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handoutMasterIdLst>
    <p:handoutMasterId r:id="rId7"/>
  </p:handoutMasterIdLst>
  <p:sldIdLst>
    <p:sldId id="296" r:id="rId5"/>
  </p:sldIdLst>
  <p:sldSz cx="15119350" cy="10728325"/>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9" userDrawn="1">
          <p15:clr>
            <a:srgbClr val="A4A3A4"/>
          </p15:clr>
        </p15:guide>
        <p15:guide id="2" pos="47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9B"/>
    <a:srgbClr val="A0DC50"/>
    <a:srgbClr val="6BE24A"/>
    <a:srgbClr val="8FDB77"/>
    <a:srgbClr val="95D280"/>
    <a:srgbClr val="003300"/>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55" autoAdjust="0"/>
    <p:restoredTop sz="94434" autoAdjust="0"/>
  </p:normalViewPr>
  <p:slideViewPr>
    <p:cSldViewPr snapToGrid="0" showGuides="1">
      <p:cViewPr varScale="1">
        <p:scale>
          <a:sx n="63" d="100"/>
          <a:sy n="63" d="100"/>
        </p:scale>
        <p:origin x="62" y="110"/>
      </p:cViewPr>
      <p:guideLst>
        <p:guide orient="horz" pos="3379"/>
        <p:guide pos="47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880521" cy="490600"/>
          </a:xfrm>
          <a:prstGeom prst="rect">
            <a:avLst/>
          </a:prstGeom>
        </p:spPr>
        <p:txBody>
          <a:bodyPr vert="horz" lIns="61776" tIns="30887" rIns="61776" bIns="30887" rtlCol="0"/>
          <a:lstStyle>
            <a:lvl1pPr algn="l">
              <a:defRPr sz="800"/>
            </a:lvl1pPr>
          </a:lstStyle>
          <a:p>
            <a:endParaRPr kumimoji="1" lang="ja-JP" altLang="en-US"/>
          </a:p>
        </p:txBody>
      </p:sp>
      <p:sp>
        <p:nvSpPr>
          <p:cNvPr id="3" name="日付プレースホルダー 2"/>
          <p:cNvSpPr>
            <a:spLocks noGrp="1"/>
          </p:cNvSpPr>
          <p:nvPr>
            <p:ph type="dt" sz="quarter" idx="1"/>
          </p:nvPr>
        </p:nvSpPr>
        <p:spPr>
          <a:xfrm>
            <a:off x="3765284" y="2"/>
            <a:ext cx="2880521" cy="490600"/>
          </a:xfrm>
          <a:prstGeom prst="rect">
            <a:avLst/>
          </a:prstGeom>
        </p:spPr>
        <p:txBody>
          <a:bodyPr vert="horz" lIns="61776" tIns="30887" rIns="61776" bIns="30887" rtlCol="0"/>
          <a:lstStyle>
            <a:lvl1pPr algn="r">
              <a:defRPr sz="800"/>
            </a:lvl1pPr>
          </a:lstStyle>
          <a:p>
            <a:fld id="{BF1BF329-EDCD-4A0A-8800-771AF39B95FF}" type="datetimeFigureOut">
              <a:rPr kumimoji="1" lang="ja-JP" altLang="en-US" smtClean="0"/>
              <a:t>2025/4/15</a:t>
            </a:fld>
            <a:endParaRPr kumimoji="1" lang="ja-JP" altLang="en-US"/>
          </a:p>
        </p:txBody>
      </p:sp>
      <p:sp>
        <p:nvSpPr>
          <p:cNvPr id="4" name="フッター プレースホルダー 3"/>
          <p:cNvSpPr>
            <a:spLocks noGrp="1"/>
          </p:cNvSpPr>
          <p:nvPr>
            <p:ph type="ftr" sz="quarter" idx="2"/>
          </p:nvPr>
        </p:nvSpPr>
        <p:spPr>
          <a:xfrm>
            <a:off x="3" y="9286814"/>
            <a:ext cx="2880521" cy="490600"/>
          </a:xfrm>
          <a:prstGeom prst="rect">
            <a:avLst/>
          </a:prstGeom>
        </p:spPr>
        <p:txBody>
          <a:bodyPr vert="horz" lIns="61776" tIns="30887" rIns="61776" bIns="30887" rtlCol="0" anchor="b"/>
          <a:lstStyle>
            <a:lvl1pPr algn="l">
              <a:defRPr sz="800"/>
            </a:lvl1pPr>
          </a:lstStyle>
          <a:p>
            <a:endParaRPr kumimoji="1" lang="ja-JP" altLang="en-US"/>
          </a:p>
        </p:txBody>
      </p:sp>
      <p:sp>
        <p:nvSpPr>
          <p:cNvPr id="5" name="スライド番号プレースホルダー 4"/>
          <p:cNvSpPr>
            <a:spLocks noGrp="1"/>
          </p:cNvSpPr>
          <p:nvPr>
            <p:ph type="sldNum" sz="quarter" idx="3"/>
          </p:nvPr>
        </p:nvSpPr>
        <p:spPr>
          <a:xfrm>
            <a:off x="3765284" y="9286814"/>
            <a:ext cx="2880521" cy="490600"/>
          </a:xfrm>
          <a:prstGeom prst="rect">
            <a:avLst/>
          </a:prstGeom>
        </p:spPr>
        <p:txBody>
          <a:bodyPr vert="horz" lIns="61776" tIns="30887" rIns="61776" bIns="30887" rtlCol="0" anchor="b"/>
          <a:lstStyle>
            <a:lvl1pPr algn="r">
              <a:defRPr sz="800"/>
            </a:lvl1pPr>
          </a:lstStyle>
          <a:p>
            <a:fld id="{5330B909-BE97-42EE-AA8C-1A8B3EABE922}" type="slidenum">
              <a:rPr kumimoji="1" lang="ja-JP" altLang="en-US" smtClean="0"/>
              <a:t>‹#›</a:t>
            </a:fld>
            <a:endParaRPr kumimoji="1" lang="ja-JP" altLang="en-US"/>
          </a:p>
        </p:txBody>
      </p:sp>
    </p:spTree>
    <p:extLst>
      <p:ext uri="{BB962C8B-B14F-4D97-AF65-F5344CB8AC3E}">
        <p14:creationId xmlns:p14="http://schemas.microsoft.com/office/powerpoint/2010/main" val="12419914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880521" cy="490600"/>
          </a:xfrm>
          <a:prstGeom prst="rect">
            <a:avLst/>
          </a:prstGeom>
        </p:spPr>
        <p:txBody>
          <a:bodyPr vert="horz" lIns="61767" tIns="30885" rIns="61767" bIns="30885" rtlCol="0"/>
          <a:lstStyle>
            <a:lvl1pPr algn="l">
              <a:defRPr sz="800"/>
            </a:lvl1pPr>
          </a:lstStyle>
          <a:p>
            <a:endParaRPr kumimoji="1" lang="ja-JP" altLang="en-US"/>
          </a:p>
        </p:txBody>
      </p:sp>
      <p:sp>
        <p:nvSpPr>
          <p:cNvPr id="3" name="日付プレースホルダー 2"/>
          <p:cNvSpPr>
            <a:spLocks noGrp="1"/>
          </p:cNvSpPr>
          <p:nvPr>
            <p:ph type="dt" idx="1"/>
          </p:nvPr>
        </p:nvSpPr>
        <p:spPr>
          <a:xfrm>
            <a:off x="3765284" y="3"/>
            <a:ext cx="2880521" cy="490600"/>
          </a:xfrm>
          <a:prstGeom prst="rect">
            <a:avLst/>
          </a:prstGeom>
        </p:spPr>
        <p:txBody>
          <a:bodyPr vert="horz" lIns="61767" tIns="30885" rIns="61767" bIns="30885" rtlCol="0"/>
          <a:lstStyle>
            <a:lvl1pPr algn="r">
              <a:defRPr sz="800"/>
            </a:lvl1pPr>
          </a:lstStyle>
          <a:p>
            <a:fld id="{D4B34377-7E25-4106-A67B-EA64E8B2B132}" type="datetimeFigureOut">
              <a:rPr kumimoji="1" lang="ja-JP" altLang="en-US" smtClean="0"/>
              <a:t>2025/4/15</a:t>
            </a:fld>
            <a:endParaRPr kumimoji="1" lang="ja-JP" altLang="en-US"/>
          </a:p>
        </p:txBody>
      </p:sp>
      <p:sp>
        <p:nvSpPr>
          <p:cNvPr id="4" name="スライド イメージ プレースホルダー 3"/>
          <p:cNvSpPr>
            <a:spLocks noGrp="1" noRot="1" noChangeAspect="1"/>
          </p:cNvSpPr>
          <p:nvPr>
            <p:ph type="sldImg" idx="2"/>
          </p:nvPr>
        </p:nvSpPr>
        <p:spPr>
          <a:xfrm>
            <a:off x="998538" y="1223963"/>
            <a:ext cx="4649787" cy="3300412"/>
          </a:xfrm>
          <a:prstGeom prst="rect">
            <a:avLst/>
          </a:prstGeom>
          <a:noFill/>
          <a:ln w="12700">
            <a:solidFill>
              <a:prstClr val="black"/>
            </a:solidFill>
          </a:ln>
        </p:spPr>
        <p:txBody>
          <a:bodyPr vert="horz" lIns="61767" tIns="30885" rIns="61767" bIns="30885" rtlCol="0" anchor="ctr"/>
          <a:lstStyle/>
          <a:p>
            <a:endParaRPr lang="ja-JP" altLang="en-US"/>
          </a:p>
        </p:txBody>
      </p:sp>
      <p:sp>
        <p:nvSpPr>
          <p:cNvPr id="5" name="ノート プレースホルダー 4"/>
          <p:cNvSpPr>
            <a:spLocks noGrp="1"/>
          </p:cNvSpPr>
          <p:nvPr>
            <p:ph type="body" sz="quarter" idx="3"/>
          </p:nvPr>
        </p:nvSpPr>
        <p:spPr>
          <a:xfrm>
            <a:off x="664899" y="4705006"/>
            <a:ext cx="5317067" cy="3850237"/>
          </a:xfrm>
          <a:prstGeom prst="rect">
            <a:avLst/>
          </a:prstGeom>
        </p:spPr>
        <p:txBody>
          <a:bodyPr vert="horz" lIns="61767" tIns="30885" rIns="61767" bIns="3088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286816"/>
            <a:ext cx="2880521" cy="490600"/>
          </a:xfrm>
          <a:prstGeom prst="rect">
            <a:avLst/>
          </a:prstGeom>
        </p:spPr>
        <p:txBody>
          <a:bodyPr vert="horz" lIns="61767" tIns="30885" rIns="61767" bIns="30885"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765284" y="9286816"/>
            <a:ext cx="2880521" cy="490600"/>
          </a:xfrm>
          <a:prstGeom prst="rect">
            <a:avLst/>
          </a:prstGeom>
        </p:spPr>
        <p:txBody>
          <a:bodyPr vert="horz" lIns="61767" tIns="30885" rIns="61767" bIns="30885" rtlCol="0" anchor="b"/>
          <a:lstStyle>
            <a:lvl1pPr algn="r">
              <a:defRPr sz="800"/>
            </a:lvl1pPr>
          </a:lstStyle>
          <a:p>
            <a:fld id="{8BAD086E-579A-4EC0-9AEC-9B55B3824FD6}" type="slidenum">
              <a:rPr kumimoji="1" lang="ja-JP" altLang="en-US" smtClean="0"/>
              <a:t>‹#›</a:t>
            </a:fld>
            <a:endParaRPr kumimoji="1" lang="ja-JP" altLang="en-US"/>
          </a:p>
        </p:txBody>
      </p:sp>
    </p:spTree>
    <p:extLst>
      <p:ext uri="{BB962C8B-B14F-4D97-AF65-F5344CB8AC3E}">
        <p14:creationId xmlns:p14="http://schemas.microsoft.com/office/powerpoint/2010/main" val="40457305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8338" y="847725"/>
            <a:ext cx="3213100" cy="2281238"/>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0860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55771"/>
            <a:ext cx="12851448" cy="3735046"/>
          </a:xfrm>
        </p:spPr>
        <p:txBody>
          <a:bodyPr anchor="b"/>
          <a:lstStyle>
            <a:lvl1pPr algn="ctr">
              <a:defRPr sz="9386"/>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34855"/>
            <a:ext cx="11339513" cy="2590194"/>
          </a:xfrm>
        </p:spPr>
        <p:txBody>
          <a:bodyPr/>
          <a:lstStyle>
            <a:lvl1pPr marL="0" indent="0" algn="ctr">
              <a:buNone/>
              <a:defRPr sz="3755"/>
            </a:lvl1pPr>
            <a:lvl2pPr marL="715244" indent="0" algn="ctr">
              <a:buNone/>
              <a:defRPr sz="3129"/>
            </a:lvl2pPr>
            <a:lvl3pPr marL="1430487" indent="0" algn="ctr">
              <a:buNone/>
              <a:defRPr sz="2816"/>
            </a:lvl3pPr>
            <a:lvl4pPr marL="2145731" indent="0" algn="ctr">
              <a:buNone/>
              <a:defRPr sz="2503"/>
            </a:lvl4pPr>
            <a:lvl5pPr marL="2860975" indent="0" algn="ctr">
              <a:buNone/>
              <a:defRPr sz="2503"/>
            </a:lvl5pPr>
            <a:lvl6pPr marL="3576218" indent="0" algn="ctr">
              <a:buNone/>
              <a:defRPr sz="2503"/>
            </a:lvl6pPr>
            <a:lvl7pPr marL="4291462" indent="0" algn="ctr">
              <a:buNone/>
              <a:defRPr sz="2503"/>
            </a:lvl7pPr>
            <a:lvl8pPr marL="5006706" indent="0" algn="ctr">
              <a:buNone/>
              <a:defRPr sz="2503"/>
            </a:lvl8pPr>
            <a:lvl9pPr marL="5721949" indent="0" algn="ctr">
              <a:buNone/>
              <a:defRPr sz="250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F48FAA-6B69-451B-94F9-B9AFB2A58CFB}"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15071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A580FB-9490-40CE-9F0C-17E534955E0A}"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90769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71184"/>
            <a:ext cx="3260110" cy="9091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71184"/>
            <a:ext cx="9591338" cy="909176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1CCB6-67FA-4CEA-9A3D-58801920BFE4}"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89878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C2DB8C-9621-4DB7-9A36-6FED80837DC5}"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7371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74634"/>
            <a:ext cx="13040439" cy="4462684"/>
          </a:xfrm>
        </p:spPr>
        <p:txBody>
          <a:bodyPr anchor="b"/>
          <a:lstStyle>
            <a:lvl1pPr>
              <a:defRPr sz="938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79537"/>
            <a:ext cx="13040439" cy="2346820"/>
          </a:xfrm>
        </p:spPr>
        <p:txBody>
          <a:bodyPr/>
          <a:lstStyle>
            <a:lvl1pPr marL="0" indent="0">
              <a:buNone/>
              <a:defRPr sz="3755">
                <a:solidFill>
                  <a:schemeClr val="tx1"/>
                </a:solidFill>
              </a:defRPr>
            </a:lvl1pPr>
            <a:lvl2pPr marL="715244" indent="0">
              <a:buNone/>
              <a:defRPr sz="3129">
                <a:solidFill>
                  <a:schemeClr val="tx1">
                    <a:tint val="75000"/>
                  </a:schemeClr>
                </a:solidFill>
              </a:defRPr>
            </a:lvl2pPr>
            <a:lvl3pPr marL="1430487" indent="0">
              <a:buNone/>
              <a:defRPr sz="2816">
                <a:solidFill>
                  <a:schemeClr val="tx1">
                    <a:tint val="75000"/>
                  </a:schemeClr>
                </a:solidFill>
              </a:defRPr>
            </a:lvl3pPr>
            <a:lvl4pPr marL="2145731" indent="0">
              <a:buNone/>
              <a:defRPr sz="2503">
                <a:solidFill>
                  <a:schemeClr val="tx1">
                    <a:tint val="75000"/>
                  </a:schemeClr>
                </a:solidFill>
              </a:defRPr>
            </a:lvl4pPr>
            <a:lvl5pPr marL="2860975" indent="0">
              <a:buNone/>
              <a:defRPr sz="2503">
                <a:solidFill>
                  <a:schemeClr val="tx1">
                    <a:tint val="75000"/>
                  </a:schemeClr>
                </a:solidFill>
              </a:defRPr>
            </a:lvl5pPr>
            <a:lvl6pPr marL="3576218" indent="0">
              <a:buNone/>
              <a:defRPr sz="2503">
                <a:solidFill>
                  <a:schemeClr val="tx1">
                    <a:tint val="75000"/>
                  </a:schemeClr>
                </a:solidFill>
              </a:defRPr>
            </a:lvl6pPr>
            <a:lvl7pPr marL="4291462" indent="0">
              <a:buNone/>
              <a:defRPr sz="2503">
                <a:solidFill>
                  <a:schemeClr val="tx1">
                    <a:tint val="75000"/>
                  </a:schemeClr>
                </a:solidFill>
              </a:defRPr>
            </a:lvl7pPr>
            <a:lvl8pPr marL="5006706" indent="0">
              <a:buNone/>
              <a:defRPr sz="2503">
                <a:solidFill>
                  <a:schemeClr val="tx1">
                    <a:tint val="75000"/>
                  </a:schemeClr>
                </a:solidFill>
              </a:defRPr>
            </a:lvl8pPr>
            <a:lvl9pPr marL="5721949" indent="0">
              <a:buNone/>
              <a:defRPr sz="25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93A5F26-33AA-480F-82E8-D38AE240C591}"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10280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7A0A2F-A8FD-45A7-AD79-A997F88B51D2}"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336987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71186"/>
            <a:ext cx="13040439" cy="207364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9931"/>
            <a:ext cx="63961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4" name="Content Placeholder 3"/>
          <p:cNvSpPr>
            <a:spLocks noGrp="1"/>
          </p:cNvSpPr>
          <p:nvPr>
            <p:ph sz="half" idx="2"/>
          </p:nvPr>
        </p:nvSpPr>
        <p:spPr>
          <a:xfrm>
            <a:off x="1041426" y="3918819"/>
            <a:ext cx="63961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9931"/>
            <a:ext cx="64276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6" name="Content Placeholder 5"/>
          <p:cNvSpPr>
            <a:spLocks noGrp="1"/>
          </p:cNvSpPr>
          <p:nvPr>
            <p:ph sz="quarter" idx="4"/>
          </p:nvPr>
        </p:nvSpPr>
        <p:spPr>
          <a:xfrm>
            <a:off x="7654172" y="3918819"/>
            <a:ext cx="64276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3AAC5-A097-40BE-A9A6-13C7C8236289}" type="datetime1">
              <a:rPr kumimoji="1" lang="ja-JP" altLang="en-US" smtClean="0"/>
              <a:t>2025/4/15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85454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F454D4-9F4A-4335-9CB1-E24241DA743E}" type="datetime1">
              <a:rPr kumimoji="1" lang="ja-JP" altLang="en-US" smtClean="0"/>
              <a:t>2025/4/15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64254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F4D80-7E3A-4A60-AECC-00965EF9E4AE}" type="datetime1">
              <a:rPr kumimoji="1" lang="ja-JP" altLang="en-US" smtClean="0"/>
              <a:t>2025/4/15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76428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44683"/>
            <a:ext cx="7654171" cy="7624064"/>
          </a:xfrm>
        </p:spPr>
        <p:txBody>
          <a:bodyPr/>
          <a:lstStyle>
            <a:lvl1pPr>
              <a:defRPr sz="5006"/>
            </a:lvl1pPr>
            <a:lvl2pPr>
              <a:defRPr sz="4380"/>
            </a:lvl2pPr>
            <a:lvl3pPr>
              <a:defRPr sz="3755"/>
            </a:lvl3pPr>
            <a:lvl4pPr>
              <a:defRPr sz="3129"/>
            </a:lvl4pPr>
            <a:lvl5pPr>
              <a:defRPr sz="3129"/>
            </a:lvl5pPr>
            <a:lvl6pPr>
              <a:defRPr sz="3129"/>
            </a:lvl6pPr>
            <a:lvl7pPr>
              <a:defRPr sz="3129"/>
            </a:lvl7pPr>
            <a:lvl8pPr>
              <a:defRPr sz="3129"/>
            </a:lvl8pPr>
            <a:lvl9pPr>
              <a:defRPr sz="312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27714-E29E-4426-84A7-44F8576CD563}"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59453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44683"/>
            <a:ext cx="7654171" cy="7624064"/>
          </a:xfrm>
        </p:spPr>
        <p:txBody>
          <a:bodyPr anchor="t"/>
          <a:lstStyle>
            <a:lvl1pPr marL="0" indent="0">
              <a:buNone/>
              <a:defRPr sz="5006"/>
            </a:lvl1pPr>
            <a:lvl2pPr marL="715244" indent="0">
              <a:buNone/>
              <a:defRPr sz="4380"/>
            </a:lvl2pPr>
            <a:lvl3pPr marL="1430487" indent="0">
              <a:buNone/>
              <a:defRPr sz="3755"/>
            </a:lvl3pPr>
            <a:lvl4pPr marL="2145731" indent="0">
              <a:buNone/>
              <a:defRPr sz="3129"/>
            </a:lvl4pPr>
            <a:lvl5pPr marL="2860975" indent="0">
              <a:buNone/>
              <a:defRPr sz="3129"/>
            </a:lvl5pPr>
            <a:lvl6pPr marL="3576218" indent="0">
              <a:buNone/>
              <a:defRPr sz="3129"/>
            </a:lvl6pPr>
            <a:lvl7pPr marL="4291462" indent="0">
              <a:buNone/>
              <a:defRPr sz="3129"/>
            </a:lvl7pPr>
            <a:lvl8pPr marL="5006706" indent="0">
              <a:buNone/>
              <a:defRPr sz="3129"/>
            </a:lvl8pPr>
            <a:lvl9pPr marL="5721949" indent="0">
              <a:buNone/>
              <a:defRPr sz="3129"/>
            </a:lvl9pPr>
          </a:lstStyle>
          <a:p>
            <a:r>
              <a:rPr lang="ja-JP" altLang="en-US"/>
              <a:t>図を追加</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B5614D-11E5-4C16-AB2F-6059BE701DB3}"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06962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71186"/>
            <a:ext cx="13040439" cy="207364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55920"/>
            <a:ext cx="13040439" cy="680702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43570"/>
            <a:ext cx="3401854" cy="571184"/>
          </a:xfrm>
          <a:prstGeom prst="rect">
            <a:avLst/>
          </a:prstGeom>
        </p:spPr>
        <p:txBody>
          <a:bodyPr vert="horz" lIns="91440" tIns="45720" rIns="91440" bIns="45720" rtlCol="0" anchor="ctr"/>
          <a:lstStyle>
            <a:lvl1pPr algn="l">
              <a:defRPr sz="1877">
                <a:solidFill>
                  <a:schemeClr val="tx1">
                    <a:tint val="75000"/>
                  </a:schemeClr>
                </a:solidFill>
              </a:defRPr>
            </a:lvl1pPr>
          </a:lstStyle>
          <a:p>
            <a:fld id="{A219B1AC-1CB7-4527-95E1-D72C3D096162}" type="datetime1">
              <a:rPr kumimoji="1" lang="ja-JP" altLang="en-US" smtClean="0"/>
              <a:t>2025/4/15</a:t>
            </a:fld>
            <a:endParaRPr kumimoji="1" lang="ja-JP" altLang="en-US"/>
          </a:p>
        </p:txBody>
      </p:sp>
      <p:sp>
        <p:nvSpPr>
          <p:cNvPr id="5" name="Footer Placeholder 4"/>
          <p:cNvSpPr>
            <a:spLocks noGrp="1"/>
          </p:cNvSpPr>
          <p:nvPr>
            <p:ph type="ftr" sz="quarter" idx="3"/>
          </p:nvPr>
        </p:nvSpPr>
        <p:spPr>
          <a:xfrm>
            <a:off x="5008285" y="9943570"/>
            <a:ext cx="5102781" cy="571184"/>
          </a:xfrm>
          <a:prstGeom prst="rect">
            <a:avLst/>
          </a:prstGeom>
        </p:spPr>
        <p:txBody>
          <a:bodyPr vert="horz" lIns="91440" tIns="45720" rIns="91440" bIns="45720" rtlCol="0" anchor="ctr"/>
          <a:lstStyle>
            <a:lvl1pPr algn="ctr">
              <a:defRPr sz="1877">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43570"/>
            <a:ext cx="3401854" cy="571184"/>
          </a:xfrm>
          <a:prstGeom prst="rect">
            <a:avLst/>
          </a:prstGeom>
        </p:spPr>
        <p:txBody>
          <a:bodyPr vert="horz" lIns="91440" tIns="45720" rIns="91440" bIns="45720" rtlCol="0" anchor="ctr"/>
          <a:lstStyle>
            <a:lvl1pPr algn="r">
              <a:defRPr sz="1877">
                <a:solidFill>
                  <a:schemeClr val="tx1">
                    <a:tint val="75000"/>
                  </a:schemeClr>
                </a:solidFill>
              </a:defRPr>
            </a:lvl1p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66293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430487" rtl="0" eaLnBrk="1" latinLnBrk="0" hangingPunct="1">
        <a:lnSpc>
          <a:spcPct val="90000"/>
        </a:lnSpc>
        <a:spcBef>
          <a:spcPct val="0"/>
        </a:spcBef>
        <a:buNone/>
        <a:defRPr kumimoji="1" sz="6883" kern="1200">
          <a:solidFill>
            <a:schemeClr val="tx1"/>
          </a:solidFill>
          <a:latin typeface="+mj-lt"/>
          <a:ea typeface="+mj-ea"/>
          <a:cs typeface="+mj-cs"/>
        </a:defRPr>
      </a:lvl1pPr>
    </p:titleStyle>
    <p:bodyStyle>
      <a:lvl1pPr marL="357622" indent="-357622" algn="l" defTabSz="1430487" rtl="0" eaLnBrk="1" latinLnBrk="0" hangingPunct="1">
        <a:lnSpc>
          <a:spcPct val="90000"/>
        </a:lnSpc>
        <a:spcBef>
          <a:spcPts val="1564"/>
        </a:spcBef>
        <a:buFont typeface="Arial" panose="020B0604020202020204" pitchFamily="34" charset="0"/>
        <a:buChar char="•"/>
        <a:defRPr kumimoji="1" sz="4380" kern="1200">
          <a:solidFill>
            <a:schemeClr val="tx1"/>
          </a:solidFill>
          <a:latin typeface="+mn-lt"/>
          <a:ea typeface="+mn-ea"/>
          <a:cs typeface="+mn-cs"/>
        </a:defRPr>
      </a:lvl1pPr>
      <a:lvl2pPr marL="1072866" indent="-357622" algn="l" defTabSz="1430487" rtl="0" eaLnBrk="1" latinLnBrk="0" hangingPunct="1">
        <a:lnSpc>
          <a:spcPct val="90000"/>
        </a:lnSpc>
        <a:spcBef>
          <a:spcPts val="782"/>
        </a:spcBef>
        <a:buFont typeface="Arial" panose="020B0604020202020204" pitchFamily="34" charset="0"/>
        <a:buChar char="•"/>
        <a:defRPr kumimoji="1" sz="3755" kern="1200">
          <a:solidFill>
            <a:schemeClr val="tx1"/>
          </a:solidFill>
          <a:latin typeface="+mn-lt"/>
          <a:ea typeface="+mn-ea"/>
          <a:cs typeface="+mn-cs"/>
        </a:defRPr>
      </a:lvl2pPr>
      <a:lvl3pPr marL="1788109" indent="-357622" algn="l" defTabSz="1430487" rtl="0" eaLnBrk="1" latinLnBrk="0" hangingPunct="1">
        <a:lnSpc>
          <a:spcPct val="90000"/>
        </a:lnSpc>
        <a:spcBef>
          <a:spcPts val="782"/>
        </a:spcBef>
        <a:buFont typeface="Arial" panose="020B0604020202020204" pitchFamily="34" charset="0"/>
        <a:buChar char="•"/>
        <a:defRPr kumimoji="1" sz="3129" kern="1200">
          <a:solidFill>
            <a:schemeClr val="tx1"/>
          </a:solidFill>
          <a:latin typeface="+mn-lt"/>
          <a:ea typeface="+mn-ea"/>
          <a:cs typeface="+mn-cs"/>
        </a:defRPr>
      </a:lvl3pPr>
      <a:lvl4pPr marL="2503353"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4pPr>
      <a:lvl5pPr marL="3218597"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5pPr>
      <a:lvl6pPr marL="3933840"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6pPr>
      <a:lvl7pPr marL="4649084"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7pPr>
      <a:lvl8pPr marL="5364328"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8pPr>
      <a:lvl9pPr marL="6079571"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9pPr>
    </p:bodyStyle>
    <p:otherStyle>
      <a:defPPr>
        <a:defRPr lang="en-US"/>
      </a:defPPr>
      <a:lvl1pPr marL="0" algn="l" defTabSz="1430487" rtl="0" eaLnBrk="1" latinLnBrk="0" hangingPunct="1">
        <a:defRPr kumimoji="1" sz="2816" kern="1200">
          <a:solidFill>
            <a:schemeClr val="tx1"/>
          </a:solidFill>
          <a:latin typeface="+mn-lt"/>
          <a:ea typeface="+mn-ea"/>
          <a:cs typeface="+mn-cs"/>
        </a:defRPr>
      </a:lvl1pPr>
      <a:lvl2pPr marL="715244" algn="l" defTabSz="1430487" rtl="0" eaLnBrk="1" latinLnBrk="0" hangingPunct="1">
        <a:defRPr kumimoji="1" sz="2816" kern="1200">
          <a:solidFill>
            <a:schemeClr val="tx1"/>
          </a:solidFill>
          <a:latin typeface="+mn-lt"/>
          <a:ea typeface="+mn-ea"/>
          <a:cs typeface="+mn-cs"/>
        </a:defRPr>
      </a:lvl2pPr>
      <a:lvl3pPr marL="1430487" algn="l" defTabSz="1430487" rtl="0" eaLnBrk="1" latinLnBrk="0" hangingPunct="1">
        <a:defRPr kumimoji="1" sz="2816" kern="1200">
          <a:solidFill>
            <a:schemeClr val="tx1"/>
          </a:solidFill>
          <a:latin typeface="+mn-lt"/>
          <a:ea typeface="+mn-ea"/>
          <a:cs typeface="+mn-cs"/>
        </a:defRPr>
      </a:lvl3pPr>
      <a:lvl4pPr marL="2145731" algn="l" defTabSz="1430487" rtl="0" eaLnBrk="1" latinLnBrk="0" hangingPunct="1">
        <a:defRPr kumimoji="1" sz="2816" kern="1200">
          <a:solidFill>
            <a:schemeClr val="tx1"/>
          </a:solidFill>
          <a:latin typeface="+mn-lt"/>
          <a:ea typeface="+mn-ea"/>
          <a:cs typeface="+mn-cs"/>
        </a:defRPr>
      </a:lvl4pPr>
      <a:lvl5pPr marL="2860975" algn="l" defTabSz="1430487" rtl="0" eaLnBrk="1" latinLnBrk="0" hangingPunct="1">
        <a:defRPr kumimoji="1" sz="2816" kern="1200">
          <a:solidFill>
            <a:schemeClr val="tx1"/>
          </a:solidFill>
          <a:latin typeface="+mn-lt"/>
          <a:ea typeface="+mn-ea"/>
          <a:cs typeface="+mn-cs"/>
        </a:defRPr>
      </a:lvl5pPr>
      <a:lvl6pPr marL="3576218" algn="l" defTabSz="1430487" rtl="0" eaLnBrk="1" latinLnBrk="0" hangingPunct="1">
        <a:defRPr kumimoji="1" sz="2816" kern="1200">
          <a:solidFill>
            <a:schemeClr val="tx1"/>
          </a:solidFill>
          <a:latin typeface="+mn-lt"/>
          <a:ea typeface="+mn-ea"/>
          <a:cs typeface="+mn-cs"/>
        </a:defRPr>
      </a:lvl6pPr>
      <a:lvl7pPr marL="4291462" algn="l" defTabSz="1430487" rtl="0" eaLnBrk="1" latinLnBrk="0" hangingPunct="1">
        <a:defRPr kumimoji="1" sz="2816" kern="1200">
          <a:solidFill>
            <a:schemeClr val="tx1"/>
          </a:solidFill>
          <a:latin typeface="+mn-lt"/>
          <a:ea typeface="+mn-ea"/>
          <a:cs typeface="+mn-cs"/>
        </a:defRPr>
      </a:lvl7pPr>
      <a:lvl8pPr marL="5006706" algn="l" defTabSz="1430487" rtl="0" eaLnBrk="1" latinLnBrk="0" hangingPunct="1">
        <a:defRPr kumimoji="1" sz="2816" kern="1200">
          <a:solidFill>
            <a:schemeClr val="tx1"/>
          </a:solidFill>
          <a:latin typeface="+mn-lt"/>
          <a:ea typeface="+mn-ea"/>
          <a:cs typeface="+mn-cs"/>
        </a:defRPr>
      </a:lvl8pPr>
      <a:lvl9pPr marL="5721949" algn="l" defTabSz="1430487" rtl="0" eaLnBrk="1" latinLnBrk="0" hangingPunct="1">
        <a:defRPr kumimoji="1" sz="28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5.wdp"/><Relationship Id="rId3" Type="http://schemas.openxmlformats.org/officeDocument/2006/relationships/image" Target="../media/image1.emf"/><Relationship Id="rId7" Type="http://schemas.microsoft.com/office/2007/relationships/hdphoto" Target="../media/hdphoto2.wdp"/><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3.wdp"/><Relationship Id="rId1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a:extLst>
              <a:ext uri="{FF2B5EF4-FFF2-40B4-BE49-F238E27FC236}">
                <a16:creationId xmlns:a16="http://schemas.microsoft.com/office/drawing/2014/main" id="{768C687B-9B57-4A08-AFBD-0CD3805081BE}"/>
              </a:ext>
            </a:extLst>
          </p:cNvPr>
          <p:cNvGrpSpPr/>
          <p:nvPr/>
        </p:nvGrpSpPr>
        <p:grpSpPr>
          <a:xfrm>
            <a:off x="-5767" y="3438233"/>
            <a:ext cx="6199115" cy="7258301"/>
            <a:chOff x="-9974659" y="1503949"/>
            <a:chExt cx="6199115" cy="7258301"/>
          </a:xfrm>
        </p:grpSpPr>
        <p:grpSp>
          <p:nvGrpSpPr>
            <p:cNvPr id="14" name="グループ化 13">
              <a:extLst>
                <a:ext uri="{FF2B5EF4-FFF2-40B4-BE49-F238E27FC236}">
                  <a16:creationId xmlns:a16="http://schemas.microsoft.com/office/drawing/2014/main" id="{C993DAA1-FBDE-4A6D-827B-F6F05781E97B}"/>
                </a:ext>
              </a:extLst>
            </p:cNvPr>
            <p:cNvGrpSpPr/>
            <p:nvPr/>
          </p:nvGrpSpPr>
          <p:grpSpPr>
            <a:xfrm>
              <a:off x="-9974659" y="1503949"/>
              <a:ext cx="6199115" cy="7258301"/>
              <a:chOff x="-8842555" y="852540"/>
              <a:chExt cx="6199115" cy="7258301"/>
            </a:xfrm>
          </p:grpSpPr>
          <p:pic>
            <p:nvPicPr>
              <p:cNvPr id="66" name="図 65">
                <a:extLst>
                  <a:ext uri="{FF2B5EF4-FFF2-40B4-BE49-F238E27FC236}">
                    <a16:creationId xmlns:a16="http://schemas.microsoft.com/office/drawing/2014/main" id="{EA227D06-D102-4EE8-BB3D-8976C80CF6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42555" y="852540"/>
                <a:ext cx="6199115" cy="7258301"/>
              </a:xfrm>
              <a:prstGeom prst="rect">
                <a:avLst/>
              </a:prstGeom>
              <a:noFill/>
              <a:ln>
                <a:noFill/>
              </a:ln>
            </p:spPr>
          </p:pic>
          <p:pic>
            <p:nvPicPr>
              <p:cNvPr id="49" name="図 48">
                <a:extLst>
                  <a:ext uri="{FF2B5EF4-FFF2-40B4-BE49-F238E27FC236}">
                    <a16:creationId xmlns:a16="http://schemas.microsoft.com/office/drawing/2014/main" id="{94A2CEF7-7864-4C81-9436-E0ACCA284549}"/>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616" b="99717" l="0" r="96190">
                            <a14:foregroundMark x1="0" y1="96970" x2="6032" y2="96848"/>
                            <a14:foregroundMark x1="10635" y1="46343" x2="64444" y2="46909"/>
                            <a14:foregroundMark x1="64444" y1="46909" x2="92063" y2="50061"/>
                            <a14:foregroundMark x1="92063" y1="50061" x2="92222" y2="89737"/>
                            <a14:foregroundMark x1="92222" y1="89737" x2="77778" y2="97051"/>
                            <a14:foregroundMark x1="66190" y1="74788" x2="15397" y2="89737"/>
                            <a14:foregroundMark x1="15397" y1="89737" x2="14603" y2="90182"/>
                            <a14:foregroundMark x1="78095" y1="67232" x2="79048" y2="75677"/>
                            <a14:foregroundMark x1="93492" y1="97939" x2="95556" y2="94909"/>
                            <a14:foregroundMark x1="0" y1="25535" x2="0" y2="25535"/>
                            <a14:foregroundMark x1="0" y1="34667" x2="3016" y2="36404"/>
                            <a14:foregroundMark x1="3810" y1="27111" x2="0" y2="31596"/>
                            <a14:foregroundMark x1="0" y1="36323" x2="3016" y2="36970"/>
                            <a14:foregroundMark x1="5714" y1="31515" x2="8889" y2="36323"/>
                            <a14:backgroundMark x1="0" y1="98747" x2="73016" y2="97778"/>
                            <a14:backgroundMark x1="73175" y1="97778" x2="93016" y2="98909"/>
                            <a14:backgroundMark x1="98254" y1="92848" x2="90476" y2="94626"/>
                            <a14:backgroundMark x1="97460" y1="91838" x2="99683" y2="50384"/>
                          </a14:backgroundRemoval>
                        </a14:imgEffect>
                      </a14:imgLayer>
                    </a14:imgProps>
                  </a:ext>
                  <a:ext uri="{28A0092B-C50C-407E-A947-70E740481C1C}">
                    <a14:useLocalDpi xmlns:a14="http://schemas.microsoft.com/office/drawing/2010/main" val="0"/>
                  </a:ext>
                </a:extLst>
              </a:blip>
              <a:srcRect r="-4"/>
              <a:stretch/>
            </p:blipFill>
            <p:spPr>
              <a:xfrm>
                <a:off x="-4669417" y="1935701"/>
                <a:ext cx="1215492" cy="4773714"/>
              </a:xfrm>
              <a:prstGeom prst="rect">
                <a:avLst/>
              </a:prstGeom>
            </p:spPr>
          </p:pic>
        </p:grpSp>
        <p:pic>
          <p:nvPicPr>
            <p:cNvPr id="70" name="図 69">
              <a:extLst>
                <a:ext uri="{FF2B5EF4-FFF2-40B4-BE49-F238E27FC236}">
                  <a16:creationId xmlns:a16="http://schemas.microsoft.com/office/drawing/2014/main" id="{B96AD0C4-6202-470F-9B47-CF0E78C22531}"/>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p:blipFill>
          <p:spPr>
            <a:xfrm>
              <a:off x="-5962650" y="5970533"/>
              <a:ext cx="174178" cy="53240"/>
            </a:xfrm>
            <a:prstGeom prst="rect">
              <a:avLst/>
            </a:prstGeom>
          </p:spPr>
        </p:pic>
        <p:pic>
          <p:nvPicPr>
            <p:cNvPr id="71" name="図 70">
              <a:extLst>
                <a:ext uri="{FF2B5EF4-FFF2-40B4-BE49-F238E27FC236}">
                  <a16:creationId xmlns:a16="http://schemas.microsoft.com/office/drawing/2014/main" id="{7F162D57-A855-4DBE-9643-F7CB2D0AA641}"/>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p:blipFill>
          <p:spPr>
            <a:xfrm>
              <a:off x="-5801970" y="5769671"/>
              <a:ext cx="103477" cy="107257"/>
            </a:xfrm>
            <a:prstGeom prst="rect">
              <a:avLst/>
            </a:prstGeom>
          </p:spPr>
        </p:pic>
        <p:pic>
          <p:nvPicPr>
            <p:cNvPr id="72" name="図 71">
              <a:extLst>
                <a:ext uri="{FF2B5EF4-FFF2-40B4-BE49-F238E27FC236}">
                  <a16:creationId xmlns:a16="http://schemas.microsoft.com/office/drawing/2014/main" id="{C5EC5304-7F8D-40EF-8899-E0CDE139375D}"/>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p:blipFill>
          <p:spPr>
            <a:xfrm>
              <a:off x="-5821183" y="5876928"/>
              <a:ext cx="90949" cy="56507"/>
            </a:xfrm>
            <a:prstGeom prst="rect">
              <a:avLst/>
            </a:prstGeom>
          </p:spPr>
        </p:pic>
        <p:pic>
          <p:nvPicPr>
            <p:cNvPr id="73" name="図 72">
              <a:extLst>
                <a:ext uri="{FF2B5EF4-FFF2-40B4-BE49-F238E27FC236}">
                  <a16:creationId xmlns:a16="http://schemas.microsoft.com/office/drawing/2014/main" id="{5CE3C62B-BC4A-4150-9E3A-AB734697D3A1}"/>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rcRect/>
            <a:stretch/>
          </p:blipFill>
          <p:spPr>
            <a:xfrm>
              <a:off x="-5833946" y="5919493"/>
              <a:ext cx="90949" cy="50056"/>
            </a:xfrm>
            <a:prstGeom prst="rect">
              <a:avLst/>
            </a:prstGeom>
          </p:spPr>
        </p:pic>
      </p:grpSp>
      <p:sp>
        <p:nvSpPr>
          <p:cNvPr id="2" name="角丸四角形 1"/>
          <p:cNvSpPr/>
          <p:nvPr/>
        </p:nvSpPr>
        <p:spPr>
          <a:xfrm>
            <a:off x="79326" y="902985"/>
            <a:ext cx="14965638" cy="2069761"/>
          </a:xfrm>
          <a:prstGeom prst="roundRect">
            <a:avLst/>
          </a:prstGeom>
          <a:solidFill>
            <a:srgbClr val="FFDE9B"/>
          </a:solidFill>
          <a:ln w="44450" cmpd="dbl"/>
        </p:spPr>
        <p:style>
          <a:lnRef idx="2">
            <a:schemeClr val="accent1">
              <a:shade val="50000"/>
            </a:schemeClr>
          </a:lnRef>
          <a:fillRef idx="1">
            <a:schemeClr val="accent1"/>
          </a:fillRef>
          <a:effectRef idx="0">
            <a:schemeClr val="accent1"/>
          </a:effectRef>
          <a:fontRef idx="minor">
            <a:schemeClr val="lt1"/>
          </a:fontRef>
        </p:style>
        <p:txBody>
          <a:bodyPr vert="eaVert" lIns="104306" tIns="52153" rIns="104306" bIns="52153"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3"/>
          <p:cNvSpPr txBox="1">
            <a:spLocks noChangeArrowheads="1"/>
          </p:cNvSpPr>
          <p:nvPr/>
        </p:nvSpPr>
        <p:spPr bwMode="auto">
          <a:xfrm>
            <a:off x="0" y="0"/>
            <a:ext cx="15119350" cy="830997"/>
          </a:xfrm>
          <a:prstGeom prst="rect">
            <a:avLst/>
          </a:prstGeom>
          <a:solidFill>
            <a:srgbClr val="006600"/>
          </a:solidFill>
          <a:ln>
            <a:noFill/>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概要版</a:t>
            </a:r>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久宝寺</a:t>
            </a:r>
            <a:r>
              <a:rPr lang="ja-JP" altLang="en-US" sz="2400">
                <a:solidFill>
                  <a:schemeClr val="bg1"/>
                </a:solidFill>
                <a:latin typeface="Meiryo UI" pitchFamily="50" charset="-128"/>
                <a:ea typeface="Meiryo UI" pitchFamily="50" charset="-128"/>
                <a:cs typeface="Meiryo UI" pitchFamily="50" charset="-128"/>
              </a:rPr>
              <a:t>緑地マネジメントプラン（案）</a:t>
            </a:r>
            <a:endParaRPr lang="en-US" altLang="ja-JP" sz="2400" dirty="0">
              <a:solidFill>
                <a:schemeClr val="bg1"/>
              </a:solidFill>
              <a:latin typeface="Meiryo UI" pitchFamily="50" charset="-128"/>
              <a:ea typeface="Meiryo UI" pitchFamily="50" charset="-128"/>
              <a:cs typeface="Meiryo UI" pitchFamily="50" charset="-128"/>
            </a:endParaRPr>
          </a:p>
          <a:p>
            <a:pPr eaLnBrk="1" hangingPunct="1"/>
            <a:r>
              <a:rPr lang="en-US" altLang="ja-JP" sz="2400" dirty="0">
                <a:solidFill>
                  <a:schemeClr val="bg1"/>
                </a:solidFill>
                <a:latin typeface="Meiryo UI" pitchFamily="50" charset="-128"/>
                <a:ea typeface="Meiryo UI" pitchFamily="50" charset="-128"/>
                <a:cs typeface="Meiryo UI" pitchFamily="50" charset="-128"/>
              </a:rPr>
              <a:t>	</a:t>
            </a:r>
            <a:r>
              <a:rPr lang="ja-JP" altLang="en-US" sz="2400" dirty="0">
                <a:solidFill>
                  <a:schemeClr val="bg1"/>
                </a:solidFill>
                <a:latin typeface="Meiryo UI" pitchFamily="50" charset="-128"/>
                <a:ea typeface="Meiryo UI" pitchFamily="50" charset="-128"/>
                <a:cs typeface="Meiryo UI" pitchFamily="50" charset="-128"/>
              </a:rPr>
              <a:t>　</a:t>
            </a:r>
            <a:r>
              <a:rPr lang="en-US" altLang="ja-JP" sz="2000" dirty="0">
                <a:solidFill>
                  <a:schemeClr val="bg1"/>
                </a:solidFill>
                <a:latin typeface="Meiryo UI" pitchFamily="50" charset="-128"/>
                <a:ea typeface="Meiryo UI" pitchFamily="50" charset="-128"/>
                <a:cs typeface="Meiryo UI" pitchFamily="50" charset="-128"/>
              </a:rPr>
              <a:t>『</a:t>
            </a:r>
            <a:r>
              <a:rPr lang="ja-JP" altLang="en-US" sz="2000" dirty="0">
                <a:solidFill>
                  <a:schemeClr val="bg1"/>
                </a:solidFill>
                <a:latin typeface="Meiryo UI" pitchFamily="50" charset="-128"/>
                <a:ea typeface="Meiryo UI" pitchFamily="50" charset="-128"/>
                <a:cs typeface="Meiryo UI" pitchFamily="50" charset="-128"/>
              </a:rPr>
              <a:t>市街地の貴重なみどりと広大な空間・立地を活かし、「防災」「健康」「地域」をテーマとした新たな賑わいを生み出す公園</a:t>
            </a:r>
            <a:r>
              <a:rPr lang="en-US" altLang="ja-JP" sz="2000" dirty="0">
                <a:solidFill>
                  <a:schemeClr val="bg1"/>
                </a:solidFill>
                <a:latin typeface="Meiryo UI" pitchFamily="50" charset="-128"/>
                <a:ea typeface="Meiryo UI" pitchFamily="50" charset="-128"/>
                <a:cs typeface="Meiryo UI" pitchFamily="50" charset="-128"/>
              </a:rPr>
              <a:t>』</a:t>
            </a:r>
          </a:p>
        </p:txBody>
      </p:sp>
      <p:sp>
        <p:nvSpPr>
          <p:cNvPr id="96" name="正方形/長方形 95"/>
          <p:cNvSpPr/>
          <p:nvPr/>
        </p:nvSpPr>
        <p:spPr>
          <a:xfrm>
            <a:off x="133078" y="1344011"/>
            <a:ext cx="3671999"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正方形/長方形 97"/>
          <p:cNvSpPr/>
          <p:nvPr/>
        </p:nvSpPr>
        <p:spPr>
          <a:xfrm>
            <a:off x="3855026" y="134401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活力の導入</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正方形/長方形 101"/>
          <p:cNvSpPr/>
          <p:nvPr/>
        </p:nvSpPr>
        <p:spPr>
          <a:xfrm>
            <a:off x="11298924" y="134401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都市の環境を保全</a:t>
            </a:r>
          </a:p>
        </p:txBody>
      </p:sp>
      <p:sp>
        <p:nvSpPr>
          <p:cNvPr id="103" name="正方形/長方形 102"/>
          <p:cNvSpPr/>
          <p:nvPr/>
        </p:nvSpPr>
        <p:spPr>
          <a:xfrm>
            <a:off x="7576975" y="134401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安全・安心・快適</a:t>
            </a:r>
          </a:p>
        </p:txBody>
      </p:sp>
      <p:sp>
        <p:nvSpPr>
          <p:cNvPr id="107" name="テキスト ボックス 106"/>
          <p:cNvSpPr txBox="1"/>
          <p:nvPr/>
        </p:nvSpPr>
        <p:spPr>
          <a:xfrm>
            <a:off x="133076" y="956491"/>
            <a:ext cx="14986273" cy="369332"/>
          </a:xfrm>
          <a:prstGeom prst="rect">
            <a:avLst/>
          </a:prstGeom>
          <a:noFill/>
        </p:spPr>
        <p:txBody>
          <a:bodyPr wrap="square" rtlCol="0">
            <a:spAutoFit/>
          </a:bodyPr>
          <a:lstStyle/>
          <a:p>
            <a:r>
              <a:rPr lang="ja-JP" altLang="en-US">
                <a:latin typeface="Meiryo UI" panose="020B0604030504040204" pitchFamily="50" charset="-128"/>
                <a:ea typeface="Meiryo UI" panose="020B0604030504040204" pitchFamily="50" charset="-128"/>
              </a:rPr>
              <a:t>①取組基本方針</a:t>
            </a:r>
            <a:endParaRPr kumimoji="1" lang="ja-JP" altLang="en-US" dirty="0">
              <a:latin typeface="Meiryo UI" panose="020B0604030504040204" pitchFamily="50" charset="-128"/>
              <a:ea typeface="Meiryo UI" panose="020B0604030504040204" pitchFamily="50"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1584335371"/>
              </p:ext>
            </p:extLst>
          </p:nvPr>
        </p:nvGraphicFramePr>
        <p:xfrm>
          <a:off x="6194760" y="3499822"/>
          <a:ext cx="4438547" cy="857209"/>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8106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賑わい創出ゾーン</a:t>
                      </a:r>
                    </a:p>
                  </a:txBody>
                  <a:tcPr/>
                </a:tc>
                <a:extLst>
                  <a:ext uri="{0D108BD9-81ED-4DB2-BD59-A6C34878D82A}">
                    <a16:rowId xmlns:a16="http://schemas.microsoft.com/office/drawing/2014/main" val="3928224763"/>
                  </a:ext>
                </a:extLst>
              </a:tr>
              <a:tr h="552409">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○公園のコアゾーンとして魅力となる施設を配置し、「地域から公園」に賑わいを呼び込むゾーン</a:t>
                      </a:r>
                    </a:p>
                  </a:txBody>
                  <a:tcPr/>
                </a:tc>
                <a:extLst>
                  <a:ext uri="{0D108BD9-81ED-4DB2-BD59-A6C34878D82A}">
                    <a16:rowId xmlns:a16="http://schemas.microsoft.com/office/drawing/2014/main" val="2435987410"/>
                  </a:ext>
                </a:extLst>
              </a:tr>
            </a:tbl>
          </a:graphicData>
        </a:graphic>
      </p:graphicFrame>
      <p:graphicFrame>
        <p:nvGraphicFramePr>
          <p:cNvPr id="40" name="表 39"/>
          <p:cNvGraphicFramePr>
            <a:graphicFrameLocks noGrp="1"/>
          </p:cNvGraphicFramePr>
          <p:nvPr>
            <p:extLst>
              <p:ext uri="{D42A27DB-BD31-4B8C-83A1-F6EECF244321}">
                <p14:modId xmlns:p14="http://schemas.microsoft.com/office/powerpoint/2010/main" val="3830546490"/>
              </p:ext>
            </p:extLst>
          </p:nvPr>
        </p:nvGraphicFramePr>
        <p:xfrm>
          <a:off x="6194760" y="4522648"/>
          <a:ext cx="4438547" cy="1722352"/>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131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スポーツ・健康づくりゾーン</a:t>
                      </a:r>
                    </a:p>
                  </a:txBody>
                  <a:tcPr/>
                </a:tc>
                <a:extLst>
                  <a:ext uri="{0D108BD9-81ED-4DB2-BD59-A6C34878D82A}">
                    <a16:rowId xmlns:a16="http://schemas.microsoft.com/office/drawing/2014/main" val="3928224763"/>
                  </a:ext>
                </a:extLst>
              </a:tr>
              <a:tr h="1409197">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○中河内地域の健康運動拠点として、府民の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健康・長寿</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づくりの　支援を行うゾーン</a:t>
                      </a:r>
                      <a:endParaRPr kumimoji="1" lang="en-US" altLang="ja-JP" sz="12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　（事業中区域）</a:t>
                      </a:r>
                    </a:p>
                    <a:p>
                      <a:pPr marL="288000" indent="-432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　○公園の防災機能を確保し、それらを日常的に意識し、学ぶことのできるゾーン</a:t>
                      </a:r>
                    </a:p>
                    <a:p>
                      <a:pPr marL="288000" indent="-432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　○人と人、人と地域の関りが生まれ、学びの活動を通じて発展するゾーン</a:t>
                      </a: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333941176"/>
              </p:ext>
            </p:extLst>
          </p:nvPr>
        </p:nvGraphicFramePr>
        <p:xfrm>
          <a:off x="6194760" y="6410617"/>
          <a:ext cx="4438547" cy="891642"/>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9462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自然ゾーン</a:t>
                      </a:r>
                    </a:p>
                  </a:txBody>
                  <a:tcPr/>
                </a:tc>
                <a:extLst>
                  <a:ext uri="{0D108BD9-81ED-4DB2-BD59-A6C34878D82A}">
                    <a16:rowId xmlns:a16="http://schemas.microsoft.com/office/drawing/2014/main" val="3928224763"/>
                  </a:ext>
                </a:extLst>
              </a:tr>
              <a:tr h="586842">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○多面的なグリーンインフラ機能と都市にある貴重な自然を学び・楽しめるゾーン</a:t>
                      </a:r>
                    </a:p>
                  </a:txBody>
                  <a:tcPr/>
                </a:tc>
                <a:extLst>
                  <a:ext uri="{0D108BD9-81ED-4DB2-BD59-A6C34878D82A}">
                    <a16:rowId xmlns:a16="http://schemas.microsoft.com/office/drawing/2014/main" val="2435987410"/>
                  </a:ext>
                </a:extLst>
              </a:tr>
            </a:tbl>
          </a:graphicData>
        </a:graphic>
      </p:graphicFrame>
      <p:sp>
        <p:nvSpPr>
          <p:cNvPr id="55" name="テキスト ボックス 3"/>
          <p:cNvSpPr txBox="1">
            <a:spLocks noChangeArrowheads="1"/>
          </p:cNvSpPr>
          <p:nvPr/>
        </p:nvSpPr>
        <p:spPr bwMode="auto">
          <a:xfrm>
            <a:off x="41227" y="3048621"/>
            <a:ext cx="1597074"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anose="020B0604030504040204" pitchFamily="50" charset="-128"/>
                <a:ea typeface="Meiryo UI" panose="020B0604030504040204" pitchFamily="50" charset="-128"/>
                <a:cs typeface="Meiryo UI" panose="020B0604030504040204" pitchFamily="50" charset="-128"/>
              </a:rPr>
              <a:t>②ゾーンの設定</a:t>
            </a:r>
          </a:p>
        </p:txBody>
      </p:sp>
      <p:sp>
        <p:nvSpPr>
          <p:cNvPr id="56" name="テキスト ボックス 3"/>
          <p:cNvSpPr txBox="1">
            <a:spLocks noChangeArrowheads="1"/>
          </p:cNvSpPr>
          <p:nvPr/>
        </p:nvSpPr>
        <p:spPr bwMode="auto">
          <a:xfrm>
            <a:off x="6213010" y="7381621"/>
            <a:ext cx="4075700" cy="112338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latin typeface="Meiryo UI" pitchFamily="50" charset="-128"/>
                <a:ea typeface="Meiryo UI" pitchFamily="50" charset="-128"/>
                <a:cs typeface="Meiryo UI" pitchFamily="50" charset="-128"/>
              </a:rPr>
              <a:t>&lt;</a:t>
            </a:r>
            <a:r>
              <a:rPr lang="ja-JP" altLang="en-US" sz="1200" dirty="0">
                <a:latin typeface="Meiryo UI" pitchFamily="50" charset="-128"/>
                <a:ea typeface="Meiryo UI" pitchFamily="50" charset="-128"/>
                <a:cs typeface="Meiryo UI" pitchFamily="50" charset="-128"/>
              </a:rPr>
              <a:t>参考</a:t>
            </a:r>
            <a:r>
              <a:rPr lang="en-US" altLang="ja-JP" sz="1200" dirty="0">
                <a:latin typeface="Meiryo UI" pitchFamily="50" charset="-128"/>
                <a:ea typeface="Meiryo UI" pitchFamily="50" charset="-128"/>
                <a:cs typeface="Meiryo UI" pitchFamily="50" charset="-128"/>
              </a:rPr>
              <a:t>&gt;</a:t>
            </a:r>
            <a:r>
              <a:rPr lang="ja-JP" altLang="en-US" sz="1200" dirty="0">
                <a:latin typeface="Meiryo UI" pitchFamily="50" charset="-128"/>
                <a:ea typeface="Meiryo UI" pitchFamily="50" charset="-128"/>
                <a:cs typeface="Meiryo UI" pitchFamily="50" charset="-128"/>
              </a:rPr>
              <a:t>公園の概要</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・概要：</a:t>
            </a:r>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p:txBody>
      </p:sp>
      <p:graphicFrame>
        <p:nvGraphicFramePr>
          <p:cNvPr id="57" name="表 56"/>
          <p:cNvGraphicFramePr>
            <a:graphicFrameLocks noGrp="1"/>
          </p:cNvGraphicFramePr>
          <p:nvPr>
            <p:extLst>
              <p:ext uri="{D42A27DB-BD31-4B8C-83A1-F6EECF244321}">
                <p14:modId xmlns:p14="http://schemas.microsoft.com/office/powerpoint/2010/main" val="1590851254"/>
              </p:ext>
            </p:extLst>
          </p:nvPr>
        </p:nvGraphicFramePr>
        <p:xfrm>
          <a:off x="10666304" y="3495645"/>
          <a:ext cx="4438547" cy="1210448"/>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628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運営管理の方針</a:t>
                      </a:r>
                    </a:p>
                  </a:txBody>
                  <a:tcPr>
                    <a:solidFill>
                      <a:schemeClr val="accent6"/>
                    </a:solidFill>
                  </a:tcPr>
                </a:tc>
                <a:extLst>
                  <a:ext uri="{0D108BD9-81ED-4DB2-BD59-A6C34878D82A}">
                    <a16:rowId xmlns:a16="http://schemas.microsoft.com/office/drawing/2014/main" val="3928224763"/>
                  </a:ext>
                </a:extLst>
              </a:tr>
              <a:tr h="905648">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地域の原風景・栽培文化等を伝える物の創出、体験イベントやプログラムを展開。</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ニュースポーツや子どもの遊び等、学び・楽しめるエリアの整備とプログラムを展開する。</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58" name="表 57"/>
          <p:cNvGraphicFramePr>
            <a:graphicFrameLocks noGrp="1"/>
          </p:cNvGraphicFramePr>
          <p:nvPr>
            <p:extLst>
              <p:ext uri="{D42A27DB-BD31-4B8C-83A1-F6EECF244321}">
                <p14:modId xmlns:p14="http://schemas.microsoft.com/office/powerpoint/2010/main" val="1269943332"/>
              </p:ext>
            </p:extLst>
          </p:nvPr>
        </p:nvGraphicFramePr>
        <p:xfrm>
          <a:off x="10666304" y="4769409"/>
          <a:ext cx="4438547" cy="1127760"/>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542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維持管理の方針</a:t>
                      </a:r>
                    </a:p>
                  </a:txBody>
                  <a:tcPr>
                    <a:solidFill>
                      <a:schemeClr val="accent6"/>
                    </a:solidFill>
                  </a:tcPr>
                </a:tc>
                <a:extLst>
                  <a:ext uri="{0D108BD9-81ED-4DB2-BD59-A6C34878D82A}">
                    <a16:rowId xmlns:a16="http://schemas.microsoft.com/office/drawing/2014/main" val="3928224763"/>
                  </a:ext>
                </a:extLst>
              </a:tr>
              <a:tr h="653462">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防火樹林帯としての機能拡充や、市街地の中のみどりとして、様々な利活用が可能となるよう質の高い樹木管理を実施。</a:t>
                      </a: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特色あるシャクヤク園について、希少種の保全・育成や新品種等の積極的な導入等を行い、さらなる魅力アップを推進。</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62" name="表 61"/>
          <p:cNvGraphicFramePr>
            <a:graphicFrameLocks noGrp="1"/>
          </p:cNvGraphicFramePr>
          <p:nvPr>
            <p:extLst>
              <p:ext uri="{D42A27DB-BD31-4B8C-83A1-F6EECF244321}">
                <p14:modId xmlns:p14="http://schemas.microsoft.com/office/powerpoint/2010/main" val="963875348"/>
              </p:ext>
            </p:extLst>
          </p:nvPr>
        </p:nvGraphicFramePr>
        <p:xfrm>
          <a:off x="10666305" y="5960485"/>
          <a:ext cx="4429356" cy="1341774"/>
        </p:xfrm>
        <a:graphic>
          <a:graphicData uri="http://schemas.openxmlformats.org/drawingml/2006/table">
            <a:tbl>
              <a:tblPr firstRow="1" bandRow="1">
                <a:tableStyleId>{5C22544A-7EE6-4342-B048-85BDC9FD1C3A}</a:tableStyleId>
              </a:tblPr>
              <a:tblGrid>
                <a:gridCol w="4429356">
                  <a:extLst>
                    <a:ext uri="{9D8B030D-6E8A-4147-A177-3AD203B41FA5}">
                      <a16:colId xmlns:a16="http://schemas.microsoft.com/office/drawing/2014/main" val="1520663522"/>
                    </a:ext>
                  </a:extLst>
                </a:gridCol>
              </a:tblGrid>
              <a:tr h="3359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整備改修の方針</a:t>
                      </a:r>
                    </a:p>
                  </a:txBody>
                  <a:tcPr marL="72000" marR="72000">
                    <a:solidFill>
                      <a:schemeClr val="accent6"/>
                    </a:solidFill>
                  </a:tcPr>
                </a:tc>
                <a:extLst>
                  <a:ext uri="{0D108BD9-81ED-4DB2-BD59-A6C34878D82A}">
                    <a16:rowId xmlns:a16="http://schemas.microsoft.com/office/drawing/2014/main" val="3928224763"/>
                  </a:ext>
                </a:extLst>
              </a:tr>
              <a:tr h="898457">
                <a:tc>
                  <a:txBody>
                    <a:bodyPr/>
                    <a:lstStyle/>
                    <a:p>
                      <a:pPr marL="0" indent="0">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○東地区の新規整備</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大は</a:t>
                      </a:r>
                      <a:r>
                        <a:rPr kumimoji="1" lang="ja-JP" altLang="en-US" sz="1200" dirty="0" err="1">
                          <a:solidFill>
                            <a:schemeClr val="tx1"/>
                          </a:solidFill>
                          <a:latin typeface="Meiryo UI" panose="020B0604030504040204" pitchFamily="50" charset="-128"/>
                          <a:ea typeface="Meiryo UI" panose="020B0604030504040204" pitchFamily="50" charset="-128"/>
                        </a:rPr>
                        <a:t>らっぱや</a:t>
                      </a:r>
                      <a:r>
                        <a:rPr kumimoji="1" lang="ja-JP" altLang="en-US" sz="1200" dirty="0">
                          <a:solidFill>
                            <a:schemeClr val="tx1"/>
                          </a:solidFill>
                          <a:latin typeface="Meiryo UI" panose="020B0604030504040204" pitchFamily="50" charset="-128"/>
                          <a:ea typeface="Meiryo UI" panose="020B0604030504040204" pitchFamily="50" charset="-128"/>
                        </a:rPr>
                        <a:t>つむぎの里などを整備予定施設として、地域の原風景や文化、子どもの遊び等についての学びの場を整備。</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80975" marR="0" lvl="0" indent="-85725" algn="l" defTabSz="14304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solidFill>
                            <a:schemeClr val="tx1"/>
                          </a:solidFill>
                          <a:latin typeface="Meiryo UI" panose="020B0604030504040204" pitchFamily="50" charset="-128"/>
                          <a:ea typeface="Meiryo UI" panose="020B0604030504040204" pitchFamily="50" charset="-128"/>
                        </a:rPr>
                        <a:t>⽼朽化したプールについて</a:t>
                      </a:r>
                      <a:r>
                        <a:rPr kumimoji="1" lang="en-US" altLang="ja-JP" sz="1200" dirty="0">
                          <a:solidFill>
                            <a:schemeClr val="tx1"/>
                          </a:solidFill>
                          <a:latin typeface="Meiryo UI" panose="020B0604030504040204" pitchFamily="50" charset="-128"/>
                          <a:ea typeface="Meiryo UI" panose="020B0604030504040204" pitchFamily="50" charset="-128"/>
                        </a:rPr>
                        <a:t>PFI</a:t>
                      </a:r>
                      <a:r>
                        <a:rPr kumimoji="1" lang="ja-JP" altLang="en-US" sz="1200" dirty="0">
                          <a:solidFill>
                            <a:schemeClr val="tx1"/>
                          </a:solidFill>
                          <a:latin typeface="Meiryo UI" panose="020B0604030504040204" pitchFamily="50" charset="-128"/>
                          <a:ea typeface="Meiryo UI" panose="020B0604030504040204" pitchFamily="50" charset="-128"/>
                        </a:rPr>
                        <a:t>事業をはじめとする民間ノウハウを活用した事業手法や事業内容の導⼊を検討し、プールの再整備を進める。</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72000" marR="72000">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sp>
        <p:nvSpPr>
          <p:cNvPr id="65" name="テキスト ボックス 3"/>
          <p:cNvSpPr txBox="1">
            <a:spLocks noChangeArrowheads="1"/>
          </p:cNvSpPr>
          <p:nvPr/>
        </p:nvSpPr>
        <p:spPr bwMode="auto">
          <a:xfrm>
            <a:off x="10666304" y="3048621"/>
            <a:ext cx="1939904"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④取組の主な方針</a:t>
            </a:r>
          </a:p>
        </p:txBody>
      </p:sp>
      <p:sp>
        <p:nvSpPr>
          <p:cNvPr id="36" name="テキスト ボックス 3"/>
          <p:cNvSpPr txBox="1">
            <a:spLocks noChangeArrowheads="1"/>
          </p:cNvSpPr>
          <p:nvPr/>
        </p:nvSpPr>
        <p:spPr bwMode="auto">
          <a:xfrm>
            <a:off x="6691194" y="7578009"/>
            <a:ext cx="3597516" cy="11079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本緑地は、昭和</a:t>
            </a:r>
            <a:r>
              <a:rPr lang="en-US" altLang="ja-JP" sz="1100" dirty="0">
                <a:latin typeface="Meiryo UI" pitchFamily="50" charset="-128"/>
                <a:ea typeface="Meiryo UI" pitchFamily="50" charset="-128"/>
                <a:cs typeface="Meiryo UI" pitchFamily="50" charset="-128"/>
              </a:rPr>
              <a:t>16</a:t>
            </a:r>
            <a:r>
              <a:rPr lang="ja-JP" altLang="en-US" sz="1100" dirty="0">
                <a:latin typeface="Meiryo UI" pitchFamily="50" charset="-128"/>
                <a:ea typeface="Meiryo UI" pitchFamily="50" charset="-128"/>
                <a:cs typeface="Meiryo UI" pitchFamily="50" charset="-128"/>
              </a:rPr>
              <a:t>年に服部、大泉、鶴見の各緑地とともに大阪都市計画緑地として計画決定された大阪四大緑地の一つである。大阪府の東部地域に比較的少ないプール、野球場、陸上競技場、テニスコート等の運動施設を中心に、バーベキューの楽しめる「ファミリー広場」、児童遊戯場などのレクリエーション施設を備えた公園として親しまれている。</a:t>
            </a:r>
            <a:endParaRPr lang="en-US" altLang="ja-JP" sz="1100" dirty="0">
              <a:latin typeface="Meiryo UI" pitchFamily="50" charset="-128"/>
              <a:ea typeface="Meiryo UI" pitchFamily="50" charset="-128"/>
              <a:cs typeface="Meiryo UI" pitchFamily="50" charset="-128"/>
            </a:endParaRPr>
          </a:p>
        </p:txBody>
      </p:sp>
      <p:sp>
        <p:nvSpPr>
          <p:cNvPr id="37" name="テキスト ボックス 3"/>
          <p:cNvSpPr txBox="1">
            <a:spLocks noChangeArrowheads="1"/>
          </p:cNvSpPr>
          <p:nvPr/>
        </p:nvSpPr>
        <p:spPr bwMode="auto">
          <a:xfrm>
            <a:off x="6213010" y="8650332"/>
            <a:ext cx="4075700" cy="7694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・開設面積：</a:t>
            </a:r>
            <a:r>
              <a:rPr lang="en-US" altLang="ja-JP" sz="1100" dirty="0">
                <a:latin typeface="Meiryo UI" pitchFamily="50" charset="-128"/>
                <a:ea typeface="Meiryo UI" pitchFamily="50" charset="-128"/>
                <a:cs typeface="Meiryo UI" pitchFamily="50" charset="-128"/>
              </a:rPr>
              <a:t>41.8</a:t>
            </a:r>
            <a:r>
              <a:rPr lang="ja-JP" altLang="en-US" sz="1100" dirty="0">
                <a:latin typeface="Meiryo UI" pitchFamily="50" charset="-128"/>
                <a:ea typeface="Meiryo UI" pitchFamily="50" charset="-128"/>
                <a:cs typeface="Meiryo UI" pitchFamily="50" charset="-128"/>
              </a:rPr>
              <a:t>　</a:t>
            </a:r>
            <a:r>
              <a:rPr lang="en-US" altLang="ja-JP" sz="1100" dirty="0">
                <a:latin typeface="Meiryo UI" pitchFamily="50" charset="-128"/>
                <a:ea typeface="Meiryo UI" pitchFamily="50" charset="-128"/>
                <a:cs typeface="Meiryo UI" pitchFamily="50" charset="-128"/>
              </a:rPr>
              <a:t>ha</a:t>
            </a:r>
          </a:p>
          <a:p>
            <a:pPr eaLnBrk="1" hangingPunct="1"/>
            <a:r>
              <a:rPr lang="ja-JP" altLang="en-US" sz="1100" dirty="0">
                <a:latin typeface="Meiryo UI" pitchFamily="50" charset="-128"/>
                <a:ea typeface="Meiryo UI" pitchFamily="50" charset="-128"/>
                <a:cs typeface="Meiryo UI" pitchFamily="50" charset="-128"/>
              </a:rPr>
              <a:t>・年間利用者数（令和</a:t>
            </a:r>
            <a:r>
              <a:rPr lang="en-US" altLang="ja-JP" sz="1100" dirty="0">
                <a:latin typeface="Meiryo UI" pitchFamily="50" charset="-128"/>
                <a:ea typeface="Meiryo UI" pitchFamily="50" charset="-128"/>
                <a:cs typeface="Meiryo UI" pitchFamily="50" charset="-128"/>
              </a:rPr>
              <a:t>5</a:t>
            </a:r>
            <a:r>
              <a:rPr lang="ja-JP" altLang="en-US" sz="1100" dirty="0">
                <a:latin typeface="Meiryo UI" pitchFamily="50" charset="-128"/>
                <a:ea typeface="Meiryo UI" pitchFamily="50" charset="-128"/>
                <a:cs typeface="Meiryo UI" pitchFamily="50" charset="-128"/>
              </a:rPr>
              <a:t>年度）：約</a:t>
            </a:r>
            <a:r>
              <a:rPr lang="en-US" altLang="ja-JP" sz="1100" dirty="0">
                <a:latin typeface="Meiryo UI" pitchFamily="50" charset="-128"/>
                <a:ea typeface="Meiryo UI" pitchFamily="50" charset="-128"/>
                <a:cs typeface="Meiryo UI" pitchFamily="50" charset="-128"/>
              </a:rPr>
              <a:t>243</a:t>
            </a:r>
            <a:r>
              <a:rPr lang="ja-JP" altLang="en-US" sz="1100" dirty="0">
                <a:latin typeface="Meiryo UI" pitchFamily="50" charset="-128"/>
                <a:ea typeface="Meiryo UI" pitchFamily="50" charset="-128"/>
                <a:cs typeface="Meiryo UI" pitchFamily="50" charset="-128"/>
              </a:rPr>
              <a:t>万人</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・開設年度：昭和</a:t>
            </a:r>
            <a:r>
              <a:rPr lang="en-US" altLang="ja-JP" sz="1100" dirty="0">
                <a:latin typeface="Meiryo UI" pitchFamily="50" charset="-128"/>
                <a:ea typeface="Meiryo UI" pitchFamily="50" charset="-128"/>
                <a:cs typeface="Meiryo UI" pitchFamily="50" charset="-128"/>
              </a:rPr>
              <a:t>46</a:t>
            </a:r>
            <a:r>
              <a:rPr lang="ja-JP" altLang="en-US" sz="1100" dirty="0">
                <a:latin typeface="Meiryo UI" pitchFamily="50" charset="-128"/>
                <a:ea typeface="Meiryo UI" pitchFamily="50" charset="-128"/>
                <a:cs typeface="Meiryo UI" pitchFamily="50" charset="-128"/>
              </a:rPr>
              <a:t>年４月１日</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・主要施設：</a:t>
            </a:r>
            <a:endParaRPr lang="en-US" altLang="ja-JP" sz="1100" dirty="0">
              <a:latin typeface="Meiryo UI" pitchFamily="50" charset="-128"/>
              <a:ea typeface="Meiryo UI" pitchFamily="50" charset="-128"/>
              <a:cs typeface="Meiryo UI" pitchFamily="50" charset="-128"/>
            </a:endParaRPr>
          </a:p>
        </p:txBody>
      </p:sp>
      <p:sp>
        <p:nvSpPr>
          <p:cNvPr id="35" name="テキスト ボックス 3"/>
          <p:cNvSpPr txBox="1">
            <a:spLocks noChangeArrowheads="1"/>
          </p:cNvSpPr>
          <p:nvPr/>
        </p:nvSpPr>
        <p:spPr bwMode="auto">
          <a:xfrm>
            <a:off x="6985600" y="9156212"/>
            <a:ext cx="3321359" cy="43088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陸上競技場、テニスコート、野球場、プール、児童遊戯場、風の広場、シャクヤク園</a:t>
            </a:r>
            <a:endParaRPr lang="en-US" altLang="ja-JP" sz="1100" dirty="0">
              <a:latin typeface="Meiryo UI" pitchFamily="50" charset="-128"/>
              <a:ea typeface="Meiryo UI" pitchFamily="50" charset="-128"/>
              <a:cs typeface="Meiryo UI" pitchFamily="50" charset="-128"/>
            </a:endParaRPr>
          </a:p>
        </p:txBody>
      </p:sp>
      <p:sp>
        <p:nvSpPr>
          <p:cNvPr id="39" name="テキスト ボックス 38"/>
          <p:cNvSpPr txBox="1"/>
          <p:nvPr/>
        </p:nvSpPr>
        <p:spPr>
          <a:xfrm>
            <a:off x="133077" y="1623276"/>
            <a:ext cx="3672000" cy="738664"/>
          </a:xfrm>
          <a:prstGeom prst="rect">
            <a:avLst/>
          </a:prstGeom>
          <a:noFill/>
        </p:spPr>
        <p:txBody>
          <a:bodyPr wrap="square" rtlCol="0">
            <a:spAutoFit/>
          </a:bodyPr>
          <a:lstStyle/>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・運動施設を始めとする多様な施設の活用とプログラムの充実を図り、府民の「健康・長寿」の実現を支援する公園</a:t>
            </a:r>
          </a:p>
        </p:txBody>
      </p:sp>
      <p:sp>
        <p:nvSpPr>
          <p:cNvPr id="44" name="正方形/長方形 43"/>
          <p:cNvSpPr/>
          <p:nvPr/>
        </p:nvSpPr>
        <p:spPr>
          <a:xfrm>
            <a:off x="3855026" y="1632769"/>
            <a:ext cx="3672000" cy="738664"/>
          </a:xfrm>
          <a:prstGeom prst="rect">
            <a:avLst/>
          </a:prstGeom>
        </p:spPr>
        <p:txBody>
          <a:bodyPr wrap="square">
            <a:spAutoFit/>
          </a:bodyPr>
          <a:lstStyle/>
          <a:p>
            <a:pPr marL="180000" indent="-108000" defTabSz="755934">
              <a:defRPr/>
            </a:pPr>
            <a:r>
              <a:rPr lang="ja-JP" altLang="en-US" sz="1400" dirty="0">
                <a:latin typeface="Meiryo UI" panose="020B0604030504040204" pitchFamily="50" charset="-128"/>
                <a:ea typeface="Meiryo UI" panose="020B0604030504040204" pitchFamily="50" charset="-128"/>
              </a:rPr>
              <a:t>・府民や企業等、多様な主体と連携して公園の利便性や魅力の向上を行うことで、新たなサービスの提供を図る公園</a:t>
            </a:r>
            <a:endParaRPr lang="ja-JP" altLang="ja-JP" sz="1200"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7576975" y="1662568"/>
            <a:ext cx="3672000" cy="1169551"/>
          </a:xfrm>
          <a:prstGeom prst="rect">
            <a:avLst/>
          </a:prstGeom>
          <a:noFill/>
        </p:spPr>
        <p:txBody>
          <a:bodyPr wrap="square" rtlCol="0">
            <a:spAutoFit/>
          </a:bodyPr>
          <a:lstStyle/>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・広域避難場所として、周辺地域の避難者を地震発生時の市街地火災等から守る公園</a:t>
            </a:r>
            <a:endParaRPr lang="en-US" altLang="ja-JP" sz="1400" dirty="0">
              <a:solidFill>
                <a:srgbClr val="000000"/>
              </a:solidFill>
              <a:latin typeface="Meiryo UI" panose="020B0604030504040204" pitchFamily="50" charset="-128"/>
              <a:ea typeface="Meiryo UI" panose="020B0604030504040204" pitchFamily="50" charset="-128"/>
            </a:endParaRPr>
          </a:p>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・後方支援活動拠点として、自衛隊や消防隊・警察等の支援部隊の救出・救助活動拠点等の役割を果たす公園</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11298924" y="1655041"/>
            <a:ext cx="3672000" cy="523220"/>
          </a:xfrm>
          <a:prstGeom prst="rect">
            <a:avLst/>
          </a:prstGeom>
          <a:noFill/>
        </p:spPr>
        <p:txBody>
          <a:bodyPr wrap="square" rtlCol="0">
            <a:spAutoFit/>
          </a:bodyPr>
          <a:lstStyle/>
          <a:p>
            <a:pPr marL="180000" indent="-108000"/>
            <a:r>
              <a:rPr lang="ja-JP" altLang="ja-JP" sz="1400" dirty="0">
                <a:latin typeface="Meiryo UI" panose="020B0604030504040204" pitchFamily="50" charset="-128"/>
                <a:ea typeface="Meiryo UI" panose="020B0604030504040204" pitchFamily="50" charset="-128"/>
              </a:rPr>
              <a:t>・都市に</a:t>
            </a:r>
            <a:r>
              <a:rPr lang="ja-JP" altLang="en-US" sz="1400" dirty="0">
                <a:latin typeface="Meiryo UI" panose="020B0604030504040204" pitchFamily="50" charset="-128"/>
                <a:ea typeface="Meiryo UI" panose="020B0604030504040204" pitchFamily="50" charset="-128"/>
              </a:rPr>
              <a:t>創出された</a:t>
            </a:r>
            <a:r>
              <a:rPr lang="ja-JP" altLang="ja-JP" sz="1400" dirty="0">
                <a:latin typeface="Meiryo UI" panose="020B0604030504040204" pitchFamily="50" charset="-128"/>
                <a:ea typeface="Meiryo UI" panose="020B0604030504040204" pitchFamily="50" charset="-128"/>
              </a:rPr>
              <a:t>貴重な</a:t>
            </a:r>
            <a:r>
              <a:rPr lang="ja-JP" altLang="en-US" sz="1400" dirty="0">
                <a:latin typeface="Meiryo UI" panose="020B0604030504040204" pitchFamily="50" charset="-128"/>
                <a:ea typeface="Meiryo UI" panose="020B0604030504040204" pitchFamily="50" charset="-128"/>
              </a:rPr>
              <a:t>みどり資源</a:t>
            </a:r>
            <a:r>
              <a:rPr lang="ja-JP" altLang="ja-JP" sz="1400" dirty="0">
                <a:latin typeface="Meiryo UI" panose="020B0604030504040204" pitchFamily="50" charset="-128"/>
                <a:ea typeface="Meiryo UI" panose="020B0604030504040204" pitchFamily="50" charset="-128"/>
              </a:rPr>
              <a:t>として</a:t>
            </a:r>
            <a:r>
              <a:rPr lang="ja-JP" altLang="en-US" sz="1400" dirty="0">
                <a:latin typeface="Meiryo UI" panose="020B0604030504040204" pitchFamily="50" charset="-128"/>
                <a:ea typeface="Meiryo UI" panose="020B0604030504040204" pitchFamily="50" charset="-128"/>
              </a:rPr>
              <a:t>、「自然</a:t>
            </a:r>
            <a:r>
              <a:rPr lang="ja-JP" altLang="ja-JP" sz="1400" dirty="0">
                <a:latin typeface="Meiryo UI" panose="020B0604030504040204" pitchFamily="50" charset="-128"/>
                <a:ea typeface="Meiryo UI" panose="020B0604030504040204" pitchFamily="50" charset="-128"/>
              </a:rPr>
              <a:t>環境</a:t>
            </a:r>
            <a:r>
              <a:rPr lang="ja-JP" altLang="en-US" sz="1400" dirty="0">
                <a:latin typeface="Meiryo UI" panose="020B0604030504040204" pitchFamily="50" charset="-128"/>
                <a:ea typeface="Meiryo UI" panose="020B0604030504040204" pitchFamily="50" charset="-128"/>
              </a:rPr>
              <a:t>の</a:t>
            </a:r>
            <a:r>
              <a:rPr lang="ja-JP" altLang="ja-JP" sz="1400" dirty="0">
                <a:latin typeface="Meiryo UI" panose="020B0604030504040204" pitchFamily="50" charset="-128"/>
                <a:ea typeface="Meiryo UI" panose="020B0604030504040204" pitchFamily="50" charset="-128"/>
              </a:rPr>
              <a:t>保全</a:t>
            </a:r>
            <a:r>
              <a:rPr lang="ja-JP" altLang="en-US" sz="1400" dirty="0">
                <a:latin typeface="Meiryo UI" panose="020B0604030504040204" pitchFamily="50" charset="-128"/>
                <a:ea typeface="Meiryo UI" panose="020B0604030504040204" pitchFamily="50" charset="-128"/>
              </a:rPr>
              <a:t>・再生・</a:t>
            </a:r>
            <a:r>
              <a:rPr lang="ja-JP" altLang="ja-JP" sz="1400" dirty="0">
                <a:latin typeface="Meiryo UI" panose="020B0604030504040204" pitchFamily="50" charset="-128"/>
                <a:ea typeface="Meiryo UI" panose="020B0604030504040204" pitchFamily="50" charset="-128"/>
              </a:rPr>
              <a:t>創出</a:t>
            </a:r>
            <a:r>
              <a:rPr lang="ja-JP" altLang="en-US" sz="1400" dirty="0">
                <a:latin typeface="Meiryo UI" panose="020B0604030504040204" pitchFamily="50" charset="-128"/>
                <a:ea typeface="Meiryo UI" panose="020B0604030504040204" pitchFamily="50" charset="-128"/>
              </a:rPr>
              <a:t>」を図る公園</a:t>
            </a:r>
            <a:endParaRPr lang="ja-JP" altLang="ja-JP" sz="1200" dirty="0">
              <a:latin typeface="Meiryo UI" panose="020B0604030504040204" pitchFamily="50" charset="-128"/>
              <a:ea typeface="Meiryo UI" panose="020B0604030504040204" pitchFamily="50" charset="-128"/>
            </a:endParaRPr>
          </a:p>
        </p:txBody>
      </p:sp>
      <p:sp>
        <p:nvSpPr>
          <p:cNvPr id="41" name="正方形/長方形 40"/>
          <p:cNvSpPr/>
          <p:nvPr/>
        </p:nvSpPr>
        <p:spPr>
          <a:xfrm>
            <a:off x="6194760" y="7362353"/>
            <a:ext cx="8900900" cy="330988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12292057" y="10243337"/>
            <a:ext cx="769441" cy="153888"/>
          </a:xfrm>
          <a:prstGeom prst="rect">
            <a:avLst/>
          </a:prstGeom>
          <a:noFill/>
        </p:spPr>
        <p:txBody>
          <a:bodyPr wrap="none" lIns="0" tIns="0" rIns="0" bIns="0" rtlCol="0">
            <a:spAutoFit/>
          </a:bodyPr>
          <a:lstStyle/>
          <a:p>
            <a:pPr algn="ctr"/>
            <a:r>
              <a:rPr kumimoji="1" lang="ja-JP" altLang="en-US" sz="1000" dirty="0"/>
              <a:t>周辺見取り図</a:t>
            </a:r>
          </a:p>
        </p:txBody>
      </p:sp>
      <p:sp>
        <p:nvSpPr>
          <p:cNvPr id="45" name="テキスト ボックス 44"/>
          <p:cNvSpPr txBox="1"/>
          <p:nvPr/>
        </p:nvSpPr>
        <p:spPr>
          <a:xfrm>
            <a:off x="13241913" y="-17817"/>
            <a:ext cx="1877437" cy="461665"/>
          </a:xfrm>
          <a:prstGeom prst="rect">
            <a:avLst/>
          </a:prstGeom>
          <a:noFill/>
        </p:spPr>
        <p:txBody>
          <a:bodyPr wrap="none" rtlCol="0">
            <a:spAutoFit/>
          </a:bodyPr>
          <a:lstStyle/>
          <a:p>
            <a:pPr algn="r"/>
            <a:r>
              <a:rPr kumimoji="1" lang="ja-JP" altLang="en-US" sz="1200" dirty="0">
                <a:solidFill>
                  <a:schemeClr val="bg1"/>
                </a:solidFill>
                <a:latin typeface="Meiryo UI" panose="020B0604030504040204" pitchFamily="50" charset="-128"/>
                <a:ea typeface="Meiryo UI" panose="020B0604030504040204" pitchFamily="50" charset="-128"/>
              </a:rPr>
              <a:t>八尾土木事務所／公園課</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r"/>
            <a:r>
              <a:rPr kumimoji="1" lang="ja-JP" altLang="en-US" sz="1200" dirty="0">
                <a:solidFill>
                  <a:schemeClr val="bg1"/>
                </a:solidFill>
                <a:latin typeface="Meiryo UI" panose="020B0604030504040204" pitchFamily="50" charset="-128"/>
                <a:ea typeface="Meiryo UI" panose="020B0604030504040204" pitchFamily="50" charset="-128"/>
              </a:rPr>
              <a:t>令和７年４月</a:t>
            </a:r>
          </a:p>
        </p:txBody>
      </p:sp>
      <p:sp>
        <p:nvSpPr>
          <p:cNvPr id="42" name="テキスト ボックス 3"/>
          <p:cNvSpPr txBox="1">
            <a:spLocks noChangeArrowheads="1"/>
          </p:cNvSpPr>
          <p:nvPr/>
        </p:nvSpPr>
        <p:spPr bwMode="auto">
          <a:xfrm>
            <a:off x="6194760" y="3048621"/>
            <a:ext cx="1857040"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③ゾーン別の方針</a:t>
            </a:r>
          </a:p>
        </p:txBody>
      </p:sp>
      <p:sp>
        <p:nvSpPr>
          <p:cNvPr id="4" name="テキスト ボックス 76">
            <a:extLst>
              <a:ext uri="{FF2B5EF4-FFF2-40B4-BE49-F238E27FC236}">
                <a16:creationId xmlns:a16="http://schemas.microsoft.com/office/drawing/2014/main" id="{19583F8D-ECDE-3E1B-2BE7-024DF1FF2EBC}"/>
              </a:ext>
            </a:extLst>
          </p:cNvPr>
          <p:cNvSpPr txBox="1"/>
          <p:nvPr/>
        </p:nvSpPr>
        <p:spPr>
          <a:xfrm>
            <a:off x="11461114" y="10384890"/>
            <a:ext cx="3637915" cy="3371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56870" indent="-356870" algn="just">
              <a:lnSpc>
                <a:spcPts val="900"/>
              </a:lnSpc>
            </a:pPr>
            <a:r>
              <a:rPr lang="ja-JP" sz="800" kern="100" dirty="0">
                <a:effectLst/>
                <a:latin typeface="+mn-ea"/>
                <a:cs typeface="Times New Roman" panose="02020603050405020304" pitchFamily="18" charset="0"/>
              </a:rPr>
              <a:t>出典：国土地理院基盤地図情報</a:t>
            </a:r>
            <a:r>
              <a:rPr lang="en-US" sz="800" kern="100" dirty="0">
                <a:effectLst/>
                <a:latin typeface="+mn-ea"/>
                <a:cs typeface="Times New Roman" panose="02020603050405020304" pitchFamily="18" charset="0"/>
              </a:rPr>
              <a:t>25000</a:t>
            </a:r>
            <a:r>
              <a:rPr lang="ja-JP" sz="800" kern="100" dirty="0">
                <a:effectLst/>
                <a:latin typeface="+mn-ea"/>
                <a:cs typeface="Times New Roman" panose="02020603050405020304" pitchFamily="18" charset="0"/>
              </a:rPr>
              <a:t>「大阪府」、地理院タイル・淡色地図、</a:t>
            </a:r>
          </a:p>
          <a:p>
            <a:pPr indent="304800" algn="just">
              <a:lnSpc>
                <a:spcPts val="900"/>
              </a:lnSpc>
            </a:pPr>
            <a:r>
              <a:rPr lang="ja-JP" sz="800" kern="100" dirty="0">
                <a:effectLst/>
                <a:latin typeface="+mn-ea"/>
                <a:cs typeface="Times New Roman" panose="02020603050405020304" pitchFamily="18" charset="0"/>
              </a:rPr>
              <a:t>国土交通省国土数値情報 を加工して作成</a:t>
            </a:r>
            <a:r>
              <a:rPr lang="en-US" sz="800" kern="100" dirty="0">
                <a:effectLst/>
                <a:latin typeface="+mn-ea"/>
                <a:cs typeface="Times New Roman" panose="02020603050405020304" pitchFamily="18" charset="0"/>
              </a:rPr>
              <a:t> </a:t>
            </a:r>
            <a:endParaRPr lang="ja-JP" sz="800" kern="100" dirty="0">
              <a:effectLst/>
              <a:latin typeface="+mn-ea"/>
              <a:cs typeface="Times New Roman" panose="02020603050405020304" pitchFamily="18" charset="0"/>
            </a:endParaRPr>
          </a:p>
        </p:txBody>
      </p:sp>
      <p:sp>
        <p:nvSpPr>
          <p:cNvPr id="53" name="フリーフォーム 88">
            <a:extLst>
              <a:ext uri="{FF2B5EF4-FFF2-40B4-BE49-F238E27FC236}">
                <a16:creationId xmlns:a16="http://schemas.microsoft.com/office/drawing/2014/main" id="{E134C61B-C830-40A8-9F87-81043E16FB44}"/>
              </a:ext>
            </a:extLst>
          </p:cNvPr>
          <p:cNvSpPr/>
          <p:nvPr/>
        </p:nvSpPr>
        <p:spPr>
          <a:xfrm>
            <a:off x="766757" y="4726261"/>
            <a:ext cx="3367615" cy="2022882"/>
          </a:xfrm>
          <a:custGeom>
            <a:avLst/>
            <a:gdLst>
              <a:gd name="connsiteX0" fmla="*/ 3518703 w 4062714"/>
              <a:gd name="connsiteY0" fmla="*/ 3865945 h 3865945"/>
              <a:gd name="connsiteX1" fmla="*/ 3993265 w 4062714"/>
              <a:gd name="connsiteY1" fmla="*/ 3703899 h 3865945"/>
              <a:gd name="connsiteX2" fmla="*/ 4062714 w 4062714"/>
              <a:gd name="connsiteY2" fmla="*/ 1423686 h 3865945"/>
              <a:gd name="connsiteX3" fmla="*/ 3865944 w 4062714"/>
              <a:gd name="connsiteY3" fmla="*/ 1342664 h 3865945"/>
              <a:gd name="connsiteX4" fmla="*/ 1423686 w 4062714"/>
              <a:gd name="connsiteY4" fmla="*/ 1296365 h 3865945"/>
              <a:gd name="connsiteX5" fmla="*/ 1261640 w 4062714"/>
              <a:gd name="connsiteY5" fmla="*/ 1180618 h 3865945"/>
              <a:gd name="connsiteX6" fmla="*/ 1331088 w 4062714"/>
              <a:gd name="connsiteY6" fmla="*/ 173621 h 3865945"/>
              <a:gd name="connsiteX7" fmla="*/ 1064870 w 4062714"/>
              <a:gd name="connsiteY7" fmla="*/ 23150 h 3865945"/>
              <a:gd name="connsiteX8" fmla="*/ 266217 w 4062714"/>
              <a:gd name="connsiteY8" fmla="*/ 0 h 3865945"/>
              <a:gd name="connsiteX9" fmla="*/ 0 w 4062714"/>
              <a:gd name="connsiteY9" fmla="*/ 208345 h 3865945"/>
              <a:gd name="connsiteX10" fmla="*/ 34724 w 4062714"/>
              <a:gd name="connsiteY10" fmla="*/ 1458410 h 3865945"/>
              <a:gd name="connsiteX11" fmla="*/ 590308 w 4062714"/>
              <a:gd name="connsiteY11" fmla="*/ 2187616 h 3865945"/>
              <a:gd name="connsiteX12" fmla="*/ 1979270 w 4062714"/>
              <a:gd name="connsiteY12" fmla="*/ 3090441 h 3865945"/>
              <a:gd name="connsiteX13" fmla="*/ 3518703 w 4062714"/>
              <a:gd name="connsiteY13" fmla="*/ 3865945 h 3865945"/>
              <a:gd name="connsiteX0" fmla="*/ 3518703 w 4062714"/>
              <a:gd name="connsiteY0" fmla="*/ 3865945 h 3865945"/>
              <a:gd name="connsiteX1" fmla="*/ 3993265 w 4062714"/>
              <a:gd name="connsiteY1" fmla="*/ 3703899 h 3865945"/>
              <a:gd name="connsiteX2" fmla="*/ 4062714 w 4062714"/>
              <a:gd name="connsiteY2" fmla="*/ 1423686 h 3865945"/>
              <a:gd name="connsiteX3" fmla="*/ 3835464 w 4062714"/>
              <a:gd name="connsiteY3" fmla="*/ 1342664 h 3865945"/>
              <a:gd name="connsiteX4" fmla="*/ 1423686 w 4062714"/>
              <a:gd name="connsiteY4" fmla="*/ 1296365 h 3865945"/>
              <a:gd name="connsiteX5" fmla="*/ 1261640 w 4062714"/>
              <a:gd name="connsiteY5" fmla="*/ 1180618 h 3865945"/>
              <a:gd name="connsiteX6" fmla="*/ 1331088 w 4062714"/>
              <a:gd name="connsiteY6" fmla="*/ 173621 h 3865945"/>
              <a:gd name="connsiteX7" fmla="*/ 1064870 w 4062714"/>
              <a:gd name="connsiteY7" fmla="*/ 23150 h 3865945"/>
              <a:gd name="connsiteX8" fmla="*/ 266217 w 4062714"/>
              <a:gd name="connsiteY8" fmla="*/ 0 h 3865945"/>
              <a:gd name="connsiteX9" fmla="*/ 0 w 4062714"/>
              <a:gd name="connsiteY9" fmla="*/ 208345 h 3865945"/>
              <a:gd name="connsiteX10" fmla="*/ 34724 w 4062714"/>
              <a:gd name="connsiteY10" fmla="*/ 1458410 h 3865945"/>
              <a:gd name="connsiteX11" fmla="*/ 590308 w 4062714"/>
              <a:gd name="connsiteY11" fmla="*/ 2187616 h 3865945"/>
              <a:gd name="connsiteX12" fmla="*/ 1979270 w 4062714"/>
              <a:gd name="connsiteY12" fmla="*/ 3090441 h 3865945"/>
              <a:gd name="connsiteX13" fmla="*/ 3518703 w 4062714"/>
              <a:gd name="connsiteY13" fmla="*/ 3865945 h 3865945"/>
              <a:gd name="connsiteX0" fmla="*/ 3518703 w 4062714"/>
              <a:gd name="connsiteY0" fmla="*/ 3865945 h 3865945"/>
              <a:gd name="connsiteX1" fmla="*/ 3993265 w 4062714"/>
              <a:gd name="connsiteY1" fmla="*/ 3703899 h 3865945"/>
              <a:gd name="connsiteX2" fmla="*/ 4062714 w 4062714"/>
              <a:gd name="connsiteY2" fmla="*/ 1423686 h 3865945"/>
              <a:gd name="connsiteX3" fmla="*/ 3835464 w 4062714"/>
              <a:gd name="connsiteY3" fmla="*/ 1342664 h 3865945"/>
              <a:gd name="connsiteX4" fmla="*/ 1423686 w 4062714"/>
              <a:gd name="connsiteY4" fmla="*/ 1296365 h 3865945"/>
              <a:gd name="connsiteX5" fmla="*/ 1261640 w 4062714"/>
              <a:gd name="connsiteY5" fmla="*/ 1180618 h 3865945"/>
              <a:gd name="connsiteX6" fmla="*/ 1331088 w 4062714"/>
              <a:gd name="connsiteY6" fmla="*/ 173621 h 3865945"/>
              <a:gd name="connsiteX7" fmla="*/ 1064870 w 4062714"/>
              <a:gd name="connsiteY7" fmla="*/ 23150 h 3865945"/>
              <a:gd name="connsiteX8" fmla="*/ 266217 w 4062714"/>
              <a:gd name="connsiteY8" fmla="*/ 0 h 3865945"/>
              <a:gd name="connsiteX9" fmla="*/ 0 w 4062714"/>
              <a:gd name="connsiteY9" fmla="*/ 208345 h 3865945"/>
              <a:gd name="connsiteX10" fmla="*/ 34724 w 4062714"/>
              <a:gd name="connsiteY10" fmla="*/ 1458410 h 3865945"/>
              <a:gd name="connsiteX11" fmla="*/ 590308 w 4062714"/>
              <a:gd name="connsiteY11" fmla="*/ 2187616 h 3865945"/>
              <a:gd name="connsiteX12" fmla="*/ 1979270 w 4062714"/>
              <a:gd name="connsiteY12" fmla="*/ 3090441 h 3865945"/>
              <a:gd name="connsiteX13" fmla="*/ 3518703 w 4062714"/>
              <a:gd name="connsiteY13" fmla="*/ 3865945 h 3865945"/>
              <a:gd name="connsiteX0" fmla="*/ 3518703 w 4039854"/>
              <a:gd name="connsiteY0" fmla="*/ 3865945 h 3865945"/>
              <a:gd name="connsiteX1" fmla="*/ 3993265 w 4039854"/>
              <a:gd name="connsiteY1" fmla="*/ 3703899 h 3865945"/>
              <a:gd name="connsiteX2" fmla="*/ 4039854 w 4039854"/>
              <a:gd name="connsiteY2" fmla="*/ 1583706 h 3865945"/>
              <a:gd name="connsiteX3" fmla="*/ 3835464 w 4039854"/>
              <a:gd name="connsiteY3" fmla="*/ 1342664 h 3865945"/>
              <a:gd name="connsiteX4" fmla="*/ 1423686 w 4039854"/>
              <a:gd name="connsiteY4" fmla="*/ 1296365 h 3865945"/>
              <a:gd name="connsiteX5" fmla="*/ 1261640 w 4039854"/>
              <a:gd name="connsiteY5" fmla="*/ 1180618 h 3865945"/>
              <a:gd name="connsiteX6" fmla="*/ 1331088 w 4039854"/>
              <a:gd name="connsiteY6" fmla="*/ 173621 h 3865945"/>
              <a:gd name="connsiteX7" fmla="*/ 1064870 w 4039854"/>
              <a:gd name="connsiteY7" fmla="*/ 23150 h 3865945"/>
              <a:gd name="connsiteX8" fmla="*/ 266217 w 4039854"/>
              <a:gd name="connsiteY8" fmla="*/ 0 h 3865945"/>
              <a:gd name="connsiteX9" fmla="*/ 0 w 4039854"/>
              <a:gd name="connsiteY9" fmla="*/ 208345 h 3865945"/>
              <a:gd name="connsiteX10" fmla="*/ 34724 w 4039854"/>
              <a:gd name="connsiteY10" fmla="*/ 1458410 h 3865945"/>
              <a:gd name="connsiteX11" fmla="*/ 590308 w 4039854"/>
              <a:gd name="connsiteY11" fmla="*/ 2187616 h 3865945"/>
              <a:gd name="connsiteX12" fmla="*/ 1979270 w 4039854"/>
              <a:gd name="connsiteY12" fmla="*/ 3090441 h 3865945"/>
              <a:gd name="connsiteX13" fmla="*/ 3518703 w 4039854"/>
              <a:gd name="connsiteY13" fmla="*/ 3865945 h 3865945"/>
              <a:gd name="connsiteX0" fmla="*/ 3518703 w 4040741"/>
              <a:gd name="connsiteY0" fmla="*/ 3865945 h 3865945"/>
              <a:gd name="connsiteX1" fmla="*/ 3993265 w 4040741"/>
              <a:gd name="connsiteY1" fmla="*/ 3703899 h 3865945"/>
              <a:gd name="connsiteX2" fmla="*/ 4039854 w 4040741"/>
              <a:gd name="connsiteY2" fmla="*/ 1583706 h 3865945"/>
              <a:gd name="connsiteX3" fmla="*/ 3835464 w 4040741"/>
              <a:gd name="connsiteY3" fmla="*/ 1342664 h 3865945"/>
              <a:gd name="connsiteX4" fmla="*/ 1423686 w 4040741"/>
              <a:gd name="connsiteY4" fmla="*/ 1296365 h 3865945"/>
              <a:gd name="connsiteX5" fmla="*/ 1261640 w 4040741"/>
              <a:gd name="connsiteY5" fmla="*/ 1180618 h 3865945"/>
              <a:gd name="connsiteX6" fmla="*/ 1331088 w 4040741"/>
              <a:gd name="connsiteY6" fmla="*/ 173621 h 3865945"/>
              <a:gd name="connsiteX7" fmla="*/ 1064870 w 4040741"/>
              <a:gd name="connsiteY7" fmla="*/ 23150 h 3865945"/>
              <a:gd name="connsiteX8" fmla="*/ 266217 w 4040741"/>
              <a:gd name="connsiteY8" fmla="*/ 0 h 3865945"/>
              <a:gd name="connsiteX9" fmla="*/ 0 w 4040741"/>
              <a:gd name="connsiteY9" fmla="*/ 208345 h 3865945"/>
              <a:gd name="connsiteX10" fmla="*/ 34724 w 4040741"/>
              <a:gd name="connsiteY10" fmla="*/ 1458410 h 3865945"/>
              <a:gd name="connsiteX11" fmla="*/ 590308 w 4040741"/>
              <a:gd name="connsiteY11" fmla="*/ 2187616 h 3865945"/>
              <a:gd name="connsiteX12" fmla="*/ 1979270 w 4040741"/>
              <a:gd name="connsiteY12" fmla="*/ 3090441 h 3865945"/>
              <a:gd name="connsiteX13" fmla="*/ 3518703 w 4040741"/>
              <a:gd name="connsiteY13" fmla="*/ 3865945 h 3865945"/>
              <a:gd name="connsiteX0" fmla="*/ 3518703 w 4040741"/>
              <a:gd name="connsiteY0" fmla="*/ 3865945 h 3865945"/>
              <a:gd name="connsiteX1" fmla="*/ 3993265 w 4040741"/>
              <a:gd name="connsiteY1" fmla="*/ 3703899 h 3865945"/>
              <a:gd name="connsiteX2" fmla="*/ 4039854 w 4040741"/>
              <a:gd name="connsiteY2" fmla="*/ 1522746 h 3865945"/>
              <a:gd name="connsiteX3" fmla="*/ 3835464 w 4040741"/>
              <a:gd name="connsiteY3" fmla="*/ 1342664 h 3865945"/>
              <a:gd name="connsiteX4" fmla="*/ 1423686 w 4040741"/>
              <a:gd name="connsiteY4" fmla="*/ 1296365 h 3865945"/>
              <a:gd name="connsiteX5" fmla="*/ 1261640 w 4040741"/>
              <a:gd name="connsiteY5" fmla="*/ 1180618 h 3865945"/>
              <a:gd name="connsiteX6" fmla="*/ 1331088 w 4040741"/>
              <a:gd name="connsiteY6" fmla="*/ 173621 h 3865945"/>
              <a:gd name="connsiteX7" fmla="*/ 1064870 w 4040741"/>
              <a:gd name="connsiteY7" fmla="*/ 23150 h 3865945"/>
              <a:gd name="connsiteX8" fmla="*/ 266217 w 4040741"/>
              <a:gd name="connsiteY8" fmla="*/ 0 h 3865945"/>
              <a:gd name="connsiteX9" fmla="*/ 0 w 4040741"/>
              <a:gd name="connsiteY9" fmla="*/ 208345 h 3865945"/>
              <a:gd name="connsiteX10" fmla="*/ 34724 w 4040741"/>
              <a:gd name="connsiteY10" fmla="*/ 1458410 h 3865945"/>
              <a:gd name="connsiteX11" fmla="*/ 590308 w 4040741"/>
              <a:gd name="connsiteY11" fmla="*/ 2187616 h 3865945"/>
              <a:gd name="connsiteX12" fmla="*/ 1979270 w 4040741"/>
              <a:gd name="connsiteY12" fmla="*/ 3090441 h 3865945"/>
              <a:gd name="connsiteX13" fmla="*/ 3518703 w 4040741"/>
              <a:gd name="connsiteY13" fmla="*/ 3865945 h 3865945"/>
              <a:gd name="connsiteX0" fmla="*/ 3518703 w 4040491"/>
              <a:gd name="connsiteY0" fmla="*/ 3865945 h 3865945"/>
              <a:gd name="connsiteX1" fmla="*/ 3993265 w 4040491"/>
              <a:gd name="connsiteY1" fmla="*/ 3703899 h 3865945"/>
              <a:gd name="connsiteX2" fmla="*/ 4039854 w 4040491"/>
              <a:gd name="connsiteY2" fmla="*/ 1522746 h 3865945"/>
              <a:gd name="connsiteX3" fmla="*/ 3812604 w 4040491"/>
              <a:gd name="connsiteY3" fmla="*/ 1312184 h 3865945"/>
              <a:gd name="connsiteX4" fmla="*/ 1423686 w 4040491"/>
              <a:gd name="connsiteY4" fmla="*/ 1296365 h 3865945"/>
              <a:gd name="connsiteX5" fmla="*/ 1261640 w 4040491"/>
              <a:gd name="connsiteY5" fmla="*/ 1180618 h 3865945"/>
              <a:gd name="connsiteX6" fmla="*/ 1331088 w 4040491"/>
              <a:gd name="connsiteY6" fmla="*/ 173621 h 3865945"/>
              <a:gd name="connsiteX7" fmla="*/ 1064870 w 4040491"/>
              <a:gd name="connsiteY7" fmla="*/ 23150 h 3865945"/>
              <a:gd name="connsiteX8" fmla="*/ 266217 w 4040491"/>
              <a:gd name="connsiteY8" fmla="*/ 0 h 3865945"/>
              <a:gd name="connsiteX9" fmla="*/ 0 w 4040491"/>
              <a:gd name="connsiteY9" fmla="*/ 208345 h 3865945"/>
              <a:gd name="connsiteX10" fmla="*/ 34724 w 4040491"/>
              <a:gd name="connsiteY10" fmla="*/ 1458410 h 3865945"/>
              <a:gd name="connsiteX11" fmla="*/ 590308 w 4040491"/>
              <a:gd name="connsiteY11" fmla="*/ 2187616 h 3865945"/>
              <a:gd name="connsiteX12" fmla="*/ 1979270 w 4040491"/>
              <a:gd name="connsiteY12" fmla="*/ 3090441 h 3865945"/>
              <a:gd name="connsiteX13" fmla="*/ 3518703 w 4040491"/>
              <a:gd name="connsiteY13" fmla="*/ 3865945 h 3865945"/>
              <a:gd name="connsiteX0" fmla="*/ 3518703 w 4040491"/>
              <a:gd name="connsiteY0" fmla="*/ 3865945 h 3865945"/>
              <a:gd name="connsiteX1" fmla="*/ 3993265 w 4040491"/>
              <a:gd name="connsiteY1" fmla="*/ 3703899 h 3865945"/>
              <a:gd name="connsiteX2" fmla="*/ 4039854 w 4040491"/>
              <a:gd name="connsiteY2" fmla="*/ 1522746 h 3865945"/>
              <a:gd name="connsiteX3" fmla="*/ 3812604 w 4040491"/>
              <a:gd name="connsiteY3" fmla="*/ 1312184 h 3865945"/>
              <a:gd name="connsiteX4" fmla="*/ 1423686 w 4040491"/>
              <a:gd name="connsiteY4" fmla="*/ 1296365 h 3865945"/>
              <a:gd name="connsiteX5" fmla="*/ 1261640 w 4040491"/>
              <a:gd name="connsiteY5" fmla="*/ 1180618 h 3865945"/>
              <a:gd name="connsiteX6" fmla="*/ 1331088 w 4040491"/>
              <a:gd name="connsiteY6" fmla="*/ 173621 h 3865945"/>
              <a:gd name="connsiteX7" fmla="*/ 1064870 w 4040491"/>
              <a:gd name="connsiteY7" fmla="*/ 23150 h 3865945"/>
              <a:gd name="connsiteX8" fmla="*/ 266217 w 4040491"/>
              <a:gd name="connsiteY8" fmla="*/ 0 h 3865945"/>
              <a:gd name="connsiteX9" fmla="*/ 0 w 4040491"/>
              <a:gd name="connsiteY9" fmla="*/ 208345 h 3865945"/>
              <a:gd name="connsiteX10" fmla="*/ 34724 w 4040491"/>
              <a:gd name="connsiteY10" fmla="*/ 1458410 h 3865945"/>
              <a:gd name="connsiteX11" fmla="*/ 590308 w 4040491"/>
              <a:gd name="connsiteY11" fmla="*/ 2187616 h 3865945"/>
              <a:gd name="connsiteX12" fmla="*/ 1979270 w 4040491"/>
              <a:gd name="connsiteY12" fmla="*/ 3090441 h 3865945"/>
              <a:gd name="connsiteX13" fmla="*/ 3518703 w 4040491"/>
              <a:gd name="connsiteY13" fmla="*/ 3865945 h 3865945"/>
              <a:gd name="connsiteX0" fmla="*/ 3518703 w 4054225"/>
              <a:gd name="connsiteY0" fmla="*/ 3865945 h 3865945"/>
              <a:gd name="connsiteX1" fmla="*/ 4054225 w 4054225"/>
              <a:gd name="connsiteY1" fmla="*/ 3703899 h 3865945"/>
              <a:gd name="connsiteX2" fmla="*/ 4039854 w 4054225"/>
              <a:gd name="connsiteY2" fmla="*/ 1522746 h 3865945"/>
              <a:gd name="connsiteX3" fmla="*/ 3812604 w 4054225"/>
              <a:gd name="connsiteY3" fmla="*/ 1312184 h 3865945"/>
              <a:gd name="connsiteX4" fmla="*/ 1423686 w 4054225"/>
              <a:gd name="connsiteY4" fmla="*/ 1296365 h 3865945"/>
              <a:gd name="connsiteX5" fmla="*/ 1261640 w 4054225"/>
              <a:gd name="connsiteY5" fmla="*/ 1180618 h 3865945"/>
              <a:gd name="connsiteX6" fmla="*/ 1331088 w 4054225"/>
              <a:gd name="connsiteY6" fmla="*/ 173621 h 3865945"/>
              <a:gd name="connsiteX7" fmla="*/ 1064870 w 4054225"/>
              <a:gd name="connsiteY7" fmla="*/ 23150 h 3865945"/>
              <a:gd name="connsiteX8" fmla="*/ 266217 w 4054225"/>
              <a:gd name="connsiteY8" fmla="*/ 0 h 3865945"/>
              <a:gd name="connsiteX9" fmla="*/ 0 w 4054225"/>
              <a:gd name="connsiteY9" fmla="*/ 208345 h 3865945"/>
              <a:gd name="connsiteX10" fmla="*/ 34724 w 4054225"/>
              <a:gd name="connsiteY10" fmla="*/ 1458410 h 3865945"/>
              <a:gd name="connsiteX11" fmla="*/ 590308 w 4054225"/>
              <a:gd name="connsiteY11" fmla="*/ 2187616 h 3865945"/>
              <a:gd name="connsiteX12" fmla="*/ 1979270 w 4054225"/>
              <a:gd name="connsiteY12" fmla="*/ 3090441 h 3865945"/>
              <a:gd name="connsiteX13" fmla="*/ 3518703 w 4054225"/>
              <a:gd name="connsiteY13" fmla="*/ 3865945 h 3865945"/>
              <a:gd name="connsiteX0" fmla="*/ 3518703 w 4054225"/>
              <a:gd name="connsiteY0" fmla="*/ 3865945 h 3865945"/>
              <a:gd name="connsiteX1" fmla="*/ 4054225 w 4054225"/>
              <a:gd name="connsiteY1" fmla="*/ 3703899 h 3865945"/>
              <a:gd name="connsiteX2" fmla="*/ 4039854 w 4054225"/>
              <a:gd name="connsiteY2" fmla="*/ 1522746 h 3865945"/>
              <a:gd name="connsiteX3" fmla="*/ 3812604 w 4054225"/>
              <a:gd name="connsiteY3" fmla="*/ 1312184 h 3865945"/>
              <a:gd name="connsiteX4" fmla="*/ 1423686 w 4054225"/>
              <a:gd name="connsiteY4" fmla="*/ 1296365 h 3865945"/>
              <a:gd name="connsiteX5" fmla="*/ 1261640 w 4054225"/>
              <a:gd name="connsiteY5" fmla="*/ 1180618 h 3865945"/>
              <a:gd name="connsiteX6" fmla="*/ 1331088 w 4054225"/>
              <a:gd name="connsiteY6" fmla="*/ 173621 h 3865945"/>
              <a:gd name="connsiteX7" fmla="*/ 1064870 w 4054225"/>
              <a:gd name="connsiteY7" fmla="*/ 23150 h 3865945"/>
              <a:gd name="connsiteX8" fmla="*/ 266217 w 4054225"/>
              <a:gd name="connsiteY8" fmla="*/ 0 h 3865945"/>
              <a:gd name="connsiteX9" fmla="*/ 0 w 4054225"/>
              <a:gd name="connsiteY9" fmla="*/ 208345 h 3865945"/>
              <a:gd name="connsiteX10" fmla="*/ 34724 w 4054225"/>
              <a:gd name="connsiteY10" fmla="*/ 1458410 h 3865945"/>
              <a:gd name="connsiteX11" fmla="*/ 590308 w 4054225"/>
              <a:gd name="connsiteY11" fmla="*/ 2187616 h 3865945"/>
              <a:gd name="connsiteX12" fmla="*/ 1979270 w 4054225"/>
              <a:gd name="connsiteY12" fmla="*/ 3090441 h 3865945"/>
              <a:gd name="connsiteX13" fmla="*/ 3518703 w 4054225"/>
              <a:gd name="connsiteY13" fmla="*/ 3865945 h 3865945"/>
              <a:gd name="connsiteX0" fmla="*/ 3518703 w 4057364"/>
              <a:gd name="connsiteY0" fmla="*/ 3865945 h 3879658"/>
              <a:gd name="connsiteX1" fmla="*/ 4054225 w 4057364"/>
              <a:gd name="connsiteY1" fmla="*/ 3703899 h 3879658"/>
              <a:gd name="connsiteX2" fmla="*/ 4039854 w 4057364"/>
              <a:gd name="connsiteY2" fmla="*/ 1522746 h 3879658"/>
              <a:gd name="connsiteX3" fmla="*/ 3812604 w 4057364"/>
              <a:gd name="connsiteY3" fmla="*/ 1312184 h 3879658"/>
              <a:gd name="connsiteX4" fmla="*/ 1423686 w 4057364"/>
              <a:gd name="connsiteY4" fmla="*/ 1296365 h 3879658"/>
              <a:gd name="connsiteX5" fmla="*/ 1261640 w 4057364"/>
              <a:gd name="connsiteY5" fmla="*/ 1180618 h 3879658"/>
              <a:gd name="connsiteX6" fmla="*/ 1331088 w 4057364"/>
              <a:gd name="connsiteY6" fmla="*/ 173621 h 3879658"/>
              <a:gd name="connsiteX7" fmla="*/ 1064870 w 4057364"/>
              <a:gd name="connsiteY7" fmla="*/ 23150 h 3879658"/>
              <a:gd name="connsiteX8" fmla="*/ 266217 w 4057364"/>
              <a:gd name="connsiteY8" fmla="*/ 0 h 3879658"/>
              <a:gd name="connsiteX9" fmla="*/ 0 w 4057364"/>
              <a:gd name="connsiteY9" fmla="*/ 208345 h 3879658"/>
              <a:gd name="connsiteX10" fmla="*/ 34724 w 4057364"/>
              <a:gd name="connsiteY10" fmla="*/ 1458410 h 3879658"/>
              <a:gd name="connsiteX11" fmla="*/ 590308 w 4057364"/>
              <a:gd name="connsiteY11" fmla="*/ 2187616 h 3879658"/>
              <a:gd name="connsiteX12" fmla="*/ 1979270 w 4057364"/>
              <a:gd name="connsiteY12" fmla="*/ 3090441 h 3879658"/>
              <a:gd name="connsiteX13" fmla="*/ 3518703 w 4057364"/>
              <a:gd name="connsiteY13" fmla="*/ 3865945 h 3879658"/>
              <a:gd name="connsiteX0" fmla="*/ 3587283 w 4057951"/>
              <a:gd name="connsiteY0" fmla="*/ 3911665 h 3911665"/>
              <a:gd name="connsiteX1" fmla="*/ 4054225 w 4057951"/>
              <a:gd name="connsiteY1" fmla="*/ 3703899 h 3911665"/>
              <a:gd name="connsiteX2" fmla="*/ 4039854 w 4057951"/>
              <a:gd name="connsiteY2" fmla="*/ 1522746 h 3911665"/>
              <a:gd name="connsiteX3" fmla="*/ 3812604 w 4057951"/>
              <a:gd name="connsiteY3" fmla="*/ 1312184 h 3911665"/>
              <a:gd name="connsiteX4" fmla="*/ 1423686 w 4057951"/>
              <a:gd name="connsiteY4" fmla="*/ 1296365 h 3911665"/>
              <a:gd name="connsiteX5" fmla="*/ 1261640 w 4057951"/>
              <a:gd name="connsiteY5" fmla="*/ 1180618 h 3911665"/>
              <a:gd name="connsiteX6" fmla="*/ 1331088 w 4057951"/>
              <a:gd name="connsiteY6" fmla="*/ 173621 h 3911665"/>
              <a:gd name="connsiteX7" fmla="*/ 1064870 w 4057951"/>
              <a:gd name="connsiteY7" fmla="*/ 23150 h 3911665"/>
              <a:gd name="connsiteX8" fmla="*/ 266217 w 4057951"/>
              <a:gd name="connsiteY8" fmla="*/ 0 h 3911665"/>
              <a:gd name="connsiteX9" fmla="*/ 0 w 4057951"/>
              <a:gd name="connsiteY9" fmla="*/ 208345 h 3911665"/>
              <a:gd name="connsiteX10" fmla="*/ 34724 w 4057951"/>
              <a:gd name="connsiteY10" fmla="*/ 1458410 h 3911665"/>
              <a:gd name="connsiteX11" fmla="*/ 590308 w 4057951"/>
              <a:gd name="connsiteY11" fmla="*/ 2187616 h 3911665"/>
              <a:gd name="connsiteX12" fmla="*/ 1979270 w 4057951"/>
              <a:gd name="connsiteY12" fmla="*/ 3090441 h 3911665"/>
              <a:gd name="connsiteX13" fmla="*/ 3587283 w 4057951"/>
              <a:gd name="connsiteY13" fmla="*/ 3911665 h 3911665"/>
              <a:gd name="connsiteX0" fmla="*/ 3587283 w 4057805"/>
              <a:gd name="connsiteY0" fmla="*/ 3911665 h 3973177"/>
              <a:gd name="connsiteX1" fmla="*/ 4054225 w 4057805"/>
              <a:gd name="connsiteY1" fmla="*/ 3703899 h 3973177"/>
              <a:gd name="connsiteX2" fmla="*/ 4039854 w 4057805"/>
              <a:gd name="connsiteY2" fmla="*/ 1522746 h 3973177"/>
              <a:gd name="connsiteX3" fmla="*/ 3812604 w 4057805"/>
              <a:gd name="connsiteY3" fmla="*/ 1312184 h 3973177"/>
              <a:gd name="connsiteX4" fmla="*/ 1423686 w 4057805"/>
              <a:gd name="connsiteY4" fmla="*/ 1296365 h 3973177"/>
              <a:gd name="connsiteX5" fmla="*/ 1261640 w 4057805"/>
              <a:gd name="connsiteY5" fmla="*/ 1180618 h 3973177"/>
              <a:gd name="connsiteX6" fmla="*/ 1331088 w 4057805"/>
              <a:gd name="connsiteY6" fmla="*/ 173621 h 3973177"/>
              <a:gd name="connsiteX7" fmla="*/ 1064870 w 4057805"/>
              <a:gd name="connsiteY7" fmla="*/ 23150 h 3973177"/>
              <a:gd name="connsiteX8" fmla="*/ 266217 w 4057805"/>
              <a:gd name="connsiteY8" fmla="*/ 0 h 3973177"/>
              <a:gd name="connsiteX9" fmla="*/ 0 w 4057805"/>
              <a:gd name="connsiteY9" fmla="*/ 208345 h 3973177"/>
              <a:gd name="connsiteX10" fmla="*/ 34724 w 4057805"/>
              <a:gd name="connsiteY10" fmla="*/ 1458410 h 3973177"/>
              <a:gd name="connsiteX11" fmla="*/ 590308 w 4057805"/>
              <a:gd name="connsiteY11" fmla="*/ 2187616 h 3973177"/>
              <a:gd name="connsiteX12" fmla="*/ 1979270 w 4057805"/>
              <a:gd name="connsiteY12" fmla="*/ 3090441 h 3973177"/>
              <a:gd name="connsiteX13" fmla="*/ 3587283 w 4057805"/>
              <a:gd name="connsiteY13" fmla="*/ 3911665 h 3973177"/>
              <a:gd name="connsiteX0" fmla="*/ 3587283 w 4058109"/>
              <a:gd name="connsiteY0" fmla="*/ 3911665 h 3956343"/>
              <a:gd name="connsiteX1" fmla="*/ 4054225 w 4058109"/>
              <a:gd name="connsiteY1" fmla="*/ 3703899 h 3956343"/>
              <a:gd name="connsiteX2" fmla="*/ 4039854 w 4058109"/>
              <a:gd name="connsiteY2" fmla="*/ 1522746 h 3956343"/>
              <a:gd name="connsiteX3" fmla="*/ 3812604 w 4058109"/>
              <a:gd name="connsiteY3" fmla="*/ 1312184 h 3956343"/>
              <a:gd name="connsiteX4" fmla="*/ 1423686 w 4058109"/>
              <a:gd name="connsiteY4" fmla="*/ 1296365 h 3956343"/>
              <a:gd name="connsiteX5" fmla="*/ 1261640 w 4058109"/>
              <a:gd name="connsiteY5" fmla="*/ 1180618 h 3956343"/>
              <a:gd name="connsiteX6" fmla="*/ 1331088 w 4058109"/>
              <a:gd name="connsiteY6" fmla="*/ 173621 h 3956343"/>
              <a:gd name="connsiteX7" fmla="*/ 1064870 w 4058109"/>
              <a:gd name="connsiteY7" fmla="*/ 23150 h 3956343"/>
              <a:gd name="connsiteX8" fmla="*/ 266217 w 4058109"/>
              <a:gd name="connsiteY8" fmla="*/ 0 h 3956343"/>
              <a:gd name="connsiteX9" fmla="*/ 0 w 4058109"/>
              <a:gd name="connsiteY9" fmla="*/ 208345 h 3956343"/>
              <a:gd name="connsiteX10" fmla="*/ 34724 w 4058109"/>
              <a:gd name="connsiteY10" fmla="*/ 1458410 h 3956343"/>
              <a:gd name="connsiteX11" fmla="*/ 590308 w 4058109"/>
              <a:gd name="connsiteY11" fmla="*/ 2187616 h 3956343"/>
              <a:gd name="connsiteX12" fmla="*/ 1979270 w 4058109"/>
              <a:gd name="connsiteY12" fmla="*/ 3090441 h 3956343"/>
              <a:gd name="connsiteX13" fmla="*/ 3587283 w 4058109"/>
              <a:gd name="connsiteY13" fmla="*/ 3911665 h 3956343"/>
              <a:gd name="connsiteX0" fmla="*/ 3587283 w 4058109"/>
              <a:gd name="connsiteY0" fmla="*/ 3911665 h 3956343"/>
              <a:gd name="connsiteX1" fmla="*/ 4054225 w 4058109"/>
              <a:gd name="connsiteY1" fmla="*/ 3703899 h 3956343"/>
              <a:gd name="connsiteX2" fmla="*/ 4039854 w 4058109"/>
              <a:gd name="connsiteY2" fmla="*/ 1522746 h 3956343"/>
              <a:gd name="connsiteX3" fmla="*/ 3812604 w 4058109"/>
              <a:gd name="connsiteY3" fmla="*/ 1312184 h 3956343"/>
              <a:gd name="connsiteX4" fmla="*/ 1423686 w 4058109"/>
              <a:gd name="connsiteY4" fmla="*/ 1296365 h 3956343"/>
              <a:gd name="connsiteX5" fmla="*/ 1261640 w 4058109"/>
              <a:gd name="connsiteY5" fmla="*/ 1180618 h 3956343"/>
              <a:gd name="connsiteX6" fmla="*/ 1331088 w 4058109"/>
              <a:gd name="connsiteY6" fmla="*/ 173621 h 3956343"/>
              <a:gd name="connsiteX7" fmla="*/ 1064870 w 4058109"/>
              <a:gd name="connsiteY7" fmla="*/ 23150 h 3956343"/>
              <a:gd name="connsiteX8" fmla="*/ 266217 w 4058109"/>
              <a:gd name="connsiteY8" fmla="*/ 0 h 3956343"/>
              <a:gd name="connsiteX9" fmla="*/ 0 w 4058109"/>
              <a:gd name="connsiteY9" fmla="*/ 208345 h 3956343"/>
              <a:gd name="connsiteX10" fmla="*/ 34724 w 4058109"/>
              <a:gd name="connsiteY10" fmla="*/ 1458410 h 3956343"/>
              <a:gd name="connsiteX11" fmla="*/ 590308 w 4058109"/>
              <a:gd name="connsiteY11" fmla="*/ 2187616 h 3956343"/>
              <a:gd name="connsiteX12" fmla="*/ 1979270 w 4058109"/>
              <a:gd name="connsiteY12" fmla="*/ 3090441 h 3956343"/>
              <a:gd name="connsiteX13" fmla="*/ 3587283 w 4058109"/>
              <a:gd name="connsiteY13" fmla="*/ 3911665 h 3956343"/>
              <a:gd name="connsiteX0" fmla="*/ 3587283 w 4058109"/>
              <a:gd name="connsiteY0" fmla="*/ 3911665 h 3956343"/>
              <a:gd name="connsiteX1" fmla="*/ 4054225 w 4058109"/>
              <a:gd name="connsiteY1" fmla="*/ 3703899 h 3956343"/>
              <a:gd name="connsiteX2" fmla="*/ 4039854 w 4058109"/>
              <a:gd name="connsiteY2" fmla="*/ 1522746 h 3956343"/>
              <a:gd name="connsiteX3" fmla="*/ 3812604 w 4058109"/>
              <a:gd name="connsiteY3" fmla="*/ 1312184 h 3956343"/>
              <a:gd name="connsiteX4" fmla="*/ 1423686 w 4058109"/>
              <a:gd name="connsiteY4" fmla="*/ 1296365 h 3956343"/>
              <a:gd name="connsiteX5" fmla="*/ 1261640 w 4058109"/>
              <a:gd name="connsiteY5" fmla="*/ 1180618 h 3956343"/>
              <a:gd name="connsiteX6" fmla="*/ 1331088 w 4058109"/>
              <a:gd name="connsiteY6" fmla="*/ 173621 h 3956343"/>
              <a:gd name="connsiteX7" fmla="*/ 1064870 w 4058109"/>
              <a:gd name="connsiteY7" fmla="*/ 23150 h 3956343"/>
              <a:gd name="connsiteX8" fmla="*/ 266217 w 4058109"/>
              <a:gd name="connsiteY8" fmla="*/ 0 h 3956343"/>
              <a:gd name="connsiteX9" fmla="*/ 0 w 4058109"/>
              <a:gd name="connsiteY9" fmla="*/ 208345 h 3956343"/>
              <a:gd name="connsiteX10" fmla="*/ 34724 w 4058109"/>
              <a:gd name="connsiteY10" fmla="*/ 1458410 h 3956343"/>
              <a:gd name="connsiteX11" fmla="*/ 590308 w 4058109"/>
              <a:gd name="connsiteY11" fmla="*/ 2187616 h 3956343"/>
              <a:gd name="connsiteX12" fmla="*/ 1979270 w 4058109"/>
              <a:gd name="connsiteY12" fmla="*/ 3090441 h 3956343"/>
              <a:gd name="connsiteX13" fmla="*/ 3587283 w 4058109"/>
              <a:gd name="connsiteY13" fmla="*/ 3911665 h 3956343"/>
              <a:gd name="connsiteX0" fmla="*/ 3587283 w 4058109"/>
              <a:gd name="connsiteY0" fmla="*/ 3911665 h 3956343"/>
              <a:gd name="connsiteX1" fmla="*/ 4054225 w 4058109"/>
              <a:gd name="connsiteY1" fmla="*/ 3703899 h 3956343"/>
              <a:gd name="connsiteX2" fmla="*/ 4039854 w 4058109"/>
              <a:gd name="connsiteY2" fmla="*/ 1522746 h 3956343"/>
              <a:gd name="connsiteX3" fmla="*/ 3812604 w 4058109"/>
              <a:gd name="connsiteY3" fmla="*/ 1312184 h 3956343"/>
              <a:gd name="connsiteX4" fmla="*/ 1423686 w 4058109"/>
              <a:gd name="connsiteY4" fmla="*/ 1296365 h 3956343"/>
              <a:gd name="connsiteX5" fmla="*/ 1261640 w 4058109"/>
              <a:gd name="connsiteY5" fmla="*/ 1180618 h 3956343"/>
              <a:gd name="connsiteX6" fmla="*/ 1331088 w 4058109"/>
              <a:gd name="connsiteY6" fmla="*/ 173621 h 3956343"/>
              <a:gd name="connsiteX7" fmla="*/ 1064870 w 4058109"/>
              <a:gd name="connsiteY7" fmla="*/ 23150 h 3956343"/>
              <a:gd name="connsiteX8" fmla="*/ 266217 w 4058109"/>
              <a:gd name="connsiteY8" fmla="*/ 0 h 3956343"/>
              <a:gd name="connsiteX9" fmla="*/ 0 w 4058109"/>
              <a:gd name="connsiteY9" fmla="*/ 208345 h 3956343"/>
              <a:gd name="connsiteX10" fmla="*/ 34724 w 4058109"/>
              <a:gd name="connsiteY10" fmla="*/ 1458410 h 3956343"/>
              <a:gd name="connsiteX11" fmla="*/ 590308 w 4058109"/>
              <a:gd name="connsiteY11" fmla="*/ 2187616 h 3956343"/>
              <a:gd name="connsiteX12" fmla="*/ 1979270 w 4058109"/>
              <a:gd name="connsiteY12" fmla="*/ 3090441 h 3956343"/>
              <a:gd name="connsiteX13" fmla="*/ 3587283 w 4058109"/>
              <a:gd name="connsiteY13" fmla="*/ 3911665 h 3956343"/>
              <a:gd name="connsiteX0" fmla="*/ 3587283 w 4058109"/>
              <a:gd name="connsiteY0" fmla="*/ 3911665 h 3956343"/>
              <a:gd name="connsiteX1" fmla="*/ 4054225 w 4058109"/>
              <a:gd name="connsiteY1" fmla="*/ 3703899 h 3956343"/>
              <a:gd name="connsiteX2" fmla="*/ 4039854 w 4058109"/>
              <a:gd name="connsiteY2" fmla="*/ 1522746 h 3956343"/>
              <a:gd name="connsiteX3" fmla="*/ 3812604 w 4058109"/>
              <a:gd name="connsiteY3" fmla="*/ 1312184 h 3956343"/>
              <a:gd name="connsiteX4" fmla="*/ 1423686 w 4058109"/>
              <a:gd name="connsiteY4" fmla="*/ 1296365 h 3956343"/>
              <a:gd name="connsiteX5" fmla="*/ 1261640 w 4058109"/>
              <a:gd name="connsiteY5" fmla="*/ 1180618 h 3956343"/>
              <a:gd name="connsiteX6" fmla="*/ 1331088 w 4058109"/>
              <a:gd name="connsiteY6" fmla="*/ 173621 h 3956343"/>
              <a:gd name="connsiteX7" fmla="*/ 1064870 w 4058109"/>
              <a:gd name="connsiteY7" fmla="*/ 23150 h 3956343"/>
              <a:gd name="connsiteX8" fmla="*/ 266217 w 4058109"/>
              <a:gd name="connsiteY8" fmla="*/ 0 h 3956343"/>
              <a:gd name="connsiteX9" fmla="*/ 0 w 4058109"/>
              <a:gd name="connsiteY9" fmla="*/ 208345 h 3956343"/>
              <a:gd name="connsiteX10" fmla="*/ 34724 w 4058109"/>
              <a:gd name="connsiteY10" fmla="*/ 1458410 h 3956343"/>
              <a:gd name="connsiteX11" fmla="*/ 590308 w 4058109"/>
              <a:gd name="connsiteY11" fmla="*/ 2187616 h 3956343"/>
              <a:gd name="connsiteX12" fmla="*/ 1979270 w 4058109"/>
              <a:gd name="connsiteY12" fmla="*/ 3090441 h 3956343"/>
              <a:gd name="connsiteX13" fmla="*/ 3587283 w 4058109"/>
              <a:gd name="connsiteY13" fmla="*/ 3911665 h 3956343"/>
              <a:gd name="connsiteX0" fmla="*/ 3587283 w 4058109"/>
              <a:gd name="connsiteY0" fmla="*/ 3911665 h 3956343"/>
              <a:gd name="connsiteX1" fmla="*/ 4054225 w 4058109"/>
              <a:gd name="connsiteY1" fmla="*/ 3703899 h 3956343"/>
              <a:gd name="connsiteX2" fmla="*/ 4039854 w 4058109"/>
              <a:gd name="connsiteY2" fmla="*/ 1522746 h 3956343"/>
              <a:gd name="connsiteX3" fmla="*/ 3812604 w 4058109"/>
              <a:gd name="connsiteY3" fmla="*/ 1312184 h 3956343"/>
              <a:gd name="connsiteX4" fmla="*/ 1423686 w 4058109"/>
              <a:gd name="connsiteY4" fmla="*/ 1296365 h 3956343"/>
              <a:gd name="connsiteX5" fmla="*/ 1261640 w 4058109"/>
              <a:gd name="connsiteY5" fmla="*/ 1180618 h 3956343"/>
              <a:gd name="connsiteX6" fmla="*/ 1331088 w 4058109"/>
              <a:gd name="connsiteY6" fmla="*/ 173621 h 3956343"/>
              <a:gd name="connsiteX7" fmla="*/ 1064870 w 4058109"/>
              <a:gd name="connsiteY7" fmla="*/ 23150 h 3956343"/>
              <a:gd name="connsiteX8" fmla="*/ 266217 w 4058109"/>
              <a:gd name="connsiteY8" fmla="*/ 0 h 3956343"/>
              <a:gd name="connsiteX9" fmla="*/ 0 w 4058109"/>
              <a:gd name="connsiteY9" fmla="*/ 208345 h 3956343"/>
              <a:gd name="connsiteX10" fmla="*/ 34724 w 4058109"/>
              <a:gd name="connsiteY10" fmla="*/ 1458410 h 3956343"/>
              <a:gd name="connsiteX11" fmla="*/ 590308 w 4058109"/>
              <a:gd name="connsiteY11" fmla="*/ 2187616 h 3956343"/>
              <a:gd name="connsiteX12" fmla="*/ 1979270 w 4058109"/>
              <a:gd name="connsiteY12" fmla="*/ 3090441 h 3956343"/>
              <a:gd name="connsiteX13" fmla="*/ 3587283 w 4058109"/>
              <a:gd name="connsiteY13" fmla="*/ 3911665 h 3956343"/>
              <a:gd name="connsiteX0" fmla="*/ 3587283 w 4058109"/>
              <a:gd name="connsiteY0" fmla="*/ 3911665 h 3956343"/>
              <a:gd name="connsiteX1" fmla="*/ 4054225 w 4058109"/>
              <a:gd name="connsiteY1" fmla="*/ 3703899 h 3956343"/>
              <a:gd name="connsiteX2" fmla="*/ 4039854 w 4058109"/>
              <a:gd name="connsiteY2" fmla="*/ 1522746 h 3956343"/>
              <a:gd name="connsiteX3" fmla="*/ 3812604 w 4058109"/>
              <a:gd name="connsiteY3" fmla="*/ 1312184 h 3956343"/>
              <a:gd name="connsiteX4" fmla="*/ 1423686 w 4058109"/>
              <a:gd name="connsiteY4" fmla="*/ 1296365 h 3956343"/>
              <a:gd name="connsiteX5" fmla="*/ 1261640 w 4058109"/>
              <a:gd name="connsiteY5" fmla="*/ 1180618 h 3956343"/>
              <a:gd name="connsiteX6" fmla="*/ 1331088 w 4058109"/>
              <a:gd name="connsiteY6" fmla="*/ 173621 h 3956343"/>
              <a:gd name="connsiteX7" fmla="*/ 1064870 w 4058109"/>
              <a:gd name="connsiteY7" fmla="*/ 23150 h 3956343"/>
              <a:gd name="connsiteX8" fmla="*/ 266217 w 4058109"/>
              <a:gd name="connsiteY8" fmla="*/ 0 h 3956343"/>
              <a:gd name="connsiteX9" fmla="*/ 0 w 4058109"/>
              <a:gd name="connsiteY9" fmla="*/ 208345 h 3956343"/>
              <a:gd name="connsiteX10" fmla="*/ 34724 w 4058109"/>
              <a:gd name="connsiteY10" fmla="*/ 1458410 h 3956343"/>
              <a:gd name="connsiteX11" fmla="*/ 476008 w 4058109"/>
              <a:gd name="connsiteY11" fmla="*/ 2240956 h 3956343"/>
              <a:gd name="connsiteX12" fmla="*/ 1979270 w 4058109"/>
              <a:gd name="connsiteY12" fmla="*/ 3090441 h 3956343"/>
              <a:gd name="connsiteX13" fmla="*/ 3587283 w 4058109"/>
              <a:gd name="connsiteY13" fmla="*/ 3911665 h 3956343"/>
              <a:gd name="connsiteX0" fmla="*/ 3587283 w 4058109"/>
              <a:gd name="connsiteY0" fmla="*/ 3911665 h 3956343"/>
              <a:gd name="connsiteX1" fmla="*/ 4054225 w 4058109"/>
              <a:gd name="connsiteY1" fmla="*/ 3703899 h 3956343"/>
              <a:gd name="connsiteX2" fmla="*/ 4039854 w 4058109"/>
              <a:gd name="connsiteY2" fmla="*/ 1522746 h 3956343"/>
              <a:gd name="connsiteX3" fmla="*/ 3812604 w 4058109"/>
              <a:gd name="connsiteY3" fmla="*/ 1312184 h 3956343"/>
              <a:gd name="connsiteX4" fmla="*/ 1423686 w 4058109"/>
              <a:gd name="connsiteY4" fmla="*/ 1296365 h 3956343"/>
              <a:gd name="connsiteX5" fmla="*/ 1261640 w 4058109"/>
              <a:gd name="connsiteY5" fmla="*/ 1180618 h 3956343"/>
              <a:gd name="connsiteX6" fmla="*/ 1331088 w 4058109"/>
              <a:gd name="connsiteY6" fmla="*/ 173621 h 3956343"/>
              <a:gd name="connsiteX7" fmla="*/ 1064870 w 4058109"/>
              <a:gd name="connsiteY7" fmla="*/ 23150 h 3956343"/>
              <a:gd name="connsiteX8" fmla="*/ 266217 w 4058109"/>
              <a:gd name="connsiteY8" fmla="*/ 0 h 3956343"/>
              <a:gd name="connsiteX9" fmla="*/ 0 w 4058109"/>
              <a:gd name="connsiteY9" fmla="*/ 208345 h 3956343"/>
              <a:gd name="connsiteX10" fmla="*/ 34724 w 4058109"/>
              <a:gd name="connsiteY10" fmla="*/ 1458410 h 3956343"/>
              <a:gd name="connsiteX11" fmla="*/ 422668 w 4058109"/>
              <a:gd name="connsiteY11" fmla="*/ 2218096 h 3956343"/>
              <a:gd name="connsiteX12" fmla="*/ 1979270 w 4058109"/>
              <a:gd name="connsiteY12" fmla="*/ 3090441 h 3956343"/>
              <a:gd name="connsiteX13" fmla="*/ 3587283 w 4058109"/>
              <a:gd name="connsiteY13" fmla="*/ 3911665 h 3956343"/>
              <a:gd name="connsiteX0" fmla="*/ 3587283 w 4058109"/>
              <a:gd name="connsiteY0" fmla="*/ 3911665 h 3956343"/>
              <a:gd name="connsiteX1" fmla="*/ 4054225 w 4058109"/>
              <a:gd name="connsiteY1" fmla="*/ 3703899 h 3956343"/>
              <a:gd name="connsiteX2" fmla="*/ 4039854 w 4058109"/>
              <a:gd name="connsiteY2" fmla="*/ 1522746 h 3956343"/>
              <a:gd name="connsiteX3" fmla="*/ 3812604 w 4058109"/>
              <a:gd name="connsiteY3" fmla="*/ 1312184 h 3956343"/>
              <a:gd name="connsiteX4" fmla="*/ 1423686 w 4058109"/>
              <a:gd name="connsiteY4" fmla="*/ 1296365 h 3956343"/>
              <a:gd name="connsiteX5" fmla="*/ 1261640 w 4058109"/>
              <a:gd name="connsiteY5" fmla="*/ 1180618 h 3956343"/>
              <a:gd name="connsiteX6" fmla="*/ 1331088 w 4058109"/>
              <a:gd name="connsiteY6" fmla="*/ 173621 h 3956343"/>
              <a:gd name="connsiteX7" fmla="*/ 1064870 w 4058109"/>
              <a:gd name="connsiteY7" fmla="*/ 23150 h 3956343"/>
              <a:gd name="connsiteX8" fmla="*/ 266217 w 4058109"/>
              <a:gd name="connsiteY8" fmla="*/ 0 h 3956343"/>
              <a:gd name="connsiteX9" fmla="*/ 0 w 4058109"/>
              <a:gd name="connsiteY9" fmla="*/ 208345 h 3956343"/>
              <a:gd name="connsiteX10" fmla="*/ 34724 w 4058109"/>
              <a:gd name="connsiteY10" fmla="*/ 1458410 h 3956343"/>
              <a:gd name="connsiteX11" fmla="*/ 422668 w 4058109"/>
              <a:gd name="connsiteY11" fmla="*/ 2218096 h 3956343"/>
              <a:gd name="connsiteX12" fmla="*/ 1979270 w 4058109"/>
              <a:gd name="connsiteY12" fmla="*/ 3090441 h 3956343"/>
              <a:gd name="connsiteX13" fmla="*/ 3587283 w 4058109"/>
              <a:gd name="connsiteY13" fmla="*/ 3911665 h 3956343"/>
              <a:gd name="connsiteX0" fmla="*/ 3587283 w 4058109"/>
              <a:gd name="connsiteY0" fmla="*/ 3911665 h 3956343"/>
              <a:gd name="connsiteX1" fmla="*/ 4054225 w 4058109"/>
              <a:gd name="connsiteY1" fmla="*/ 3703899 h 3956343"/>
              <a:gd name="connsiteX2" fmla="*/ 4039854 w 4058109"/>
              <a:gd name="connsiteY2" fmla="*/ 1522746 h 3956343"/>
              <a:gd name="connsiteX3" fmla="*/ 3812604 w 4058109"/>
              <a:gd name="connsiteY3" fmla="*/ 1312184 h 3956343"/>
              <a:gd name="connsiteX4" fmla="*/ 1423686 w 4058109"/>
              <a:gd name="connsiteY4" fmla="*/ 1296365 h 3956343"/>
              <a:gd name="connsiteX5" fmla="*/ 1261640 w 4058109"/>
              <a:gd name="connsiteY5" fmla="*/ 1180618 h 3956343"/>
              <a:gd name="connsiteX6" fmla="*/ 1331088 w 4058109"/>
              <a:gd name="connsiteY6" fmla="*/ 173621 h 3956343"/>
              <a:gd name="connsiteX7" fmla="*/ 1064870 w 4058109"/>
              <a:gd name="connsiteY7" fmla="*/ 23150 h 3956343"/>
              <a:gd name="connsiteX8" fmla="*/ 266217 w 4058109"/>
              <a:gd name="connsiteY8" fmla="*/ 0 h 3956343"/>
              <a:gd name="connsiteX9" fmla="*/ 0 w 4058109"/>
              <a:gd name="connsiteY9" fmla="*/ 208345 h 3956343"/>
              <a:gd name="connsiteX10" fmla="*/ 34724 w 4058109"/>
              <a:gd name="connsiteY10" fmla="*/ 1458410 h 3956343"/>
              <a:gd name="connsiteX11" fmla="*/ 422668 w 4058109"/>
              <a:gd name="connsiteY11" fmla="*/ 2218096 h 3956343"/>
              <a:gd name="connsiteX12" fmla="*/ 1979270 w 4058109"/>
              <a:gd name="connsiteY12" fmla="*/ 3090441 h 3956343"/>
              <a:gd name="connsiteX13" fmla="*/ 3587283 w 4058109"/>
              <a:gd name="connsiteY13" fmla="*/ 3911665 h 3956343"/>
              <a:gd name="connsiteX0" fmla="*/ 3552559 w 4023385"/>
              <a:gd name="connsiteY0" fmla="*/ 3911665 h 3956343"/>
              <a:gd name="connsiteX1" fmla="*/ 4019501 w 4023385"/>
              <a:gd name="connsiteY1" fmla="*/ 3703899 h 3956343"/>
              <a:gd name="connsiteX2" fmla="*/ 4005130 w 4023385"/>
              <a:gd name="connsiteY2" fmla="*/ 1522746 h 3956343"/>
              <a:gd name="connsiteX3" fmla="*/ 3777880 w 4023385"/>
              <a:gd name="connsiteY3" fmla="*/ 1312184 h 3956343"/>
              <a:gd name="connsiteX4" fmla="*/ 1388962 w 4023385"/>
              <a:gd name="connsiteY4" fmla="*/ 1296365 h 3956343"/>
              <a:gd name="connsiteX5" fmla="*/ 1226916 w 4023385"/>
              <a:gd name="connsiteY5" fmla="*/ 1180618 h 3956343"/>
              <a:gd name="connsiteX6" fmla="*/ 1296364 w 4023385"/>
              <a:gd name="connsiteY6" fmla="*/ 173621 h 3956343"/>
              <a:gd name="connsiteX7" fmla="*/ 1030146 w 4023385"/>
              <a:gd name="connsiteY7" fmla="*/ 23150 h 3956343"/>
              <a:gd name="connsiteX8" fmla="*/ 231493 w 4023385"/>
              <a:gd name="connsiteY8" fmla="*/ 0 h 3956343"/>
              <a:gd name="connsiteX9" fmla="*/ 18616 w 4023385"/>
              <a:gd name="connsiteY9" fmla="*/ 193105 h 3956343"/>
              <a:gd name="connsiteX10" fmla="*/ 0 w 4023385"/>
              <a:gd name="connsiteY10" fmla="*/ 1458410 h 3956343"/>
              <a:gd name="connsiteX11" fmla="*/ 387944 w 4023385"/>
              <a:gd name="connsiteY11" fmla="*/ 2218096 h 3956343"/>
              <a:gd name="connsiteX12" fmla="*/ 1944546 w 4023385"/>
              <a:gd name="connsiteY12" fmla="*/ 3090441 h 3956343"/>
              <a:gd name="connsiteX13" fmla="*/ 3552559 w 4023385"/>
              <a:gd name="connsiteY13" fmla="*/ 3911665 h 3956343"/>
              <a:gd name="connsiteX0" fmla="*/ 3552559 w 4023385"/>
              <a:gd name="connsiteY0" fmla="*/ 3911665 h 3956343"/>
              <a:gd name="connsiteX1" fmla="*/ 4019501 w 4023385"/>
              <a:gd name="connsiteY1" fmla="*/ 3703899 h 3956343"/>
              <a:gd name="connsiteX2" fmla="*/ 4005130 w 4023385"/>
              <a:gd name="connsiteY2" fmla="*/ 1522746 h 3956343"/>
              <a:gd name="connsiteX3" fmla="*/ 3777880 w 4023385"/>
              <a:gd name="connsiteY3" fmla="*/ 1312184 h 3956343"/>
              <a:gd name="connsiteX4" fmla="*/ 1388962 w 4023385"/>
              <a:gd name="connsiteY4" fmla="*/ 1296365 h 3956343"/>
              <a:gd name="connsiteX5" fmla="*/ 1226916 w 4023385"/>
              <a:gd name="connsiteY5" fmla="*/ 1180618 h 3956343"/>
              <a:gd name="connsiteX6" fmla="*/ 1296364 w 4023385"/>
              <a:gd name="connsiteY6" fmla="*/ 173621 h 3956343"/>
              <a:gd name="connsiteX7" fmla="*/ 1030146 w 4023385"/>
              <a:gd name="connsiteY7" fmla="*/ 23150 h 3956343"/>
              <a:gd name="connsiteX8" fmla="*/ 231493 w 4023385"/>
              <a:gd name="connsiteY8" fmla="*/ 0 h 3956343"/>
              <a:gd name="connsiteX9" fmla="*/ 3376 w 4023385"/>
              <a:gd name="connsiteY9" fmla="*/ 193105 h 3956343"/>
              <a:gd name="connsiteX10" fmla="*/ 0 w 4023385"/>
              <a:gd name="connsiteY10" fmla="*/ 1458410 h 3956343"/>
              <a:gd name="connsiteX11" fmla="*/ 387944 w 4023385"/>
              <a:gd name="connsiteY11" fmla="*/ 2218096 h 3956343"/>
              <a:gd name="connsiteX12" fmla="*/ 1944546 w 4023385"/>
              <a:gd name="connsiteY12" fmla="*/ 3090441 h 3956343"/>
              <a:gd name="connsiteX13" fmla="*/ 3552559 w 4023385"/>
              <a:gd name="connsiteY13" fmla="*/ 3911665 h 3956343"/>
              <a:gd name="connsiteX0" fmla="*/ 3552559 w 4023385"/>
              <a:gd name="connsiteY0" fmla="*/ 3911665 h 3956343"/>
              <a:gd name="connsiteX1" fmla="*/ 4019501 w 4023385"/>
              <a:gd name="connsiteY1" fmla="*/ 3703899 h 3956343"/>
              <a:gd name="connsiteX2" fmla="*/ 4005130 w 4023385"/>
              <a:gd name="connsiteY2" fmla="*/ 1522746 h 3956343"/>
              <a:gd name="connsiteX3" fmla="*/ 3777880 w 4023385"/>
              <a:gd name="connsiteY3" fmla="*/ 1312184 h 3956343"/>
              <a:gd name="connsiteX4" fmla="*/ 1388962 w 4023385"/>
              <a:gd name="connsiteY4" fmla="*/ 1296365 h 3956343"/>
              <a:gd name="connsiteX5" fmla="*/ 1226916 w 4023385"/>
              <a:gd name="connsiteY5" fmla="*/ 1180618 h 3956343"/>
              <a:gd name="connsiteX6" fmla="*/ 1296364 w 4023385"/>
              <a:gd name="connsiteY6" fmla="*/ 173621 h 3956343"/>
              <a:gd name="connsiteX7" fmla="*/ 1030146 w 4023385"/>
              <a:gd name="connsiteY7" fmla="*/ 23150 h 3956343"/>
              <a:gd name="connsiteX8" fmla="*/ 231493 w 4023385"/>
              <a:gd name="connsiteY8" fmla="*/ 0 h 3956343"/>
              <a:gd name="connsiteX9" fmla="*/ 3376 w 4023385"/>
              <a:gd name="connsiteY9" fmla="*/ 193105 h 3956343"/>
              <a:gd name="connsiteX10" fmla="*/ 0 w 4023385"/>
              <a:gd name="connsiteY10" fmla="*/ 1458410 h 3956343"/>
              <a:gd name="connsiteX11" fmla="*/ 387944 w 4023385"/>
              <a:gd name="connsiteY11" fmla="*/ 2218096 h 3956343"/>
              <a:gd name="connsiteX12" fmla="*/ 1944546 w 4023385"/>
              <a:gd name="connsiteY12" fmla="*/ 3090441 h 3956343"/>
              <a:gd name="connsiteX13" fmla="*/ 3552559 w 4023385"/>
              <a:gd name="connsiteY13" fmla="*/ 3911665 h 3956343"/>
              <a:gd name="connsiteX0" fmla="*/ 3552559 w 4023385"/>
              <a:gd name="connsiteY0" fmla="*/ 3911665 h 3956343"/>
              <a:gd name="connsiteX1" fmla="*/ 4019501 w 4023385"/>
              <a:gd name="connsiteY1" fmla="*/ 3703899 h 3956343"/>
              <a:gd name="connsiteX2" fmla="*/ 4005130 w 4023385"/>
              <a:gd name="connsiteY2" fmla="*/ 1522746 h 3956343"/>
              <a:gd name="connsiteX3" fmla="*/ 3777880 w 4023385"/>
              <a:gd name="connsiteY3" fmla="*/ 1312184 h 3956343"/>
              <a:gd name="connsiteX4" fmla="*/ 1388962 w 4023385"/>
              <a:gd name="connsiteY4" fmla="*/ 1296365 h 3956343"/>
              <a:gd name="connsiteX5" fmla="*/ 1226916 w 4023385"/>
              <a:gd name="connsiteY5" fmla="*/ 1180618 h 3956343"/>
              <a:gd name="connsiteX6" fmla="*/ 1296364 w 4023385"/>
              <a:gd name="connsiteY6" fmla="*/ 173621 h 3956343"/>
              <a:gd name="connsiteX7" fmla="*/ 1030146 w 4023385"/>
              <a:gd name="connsiteY7" fmla="*/ 23150 h 3956343"/>
              <a:gd name="connsiteX8" fmla="*/ 231493 w 4023385"/>
              <a:gd name="connsiteY8" fmla="*/ 0 h 3956343"/>
              <a:gd name="connsiteX9" fmla="*/ 3376 w 4023385"/>
              <a:gd name="connsiteY9" fmla="*/ 193105 h 3956343"/>
              <a:gd name="connsiteX10" fmla="*/ 0 w 4023385"/>
              <a:gd name="connsiteY10" fmla="*/ 1458410 h 3956343"/>
              <a:gd name="connsiteX11" fmla="*/ 387944 w 4023385"/>
              <a:gd name="connsiteY11" fmla="*/ 2218096 h 3956343"/>
              <a:gd name="connsiteX12" fmla="*/ 1944546 w 4023385"/>
              <a:gd name="connsiteY12" fmla="*/ 3090441 h 3956343"/>
              <a:gd name="connsiteX13" fmla="*/ 3552559 w 4023385"/>
              <a:gd name="connsiteY13" fmla="*/ 3911665 h 3956343"/>
              <a:gd name="connsiteX0" fmla="*/ 3552559 w 4023385"/>
              <a:gd name="connsiteY0" fmla="*/ 3911665 h 3956343"/>
              <a:gd name="connsiteX1" fmla="*/ 4019501 w 4023385"/>
              <a:gd name="connsiteY1" fmla="*/ 3703899 h 3956343"/>
              <a:gd name="connsiteX2" fmla="*/ 4005130 w 4023385"/>
              <a:gd name="connsiteY2" fmla="*/ 1522746 h 3956343"/>
              <a:gd name="connsiteX3" fmla="*/ 3777880 w 4023385"/>
              <a:gd name="connsiteY3" fmla="*/ 1312184 h 3956343"/>
              <a:gd name="connsiteX4" fmla="*/ 1388962 w 4023385"/>
              <a:gd name="connsiteY4" fmla="*/ 1296365 h 3956343"/>
              <a:gd name="connsiteX5" fmla="*/ 1226916 w 4023385"/>
              <a:gd name="connsiteY5" fmla="*/ 1180618 h 3956343"/>
              <a:gd name="connsiteX6" fmla="*/ 1296364 w 4023385"/>
              <a:gd name="connsiteY6" fmla="*/ 173621 h 3956343"/>
              <a:gd name="connsiteX7" fmla="*/ 961566 w 4023385"/>
              <a:gd name="connsiteY7" fmla="*/ 290 h 3956343"/>
              <a:gd name="connsiteX8" fmla="*/ 231493 w 4023385"/>
              <a:gd name="connsiteY8" fmla="*/ 0 h 3956343"/>
              <a:gd name="connsiteX9" fmla="*/ 3376 w 4023385"/>
              <a:gd name="connsiteY9" fmla="*/ 193105 h 3956343"/>
              <a:gd name="connsiteX10" fmla="*/ 0 w 4023385"/>
              <a:gd name="connsiteY10" fmla="*/ 1458410 h 3956343"/>
              <a:gd name="connsiteX11" fmla="*/ 387944 w 4023385"/>
              <a:gd name="connsiteY11" fmla="*/ 2218096 h 3956343"/>
              <a:gd name="connsiteX12" fmla="*/ 1944546 w 4023385"/>
              <a:gd name="connsiteY12" fmla="*/ 3090441 h 3956343"/>
              <a:gd name="connsiteX13" fmla="*/ 3552559 w 4023385"/>
              <a:gd name="connsiteY13" fmla="*/ 3911665 h 3956343"/>
              <a:gd name="connsiteX0" fmla="*/ 3552559 w 4023385"/>
              <a:gd name="connsiteY0" fmla="*/ 3913099 h 3957777"/>
              <a:gd name="connsiteX1" fmla="*/ 4019501 w 4023385"/>
              <a:gd name="connsiteY1" fmla="*/ 3705333 h 3957777"/>
              <a:gd name="connsiteX2" fmla="*/ 4005130 w 4023385"/>
              <a:gd name="connsiteY2" fmla="*/ 1524180 h 3957777"/>
              <a:gd name="connsiteX3" fmla="*/ 3777880 w 4023385"/>
              <a:gd name="connsiteY3" fmla="*/ 1313618 h 3957777"/>
              <a:gd name="connsiteX4" fmla="*/ 1388962 w 4023385"/>
              <a:gd name="connsiteY4" fmla="*/ 1297799 h 3957777"/>
              <a:gd name="connsiteX5" fmla="*/ 1226916 w 4023385"/>
              <a:gd name="connsiteY5" fmla="*/ 1182052 h 3957777"/>
              <a:gd name="connsiteX6" fmla="*/ 1296364 w 4023385"/>
              <a:gd name="connsiteY6" fmla="*/ 175055 h 3957777"/>
              <a:gd name="connsiteX7" fmla="*/ 961566 w 4023385"/>
              <a:gd name="connsiteY7" fmla="*/ 1724 h 3957777"/>
              <a:gd name="connsiteX8" fmla="*/ 231493 w 4023385"/>
              <a:gd name="connsiteY8" fmla="*/ 1434 h 3957777"/>
              <a:gd name="connsiteX9" fmla="*/ 3376 w 4023385"/>
              <a:gd name="connsiteY9" fmla="*/ 194539 h 3957777"/>
              <a:gd name="connsiteX10" fmla="*/ 0 w 4023385"/>
              <a:gd name="connsiteY10" fmla="*/ 1459844 h 3957777"/>
              <a:gd name="connsiteX11" fmla="*/ 387944 w 4023385"/>
              <a:gd name="connsiteY11" fmla="*/ 2219530 h 3957777"/>
              <a:gd name="connsiteX12" fmla="*/ 1944546 w 4023385"/>
              <a:gd name="connsiteY12" fmla="*/ 3091875 h 3957777"/>
              <a:gd name="connsiteX13" fmla="*/ 3552559 w 4023385"/>
              <a:gd name="connsiteY13" fmla="*/ 3913099 h 3957777"/>
              <a:gd name="connsiteX0" fmla="*/ 3552559 w 4023385"/>
              <a:gd name="connsiteY0" fmla="*/ 3912807 h 3957485"/>
              <a:gd name="connsiteX1" fmla="*/ 4019501 w 4023385"/>
              <a:gd name="connsiteY1" fmla="*/ 3705041 h 3957485"/>
              <a:gd name="connsiteX2" fmla="*/ 4005130 w 4023385"/>
              <a:gd name="connsiteY2" fmla="*/ 1523888 h 3957485"/>
              <a:gd name="connsiteX3" fmla="*/ 3777880 w 4023385"/>
              <a:gd name="connsiteY3" fmla="*/ 1313326 h 3957485"/>
              <a:gd name="connsiteX4" fmla="*/ 1388962 w 4023385"/>
              <a:gd name="connsiteY4" fmla="*/ 1297507 h 3957485"/>
              <a:gd name="connsiteX5" fmla="*/ 1226916 w 4023385"/>
              <a:gd name="connsiteY5" fmla="*/ 1181760 h 3957485"/>
              <a:gd name="connsiteX6" fmla="*/ 1189684 w 4023385"/>
              <a:gd name="connsiteY6" fmla="*/ 205243 h 3957485"/>
              <a:gd name="connsiteX7" fmla="*/ 961566 w 4023385"/>
              <a:gd name="connsiteY7" fmla="*/ 1432 h 3957485"/>
              <a:gd name="connsiteX8" fmla="*/ 231493 w 4023385"/>
              <a:gd name="connsiteY8" fmla="*/ 1142 h 3957485"/>
              <a:gd name="connsiteX9" fmla="*/ 3376 w 4023385"/>
              <a:gd name="connsiteY9" fmla="*/ 194247 h 3957485"/>
              <a:gd name="connsiteX10" fmla="*/ 0 w 4023385"/>
              <a:gd name="connsiteY10" fmla="*/ 1459552 h 3957485"/>
              <a:gd name="connsiteX11" fmla="*/ 387944 w 4023385"/>
              <a:gd name="connsiteY11" fmla="*/ 2219238 h 3957485"/>
              <a:gd name="connsiteX12" fmla="*/ 1944546 w 4023385"/>
              <a:gd name="connsiteY12" fmla="*/ 3091583 h 3957485"/>
              <a:gd name="connsiteX13" fmla="*/ 3552559 w 4023385"/>
              <a:gd name="connsiteY13" fmla="*/ 3912807 h 3957485"/>
              <a:gd name="connsiteX0" fmla="*/ 3552559 w 4023385"/>
              <a:gd name="connsiteY0" fmla="*/ 3912807 h 3957485"/>
              <a:gd name="connsiteX1" fmla="*/ 4019501 w 4023385"/>
              <a:gd name="connsiteY1" fmla="*/ 3705041 h 3957485"/>
              <a:gd name="connsiteX2" fmla="*/ 4005130 w 4023385"/>
              <a:gd name="connsiteY2" fmla="*/ 1523888 h 3957485"/>
              <a:gd name="connsiteX3" fmla="*/ 3777880 w 4023385"/>
              <a:gd name="connsiteY3" fmla="*/ 1313326 h 3957485"/>
              <a:gd name="connsiteX4" fmla="*/ 1388962 w 4023385"/>
              <a:gd name="connsiteY4" fmla="*/ 1297507 h 3957485"/>
              <a:gd name="connsiteX5" fmla="*/ 1226916 w 4023385"/>
              <a:gd name="connsiteY5" fmla="*/ 1181760 h 3957485"/>
              <a:gd name="connsiteX6" fmla="*/ 1189684 w 4023385"/>
              <a:gd name="connsiteY6" fmla="*/ 205243 h 3957485"/>
              <a:gd name="connsiteX7" fmla="*/ 961566 w 4023385"/>
              <a:gd name="connsiteY7" fmla="*/ 1432 h 3957485"/>
              <a:gd name="connsiteX8" fmla="*/ 231493 w 4023385"/>
              <a:gd name="connsiteY8" fmla="*/ 1142 h 3957485"/>
              <a:gd name="connsiteX9" fmla="*/ 3376 w 4023385"/>
              <a:gd name="connsiteY9" fmla="*/ 194247 h 3957485"/>
              <a:gd name="connsiteX10" fmla="*/ 0 w 4023385"/>
              <a:gd name="connsiteY10" fmla="*/ 1459552 h 3957485"/>
              <a:gd name="connsiteX11" fmla="*/ 387944 w 4023385"/>
              <a:gd name="connsiteY11" fmla="*/ 2219238 h 3957485"/>
              <a:gd name="connsiteX12" fmla="*/ 1944546 w 4023385"/>
              <a:gd name="connsiteY12" fmla="*/ 3091583 h 3957485"/>
              <a:gd name="connsiteX13" fmla="*/ 3552559 w 4023385"/>
              <a:gd name="connsiteY13" fmla="*/ 3912807 h 3957485"/>
              <a:gd name="connsiteX0" fmla="*/ 3552559 w 4023385"/>
              <a:gd name="connsiteY0" fmla="*/ 3912748 h 3957426"/>
              <a:gd name="connsiteX1" fmla="*/ 4019501 w 4023385"/>
              <a:gd name="connsiteY1" fmla="*/ 3704982 h 3957426"/>
              <a:gd name="connsiteX2" fmla="*/ 4005130 w 4023385"/>
              <a:gd name="connsiteY2" fmla="*/ 1523829 h 3957426"/>
              <a:gd name="connsiteX3" fmla="*/ 3777880 w 4023385"/>
              <a:gd name="connsiteY3" fmla="*/ 1313267 h 3957426"/>
              <a:gd name="connsiteX4" fmla="*/ 1388962 w 4023385"/>
              <a:gd name="connsiteY4" fmla="*/ 1297448 h 3957426"/>
              <a:gd name="connsiteX5" fmla="*/ 1226916 w 4023385"/>
              <a:gd name="connsiteY5" fmla="*/ 1181701 h 3957426"/>
              <a:gd name="connsiteX6" fmla="*/ 1250644 w 4023385"/>
              <a:gd name="connsiteY6" fmla="*/ 212804 h 3957426"/>
              <a:gd name="connsiteX7" fmla="*/ 961566 w 4023385"/>
              <a:gd name="connsiteY7" fmla="*/ 1373 h 3957426"/>
              <a:gd name="connsiteX8" fmla="*/ 231493 w 4023385"/>
              <a:gd name="connsiteY8" fmla="*/ 1083 h 3957426"/>
              <a:gd name="connsiteX9" fmla="*/ 3376 w 4023385"/>
              <a:gd name="connsiteY9" fmla="*/ 194188 h 3957426"/>
              <a:gd name="connsiteX10" fmla="*/ 0 w 4023385"/>
              <a:gd name="connsiteY10" fmla="*/ 1459493 h 3957426"/>
              <a:gd name="connsiteX11" fmla="*/ 387944 w 4023385"/>
              <a:gd name="connsiteY11" fmla="*/ 2219179 h 3957426"/>
              <a:gd name="connsiteX12" fmla="*/ 1944546 w 4023385"/>
              <a:gd name="connsiteY12" fmla="*/ 3091524 h 3957426"/>
              <a:gd name="connsiteX13" fmla="*/ 3552559 w 4023385"/>
              <a:gd name="connsiteY13" fmla="*/ 3912748 h 3957426"/>
              <a:gd name="connsiteX0" fmla="*/ 3552559 w 4023385"/>
              <a:gd name="connsiteY0" fmla="*/ 3913796 h 3958474"/>
              <a:gd name="connsiteX1" fmla="*/ 4019501 w 4023385"/>
              <a:gd name="connsiteY1" fmla="*/ 3706030 h 3958474"/>
              <a:gd name="connsiteX2" fmla="*/ 4005130 w 4023385"/>
              <a:gd name="connsiteY2" fmla="*/ 1524877 h 3958474"/>
              <a:gd name="connsiteX3" fmla="*/ 3777880 w 4023385"/>
              <a:gd name="connsiteY3" fmla="*/ 1314315 h 3958474"/>
              <a:gd name="connsiteX4" fmla="*/ 1388962 w 4023385"/>
              <a:gd name="connsiteY4" fmla="*/ 1298496 h 3958474"/>
              <a:gd name="connsiteX5" fmla="*/ 1226916 w 4023385"/>
              <a:gd name="connsiteY5" fmla="*/ 1182749 h 3958474"/>
              <a:gd name="connsiteX6" fmla="*/ 1250644 w 4023385"/>
              <a:gd name="connsiteY6" fmla="*/ 213852 h 3958474"/>
              <a:gd name="connsiteX7" fmla="*/ 961566 w 4023385"/>
              <a:gd name="connsiteY7" fmla="*/ 2421 h 3958474"/>
              <a:gd name="connsiteX8" fmla="*/ 231493 w 4023385"/>
              <a:gd name="connsiteY8" fmla="*/ 2131 h 3958474"/>
              <a:gd name="connsiteX9" fmla="*/ 3376 w 4023385"/>
              <a:gd name="connsiteY9" fmla="*/ 195236 h 3958474"/>
              <a:gd name="connsiteX10" fmla="*/ 0 w 4023385"/>
              <a:gd name="connsiteY10" fmla="*/ 1460541 h 3958474"/>
              <a:gd name="connsiteX11" fmla="*/ 387944 w 4023385"/>
              <a:gd name="connsiteY11" fmla="*/ 2220227 h 3958474"/>
              <a:gd name="connsiteX12" fmla="*/ 1944546 w 4023385"/>
              <a:gd name="connsiteY12" fmla="*/ 3092572 h 3958474"/>
              <a:gd name="connsiteX13" fmla="*/ 3552559 w 4023385"/>
              <a:gd name="connsiteY13" fmla="*/ 3913796 h 3958474"/>
              <a:gd name="connsiteX0" fmla="*/ 3552559 w 4023385"/>
              <a:gd name="connsiteY0" fmla="*/ 3913796 h 3958474"/>
              <a:gd name="connsiteX1" fmla="*/ 4019501 w 4023385"/>
              <a:gd name="connsiteY1" fmla="*/ 3706030 h 3958474"/>
              <a:gd name="connsiteX2" fmla="*/ 4005130 w 4023385"/>
              <a:gd name="connsiteY2" fmla="*/ 1524877 h 3958474"/>
              <a:gd name="connsiteX3" fmla="*/ 3777880 w 4023385"/>
              <a:gd name="connsiteY3" fmla="*/ 1314315 h 3958474"/>
              <a:gd name="connsiteX4" fmla="*/ 1388962 w 4023385"/>
              <a:gd name="connsiteY4" fmla="*/ 1298496 h 3958474"/>
              <a:gd name="connsiteX5" fmla="*/ 1226916 w 4023385"/>
              <a:gd name="connsiteY5" fmla="*/ 1182749 h 3958474"/>
              <a:gd name="connsiteX6" fmla="*/ 1220164 w 4023385"/>
              <a:gd name="connsiteY6" fmla="*/ 213852 h 3958474"/>
              <a:gd name="connsiteX7" fmla="*/ 961566 w 4023385"/>
              <a:gd name="connsiteY7" fmla="*/ 2421 h 3958474"/>
              <a:gd name="connsiteX8" fmla="*/ 231493 w 4023385"/>
              <a:gd name="connsiteY8" fmla="*/ 2131 h 3958474"/>
              <a:gd name="connsiteX9" fmla="*/ 3376 w 4023385"/>
              <a:gd name="connsiteY9" fmla="*/ 195236 h 3958474"/>
              <a:gd name="connsiteX10" fmla="*/ 0 w 4023385"/>
              <a:gd name="connsiteY10" fmla="*/ 1460541 h 3958474"/>
              <a:gd name="connsiteX11" fmla="*/ 387944 w 4023385"/>
              <a:gd name="connsiteY11" fmla="*/ 2220227 h 3958474"/>
              <a:gd name="connsiteX12" fmla="*/ 1944546 w 4023385"/>
              <a:gd name="connsiteY12" fmla="*/ 3092572 h 3958474"/>
              <a:gd name="connsiteX13" fmla="*/ 3552559 w 4023385"/>
              <a:gd name="connsiteY13" fmla="*/ 3913796 h 3958474"/>
              <a:gd name="connsiteX0" fmla="*/ 3552559 w 4023385"/>
              <a:gd name="connsiteY0" fmla="*/ 3913796 h 3958474"/>
              <a:gd name="connsiteX1" fmla="*/ 4019501 w 4023385"/>
              <a:gd name="connsiteY1" fmla="*/ 3706030 h 3958474"/>
              <a:gd name="connsiteX2" fmla="*/ 4005130 w 4023385"/>
              <a:gd name="connsiteY2" fmla="*/ 1524877 h 3958474"/>
              <a:gd name="connsiteX3" fmla="*/ 3777880 w 4023385"/>
              <a:gd name="connsiteY3" fmla="*/ 1314315 h 3958474"/>
              <a:gd name="connsiteX4" fmla="*/ 1388962 w 4023385"/>
              <a:gd name="connsiteY4" fmla="*/ 1298496 h 3958474"/>
              <a:gd name="connsiteX5" fmla="*/ 1226916 w 4023385"/>
              <a:gd name="connsiteY5" fmla="*/ 1182749 h 3958474"/>
              <a:gd name="connsiteX6" fmla="*/ 1220164 w 4023385"/>
              <a:gd name="connsiteY6" fmla="*/ 213852 h 3958474"/>
              <a:gd name="connsiteX7" fmla="*/ 961566 w 4023385"/>
              <a:gd name="connsiteY7" fmla="*/ 2421 h 3958474"/>
              <a:gd name="connsiteX8" fmla="*/ 231493 w 4023385"/>
              <a:gd name="connsiteY8" fmla="*/ 2131 h 3958474"/>
              <a:gd name="connsiteX9" fmla="*/ 3376 w 4023385"/>
              <a:gd name="connsiteY9" fmla="*/ 195236 h 3958474"/>
              <a:gd name="connsiteX10" fmla="*/ 0 w 4023385"/>
              <a:gd name="connsiteY10" fmla="*/ 1460541 h 3958474"/>
              <a:gd name="connsiteX11" fmla="*/ 387944 w 4023385"/>
              <a:gd name="connsiteY11" fmla="*/ 2220227 h 3958474"/>
              <a:gd name="connsiteX12" fmla="*/ 1944546 w 4023385"/>
              <a:gd name="connsiteY12" fmla="*/ 3092572 h 3958474"/>
              <a:gd name="connsiteX13" fmla="*/ 3552559 w 4023385"/>
              <a:gd name="connsiteY13" fmla="*/ 3913796 h 3958474"/>
              <a:gd name="connsiteX0" fmla="*/ 3552559 w 4023385"/>
              <a:gd name="connsiteY0" fmla="*/ 3913796 h 3958474"/>
              <a:gd name="connsiteX1" fmla="*/ 4019501 w 4023385"/>
              <a:gd name="connsiteY1" fmla="*/ 3706030 h 3958474"/>
              <a:gd name="connsiteX2" fmla="*/ 4005130 w 4023385"/>
              <a:gd name="connsiteY2" fmla="*/ 1524877 h 3958474"/>
              <a:gd name="connsiteX3" fmla="*/ 3777880 w 4023385"/>
              <a:gd name="connsiteY3" fmla="*/ 1314315 h 3958474"/>
              <a:gd name="connsiteX4" fmla="*/ 1388962 w 4023385"/>
              <a:gd name="connsiteY4" fmla="*/ 1298496 h 3958474"/>
              <a:gd name="connsiteX5" fmla="*/ 1226916 w 4023385"/>
              <a:gd name="connsiteY5" fmla="*/ 1182749 h 3958474"/>
              <a:gd name="connsiteX6" fmla="*/ 1220164 w 4023385"/>
              <a:gd name="connsiteY6" fmla="*/ 213852 h 3958474"/>
              <a:gd name="connsiteX7" fmla="*/ 961566 w 4023385"/>
              <a:gd name="connsiteY7" fmla="*/ 2421 h 3958474"/>
              <a:gd name="connsiteX8" fmla="*/ 231493 w 4023385"/>
              <a:gd name="connsiteY8" fmla="*/ 2131 h 3958474"/>
              <a:gd name="connsiteX9" fmla="*/ 3376 w 4023385"/>
              <a:gd name="connsiteY9" fmla="*/ 195236 h 3958474"/>
              <a:gd name="connsiteX10" fmla="*/ 0 w 4023385"/>
              <a:gd name="connsiteY10" fmla="*/ 1460541 h 3958474"/>
              <a:gd name="connsiteX11" fmla="*/ 387944 w 4023385"/>
              <a:gd name="connsiteY11" fmla="*/ 2220227 h 3958474"/>
              <a:gd name="connsiteX12" fmla="*/ 1944546 w 4023385"/>
              <a:gd name="connsiteY12" fmla="*/ 3092572 h 3958474"/>
              <a:gd name="connsiteX13" fmla="*/ 3552559 w 4023385"/>
              <a:gd name="connsiteY13" fmla="*/ 3913796 h 3958474"/>
              <a:gd name="connsiteX0" fmla="*/ 3552559 w 4023385"/>
              <a:gd name="connsiteY0" fmla="*/ 3913796 h 3958474"/>
              <a:gd name="connsiteX1" fmla="*/ 4019501 w 4023385"/>
              <a:gd name="connsiteY1" fmla="*/ 3706030 h 3958474"/>
              <a:gd name="connsiteX2" fmla="*/ 4005130 w 4023385"/>
              <a:gd name="connsiteY2" fmla="*/ 1524877 h 3958474"/>
              <a:gd name="connsiteX3" fmla="*/ 3777880 w 4023385"/>
              <a:gd name="connsiteY3" fmla="*/ 1314315 h 3958474"/>
              <a:gd name="connsiteX4" fmla="*/ 1373722 w 4023385"/>
              <a:gd name="connsiteY4" fmla="*/ 1268016 h 3958474"/>
              <a:gd name="connsiteX5" fmla="*/ 1226916 w 4023385"/>
              <a:gd name="connsiteY5" fmla="*/ 1182749 h 3958474"/>
              <a:gd name="connsiteX6" fmla="*/ 1220164 w 4023385"/>
              <a:gd name="connsiteY6" fmla="*/ 213852 h 3958474"/>
              <a:gd name="connsiteX7" fmla="*/ 961566 w 4023385"/>
              <a:gd name="connsiteY7" fmla="*/ 2421 h 3958474"/>
              <a:gd name="connsiteX8" fmla="*/ 231493 w 4023385"/>
              <a:gd name="connsiteY8" fmla="*/ 2131 h 3958474"/>
              <a:gd name="connsiteX9" fmla="*/ 3376 w 4023385"/>
              <a:gd name="connsiteY9" fmla="*/ 195236 h 3958474"/>
              <a:gd name="connsiteX10" fmla="*/ 0 w 4023385"/>
              <a:gd name="connsiteY10" fmla="*/ 1460541 h 3958474"/>
              <a:gd name="connsiteX11" fmla="*/ 387944 w 4023385"/>
              <a:gd name="connsiteY11" fmla="*/ 2220227 h 3958474"/>
              <a:gd name="connsiteX12" fmla="*/ 1944546 w 4023385"/>
              <a:gd name="connsiteY12" fmla="*/ 3092572 h 3958474"/>
              <a:gd name="connsiteX13" fmla="*/ 3552559 w 4023385"/>
              <a:gd name="connsiteY13" fmla="*/ 3913796 h 3958474"/>
              <a:gd name="connsiteX0" fmla="*/ 3552559 w 4023385"/>
              <a:gd name="connsiteY0" fmla="*/ 3913796 h 3958474"/>
              <a:gd name="connsiteX1" fmla="*/ 4019501 w 4023385"/>
              <a:gd name="connsiteY1" fmla="*/ 3706030 h 3958474"/>
              <a:gd name="connsiteX2" fmla="*/ 4005130 w 4023385"/>
              <a:gd name="connsiteY2" fmla="*/ 1524877 h 3958474"/>
              <a:gd name="connsiteX3" fmla="*/ 3777880 w 4023385"/>
              <a:gd name="connsiteY3" fmla="*/ 1314315 h 3958474"/>
              <a:gd name="connsiteX4" fmla="*/ 1541362 w 4023385"/>
              <a:gd name="connsiteY4" fmla="*/ 1275636 h 3958474"/>
              <a:gd name="connsiteX5" fmla="*/ 1226916 w 4023385"/>
              <a:gd name="connsiteY5" fmla="*/ 1182749 h 3958474"/>
              <a:gd name="connsiteX6" fmla="*/ 1220164 w 4023385"/>
              <a:gd name="connsiteY6" fmla="*/ 213852 h 3958474"/>
              <a:gd name="connsiteX7" fmla="*/ 961566 w 4023385"/>
              <a:gd name="connsiteY7" fmla="*/ 2421 h 3958474"/>
              <a:gd name="connsiteX8" fmla="*/ 231493 w 4023385"/>
              <a:gd name="connsiteY8" fmla="*/ 2131 h 3958474"/>
              <a:gd name="connsiteX9" fmla="*/ 3376 w 4023385"/>
              <a:gd name="connsiteY9" fmla="*/ 195236 h 3958474"/>
              <a:gd name="connsiteX10" fmla="*/ 0 w 4023385"/>
              <a:gd name="connsiteY10" fmla="*/ 1460541 h 3958474"/>
              <a:gd name="connsiteX11" fmla="*/ 387944 w 4023385"/>
              <a:gd name="connsiteY11" fmla="*/ 2220227 h 3958474"/>
              <a:gd name="connsiteX12" fmla="*/ 1944546 w 4023385"/>
              <a:gd name="connsiteY12" fmla="*/ 3092572 h 3958474"/>
              <a:gd name="connsiteX13" fmla="*/ 3552559 w 4023385"/>
              <a:gd name="connsiteY13" fmla="*/ 3913796 h 3958474"/>
              <a:gd name="connsiteX0" fmla="*/ 3552559 w 4023385"/>
              <a:gd name="connsiteY0" fmla="*/ 3913796 h 3958474"/>
              <a:gd name="connsiteX1" fmla="*/ 4019501 w 4023385"/>
              <a:gd name="connsiteY1" fmla="*/ 3706030 h 3958474"/>
              <a:gd name="connsiteX2" fmla="*/ 4005130 w 4023385"/>
              <a:gd name="connsiteY2" fmla="*/ 1524877 h 3958474"/>
              <a:gd name="connsiteX3" fmla="*/ 3777880 w 4023385"/>
              <a:gd name="connsiteY3" fmla="*/ 1314315 h 3958474"/>
              <a:gd name="connsiteX4" fmla="*/ 1541362 w 4023385"/>
              <a:gd name="connsiteY4" fmla="*/ 1275636 h 3958474"/>
              <a:gd name="connsiteX5" fmla="*/ 1226916 w 4023385"/>
              <a:gd name="connsiteY5" fmla="*/ 1182749 h 3958474"/>
              <a:gd name="connsiteX6" fmla="*/ 1220164 w 4023385"/>
              <a:gd name="connsiteY6" fmla="*/ 213852 h 3958474"/>
              <a:gd name="connsiteX7" fmla="*/ 961566 w 4023385"/>
              <a:gd name="connsiteY7" fmla="*/ 2421 h 3958474"/>
              <a:gd name="connsiteX8" fmla="*/ 231493 w 4023385"/>
              <a:gd name="connsiteY8" fmla="*/ 2131 h 3958474"/>
              <a:gd name="connsiteX9" fmla="*/ 3376 w 4023385"/>
              <a:gd name="connsiteY9" fmla="*/ 195236 h 3958474"/>
              <a:gd name="connsiteX10" fmla="*/ 0 w 4023385"/>
              <a:gd name="connsiteY10" fmla="*/ 1460541 h 3958474"/>
              <a:gd name="connsiteX11" fmla="*/ 387944 w 4023385"/>
              <a:gd name="connsiteY11" fmla="*/ 2220227 h 3958474"/>
              <a:gd name="connsiteX12" fmla="*/ 1944546 w 4023385"/>
              <a:gd name="connsiteY12" fmla="*/ 3092572 h 3958474"/>
              <a:gd name="connsiteX13" fmla="*/ 3552559 w 4023385"/>
              <a:gd name="connsiteY13" fmla="*/ 3913796 h 3958474"/>
              <a:gd name="connsiteX0" fmla="*/ 3552559 w 4023385"/>
              <a:gd name="connsiteY0" fmla="*/ 3913796 h 3958474"/>
              <a:gd name="connsiteX1" fmla="*/ 4019501 w 4023385"/>
              <a:gd name="connsiteY1" fmla="*/ 3706030 h 3958474"/>
              <a:gd name="connsiteX2" fmla="*/ 4005130 w 4023385"/>
              <a:gd name="connsiteY2" fmla="*/ 1524877 h 3958474"/>
              <a:gd name="connsiteX3" fmla="*/ 3777880 w 4023385"/>
              <a:gd name="connsiteY3" fmla="*/ 1314315 h 3958474"/>
              <a:gd name="connsiteX4" fmla="*/ 1541362 w 4023385"/>
              <a:gd name="connsiteY4" fmla="*/ 1275636 h 3958474"/>
              <a:gd name="connsiteX5" fmla="*/ 1226916 w 4023385"/>
              <a:gd name="connsiteY5" fmla="*/ 1182749 h 3958474"/>
              <a:gd name="connsiteX6" fmla="*/ 1220164 w 4023385"/>
              <a:gd name="connsiteY6" fmla="*/ 213852 h 3958474"/>
              <a:gd name="connsiteX7" fmla="*/ 961566 w 4023385"/>
              <a:gd name="connsiteY7" fmla="*/ 2421 h 3958474"/>
              <a:gd name="connsiteX8" fmla="*/ 231493 w 4023385"/>
              <a:gd name="connsiteY8" fmla="*/ 2131 h 3958474"/>
              <a:gd name="connsiteX9" fmla="*/ 3376 w 4023385"/>
              <a:gd name="connsiteY9" fmla="*/ 195236 h 3958474"/>
              <a:gd name="connsiteX10" fmla="*/ 0 w 4023385"/>
              <a:gd name="connsiteY10" fmla="*/ 1460541 h 3958474"/>
              <a:gd name="connsiteX11" fmla="*/ 387944 w 4023385"/>
              <a:gd name="connsiteY11" fmla="*/ 2220227 h 3958474"/>
              <a:gd name="connsiteX12" fmla="*/ 1944546 w 4023385"/>
              <a:gd name="connsiteY12" fmla="*/ 3092572 h 3958474"/>
              <a:gd name="connsiteX13" fmla="*/ 3552559 w 4023385"/>
              <a:gd name="connsiteY13" fmla="*/ 3913796 h 3958474"/>
              <a:gd name="connsiteX0" fmla="*/ 3552559 w 4023385"/>
              <a:gd name="connsiteY0" fmla="*/ 3913796 h 3958474"/>
              <a:gd name="connsiteX1" fmla="*/ 4019501 w 4023385"/>
              <a:gd name="connsiteY1" fmla="*/ 3706030 h 3958474"/>
              <a:gd name="connsiteX2" fmla="*/ 4005130 w 4023385"/>
              <a:gd name="connsiteY2" fmla="*/ 1524877 h 3958474"/>
              <a:gd name="connsiteX3" fmla="*/ 3777880 w 4023385"/>
              <a:gd name="connsiteY3" fmla="*/ 1314315 h 3958474"/>
              <a:gd name="connsiteX4" fmla="*/ 1541362 w 4023385"/>
              <a:gd name="connsiteY4" fmla="*/ 1275636 h 3958474"/>
              <a:gd name="connsiteX5" fmla="*/ 1226916 w 4023385"/>
              <a:gd name="connsiteY5" fmla="*/ 1182749 h 3958474"/>
              <a:gd name="connsiteX6" fmla="*/ 1220164 w 4023385"/>
              <a:gd name="connsiteY6" fmla="*/ 213852 h 3958474"/>
              <a:gd name="connsiteX7" fmla="*/ 961566 w 4023385"/>
              <a:gd name="connsiteY7" fmla="*/ 2421 h 3958474"/>
              <a:gd name="connsiteX8" fmla="*/ 231493 w 4023385"/>
              <a:gd name="connsiteY8" fmla="*/ 2131 h 3958474"/>
              <a:gd name="connsiteX9" fmla="*/ 3376 w 4023385"/>
              <a:gd name="connsiteY9" fmla="*/ 195236 h 3958474"/>
              <a:gd name="connsiteX10" fmla="*/ 0 w 4023385"/>
              <a:gd name="connsiteY10" fmla="*/ 1460541 h 3958474"/>
              <a:gd name="connsiteX11" fmla="*/ 387944 w 4023385"/>
              <a:gd name="connsiteY11" fmla="*/ 2220227 h 3958474"/>
              <a:gd name="connsiteX12" fmla="*/ 3552559 w 4023385"/>
              <a:gd name="connsiteY12" fmla="*/ 3913796 h 3958474"/>
              <a:gd name="connsiteX0" fmla="*/ 3592066 w 4062892"/>
              <a:gd name="connsiteY0" fmla="*/ 3913796 h 3958474"/>
              <a:gd name="connsiteX1" fmla="*/ 4059008 w 4062892"/>
              <a:gd name="connsiteY1" fmla="*/ 3706030 h 3958474"/>
              <a:gd name="connsiteX2" fmla="*/ 4044637 w 4062892"/>
              <a:gd name="connsiteY2" fmla="*/ 1524877 h 3958474"/>
              <a:gd name="connsiteX3" fmla="*/ 3817387 w 4062892"/>
              <a:gd name="connsiteY3" fmla="*/ 1314315 h 3958474"/>
              <a:gd name="connsiteX4" fmla="*/ 1580869 w 4062892"/>
              <a:gd name="connsiteY4" fmla="*/ 1275636 h 3958474"/>
              <a:gd name="connsiteX5" fmla="*/ 1266423 w 4062892"/>
              <a:gd name="connsiteY5" fmla="*/ 1182749 h 3958474"/>
              <a:gd name="connsiteX6" fmla="*/ 1259671 w 4062892"/>
              <a:gd name="connsiteY6" fmla="*/ 213852 h 3958474"/>
              <a:gd name="connsiteX7" fmla="*/ 1001073 w 4062892"/>
              <a:gd name="connsiteY7" fmla="*/ 2421 h 3958474"/>
              <a:gd name="connsiteX8" fmla="*/ 271000 w 4062892"/>
              <a:gd name="connsiteY8" fmla="*/ 2131 h 3958474"/>
              <a:gd name="connsiteX9" fmla="*/ 42883 w 4062892"/>
              <a:gd name="connsiteY9" fmla="*/ 195236 h 3958474"/>
              <a:gd name="connsiteX10" fmla="*/ 39507 w 4062892"/>
              <a:gd name="connsiteY10" fmla="*/ 1460541 h 3958474"/>
              <a:gd name="connsiteX11" fmla="*/ 257721 w 4062892"/>
              <a:gd name="connsiteY11" fmla="*/ 2379963 h 3958474"/>
              <a:gd name="connsiteX12" fmla="*/ 3592066 w 4062892"/>
              <a:gd name="connsiteY12" fmla="*/ 3913796 h 3958474"/>
              <a:gd name="connsiteX0" fmla="*/ 3561639 w 4032465"/>
              <a:gd name="connsiteY0" fmla="*/ 3913796 h 3958474"/>
              <a:gd name="connsiteX1" fmla="*/ 4028581 w 4032465"/>
              <a:gd name="connsiteY1" fmla="*/ 3706030 h 3958474"/>
              <a:gd name="connsiteX2" fmla="*/ 4014210 w 4032465"/>
              <a:gd name="connsiteY2" fmla="*/ 1524877 h 3958474"/>
              <a:gd name="connsiteX3" fmla="*/ 3786960 w 4032465"/>
              <a:gd name="connsiteY3" fmla="*/ 1314315 h 3958474"/>
              <a:gd name="connsiteX4" fmla="*/ 1550442 w 4032465"/>
              <a:gd name="connsiteY4" fmla="*/ 1275636 h 3958474"/>
              <a:gd name="connsiteX5" fmla="*/ 1235996 w 4032465"/>
              <a:gd name="connsiteY5" fmla="*/ 1182749 h 3958474"/>
              <a:gd name="connsiteX6" fmla="*/ 1229244 w 4032465"/>
              <a:gd name="connsiteY6" fmla="*/ 213852 h 3958474"/>
              <a:gd name="connsiteX7" fmla="*/ 970646 w 4032465"/>
              <a:gd name="connsiteY7" fmla="*/ 2421 h 3958474"/>
              <a:gd name="connsiteX8" fmla="*/ 240573 w 4032465"/>
              <a:gd name="connsiteY8" fmla="*/ 2131 h 3958474"/>
              <a:gd name="connsiteX9" fmla="*/ 12456 w 4032465"/>
              <a:gd name="connsiteY9" fmla="*/ 195236 h 3958474"/>
              <a:gd name="connsiteX10" fmla="*/ 9080 w 4032465"/>
              <a:gd name="connsiteY10" fmla="*/ 1460541 h 3958474"/>
              <a:gd name="connsiteX11" fmla="*/ 297183 w 4032465"/>
              <a:gd name="connsiteY11" fmla="*/ 2412536 h 3958474"/>
              <a:gd name="connsiteX12" fmla="*/ 3561639 w 4032465"/>
              <a:gd name="connsiteY12" fmla="*/ 3913796 h 3958474"/>
              <a:gd name="connsiteX0" fmla="*/ 3741355 w 4036379"/>
              <a:gd name="connsiteY0" fmla="*/ 2585982 h 3750736"/>
              <a:gd name="connsiteX1" fmla="*/ 4028581 w 4036379"/>
              <a:gd name="connsiteY1" fmla="*/ 3706030 h 3750736"/>
              <a:gd name="connsiteX2" fmla="*/ 4014210 w 4036379"/>
              <a:gd name="connsiteY2" fmla="*/ 1524877 h 3750736"/>
              <a:gd name="connsiteX3" fmla="*/ 3786960 w 4036379"/>
              <a:gd name="connsiteY3" fmla="*/ 1314315 h 3750736"/>
              <a:gd name="connsiteX4" fmla="*/ 1550442 w 4036379"/>
              <a:gd name="connsiteY4" fmla="*/ 1275636 h 3750736"/>
              <a:gd name="connsiteX5" fmla="*/ 1235996 w 4036379"/>
              <a:gd name="connsiteY5" fmla="*/ 1182749 h 3750736"/>
              <a:gd name="connsiteX6" fmla="*/ 1229244 w 4036379"/>
              <a:gd name="connsiteY6" fmla="*/ 213852 h 3750736"/>
              <a:gd name="connsiteX7" fmla="*/ 970646 w 4036379"/>
              <a:gd name="connsiteY7" fmla="*/ 2421 h 3750736"/>
              <a:gd name="connsiteX8" fmla="*/ 240573 w 4036379"/>
              <a:gd name="connsiteY8" fmla="*/ 2131 h 3750736"/>
              <a:gd name="connsiteX9" fmla="*/ 12456 w 4036379"/>
              <a:gd name="connsiteY9" fmla="*/ 195236 h 3750736"/>
              <a:gd name="connsiteX10" fmla="*/ 9080 w 4036379"/>
              <a:gd name="connsiteY10" fmla="*/ 1460541 h 3750736"/>
              <a:gd name="connsiteX11" fmla="*/ 297183 w 4036379"/>
              <a:gd name="connsiteY11" fmla="*/ 2412536 h 3750736"/>
              <a:gd name="connsiteX12" fmla="*/ 3741355 w 4036379"/>
              <a:gd name="connsiteY12" fmla="*/ 2585982 h 3750736"/>
              <a:gd name="connsiteX0" fmla="*/ 3741355 w 4014847"/>
              <a:gd name="connsiteY0" fmla="*/ 2585982 h 2596555"/>
              <a:gd name="connsiteX1" fmla="*/ 3968677 w 4014847"/>
              <a:gd name="connsiteY1" fmla="*/ 2078710 h 2596555"/>
              <a:gd name="connsiteX2" fmla="*/ 4014210 w 4014847"/>
              <a:gd name="connsiteY2" fmla="*/ 1524877 h 2596555"/>
              <a:gd name="connsiteX3" fmla="*/ 3786960 w 4014847"/>
              <a:gd name="connsiteY3" fmla="*/ 1314315 h 2596555"/>
              <a:gd name="connsiteX4" fmla="*/ 1550442 w 4014847"/>
              <a:gd name="connsiteY4" fmla="*/ 1275636 h 2596555"/>
              <a:gd name="connsiteX5" fmla="*/ 1235996 w 4014847"/>
              <a:gd name="connsiteY5" fmla="*/ 1182749 h 2596555"/>
              <a:gd name="connsiteX6" fmla="*/ 1229244 w 4014847"/>
              <a:gd name="connsiteY6" fmla="*/ 213852 h 2596555"/>
              <a:gd name="connsiteX7" fmla="*/ 970646 w 4014847"/>
              <a:gd name="connsiteY7" fmla="*/ 2421 h 2596555"/>
              <a:gd name="connsiteX8" fmla="*/ 240573 w 4014847"/>
              <a:gd name="connsiteY8" fmla="*/ 2131 h 2596555"/>
              <a:gd name="connsiteX9" fmla="*/ 12456 w 4014847"/>
              <a:gd name="connsiteY9" fmla="*/ 195236 h 2596555"/>
              <a:gd name="connsiteX10" fmla="*/ 9080 w 4014847"/>
              <a:gd name="connsiteY10" fmla="*/ 1460541 h 2596555"/>
              <a:gd name="connsiteX11" fmla="*/ 297183 w 4014847"/>
              <a:gd name="connsiteY11" fmla="*/ 2412536 h 2596555"/>
              <a:gd name="connsiteX12" fmla="*/ 3741355 w 4014847"/>
              <a:gd name="connsiteY12" fmla="*/ 2585982 h 2596555"/>
              <a:gd name="connsiteX0" fmla="*/ 3741355 w 4014847"/>
              <a:gd name="connsiteY0" fmla="*/ 2585982 h 2596555"/>
              <a:gd name="connsiteX1" fmla="*/ 3968677 w 4014847"/>
              <a:gd name="connsiteY1" fmla="*/ 2078710 h 2596555"/>
              <a:gd name="connsiteX2" fmla="*/ 4014210 w 4014847"/>
              <a:gd name="connsiteY2" fmla="*/ 1524877 h 2596555"/>
              <a:gd name="connsiteX3" fmla="*/ 3786960 w 4014847"/>
              <a:gd name="connsiteY3" fmla="*/ 1314315 h 2596555"/>
              <a:gd name="connsiteX4" fmla="*/ 1550442 w 4014847"/>
              <a:gd name="connsiteY4" fmla="*/ 1275636 h 2596555"/>
              <a:gd name="connsiteX5" fmla="*/ 1235996 w 4014847"/>
              <a:gd name="connsiteY5" fmla="*/ 1182749 h 2596555"/>
              <a:gd name="connsiteX6" fmla="*/ 1229244 w 4014847"/>
              <a:gd name="connsiteY6" fmla="*/ 213852 h 2596555"/>
              <a:gd name="connsiteX7" fmla="*/ 970646 w 4014847"/>
              <a:gd name="connsiteY7" fmla="*/ 2421 h 2596555"/>
              <a:gd name="connsiteX8" fmla="*/ 240573 w 4014847"/>
              <a:gd name="connsiteY8" fmla="*/ 2131 h 2596555"/>
              <a:gd name="connsiteX9" fmla="*/ 12456 w 4014847"/>
              <a:gd name="connsiteY9" fmla="*/ 195236 h 2596555"/>
              <a:gd name="connsiteX10" fmla="*/ 9080 w 4014847"/>
              <a:gd name="connsiteY10" fmla="*/ 1460541 h 2596555"/>
              <a:gd name="connsiteX11" fmla="*/ 297183 w 4014847"/>
              <a:gd name="connsiteY11" fmla="*/ 2412536 h 2596555"/>
              <a:gd name="connsiteX12" fmla="*/ 3741355 w 4014847"/>
              <a:gd name="connsiteY12" fmla="*/ 2585982 h 2596555"/>
              <a:gd name="connsiteX0" fmla="*/ 3741355 w 4014847"/>
              <a:gd name="connsiteY0" fmla="*/ 2585982 h 2599743"/>
              <a:gd name="connsiteX1" fmla="*/ 3988645 w 4014847"/>
              <a:gd name="connsiteY1" fmla="*/ 2158579 h 2599743"/>
              <a:gd name="connsiteX2" fmla="*/ 4014210 w 4014847"/>
              <a:gd name="connsiteY2" fmla="*/ 1524877 h 2599743"/>
              <a:gd name="connsiteX3" fmla="*/ 3786960 w 4014847"/>
              <a:gd name="connsiteY3" fmla="*/ 1314315 h 2599743"/>
              <a:gd name="connsiteX4" fmla="*/ 1550442 w 4014847"/>
              <a:gd name="connsiteY4" fmla="*/ 1275636 h 2599743"/>
              <a:gd name="connsiteX5" fmla="*/ 1235996 w 4014847"/>
              <a:gd name="connsiteY5" fmla="*/ 1182749 h 2599743"/>
              <a:gd name="connsiteX6" fmla="*/ 1229244 w 4014847"/>
              <a:gd name="connsiteY6" fmla="*/ 213852 h 2599743"/>
              <a:gd name="connsiteX7" fmla="*/ 970646 w 4014847"/>
              <a:gd name="connsiteY7" fmla="*/ 2421 h 2599743"/>
              <a:gd name="connsiteX8" fmla="*/ 240573 w 4014847"/>
              <a:gd name="connsiteY8" fmla="*/ 2131 h 2599743"/>
              <a:gd name="connsiteX9" fmla="*/ 12456 w 4014847"/>
              <a:gd name="connsiteY9" fmla="*/ 195236 h 2599743"/>
              <a:gd name="connsiteX10" fmla="*/ 9080 w 4014847"/>
              <a:gd name="connsiteY10" fmla="*/ 1460541 h 2599743"/>
              <a:gd name="connsiteX11" fmla="*/ 297183 w 4014847"/>
              <a:gd name="connsiteY11" fmla="*/ 2412536 h 2599743"/>
              <a:gd name="connsiteX12" fmla="*/ 3741355 w 4014847"/>
              <a:gd name="connsiteY12" fmla="*/ 2585982 h 2599743"/>
              <a:gd name="connsiteX0" fmla="*/ 3821228 w 4014847"/>
              <a:gd name="connsiteY0" fmla="*/ 2536064 h 2572732"/>
              <a:gd name="connsiteX1" fmla="*/ 3988645 w 4014847"/>
              <a:gd name="connsiteY1" fmla="*/ 2158579 h 2572732"/>
              <a:gd name="connsiteX2" fmla="*/ 4014210 w 4014847"/>
              <a:gd name="connsiteY2" fmla="*/ 1524877 h 2572732"/>
              <a:gd name="connsiteX3" fmla="*/ 3786960 w 4014847"/>
              <a:gd name="connsiteY3" fmla="*/ 1314315 h 2572732"/>
              <a:gd name="connsiteX4" fmla="*/ 1550442 w 4014847"/>
              <a:gd name="connsiteY4" fmla="*/ 1275636 h 2572732"/>
              <a:gd name="connsiteX5" fmla="*/ 1235996 w 4014847"/>
              <a:gd name="connsiteY5" fmla="*/ 1182749 h 2572732"/>
              <a:gd name="connsiteX6" fmla="*/ 1229244 w 4014847"/>
              <a:gd name="connsiteY6" fmla="*/ 213852 h 2572732"/>
              <a:gd name="connsiteX7" fmla="*/ 970646 w 4014847"/>
              <a:gd name="connsiteY7" fmla="*/ 2421 h 2572732"/>
              <a:gd name="connsiteX8" fmla="*/ 240573 w 4014847"/>
              <a:gd name="connsiteY8" fmla="*/ 2131 h 2572732"/>
              <a:gd name="connsiteX9" fmla="*/ 12456 w 4014847"/>
              <a:gd name="connsiteY9" fmla="*/ 195236 h 2572732"/>
              <a:gd name="connsiteX10" fmla="*/ 9080 w 4014847"/>
              <a:gd name="connsiteY10" fmla="*/ 1460541 h 2572732"/>
              <a:gd name="connsiteX11" fmla="*/ 297183 w 4014847"/>
              <a:gd name="connsiteY11" fmla="*/ 2412536 h 2572732"/>
              <a:gd name="connsiteX12" fmla="*/ 3821228 w 4014847"/>
              <a:gd name="connsiteY12" fmla="*/ 2536064 h 2572732"/>
              <a:gd name="connsiteX0" fmla="*/ 3821228 w 4014847"/>
              <a:gd name="connsiteY0" fmla="*/ 2536064 h 2610759"/>
              <a:gd name="connsiteX1" fmla="*/ 3988645 w 4014847"/>
              <a:gd name="connsiteY1" fmla="*/ 2158579 h 2610759"/>
              <a:gd name="connsiteX2" fmla="*/ 4014210 w 4014847"/>
              <a:gd name="connsiteY2" fmla="*/ 1524877 h 2610759"/>
              <a:gd name="connsiteX3" fmla="*/ 3786960 w 4014847"/>
              <a:gd name="connsiteY3" fmla="*/ 1314315 h 2610759"/>
              <a:gd name="connsiteX4" fmla="*/ 1550442 w 4014847"/>
              <a:gd name="connsiteY4" fmla="*/ 1275636 h 2610759"/>
              <a:gd name="connsiteX5" fmla="*/ 1235996 w 4014847"/>
              <a:gd name="connsiteY5" fmla="*/ 1182749 h 2610759"/>
              <a:gd name="connsiteX6" fmla="*/ 1229244 w 4014847"/>
              <a:gd name="connsiteY6" fmla="*/ 213852 h 2610759"/>
              <a:gd name="connsiteX7" fmla="*/ 970646 w 4014847"/>
              <a:gd name="connsiteY7" fmla="*/ 2421 h 2610759"/>
              <a:gd name="connsiteX8" fmla="*/ 240573 w 4014847"/>
              <a:gd name="connsiteY8" fmla="*/ 2131 h 2610759"/>
              <a:gd name="connsiteX9" fmla="*/ 12456 w 4014847"/>
              <a:gd name="connsiteY9" fmla="*/ 195236 h 2610759"/>
              <a:gd name="connsiteX10" fmla="*/ 9080 w 4014847"/>
              <a:gd name="connsiteY10" fmla="*/ 1460541 h 2610759"/>
              <a:gd name="connsiteX11" fmla="*/ 297183 w 4014847"/>
              <a:gd name="connsiteY11" fmla="*/ 2412536 h 2610759"/>
              <a:gd name="connsiteX12" fmla="*/ 3821228 w 4014847"/>
              <a:gd name="connsiteY12" fmla="*/ 2536064 h 2610759"/>
              <a:gd name="connsiteX0" fmla="*/ 3821228 w 4014847"/>
              <a:gd name="connsiteY0" fmla="*/ 2536064 h 2610759"/>
              <a:gd name="connsiteX1" fmla="*/ 3988645 w 4014847"/>
              <a:gd name="connsiteY1" fmla="*/ 2158579 h 2610759"/>
              <a:gd name="connsiteX2" fmla="*/ 4014210 w 4014847"/>
              <a:gd name="connsiteY2" fmla="*/ 1524877 h 2610759"/>
              <a:gd name="connsiteX3" fmla="*/ 3786960 w 4014847"/>
              <a:gd name="connsiteY3" fmla="*/ 1314315 h 2610759"/>
              <a:gd name="connsiteX4" fmla="*/ 1550442 w 4014847"/>
              <a:gd name="connsiteY4" fmla="*/ 1275636 h 2610759"/>
              <a:gd name="connsiteX5" fmla="*/ 1235996 w 4014847"/>
              <a:gd name="connsiteY5" fmla="*/ 1182749 h 2610759"/>
              <a:gd name="connsiteX6" fmla="*/ 1229244 w 4014847"/>
              <a:gd name="connsiteY6" fmla="*/ 213852 h 2610759"/>
              <a:gd name="connsiteX7" fmla="*/ 970646 w 4014847"/>
              <a:gd name="connsiteY7" fmla="*/ 2421 h 2610759"/>
              <a:gd name="connsiteX8" fmla="*/ 240573 w 4014847"/>
              <a:gd name="connsiteY8" fmla="*/ 2131 h 2610759"/>
              <a:gd name="connsiteX9" fmla="*/ 12456 w 4014847"/>
              <a:gd name="connsiteY9" fmla="*/ 195236 h 2610759"/>
              <a:gd name="connsiteX10" fmla="*/ 9080 w 4014847"/>
              <a:gd name="connsiteY10" fmla="*/ 1460541 h 2610759"/>
              <a:gd name="connsiteX11" fmla="*/ 297183 w 4014847"/>
              <a:gd name="connsiteY11" fmla="*/ 2412536 h 2610759"/>
              <a:gd name="connsiteX12" fmla="*/ 3821228 w 4014847"/>
              <a:gd name="connsiteY12" fmla="*/ 2536064 h 2610759"/>
              <a:gd name="connsiteX0" fmla="*/ 3821228 w 4014847"/>
              <a:gd name="connsiteY0" fmla="*/ 2536064 h 2624593"/>
              <a:gd name="connsiteX1" fmla="*/ 3988645 w 4014847"/>
              <a:gd name="connsiteY1" fmla="*/ 2158579 h 2624593"/>
              <a:gd name="connsiteX2" fmla="*/ 4014210 w 4014847"/>
              <a:gd name="connsiteY2" fmla="*/ 1524877 h 2624593"/>
              <a:gd name="connsiteX3" fmla="*/ 3786960 w 4014847"/>
              <a:gd name="connsiteY3" fmla="*/ 1314315 h 2624593"/>
              <a:gd name="connsiteX4" fmla="*/ 1550442 w 4014847"/>
              <a:gd name="connsiteY4" fmla="*/ 1275636 h 2624593"/>
              <a:gd name="connsiteX5" fmla="*/ 1235996 w 4014847"/>
              <a:gd name="connsiteY5" fmla="*/ 1182749 h 2624593"/>
              <a:gd name="connsiteX6" fmla="*/ 1229244 w 4014847"/>
              <a:gd name="connsiteY6" fmla="*/ 213852 h 2624593"/>
              <a:gd name="connsiteX7" fmla="*/ 970646 w 4014847"/>
              <a:gd name="connsiteY7" fmla="*/ 2421 h 2624593"/>
              <a:gd name="connsiteX8" fmla="*/ 240573 w 4014847"/>
              <a:gd name="connsiteY8" fmla="*/ 2131 h 2624593"/>
              <a:gd name="connsiteX9" fmla="*/ 12456 w 4014847"/>
              <a:gd name="connsiteY9" fmla="*/ 195236 h 2624593"/>
              <a:gd name="connsiteX10" fmla="*/ 9080 w 4014847"/>
              <a:gd name="connsiteY10" fmla="*/ 1460541 h 2624593"/>
              <a:gd name="connsiteX11" fmla="*/ 297183 w 4014847"/>
              <a:gd name="connsiteY11" fmla="*/ 2412536 h 2624593"/>
              <a:gd name="connsiteX12" fmla="*/ 3821228 w 4014847"/>
              <a:gd name="connsiteY12" fmla="*/ 2536064 h 2624593"/>
              <a:gd name="connsiteX0" fmla="*/ 3821228 w 4014847"/>
              <a:gd name="connsiteY0" fmla="*/ 2536064 h 2624593"/>
              <a:gd name="connsiteX1" fmla="*/ 3988645 w 4014847"/>
              <a:gd name="connsiteY1" fmla="*/ 2158579 h 2624593"/>
              <a:gd name="connsiteX2" fmla="*/ 4014210 w 4014847"/>
              <a:gd name="connsiteY2" fmla="*/ 1524877 h 2624593"/>
              <a:gd name="connsiteX3" fmla="*/ 3786960 w 4014847"/>
              <a:gd name="connsiteY3" fmla="*/ 1314315 h 2624593"/>
              <a:gd name="connsiteX4" fmla="*/ 1550442 w 4014847"/>
              <a:gd name="connsiteY4" fmla="*/ 1275636 h 2624593"/>
              <a:gd name="connsiteX5" fmla="*/ 1235996 w 4014847"/>
              <a:gd name="connsiteY5" fmla="*/ 1182749 h 2624593"/>
              <a:gd name="connsiteX6" fmla="*/ 1229244 w 4014847"/>
              <a:gd name="connsiteY6" fmla="*/ 213852 h 2624593"/>
              <a:gd name="connsiteX7" fmla="*/ 970646 w 4014847"/>
              <a:gd name="connsiteY7" fmla="*/ 2421 h 2624593"/>
              <a:gd name="connsiteX8" fmla="*/ 240573 w 4014847"/>
              <a:gd name="connsiteY8" fmla="*/ 2131 h 2624593"/>
              <a:gd name="connsiteX9" fmla="*/ 12456 w 4014847"/>
              <a:gd name="connsiteY9" fmla="*/ 195236 h 2624593"/>
              <a:gd name="connsiteX10" fmla="*/ 9080 w 4014847"/>
              <a:gd name="connsiteY10" fmla="*/ 1460541 h 2624593"/>
              <a:gd name="connsiteX11" fmla="*/ 297183 w 4014847"/>
              <a:gd name="connsiteY11" fmla="*/ 2412536 h 2624593"/>
              <a:gd name="connsiteX12" fmla="*/ 3821228 w 4014847"/>
              <a:gd name="connsiteY12" fmla="*/ 2536064 h 2624593"/>
              <a:gd name="connsiteX0" fmla="*/ 3821228 w 4017528"/>
              <a:gd name="connsiteY0" fmla="*/ 2536064 h 2624593"/>
              <a:gd name="connsiteX1" fmla="*/ 3988645 w 4017528"/>
              <a:gd name="connsiteY1" fmla="*/ 2158579 h 2624593"/>
              <a:gd name="connsiteX2" fmla="*/ 4014210 w 4017528"/>
              <a:gd name="connsiteY2" fmla="*/ 1524877 h 2624593"/>
              <a:gd name="connsiteX3" fmla="*/ 3786960 w 4017528"/>
              <a:gd name="connsiteY3" fmla="*/ 1314315 h 2624593"/>
              <a:gd name="connsiteX4" fmla="*/ 1550442 w 4017528"/>
              <a:gd name="connsiteY4" fmla="*/ 1275636 h 2624593"/>
              <a:gd name="connsiteX5" fmla="*/ 1235996 w 4017528"/>
              <a:gd name="connsiteY5" fmla="*/ 1182749 h 2624593"/>
              <a:gd name="connsiteX6" fmla="*/ 1229244 w 4017528"/>
              <a:gd name="connsiteY6" fmla="*/ 213852 h 2624593"/>
              <a:gd name="connsiteX7" fmla="*/ 970646 w 4017528"/>
              <a:gd name="connsiteY7" fmla="*/ 2421 h 2624593"/>
              <a:gd name="connsiteX8" fmla="*/ 240573 w 4017528"/>
              <a:gd name="connsiteY8" fmla="*/ 2131 h 2624593"/>
              <a:gd name="connsiteX9" fmla="*/ 12456 w 4017528"/>
              <a:gd name="connsiteY9" fmla="*/ 195236 h 2624593"/>
              <a:gd name="connsiteX10" fmla="*/ 9080 w 4017528"/>
              <a:gd name="connsiteY10" fmla="*/ 1460541 h 2624593"/>
              <a:gd name="connsiteX11" fmla="*/ 297183 w 4017528"/>
              <a:gd name="connsiteY11" fmla="*/ 2412536 h 2624593"/>
              <a:gd name="connsiteX12" fmla="*/ 3821228 w 4017528"/>
              <a:gd name="connsiteY12" fmla="*/ 2536064 h 2624593"/>
              <a:gd name="connsiteX0" fmla="*/ 3821228 w 4017528"/>
              <a:gd name="connsiteY0" fmla="*/ 2536064 h 2624593"/>
              <a:gd name="connsiteX1" fmla="*/ 3988645 w 4017528"/>
              <a:gd name="connsiteY1" fmla="*/ 2158579 h 2624593"/>
              <a:gd name="connsiteX2" fmla="*/ 4014210 w 4017528"/>
              <a:gd name="connsiteY2" fmla="*/ 1524877 h 2624593"/>
              <a:gd name="connsiteX3" fmla="*/ 3786960 w 4017528"/>
              <a:gd name="connsiteY3" fmla="*/ 1314315 h 2624593"/>
              <a:gd name="connsiteX4" fmla="*/ 1550442 w 4017528"/>
              <a:gd name="connsiteY4" fmla="*/ 1275636 h 2624593"/>
              <a:gd name="connsiteX5" fmla="*/ 1235996 w 4017528"/>
              <a:gd name="connsiteY5" fmla="*/ 1182749 h 2624593"/>
              <a:gd name="connsiteX6" fmla="*/ 1229244 w 4017528"/>
              <a:gd name="connsiteY6" fmla="*/ 213852 h 2624593"/>
              <a:gd name="connsiteX7" fmla="*/ 970646 w 4017528"/>
              <a:gd name="connsiteY7" fmla="*/ 2421 h 2624593"/>
              <a:gd name="connsiteX8" fmla="*/ 240573 w 4017528"/>
              <a:gd name="connsiteY8" fmla="*/ 2131 h 2624593"/>
              <a:gd name="connsiteX9" fmla="*/ 12456 w 4017528"/>
              <a:gd name="connsiteY9" fmla="*/ 195236 h 2624593"/>
              <a:gd name="connsiteX10" fmla="*/ 9080 w 4017528"/>
              <a:gd name="connsiteY10" fmla="*/ 1460541 h 2624593"/>
              <a:gd name="connsiteX11" fmla="*/ 297183 w 4017528"/>
              <a:gd name="connsiteY11" fmla="*/ 2412536 h 2624593"/>
              <a:gd name="connsiteX12" fmla="*/ 3821228 w 4017528"/>
              <a:gd name="connsiteY12" fmla="*/ 2536064 h 2624593"/>
              <a:gd name="connsiteX0" fmla="*/ 3821228 w 4014847"/>
              <a:gd name="connsiteY0" fmla="*/ 2536064 h 2624593"/>
              <a:gd name="connsiteX1" fmla="*/ 3988645 w 4014847"/>
              <a:gd name="connsiteY1" fmla="*/ 2158579 h 2624593"/>
              <a:gd name="connsiteX2" fmla="*/ 4014210 w 4014847"/>
              <a:gd name="connsiteY2" fmla="*/ 1524877 h 2624593"/>
              <a:gd name="connsiteX3" fmla="*/ 3786960 w 4014847"/>
              <a:gd name="connsiteY3" fmla="*/ 1314315 h 2624593"/>
              <a:gd name="connsiteX4" fmla="*/ 1550442 w 4014847"/>
              <a:gd name="connsiteY4" fmla="*/ 1275636 h 2624593"/>
              <a:gd name="connsiteX5" fmla="*/ 1235996 w 4014847"/>
              <a:gd name="connsiteY5" fmla="*/ 1182749 h 2624593"/>
              <a:gd name="connsiteX6" fmla="*/ 1229244 w 4014847"/>
              <a:gd name="connsiteY6" fmla="*/ 213852 h 2624593"/>
              <a:gd name="connsiteX7" fmla="*/ 970646 w 4014847"/>
              <a:gd name="connsiteY7" fmla="*/ 2421 h 2624593"/>
              <a:gd name="connsiteX8" fmla="*/ 240573 w 4014847"/>
              <a:gd name="connsiteY8" fmla="*/ 2131 h 2624593"/>
              <a:gd name="connsiteX9" fmla="*/ 12456 w 4014847"/>
              <a:gd name="connsiteY9" fmla="*/ 195236 h 2624593"/>
              <a:gd name="connsiteX10" fmla="*/ 9080 w 4014847"/>
              <a:gd name="connsiteY10" fmla="*/ 1460541 h 2624593"/>
              <a:gd name="connsiteX11" fmla="*/ 297183 w 4014847"/>
              <a:gd name="connsiteY11" fmla="*/ 2412536 h 2624593"/>
              <a:gd name="connsiteX12" fmla="*/ 3821228 w 4014847"/>
              <a:gd name="connsiteY12" fmla="*/ 2536064 h 2624593"/>
              <a:gd name="connsiteX0" fmla="*/ 3821228 w 4014847"/>
              <a:gd name="connsiteY0" fmla="*/ 2536064 h 2624593"/>
              <a:gd name="connsiteX1" fmla="*/ 3998628 w 4014847"/>
              <a:gd name="connsiteY1" fmla="*/ 2258414 h 2624593"/>
              <a:gd name="connsiteX2" fmla="*/ 4014210 w 4014847"/>
              <a:gd name="connsiteY2" fmla="*/ 1524877 h 2624593"/>
              <a:gd name="connsiteX3" fmla="*/ 3786960 w 4014847"/>
              <a:gd name="connsiteY3" fmla="*/ 1314315 h 2624593"/>
              <a:gd name="connsiteX4" fmla="*/ 1550442 w 4014847"/>
              <a:gd name="connsiteY4" fmla="*/ 1275636 h 2624593"/>
              <a:gd name="connsiteX5" fmla="*/ 1235996 w 4014847"/>
              <a:gd name="connsiteY5" fmla="*/ 1182749 h 2624593"/>
              <a:gd name="connsiteX6" fmla="*/ 1229244 w 4014847"/>
              <a:gd name="connsiteY6" fmla="*/ 213852 h 2624593"/>
              <a:gd name="connsiteX7" fmla="*/ 970646 w 4014847"/>
              <a:gd name="connsiteY7" fmla="*/ 2421 h 2624593"/>
              <a:gd name="connsiteX8" fmla="*/ 240573 w 4014847"/>
              <a:gd name="connsiteY8" fmla="*/ 2131 h 2624593"/>
              <a:gd name="connsiteX9" fmla="*/ 12456 w 4014847"/>
              <a:gd name="connsiteY9" fmla="*/ 195236 h 2624593"/>
              <a:gd name="connsiteX10" fmla="*/ 9080 w 4014847"/>
              <a:gd name="connsiteY10" fmla="*/ 1460541 h 2624593"/>
              <a:gd name="connsiteX11" fmla="*/ 297183 w 4014847"/>
              <a:gd name="connsiteY11" fmla="*/ 2412536 h 2624593"/>
              <a:gd name="connsiteX12" fmla="*/ 3821228 w 4014847"/>
              <a:gd name="connsiteY12" fmla="*/ 2536064 h 2624593"/>
              <a:gd name="connsiteX0" fmla="*/ 3821228 w 4015933"/>
              <a:gd name="connsiteY0" fmla="*/ 2536064 h 2624593"/>
              <a:gd name="connsiteX1" fmla="*/ 3998628 w 4015933"/>
              <a:gd name="connsiteY1" fmla="*/ 2258414 h 2624593"/>
              <a:gd name="connsiteX2" fmla="*/ 4014210 w 4015933"/>
              <a:gd name="connsiteY2" fmla="*/ 1524877 h 2624593"/>
              <a:gd name="connsiteX3" fmla="*/ 3786960 w 4015933"/>
              <a:gd name="connsiteY3" fmla="*/ 1314315 h 2624593"/>
              <a:gd name="connsiteX4" fmla="*/ 1550442 w 4015933"/>
              <a:gd name="connsiteY4" fmla="*/ 1275636 h 2624593"/>
              <a:gd name="connsiteX5" fmla="*/ 1235996 w 4015933"/>
              <a:gd name="connsiteY5" fmla="*/ 1182749 h 2624593"/>
              <a:gd name="connsiteX6" fmla="*/ 1229244 w 4015933"/>
              <a:gd name="connsiteY6" fmla="*/ 213852 h 2624593"/>
              <a:gd name="connsiteX7" fmla="*/ 970646 w 4015933"/>
              <a:gd name="connsiteY7" fmla="*/ 2421 h 2624593"/>
              <a:gd name="connsiteX8" fmla="*/ 240573 w 4015933"/>
              <a:gd name="connsiteY8" fmla="*/ 2131 h 2624593"/>
              <a:gd name="connsiteX9" fmla="*/ 12456 w 4015933"/>
              <a:gd name="connsiteY9" fmla="*/ 195236 h 2624593"/>
              <a:gd name="connsiteX10" fmla="*/ 9080 w 4015933"/>
              <a:gd name="connsiteY10" fmla="*/ 1460541 h 2624593"/>
              <a:gd name="connsiteX11" fmla="*/ 297183 w 4015933"/>
              <a:gd name="connsiteY11" fmla="*/ 2412536 h 2624593"/>
              <a:gd name="connsiteX12" fmla="*/ 3821228 w 4015933"/>
              <a:gd name="connsiteY12" fmla="*/ 2536064 h 2624593"/>
              <a:gd name="connsiteX0" fmla="*/ 3431847 w 4015933"/>
              <a:gd name="connsiteY0" fmla="*/ 2566016 h 2635783"/>
              <a:gd name="connsiteX1" fmla="*/ 3998628 w 4015933"/>
              <a:gd name="connsiteY1" fmla="*/ 2258414 h 2635783"/>
              <a:gd name="connsiteX2" fmla="*/ 4014210 w 4015933"/>
              <a:gd name="connsiteY2" fmla="*/ 1524877 h 2635783"/>
              <a:gd name="connsiteX3" fmla="*/ 3786960 w 4015933"/>
              <a:gd name="connsiteY3" fmla="*/ 1314315 h 2635783"/>
              <a:gd name="connsiteX4" fmla="*/ 1550442 w 4015933"/>
              <a:gd name="connsiteY4" fmla="*/ 1275636 h 2635783"/>
              <a:gd name="connsiteX5" fmla="*/ 1235996 w 4015933"/>
              <a:gd name="connsiteY5" fmla="*/ 1182749 h 2635783"/>
              <a:gd name="connsiteX6" fmla="*/ 1229244 w 4015933"/>
              <a:gd name="connsiteY6" fmla="*/ 213852 h 2635783"/>
              <a:gd name="connsiteX7" fmla="*/ 970646 w 4015933"/>
              <a:gd name="connsiteY7" fmla="*/ 2421 h 2635783"/>
              <a:gd name="connsiteX8" fmla="*/ 240573 w 4015933"/>
              <a:gd name="connsiteY8" fmla="*/ 2131 h 2635783"/>
              <a:gd name="connsiteX9" fmla="*/ 12456 w 4015933"/>
              <a:gd name="connsiteY9" fmla="*/ 195236 h 2635783"/>
              <a:gd name="connsiteX10" fmla="*/ 9080 w 4015933"/>
              <a:gd name="connsiteY10" fmla="*/ 1460541 h 2635783"/>
              <a:gd name="connsiteX11" fmla="*/ 297183 w 4015933"/>
              <a:gd name="connsiteY11" fmla="*/ 2412536 h 2635783"/>
              <a:gd name="connsiteX12" fmla="*/ 3431847 w 4015933"/>
              <a:gd name="connsiteY12" fmla="*/ 2566016 h 2635783"/>
              <a:gd name="connsiteX0" fmla="*/ 3437874 w 4021960"/>
              <a:gd name="connsiteY0" fmla="*/ 2566016 h 2635784"/>
              <a:gd name="connsiteX1" fmla="*/ 4004655 w 4021960"/>
              <a:gd name="connsiteY1" fmla="*/ 2258414 h 2635784"/>
              <a:gd name="connsiteX2" fmla="*/ 4020237 w 4021960"/>
              <a:gd name="connsiteY2" fmla="*/ 1524877 h 2635784"/>
              <a:gd name="connsiteX3" fmla="*/ 3792987 w 4021960"/>
              <a:gd name="connsiteY3" fmla="*/ 1314315 h 2635784"/>
              <a:gd name="connsiteX4" fmla="*/ 1556469 w 4021960"/>
              <a:gd name="connsiteY4" fmla="*/ 1275636 h 2635784"/>
              <a:gd name="connsiteX5" fmla="*/ 1242023 w 4021960"/>
              <a:gd name="connsiteY5" fmla="*/ 1182749 h 2635784"/>
              <a:gd name="connsiteX6" fmla="*/ 1235271 w 4021960"/>
              <a:gd name="connsiteY6" fmla="*/ 213852 h 2635784"/>
              <a:gd name="connsiteX7" fmla="*/ 976673 w 4021960"/>
              <a:gd name="connsiteY7" fmla="*/ 2421 h 2635784"/>
              <a:gd name="connsiteX8" fmla="*/ 246600 w 4021960"/>
              <a:gd name="connsiteY8" fmla="*/ 2131 h 2635784"/>
              <a:gd name="connsiteX9" fmla="*/ 18483 w 4021960"/>
              <a:gd name="connsiteY9" fmla="*/ 195236 h 2635784"/>
              <a:gd name="connsiteX10" fmla="*/ 6027 w 4021960"/>
              <a:gd name="connsiteY10" fmla="*/ 1839917 h 2635784"/>
              <a:gd name="connsiteX11" fmla="*/ 303210 w 4021960"/>
              <a:gd name="connsiteY11" fmla="*/ 2412536 h 2635784"/>
              <a:gd name="connsiteX12" fmla="*/ 3437874 w 4021960"/>
              <a:gd name="connsiteY12" fmla="*/ 2566016 h 2635784"/>
              <a:gd name="connsiteX0" fmla="*/ 3431847 w 4015933"/>
              <a:gd name="connsiteY0" fmla="*/ 2566016 h 2635784"/>
              <a:gd name="connsiteX1" fmla="*/ 3998628 w 4015933"/>
              <a:gd name="connsiteY1" fmla="*/ 2258414 h 2635784"/>
              <a:gd name="connsiteX2" fmla="*/ 4014210 w 4015933"/>
              <a:gd name="connsiteY2" fmla="*/ 1524877 h 2635784"/>
              <a:gd name="connsiteX3" fmla="*/ 3786960 w 4015933"/>
              <a:gd name="connsiteY3" fmla="*/ 1314315 h 2635784"/>
              <a:gd name="connsiteX4" fmla="*/ 1550442 w 4015933"/>
              <a:gd name="connsiteY4" fmla="*/ 1275636 h 2635784"/>
              <a:gd name="connsiteX5" fmla="*/ 1235996 w 4015933"/>
              <a:gd name="connsiteY5" fmla="*/ 1182749 h 2635784"/>
              <a:gd name="connsiteX6" fmla="*/ 1229244 w 4015933"/>
              <a:gd name="connsiteY6" fmla="*/ 213852 h 2635784"/>
              <a:gd name="connsiteX7" fmla="*/ 970646 w 4015933"/>
              <a:gd name="connsiteY7" fmla="*/ 2421 h 2635784"/>
              <a:gd name="connsiteX8" fmla="*/ 240573 w 4015933"/>
              <a:gd name="connsiteY8" fmla="*/ 2131 h 2635784"/>
              <a:gd name="connsiteX9" fmla="*/ 12456 w 4015933"/>
              <a:gd name="connsiteY9" fmla="*/ 195236 h 2635784"/>
              <a:gd name="connsiteX10" fmla="*/ 0 w 4015933"/>
              <a:gd name="connsiteY10" fmla="*/ 1839917 h 2635784"/>
              <a:gd name="connsiteX11" fmla="*/ 297183 w 4015933"/>
              <a:gd name="connsiteY11" fmla="*/ 2412536 h 2635784"/>
              <a:gd name="connsiteX12" fmla="*/ 3431847 w 4015933"/>
              <a:gd name="connsiteY12" fmla="*/ 2566016 h 2635784"/>
              <a:gd name="connsiteX0" fmla="*/ 3431847 w 4015933"/>
              <a:gd name="connsiteY0" fmla="*/ 2566016 h 2667648"/>
              <a:gd name="connsiteX1" fmla="*/ 3998628 w 4015933"/>
              <a:gd name="connsiteY1" fmla="*/ 2258414 h 2667648"/>
              <a:gd name="connsiteX2" fmla="*/ 4014210 w 4015933"/>
              <a:gd name="connsiteY2" fmla="*/ 1524877 h 2667648"/>
              <a:gd name="connsiteX3" fmla="*/ 3786960 w 4015933"/>
              <a:gd name="connsiteY3" fmla="*/ 1314315 h 2667648"/>
              <a:gd name="connsiteX4" fmla="*/ 1550442 w 4015933"/>
              <a:gd name="connsiteY4" fmla="*/ 1275636 h 2667648"/>
              <a:gd name="connsiteX5" fmla="*/ 1235996 w 4015933"/>
              <a:gd name="connsiteY5" fmla="*/ 1182749 h 2667648"/>
              <a:gd name="connsiteX6" fmla="*/ 1229244 w 4015933"/>
              <a:gd name="connsiteY6" fmla="*/ 213852 h 2667648"/>
              <a:gd name="connsiteX7" fmla="*/ 970646 w 4015933"/>
              <a:gd name="connsiteY7" fmla="*/ 2421 h 2667648"/>
              <a:gd name="connsiteX8" fmla="*/ 240573 w 4015933"/>
              <a:gd name="connsiteY8" fmla="*/ 2131 h 2667648"/>
              <a:gd name="connsiteX9" fmla="*/ 12456 w 4015933"/>
              <a:gd name="connsiteY9" fmla="*/ 195236 h 2667648"/>
              <a:gd name="connsiteX10" fmla="*/ 0 w 4015933"/>
              <a:gd name="connsiteY10" fmla="*/ 1839917 h 2667648"/>
              <a:gd name="connsiteX11" fmla="*/ 197341 w 4015933"/>
              <a:gd name="connsiteY11" fmla="*/ 2462454 h 2667648"/>
              <a:gd name="connsiteX12" fmla="*/ 3431847 w 4015933"/>
              <a:gd name="connsiteY12" fmla="*/ 2566016 h 2667648"/>
              <a:gd name="connsiteX0" fmla="*/ 3431847 w 4015933"/>
              <a:gd name="connsiteY0" fmla="*/ 2566016 h 2582624"/>
              <a:gd name="connsiteX1" fmla="*/ 3998628 w 4015933"/>
              <a:gd name="connsiteY1" fmla="*/ 2258414 h 2582624"/>
              <a:gd name="connsiteX2" fmla="*/ 4014210 w 4015933"/>
              <a:gd name="connsiteY2" fmla="*/ 1524877 h 2582624"/>
              <a:gd name="connsiteX3" fmla="*/ 3786960 w 4015933"/>
              <a:gd name="connsiteY3" fmla="*/ 1314315 h 2582624"/>
              <a:gd name="connsiteX4" fmla="*/ 1550442 w 4015933"/>
              <a:gd name="connsiteY4" fmla="*/ 1275636 h 2582624"/>
              <a:gd name="connsiteX5" fmla="*/ 1235996 w 4015933"/>
              <a:gd name="connsiteY5" fmla="*/ 1182749 h 2582624"/>
              <a:gd name="connsiteX6" fmla="*/ 1229244 w 4015933"/>
              <a:gd name="connsiteY6" fmla="*/ 213852 h 2582624"/>
              <a:gd name="connsiteX7" fmla="*/ 970646 w 4015933"/>
              <a:gd name="connsiteY7" fmla="*/ 2421 h 2582624"/>
              <a:gd name="connsiteX8" fmla="*/ 240573 w 4015933"/>
              <a:gd name="connsiteY8" fmla="*/ 2131 h 2582624"/>
              <a:gd name="connsiteX9" fmla="*/ 12456 w 4015933"/>
              <a:gd name="connsiteY9" fmla="*/ 195236 h 2582624"/>
              <a:gd name="connsiteX10" fmla="*/ 0 w 4015933"/>
              <a:gd name="connsiteY10" fmla="*/ 1839917 h 2582624"/>
              <a:gd name="connsiteX11" fmla="*/ 197341 w 4015933"/>
              <a:gd name="connsiteY11" fmla="*/ 2462454 h 2582624"/>
              <a:gd name="connsiteX12" fmla="*/ 3431847 w 4015933"/>
              <a:gd name="connsiteY12" fmla="*/ 2566016 h 2582624"/>
              <a:gd name="connsiteX0" fmla="*/ 3431847 w 4015933"/>
              <a:gd name="connsiteY0" fmla="*/ 2566016 h 2582625"/>
              <a:gd name="connsiteX1" fmla="*/ 3998628 w 4015933"/>
              <a:gd name="connsiteY1" fmla="*/ 2258414 h 2582625"/>
              <a:gd name="connsiteX2" fmla="*/ 4014210 w 4015933"/>
              <a:gd name="connsiteY2" fmla="*/ 1524877 h 2582625"/>
              <a:gd name="connsiteX3" fmla="*/ 3786960 w 4015933"/>
              <a:gd name="connsiteY3" fmla="*/ 1314315 h 2582625"/>
              <a:gd name="connsiteX4" fmla="*/ 1550442 w 4015933"/>
              <a:gd name="connsiteY4" fmla="*/ 1275636 h 2582625"/>
              <a:gd name="connsiteX5" fmla="*/ 1251175 w 4015933"/>
              <a:gd name="connsiteY5" fmla="*/ 1235878 h 2582625"/>
              <a:gd name="connsiteX6" fmla="*/ 1229244 w 4015933"/>
              <a:gd name="connsiteY6" fmla="*/ 213852 h 2582625"/>
              <a:gd name="connsiteX7" fmla="*/ 970646 w 4015933"/>
              <a:gd name="connsiteY7" fmla="*/ 2421 h 2582625"/>
              <a:gd name="connsiteX8" fmla="*/ 240573 w 4015933"/>
              <a:gd name="connsiteY8" fmla="*/ 2131 h 2582625"/>
              <a:gd name="connsiteX9" fmla="*/ 12456 w 4015933"/>
              <a:gd name="connsiteY9" fmla="*/ 195236 h 2582625"/>
              <a:gd name="connsiteX10" fmla="*/ 0 w 4015933"/>
              <a:gd name="connsiteY10" fmla="*/ 1839917 h 2582625"/>
              <a:gd name="connsiteX11" fmla="*/ 197341 w 4015933"/>
              <a:gd name="connsiteY11" fmla="*/ 2462454 h 2582625"/>
              <a:gd name="connsiteX12" fmla="*/ 3431847 w 4015933"/>
              <a:gd name="connsiteY12" fmla="*/ 2566016 h 2582625"/>
              <a:gd name="connsiteX0" fmla="*/ 3431847 w 4015933"/>
              <a:gd name="connsiteY0" fmla="*/ 2566016 h 2582625"/>
              <a:gd name="connsiteX1" fmla="*/ 3998628 w 4015933"/>
              <a:gd name="connsiteY1" fmla="*/ 2258414 h 2582625"/>
              <a:gd name="connsiteX2" fmla="*/ 4014210 w 4015933"/>
              <a:gd name="connsiteY2" fmla="*/ 1524877 h 2582625"/>
              <a:gd name="connsiteX3" fmla="*/ 3786960 w 4015933"/>
              <a:gd name="connsiteY3" fmla="*/ 1314315 h 2582625"/>
              <a:gd name="connsiteX4" fmla="*/ 1550442 w 4015933"/>
              <a:gd name="connsiteY4" fmla="*/ 1313586 h 2582625"/>
              <a:gd name="connsiteX5" fmla="*/ 1251175 w 4015933"/>
              <a:gd name="connsiteY5" fmla="*/ 1235878 h 2582625"/>
              <a:gd name="connsiteX6" fmla="*/ 1229244 w 4015933"/>
              <a:gd name="connsiteY6" fmla="*/ 213852 h 2582625"/>
              <a:gd name="connsiteX7" fmla="*/ 970646 w 4015933"/>
              <a:gd name="connsiteY7" fmla="*/ 2421 h 2582625"/>
              <a:gd name="connsiteX8" fmla="*/ 240573 w 4015933"/>
              <a:gd name="connsiteY8" fmla="*/ 2131 h 2582625"/>
              <a:gd name="connsiteX9" fmla="*/ 12456 w 4015933"/>
              <a:gd name="connsiteY9" fmla="*/ 195236 h 2582625"/>
              <a:gd name="connsiteX10" fmla="*/ 0 w 4015933"/>
              <a:gd name="connsiteY10" fmla="*/ 1839917 h 2582625"/>
              <a:gd name="connsiteX11" fmla="*/ 197341 w 4015933"/>
              <a:gd name="connsiteY11" fmla="*/ 2462454 h 2582625"/>
              <a:gd name="connsiteX12" fmla="*/ 3431847 w 4015933"/>
              <a:gd name="connsiteY12" fmla="*/ 2566016 h 2582625"/>
              <a:gd name="connsiteX0" fmla="*/ 3431847 w 4015933"/>
              <a:gd name="connsiteY0" fmla="*/ 2566016 h 2582625"/>
              <a:gd name="connsiteX1" fmla="*/ 3998628 w 4015933"/>
              <a:gd name="connsiteY1" fmla="*/ 2258414 h 2582625"/>
              <a:gd name="connsiteX2" fmla="*/ 4014210 w 4015933"/>
              <a:gd name="connsiteY2" fmla="*/ 1524877 h 2582625"/>
              <a:gd name="connsiteX3" fmla="*/ 3794550 w 4015933"/>
              <a:gd name="connsiteY3" fmla="*/ 1321906 h 2582625"/>
              <a:gd name="connsiteX4" fmla="*/ 1550442 w 4015933"/>
              <a:gd name="connsiteY4" fmla="*/ 1313586 h 2582625"/>
              <a:gd name="connsiteX5" fmla="*/ 1251175 w 4015933"/>
              <a:gd name="connsiteY5" fmla="*/ 1235878 h 2582625"/>
              <a:gd name="connsiteX6" fmla="*/ 1229244 w 4015933"/>
              <a:gd name="connsiteY6" fmla="*/ 213852 h 2582625"/>
              <a:gd name="connsiteX7" fmla="*/ 970646 w 4015933"/>
              <a:gd name="connsiteY7" fmla="*/ 2421 h 2582625"/>
              <a:gd name="connsiteX8" fmla="*/ 240573 w 4015933"/>
              <a:gd name="connsiteY8" fmla="*/ 2131 h 2582625"/>
              <a:gd name="connsiteX9" fmla="*/ 12456 w 4015933"/>
              <a:gd name="connsiteY9" fmla="*/ 195236 h 2582625"/>
              <a:gd name="connsiteX10" fmla="*/ 0 w 4015933"/>
              <a:gd name="connsiteY10" fmla="*/ 1839917 h 2582625"/>
              <a:gd name="connsiteX11" fmla="*/ 197341 w 4015933"/>
              <a:gd name="connsiteY11" fmla="*/ 2462454 h 2582625"/>
              <a:gd name="connsiteX12" fmla="*/ 3431847 w 4015933"/>
              <a:gd name="connsiteY12" fmla="*/ 2566016 h 2582625"/>
              <a:gd name="connsiteX0" fmla="*/ 3431847 w 4015933"/>
              <a:gd name="connsiteY0" fmla="*/ 2566016 h 2582625"/>
              <a:gd name="connsiteX1" fmla="*/ 3998628 w 4015933"/>
              <a:gd name="connsiteY1" fmla="*/ 2258414 h 2582625"/>
              <a:gd name="connsiteX2" fmla="*/ 4014210 w 4015933"/>
              <a:gd name="connsiteY2" fmla="*/ 1524877 h 2582625"/>
              <a:gd name="connsiteX3" fmla="*/ 3794550 w 4015933"/>
              <a:gd name="connsiteY3" fmla="*/ 1329496 h 2582625"/>
              <a:gd name="connsiteX4" fmla="*/ 1550442 w 4015933"/>
              <a:gd name="connsiteY4" fmla="*/ 1313586 h 2582625"/>
              <a:gd name="connsiteX5" fmla="*/ 1251175 w 4015933"/>
              <a:gd name="connsiteY5" fmla="*/ 1235878 h 2582625"/>
              <a:gd name="connsiteX6" fmla="*/ 1229244 w 4015933"/>
              <a:gd name="connsiteY6" fmla="*/ 213852 h 2582625"/>
              <a:gd name="connsiteX7" fmla="*/ 970646 w 4015933"/>
              <a:gd name="connsiteY7" fmla="*/ 2421 h 2582625"/>
              <a:gd name="connsiteX8" fmla="*/ 240573 w 4015933"/>
              <a:gd name="connsiteY8" fmla="*/ 2131 h 2582625"/>
              <a:gd name="connsiteX9" fmla="*/ 12456 w 4015933"/>
              <a:gd name="connsiteY9" fmla="*/ 195236 h 2582625"/>
              <a:gd name="connsiteX10" fmla="*/ 0 w 4015933"/>
              <a:gd name="connsiteY10" fmla="*/ 1839917 h 2582625"/>
              <a:gd name="connsiteX11" fmla="*/ 197341 w 4015933"/>
              <a:gd name="connsiteY11" fmla="*/ 2462454 h 2582625"/>
              <a:gd name="connsiteX12" fmla="*/ 3431847 w 4015933"/>
              <a:gd name="connsiteY12" fmla="*/ 2566016 h 258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5933" h="2582625">
                <a:moveTo>
                  <a:pt x="3431847" y="2566016"/>
                </a:moveTo>
                <a:cubicBezTo>
                  <a:pt x="3545720" y="2574019"/>
                  <a:pt x="3991180" y="2593840"/>
                  <a:pt x="3998628" y="2258414"/>
                </a:cubicBezTo>
                <a:cubicBezTo>
                  <a:pt x="4013806" y="1910740"/>
                  <a:pt x="4019000" y="2251928"/>
                  <a:pt x="4014210" y="1524877"/>
                </a:cubicBezTo>
                <a:cubicBezTo>
                  <a:pt x="4022280" y="1337850"/>
                  <a:pt x="3961740" y="1333643"/>
                  <a:pt x="3794550" y="1329496"/>
                </a:cubicBezTo>
                <a:lnTo>
                  <a:pt x="1550442" y="1313586"/>
                </a:lnTo>
                <a:cubicBezTo>
                  <a:pt x="1359267" y="1313104"/>
                  <a:pt x="1244230" y="1358280"/>
                  <a:pt x="1251175" y="1235878"/>
                </a:cubicBezTo>
                <a:cubicBezTo>
                  <a:pt x="1248924" y="912912"/>
                  <a:pt x="1231495" y="536818"/>
                  <a:pt x="1229244" y="213852"/>
                </a:cubicBezTo>
                <a:cubicBezTo>
                  <a:pt x="1224325" y="72255"/>
                  <a:pt x="1196545" y="-16002"/>
                  <a:pt x="970646" y="2421"/>
                </a:cubicBezTo>
                <a:lnTo>
                  <a:pt x="240573" y="2131"/>
                </a:lnTo>
                <a:cubicBezTo>
                  <a:pt x="95954" y="5539"/>
                  <a:pt x="-10565" y="16568"/>
                  <a:pt x="12456" y="195236"/>
                </a:cubicBezTo>
                <a:cubicBezTo>
                  <a:pt x="11331" y="617004"/>
                  <a:pt x="1125" y="1418149"/>
                  <a:pt x="0" y="1839917"/>
                </a:cubicBezTo>
                <a:cubicBezTo>
                  <a:pt x="25175" y="2143946"/>
                  <a:pt x="-34374" y="2370443"/>
                  <a:pt x="197341" y="2462454"/>
                </a:cubicBezTo>
                <a:cubicBezTo>
                  <a:pt x="549813" y="2671659"/>
                  <a:pt x="2816605" y="2538020"/>
                  <a:pt x="3431847" y="2566016"/>
                </a:cubicBezTo>
                <a:close/>
              </a:path>
            </a:pathLst>
          </a:custGeom>
          <a:noFill/>
          <a:ln w="5080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54" name="テキスト ボックス 29">
            <a:extLst>
              <a:ext uri="{FF2B5EF4-FFF2-40B4-BE49-F238E27FC236}">
                <a16:creationId xmlns:a16="http://schemas.microsoft.com/office/drawing/2014/main" id="{561767C9-C488-4939-9039-045D5BFA5AC1}"/>
              </a:ext>
            </a:extLst>
          </p:cNvPr>
          <p:cNvSpPr txBox="1"/>
          <p:nvPr/>
        </p:nvSpPr>
        <p:spPr>
          <a:xfrm>
            <a:off x="2242620" y="4846486"/>
            <a:ext cx="994722" cy="329841"/>
          </a:xfrm>
          <a:prstGeom prst="rect">
            <a:avLst/>
          </a:prstGeom>
          <a:solidFill>
            <a:schemeClr val="bg1">
              <a:alpha val="25000"/>
            </a:schemeClr>
          </a:solidFill>
          <a:ln w="38100" cmpd="dbl">
            <a:solidFill>
              <a:schemeClr val="accent6">
                <a:lumMod val="50000"/>
              </a:schemeClr>
            </a:solidFill>
          </a:ln>
        </p:spPr>
        <p:txBody>
          <a:bodyPr wrap="square" rtlCol="0">
            <a:noAutofit/>
          </a:bodyPr>
          <a:lstStyle/>
          <a:p>
            <a:pPr algn="ctr"/>
            <a:r>
              <a:rPr lang="ja-JP" sz="1200" b="1" kern="1200">
                <a:solidFill>
                  <a:srgbClr val="002060"/>
                </a:solidFill>
                <a:effectLst/>
                <a:latin typeface="ＭＳ Ｐゴシック" panose="020B0600070205080204" pitchFamily="50" charset="-128"/>
                <a:ea typeface="ＭＳ 明朝" panose="02020609040205080304" pitchFamily="17" charset="-128"/>
                <a:cs typeface="Times New Roman" panose="02020603050405020304" pitchFamily="18" charset="0"/>
              </a:rPr>
              <a:t>自然ゾーン</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60" name="テキスト ボックス 30">
            <a:extLst>
              <a:ext uri="{FF2B5EF4-FFF2-40B4-BE49-F238E27FC236}">
                <a16:creationId xmlns:a16="http://schemas.microsoft.com/office/drawing/2014/main" id="{5765FB84-E0C0-4024-B1F5-AC5E416EABF4}"/>
              </a:ext>
            </a:extLst>
          </p:cNvPr>
          <p:cNvSpPr txBox="1"/>
          <p:nvPr/>
        </p:nvSpPr>
        <p:spPr>
          <a:xfrm>
            <a:off x="4374333" y="6032858"/>
            <a:ext cx="1491223" cy="310234"/>
          </a:xfrm>
          <a:prstGeom prst="rect">
            <a:avLst/>
          </a:prstGeom>
          <a:solidFill>
            <a:schemeClr val="bg1">
              <a:alpha val="25000"/>
            </a:schemeClr>
          </a:solidFill>
          <a:ln w="38100" cmpd="dbl">
            <a:solidFill>
              <a:srgbClr val="FF0000"/>
            </a:solidFill>
          </a:ln>
        </p:spPr>
        <p:txBody>
          <a:bodyPr wrap="square" lIns="108000" tIns="36000" rIns="108000" bIns="36000" rtlCol="0">
            <a:noAutofit/>
          </a:bodyPr>
          <a:lstStyle/>
          <a:p>
            <a:r>
              <a:rPr lang="ja-JP" sz="1200" b="1" kern="1200">
                <a:solidFill>
                  <a:srgbClr val="002060"/>
                </a:solidFill>
                <a:effectLst/>
                <a:latin typeface="ＭＳ Ｐゴシック" panose="020B0600070205080204" pitchFamily="50" charset="-128"/>
                <a:ea typeface="ＭＳ 明朝" panose="02020609040205080304" pitchFamily="17" charset="-128"/>
                <a:cs typeface="Times New Roman" panose="02020603050405020304" pitchFamily="18" charset="0"/>
              </a:rPr>
              <a:t>賑わい創出ゾーン</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61" name="テキスト ボックス 31">
            <a:extLst>
              <a:ext uri="{FF2B5EF4-FFF2-40B4-BE49-F238E27FC236}">
                <a16:creationId xmlns:a16="http://schemas.microsoft.com/office/drawing/2014/main" id="{F4093279-428D-4F8F-BF77-B1DD9167F8E9}"/>
              </a:ext>
            </a:extLst>
          </p:cNvPr>
          <p:cNvSpPr txBox="1"/>
          <p:nvPr/>
        </p:nvSpPr>
        <p:spPr>
          <a:xfrm>
            <a:off x="2820583" y="9290075"/>
            <a:ext cx="1457816" cy="529668"/>
          </a:xfrm>
          <a:prstGeom prst="rect">
            <a:avLst/>
          </a:prstGeom>
          <a:solidFill>
            <a:schemeClr val="bg1">
              <a:alpha val="25000"/>
            </a:schemeClr>
          </a:solidFill>
          <a:ln w="38100" cmpd="dbl">
            <a:solidFill>
              <a:srgbClr val="0070C0"/>
            </a:solidFill>
          </a:ln>
        </p:spPr>
        <p:txBody>
          <a:bodyPr wrap="square" rtlCol="0">
            <a:noAutofit/>
          </a:bodyPr>
          <a:lstStyle/>
          <a:p>
            <a:r>
              <a:rPr lang="ja-JP" sz="1200" b="1" kern="1200" dirty="0">
                <a:solidFill>
                  <a:srgbClr val="002060"/>
                </a:solidFill>
                <a:effectLst/>
                <a:latin typeface="ＭＳ Ｐゴシック" panose="020B0600070205080204" pitchFamily="50" charset="-128"/>
                <a:ea typeface="ＭＳ 明朝" panose="02020609040205080304" pitchFamily="17" charset="-128"/>
                <a:cs typeface="Times New Roman" panose="02020603050405020304" pitchFamily="18" charset="0"/>
              </a:rPr>
              <a:t>スポーツ・</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r>
              <a:rPr lang="ja-JP" sz="1200" b="1" kern="1200" dirty="0">
                <a:solidFill>
                  <a:srgbClr val="002060"/>
                </a:solidFill>
                <a:effectLst/>
                <a:latin typeface="ＭＳ Ｐゴシック" panose="020B0600070205080204" pitchFamily="50" charset="-128"/>
                <a:ea typeface="ＭＳ 明朝" panose="02020609040205080304" pitchFamily="17" charset="-128"/>
                <a:cs typeface="Times New Roman" panose="02020603050405020304" pitchFamily="18" charset="0"/>
              </a:rPr>
              <a:t>健康づくりゾーン</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8" name="テキスト ボックス 17">
            <a:extLst>
              <a:ext uri="{FF2B5EF4-FFF2-40B4-BE49-F238E27FC236}">
                <a16:creationId xmlns:a16="http://schemas.microsoft.com/office/drawing/2014/main" id="{B3B3A265-7300-4412-8890-5DB0BA2DC56B}"/>
              </a:ext>
            </a:extLst>
          </p:cNvPr>
          <p:cNvSpPr txBox="1"/>
          <p:nvPr/>
        </p:nvSpPr>
        <p:spPr>
          <a:xfrm>
            <a:off x="3906102" y="7837474"/>
            <a:ext cx="477789" cy="138499"/>
          </a:xfrm>
          <a:prstGeom prst="rect">
            <a:avLst/>
          </a:prstGeom>
          <a:noFill/>
        </p:spPr>
        <p:txBody>
          <a:bodyPr wrap="square" rtlCol="0">
            <a:spAutoFit/>
          </a:bodyPr>
          <a:lstStyle/>
          <a:p>
            <a:r>
              <a:rPr kumimoji="1" lang="ja-JP" altLang="en-US" sz="300" b="1" dirty="0">
                <a:latin typeface="Meiryo UI" panose="020B0604030504040204" pitchFamily="50" charset="-128"/>
                <a:ea typeface="Meiryo UI" panose="020B0604030504040204" pitchFamily="50" charset="-128"/>
              </a:rPr>
              <a:t>３番トイレ</a:t>
            </a:r>
          </a:p>
        </p:txBody>
      </p:sp>
      <p:sp>
        <p:nvSpPr>
          <p:cNvPr id="52" name="フリーフォーム 75">
            <a:extLst>
              <a:ext uri="{FF2B5EF4-FFF2-40B4-BE49-F238E27FC236}">
                <a16:creationId xmlns:a16="http://schemas.microsoft.com/office/drawing/2014/main" id="{3A1A3430-7FE2-4370-8C01-48FD6C796AEA}"/>
              </a:ext>
            </a:extLst>
          </p:cNvPr>
          <p:cNvSpPr/>
          <p:nvPr/>
        </p:nvSpPr>
        <p:spPr>
          <a:xfrm>
            <a:off x="682171" y="4550422"/>
            <a:ext cx="4847772" cy="4605790"/>
          </a:xfrm>
          <a:custGeom>
            <a:avLst/>
            <a:gdLst>
              <a:gd name="connsiteX0" fmla="*/ 0 w 5676900"/>
              <a:gd name="connsiteY0" fmla="*/ 2273300 h 5600700"/>
              <a:gd name="connsiteX1" fmla="*/ 25400 w 5676900"/>
              <a:gd name="connsiteY1" fmla="*/ 165100 h 5600700"/>
              <a:gd name="connsiteX2" fmla="*/ 215900 w 5676900"/>
              <a:gd name="connsiteY2" fmla="*/ 12700 h 5600700"/>
              <a:gd name="connsiteX3" fmla="*/ 1130300 w 5676900"/>
              <a:gd name="connsiteY3" fmla="*/ 38100 h 5600700"/>
              <a:gd name="connsiteX4" fmla="*/ 1397000 w 5676900"/>
              <a:gd name="connsiteY4" fmla="*/ 368300 h 5600700"/>
              <a:gd name="connsiteX5" fmla="*/ 1371600 w 5676900"/>
              <a:gd name="connsiteY5" fmla="*/ 1092200 h 5600700"/>
              <a:gd name="connsiteX6" fmla="*/ 1689100 w 5676900"/>
              <a:gd name="connsiteY6" fmla="*/ 1346200 h 5600700"/>
              <a:gd name="connsiteX7" fmla="*/ 3860800 w 5676900"/>
              <a:gd name="connsiteY7" fmla="*/ 1397000 h 5600700"/>
              <a:gd name="connsiteX8" fmla="*/ 4127500 w 5676900"/>
              <a:gd name="connsiteY8" fmla="*/ 1663700 h 5600700"/>
              <a:gd name="connsiteX9" fmla="*/ 4152900 w 5676900"/>
              <a:gd name="connsiteY9" fmla="*/ 2540000 h 5600700"/>
              <a:gd name="connsiteX10" fmla="*/ 4457700 w 5676900"/>
              <a:gd name="connsiteY10" fmla="*/ 2781300 h 5600700"/>
              <a:gd name="connsiteX11" fmla="*/ 5448300 w 5676900"/>
              <a:gd name="connsiteY11" fmla="*/ 2844800 h 5600700"/>
              <a:gd name="connsiteX12" fmla="*/ 5676900 w 5676900"/>
              <a:gd name="connsiteY12" fmla="*/ 3365500 h 5600700"/>
              <a:gd name="connsiteX13" fmla="*/ 5651500 w 5676900"/>
              <a:gd name="connsiteY13" fmla="*/ 5232400 h 5600700"/>
              <a:gd name="connsiteX14" fmla="*/ 5016500 w 5676900"/>
              <a:gd name="connsiteY14" fmla="*/ 5600700 h 5600700"/>
              <a:gd name="connsiteX15" fmla="*/ 889000 w 5676900"/>
              <a:gd name="connsiteY15" fmla="*/ 5511800 h 5600700"/>
              <a:gd name="connsiteX16" fmla="*/ 673100 w 5676900"/>
              <a:gd name="connsiteY16" fmla="*/ 5308600 h 5600700"/>
              <a:gd name="connsiteX17" fmla="*/ 723900 w 5676900"/>
              <a:gd name="connsiteY17" fmla="*/ 2971800 h 5600700"/>
              <a:gd name="connsiteX18" fmla="*/ 520700 w 5676900"/>
              <a:gd name="connsiteY18" fmla="*/ 2654300 h 5600700"/>
              <a:gd name="connsiteX19" fmla="*/ 165100 w 5676900"/>
              <a:gd name="connsiteY19" fmla="*/ 2654300 h 5600700"/>
              <a:gd name="connsiteX20" fmla="*/ 38100 w 5676900"/>
              <a:gd name="connsiteY20" fmla="*/ 2438400 h 5600700"/>
              <a:gd name="connsiteX21" fmla="*/ 12700 w 5676900"/>
              <a:gd name="connsiteY21" fmla="*/ 0 h 5600700"/>
              <a:gd name="connsiteX0" fmla="*/ 0 w 5676900"/>
              <a:gd name="connsiteY0" fmla="*/ 2273300 h 5600700"/>
              <a:gd name="connsiteX1" fmla="*/ 25400 w 5676900"/>
              <a:gd name="connsiteY1" fmla="*/ 165100 h 5600700"/>
              <a:gd name="connsiteX2" fmla="*/ 215900 w 5676900"/>
              <a:gd name="connsiteY2" fmla="*/ 12700 h 5600700"/>
              <a:gd name="connsiteX3" fmla="*/ 1130300 w 5676900"/>
              <a:gd name="connsiteY3" fmla="*/ 38100 h 5600700"/>
              <a:gd name="connsiteX4" fmla="*/ 1397000 w 5676900"/>
              <a:gd name="connsiteY4" fmla="*/ 368300 h 5600700"/>
              <a:gd name="connsiteX5" fmla="*/ 1371600 w 5676900"/>
              <a:gd name="connsiteY5" fmla="*/ 1092200 h 5600700"/>
              <a:gd name="connsiteX6" fmla="*/ 1689100 w 5676900"/>
              <a:gd name="connsiteY6" fmla="*/ 1346200 h 5600700"/>
              <a:gd name="connsiteX7" fmla="*/ 3860800 w 5676900"/>
              <a:gd name="connsiteY7" fmla="*/ 1397000 h 5600700"/>
              <a:gd name="connsiteX8" fmla="*/ 4127500 w 5676900"/>
              <a:gd name="connsiteY8" fmla="*/ 1663700 h 5600700"/>
              <a:gd name="connsiteX9" fmla="*/ 4152900 w 5676900"/>
              <a:gd name="connsiteY9" fmla="*/ 2540000 h 5600700"/>
              <a:gd name="connsiteX10" fmla="*/ 4457700 w 5676900"/>
              <a:gd name="connsiteY10" fmla="*/ 2781300 h 5600700"/>
              <a:gd name="connsiteX11" fmla="*/ 5448300 w 5676900"/>
              <a:gd name="connsiteY11" fmla="*/ 2844800 h 5600700"/>
              <a:gd name="connsiteX12" fmla="*/ 5676900 w 5676900"/>
              <a:gd name="connsiteY12" fmla="*/ 3365500 h 5600700"/>
              <a:gd name="connsiteX13" fmla="*/ 5651500 w 5676900"/>
              <a:gd name="connsiteY13" fmla="*/ 5232400 h 5600700"/>
              <a:gd name="connsiteX14" fmla="*/ 5016500 w 5676900"/>
              <a:gd name="connsiteY14" fmla="*/ 5600700 h 5600700"/>
              <a:gd name="connsiteX15" fmla="*/ 889000 w 5676900"/>
              <a:gd name="connsiteY15" fmla="*/ 5511800 h 5600700"/>
              <a:gd name="connsiteX16" fmla="*/ 673100 w 5676900"/>
              <a:gd name="connsiteY16" fmla="*/ 5308600 h 5600700"/>
              <a:gd name="connsiteX17" fmla="*/ 723900 w 5676900"/>
              <a:gd name="connsiteY17" fmla="*/ 2971800 h 5600700"/>
              <a:gd name="connsiteX18" fmla="*/ 520700 w 5676900"/>
              <a:gd name="connsiteY18" fmla="*/ 2654300 h 5600700"/>
              <a:gd name="connsiteX19" fmla="*/ 165100 w 5676900"/>
              <a:gd name="connsiteY19" fmla="*/ 2654300 h 5600700"/>
              <a:gd name="connsiteX20" fmla="*/ 38100 w 5676900"/>
              <a:gd name="connsiteY20" fmla="*/ 2438400 h 5600700"/>
              <a:gd name="connsiteX21" fmla="*/ 12700 w 5676900"/>
              <a:gd name="connsiteY21" fmla="*/ 0 h 5600700"/>
              <a:gd name="connsiteX22" fmla="*/ 0 w 5676900"/>
              <a:gd name="connsiteY22" fmla="*/ 2273300 h 5600700"/>
              <a:gd name="connsiteX0" fmla="*/ 0 w 6184900"/>
              <a:gd name="connsiteY0" fmla="*/ 2286000 h 5600700"/>
              <a:gd name="connsiteX1" fmla="*/ 533400 w 6184900"/>
              <a:gd name="connsiteY1" fmla="*/ 165100 h 5600700"/>
              <a:gd name="connsiteX2" fmla="*/ 723900 w 6184900"/>
              <a:gd name="connsiteY2" fmla="*/ 12700 h 5600700"/>
              <a:gd name="connsiteX3" fmla="*/ 1638300 w 6184900"/>
              <a:gd name="connsiteY3" fmla="*/ 38100 h 5600700"/>
              <a:gd name="connsiteX4" fmla="*/ 1905000 w 6184900"/>
              <a:gd name="connsiteY4" fmla="*/ 368300 h 5600700"/>
              <a:gd name="connsiteX5" fmla="*/ 1879600 w 6184900"/>
              <a:gd name="connsiteY5" fmla="*/ 1092200 h 5600700"/>
              <a:gd name="connsiteX6" fmla="*/ 2197100 w 6184900"/>
              <a:gd name="connsiteY6" fmla="*/ 1346200 h 5600700"/>
              <a:gd name="connsiteX7" fmla="*/ 4368800 w 6184900"/>
              <a:gd name="connsiteY7" fmla="*/ 1397000 h 5600700"/>
              <a:gd name="connsiteX8" fmla="*/ 4635500 w 6184900"/>
              <a:gd name="connsiteY8" fmla="*/ 1663700 h 5600700"/>
              <a:gd name="connsiteX9" fmla="*/ 4660900 w 6184900"/>
              <a:gd name="connsiteY9" fmla="*/ 2540000 h 5600700"/>
              <a:gd name="connsiteX10" fmla="*/ 4965700 w 6184900"/>
              <a:gd name="connsiteY10" fmla="*/ 2781300 h 5600700"/>
              <a:gd name="connsiteX11" fmla="*/ 5956300 w 6184900"/>
              <a:gd name="connsiteY11" fmla="*/ 2844800 h 5600700"/>
              <a:gd name="connsiteX12" fmla="*/ 6184900 w 6184900"/>
              <a:gd name="connsiteY12" fmla="*/ 3365500 h 5600700"/>
              <a:gd name="connsiteX13" fmla="*/ 6159500 w 6184900"/>
              <a:gd name="connsiteY13" fmla="*/ 5232400 h 5600700"/>
              <a:gd name="connsiteX14" fmla="*/ 5524500 w 6184900"/>
              <a:gd name="connsiteY14" fmla="*/ 5600700 h 5600700"/>
              <a:gd name="connsiteX15" fmla="*/ 1397000 w 6184900"/>
              <a:gd name="connsiteY15" fmla="*/ 5511800 h 5600700"/>
              <a:gd name="connsiteX16" fmla="*/ 1181100 w 6184900"/>
              <a:gd name="connsiteY16" fmla="*/ 5308600 h 5600700"/>
              <a:gd name="connsiteX17" fmla="*/ 1231900 w 6184900"/>
              <a:gd name="connsiteY17" fmla="*/ 2971800 h 5600700"/>
              <a:gd name="connsiteX18" fmla="*/ 1028700 w 6184900"/>
              <a:gd name="connsiteY18" fmla="*/ 2654300 h 5600700"/>
              <a:gd name="connsiteX19" fmla="*/ 673100 w 6184900"/>
              <a:gd name="connsiteY19" fmla="*/ 2654300 h 5600700"/>
              <a:gd name="connsiteX20" fmla="*/ 546100 w 6184900"/>
              <a:gd name="connsiteY20" fmla="*/ 2438400 h 5600700"/>
              <a:gd name="connsiteX21" fmla="*/ 520700 w 6184900"/>
              <a:gd name="connsiteY21" fmla="*/ 0 h 5600700"/>
              <a:gd name="connsiteX22" fmla="*/ 0 w 6184900"/>
              <a:gd name="connsiteY22" fmla="*/ 2286000 h 5600700"/>
              <a:gd name="connsiteX0" fmla="*/ 0 w 5664200"/>
              <a:gd name="connsiteY0" fmla="*/ 0 h 5600700"/>
              <a:gd name="connsiteX1" fmla="*/ 12700 w 5664200"/>
              <a:gd name="connsiteY1" fmla="*/ 165100 h 5600700"/>
              <a:gd name="connsiteX2" fmla="*/ 203200 w 5664200"/>
              <a:gd name="connsiteY2" fmla="*/ 12700 h 5600700"/>
              <a:gd name="connsiteX3" fmla="*/ 1117600 w 5664200"/>
              <a:gd name="connsiteY3" fmla="*/ 38100 h 5600700"/>
              <a:gd name="connsiteX4" fmla="*/ 1384300 w 5664200"/>
              <a:gd name="connsiteY4" fmla="*/ 368300 h 5600700"/>
              <a:gd name="connsiteX5" fmla="*/ 1358900 w 5664200"/>
              <a:gd name="connsiteY5" fmla="*/ 1092200 h 5600700"/>
              <a:gd name="connsiteX6" fmla="*/ 1676400 w 5664200"/>
              <a:gd name="connsiteY6" fmla="*/ 1346200 h 5600700"/>
              <a:gd name="connsiteX7" fmla="*/ 3848100 w 5664200"/>
              <a:gd name="connsiteY7" fmla="*/ 1397000 h 5600700"/>
              <a:gd name="connsiteX8" fmla="*/ 4114800 w 5664200"/>
              <a:gd name="connsiteY8" fmla="*/ 1663700 h 5600700"/>
              <a:gd name="connsiteX9" fmla="*/ 4140200 w 5664200"/>
              <a:gd name="connsiteY9" fmla="*/ 2540000 h 5600700"/>
              <a:gd name="connsiteX10" fmla="*/ 4445000 w 5664200"/>
              <a:gd name="connsiteY10" fmla="*/ 2781300 h 5600700"/>
              <a:gd name="connsiteX11" fmla="*/ 5435600 w 5664200"/>
              <a:gd name="connsiteY11" fmla="*/ 2844800 h 5600700"/>
              <a:gd name="connsiteX12" fmla="*/ 5664200 w 5664200"/>
              <a:gd name="connsiteY12" fmla="*/ 3365500 h 5600700"/>
              <a:gd name="connsiteX13" fmla="*/ 5638800 w 5664200"/>
              <a:gd name="connsiteY13" fmla="*/ 5232400 h 5600700"/>
              <a:gd name="connsiteX14" fmla="*/ 5003800 w 5664200"/>
              <a:gd name="connsiteY14" fmla="*/ 5600700 h 5600700"/>
              <a:gd name="connsiteX15" fmla="*/ 876300 w 5664200"/>
              <a:gd name="connsiteY15" fmla="*/ 5511800 h 5600700"/>
              <a:gd name="connsiteX16" fmla="*/ 660400 w 5664200"/>
              <a:gd name="connsiteY16" fmla="*/ 5308600 h 5600700"/>
              <a:gd name="connsiteX17" fmla="*/ 711200 w 5664200"/>
              <a:gd name="connsiteY17" fmla="*/ 2971800 h 5600700"/>
              <a:gd name="connsiteX18" fmla="*/ 508000 w 5664200"/>
              <a:gd name="connsiteY18" fmla="*/ 2654300 h 5600700"/>
              <a:gd name="connsiteX19" fmla="*/ 152400 w 5664200"/>
              <a:gd name="connsiteY19" fmla="*/ 2654300 h 5600700"/>
              <a:gd name="connsiteX20" fmla="*/ 25400 w 5664200"/>
              <a:gd name="connsiteY20" fmla="*/ 2438400 h 5600700"/>
              <a:gd name="connsiteX21" fmla="*/ 0 w 5664200"/>
              <a:gd name="connsiteY21" fmla="*/ 0 h 5600700"/>
              <a:gd name="connsiteX0" fmla="*/ 12700 w 5651500"/>
              <a:gd name="connsiteY0" fmla="*/ 2425700 h 5588000"/>
              <a:gd name="connsiteX1" fmla="*/ 0 w 5651500"/>
              <a:gd name="connsiteY1" fmla="*/ 152400 h 5588000"/>
              <a:gd name="connsiteX2" fmla="*/ 190500 w 5651500"/>
              <a:gd name="connsiteY2" fmla="*/ 0 h 5588000"/>
              <a:gd name="connsiteX3" fmla="*/ 1104900 w 5651500"/>
              <a:gd name="connsiteY3" fmla="*/ 25400 h 5588000"/>
              <a:gd name="connsiteX4" fmla="*/ 1371600 w 5651500"/>
              <a:gd name="connsiteY4" fmla="*/ 355600 h 5588000"/>
              <a:gd name="connsiteX5" fmla="*/ 1346200 w 5651500"/>
              <a:gd name="connsiteY5" fmla="*/ 1079500 h 5588000"/>
              <a:gd name="connsiteX6" fmla="*/ 1663700 w 5651500"/>
              <a:gd name="connsiteY6" fmla="*/ 1333500 h 5588000"/>
              <a:gd name="connsiteX7" fmla="*/ 3835400 w 5651500"/>
              <a:gd name="connsiteY7" fmla="*/ 1384300 h 5588000"/>
              <a:gd name="connsiteX8" fmla="*/ 4102100 w 5651500"/>
              <a:gd name="connsiteY8" fmla="*/ 1651000 h 5588000"/>
              <a:gd name="connsiteX9" fmla="*/ 4127500 w 5651500"/>
              <a:gd name="connsiteY9" fmla="*/ 2527300 h 5588000"/>
              <a:gd name="connsiteX10" fmla="*/ 4432300 w 5651500"/>
              <a:gd name="connsiteY10" fmla="*/ 2768600 h 5588000"/>
              <a:gd name="connsiteX11" fmla="*/ 5422900 w 5651500"/>
              <a:gd name="connsiteY11" fmla="*/ 2832100 h 5588000"/>
              <a:gd name="connsiteX12" fmla="*/ 5651500 w 5651500"/>
              <a:gd name="connsiteY12" fmla="*/ 3352800 h 5588000"/>
              <a:gd name="connsiteX13" fmla="*/ 5626100 w 5651500"/>
              <a:gd name="connsiteY13" fmla="*/ 5219700 h 5588000"/>
              <a:gd name="connsiteX14" fmla="*/ 4991100 w 5651500"/>
              <a:gd name="connsiteY14" fmla="*/ 5588000 h 5588000"/>
              <a:gd name="connsiteX15" fmla="*/ 863600 w 5651500"/>
              <a:gd name="connsiteY15" fmla="*/ 5499100 h 5588000"/>
              <a:gd name="connsiteX16" fmla="*/ 647700 w 5651500"/>
              <a:gd name="connsiteY16" fmla="*/ 5295900 h 5588000"/>
              <a:gd name="connsiteX17" fmla="*/ 698500 w 5651500"/>
              <a:gd name="connsiteY17" fmla="*/ 2959100 h 5588000"/>
              <a:gd name="connsiteX18" fmla="*/ 495300 w 5651500"/>
              <a:gd name="connsiteY18" fmla="*/ 2641600 h 5588000"/>
              <a:gd name="connsiteX19" fmla="*/ 139700 w 5651500"/>
              <a:gd name="connsiteY19" fmla="*/ 2641600 h 5588000"/>
              <a:gd name="connsiteX20" fmla="*/ 12700 w 5651500"/>
              <a:gd name="connsiteY20" fmla="*/ 2425700 h 5588000"/>
              <a:gd name="connsiteX0" fmla="*/ 12700 w 5651500"/>
              <a:gd name="connsiteY0" fmla="*/ 2425700 h 5588000"/>
              <a:gd name="connsiteX1" fmla="*/ 0 w 5651500"/>
              <a:gd name="connsiteY1" fmla="*/ 152400 h 5588000"/>
              <a:gd name="connsiteX2" fmla="*/ 190500 w 5651500"/>
              <a:gd name="connsiteY2" fmla="*/ 0 h 5588000"/>
              <a:gd name="connsiteX3" fmla="*/ 1104900 w 5651500"/>
              <a:gd name="connsiteY3" fmla="*/ 25400 h 5588000"/>
              <a:gd name="connsiteX4" fmla="*/ 1371600 w 5651500"/>
              <a:gd name="connsiteY4" fmla="*/ 355600 h 5588000"/>
              <a:gd name="connsiteX5" fmla="*/ 1346200 w 5651500"/>
              <a:gd name="connsiteY5" fmla="*/ 1079500 h 5588000"/>
              <a:gd name="connsiteX6" fmla="*/ 1663700 w 5651500"/>
              <a:gd name="connsiteY6" fmla="*/ 1333500 h 5588000"/>
              <a:gd name="connsiteX7" fmla="*/ 3835400 w 5651500"/>
              <a:gd name="connsiteY7" fmla="*/ 1384300 h 5588000"/>
              <a:gd name="connsiteX8" fmla="*/ 4102100 w 5651500"/>
              <a:gd name="connsiteY8" fmla="*/ 1651000 h 5588000"/>
              <a:gd name="connsiteX9" fmla="*/ 4127500 w 5651500"/>
              <a:gd name="connsiteY9" fmla="*/ 2527300 h 5588000"/>
              <a:gd name="connsiteX10" fmla="*/ 4432300 w 5651500"/>
              <a:gd name="connsiteY10" fmla="*/ 2768600 h 5588000"/>
              <a:gd name="connsiteX11" fmla="*/ 5422900 w 5651500"/>
              <a:gd name="connsiteY11" fmla="*/ 2832100 h 5588000"/>
              <a:gd name="connsiteX12" fmla="*/ 5651500 w 5651500"/>
              <a:gd name="connsiteY12" fmla="*/ 3352800 h 5588000"/>
              <a:gd name="connsiteX13" fmla="*/ 5626100 w 5651500"/>
              <a:gd name="connsiteY13" fmla="*/ 5219700 h 5588000"/>
              <a:gd name="connsiteX14" fmla="*/ 4991100 w 5651500"/>
              <a:gd name="connsiteY14" fmla="*/ 5588000 h 5588000"/>
              <a:gd name="connsiteX15" fmla="*/ 863600 w 5651500"/>
              <a:gd name="connsiteY15" fmla="*/ 5499100 h 5588000"/>
              <a:gd name="connsiteX16" fmla="*/ 647700 w 5651500"/>
              <a:gd name="connsiteY16" fmla="*/ 5295900 h 5588000"/>
              <a:gd name="connsiteX17" fmla="*/ 698500 w 5651500"/>
              <a:gd name="connsiteY17" fmla="*/ 2959100 h 5588000"/>
              <a:gd name="connsiteX18" fmla="*/ 495300 w 5651500"/>
              <a:gd name="connsiteY18" fmla="*/ 2641600 h 5588000"/>
              <a:gd name="connsiteX19" fmla="*/ 139700 w 5651500"/>
              <a:gd name="connsiteY19" fmla="*/ 2641600 h 5588000"/>
              <a:gd name="connsiteX20" fmla="*/ 12700 w 5651500"/>
              <a:gd name="connsiteY20" fmla="*/ 2425700 h 5588000"/>
              <a:gd name="connsiteX0" fmla="*/ 12700 w 5651500"/>
              <a:gd name="connsiteY0" fmla="*/ 2425700 h 5588000"/>
              <a:gd name="connsiteX1" fmla="*/ 0 w 5651500"/>
              <a:gd name="connsiteY1" fmla="*/ 152400 h 5588000"/>
              <a:gd name="connsiteX2" fmla="*/ 190500 w 5651500"/>
              <a:gd name="connsiteY2" fmla="*/ 0 h 5588000"/>
              <a:gd name="connsiteX3" fmla="*/ 1104900 w 5651500"/>
              <a:gd name="connsiteY3" fmla="*/ 25400 h 5588000"/>
              <a:gd name="connsiteX4" fmla="*/ 1371600 w 5651500"/>
              <a:gd name="connsiteY4" fmla="*/ 355600 h 5588000"/>
              <a:gd name="connsiteX5" fmla="*/ 1346200 w 5651500"/>
              <a:gd name="connsiteY5" fmla="*/ 1079500 h 5588000"/>
              <a:gd name="connsiteX6" fmla="*/ 1663700 w 5651500"/>
              <a:gd name="connsiteY6" fmla="*/ 1333500 h 5588000"/>
              <a:gd name="connsiteX7" fmla="*/ 3835400 w 5651500"/>
              <a:gd name="connsiteY7" fmla="*/ 1384300 h 5588000"/>
              <a:gd name="connsiteX8" fmla="*/ 4102100 w 5651500"/>
              <a:gd name="connsiteY8" fmla="*/ 1651000 h 5588000"/>
              <a:gd name="connsiteX9" fmla="*/ 4127500 w 5651500"/>
              <a:gd name="connsiteY9" fmla="*/ 2527300 h 5588000"/>
              <a:gd name="connsiteX10" fmla="*/ 4432300 w 5651500"/>
              <a:gd name="connsiteY10" fmla="*/ 2768600 h 5588000"/>
              <a:gd name="connsiteX11" fmla="*/ 5422900 w 5651500"/>
              <a:gd name="connsiteY11" fmla="*/ 2832100 h 5588000"/>
              <a:gd name="connsiteX12" fmla="*/ 5651500 w 5651500"/>
              <a:gd name="connsiteY12" fmla="*/ 3352800 h 5588000"/>
              <a:gd name="connsiteX13" fmla="*/ 5626100 w 5651500"/>
              <a:gd name="connsiteY13" fmla="*/ 5219700 h 5588000"/>
              <a:gd name="connsiteX14" fmla="*/ 4991100 w 5651500"/>
              <a:gd name="connsiteY14" fmla="*/ 5588000 h 5588000"/>
              <a:gd name="connsiteX15" fmla="*/ 863600 w 5651500"/>
              <a:gd name="connsiteY15" fmla="*/ 5499100 h 5588000"/>
              <a:gd name="connsiteX16" fmla="*/ 647700 w 5651500"/>
              <a:gd name="connsiteY16" fmla="*/ 5295900 h 5588000"/>
              <a:gd name="connsiteX17" fmla="*/ 698500 w 5651500"/>
              <a:gd name="connsiteY17" fmla="*/ 2959100 h 5588000"/>
              <a:gd name="connsiteX18" fmla="*/ 495300 w 5651500"/>
              <a:gd name="connsiteY18" fmla="*/ 2641600 h 5588000"/>
              <a:gd name="connsiteX19" fmla="*/ 139700 w 5651500"/>
              <a:gd name="connsiteY19" fmla="*/ 2641600 h 5588000"/>
              <a:gd name="connsiteX20" fmla="*/ 12700 w 5651500"/>
              <a:gd name="connsiteY20" fmla="*/ 2425700 h 5588000"/>
              <a:gd name="connsiteX0" fmla="*/ 12700 w 5651500"/>
              <a:gd name="connsiteY0" fmla="*/ 2425700 h 5588000"/>
              <a:gd name="connsiteX1" fmla="*/ 0 w 5651500"/>
              <a:gd name="connsiteY1" fmla="*/ 152400 h 5588000"/>
              <a:gd name="connsiteX2" fmla="*/ 190500 w 5651500"/>
              <a:gd name="connsiteY2" fmla="*/ 0 h 5588000"/>
              <a:gd name="connsiteX3" fmla="*/ 1104900 w 5651500"/>
              <a:gd name="connsiteY3" fmla="*/ 25400 h 5588000"/>
              <a:gd name="connsiteX4" fmla="*/ 1371600 w 5651500"/>
              <a:gd name="connsiteY4" fmla="*/ 355600 h 5588000"/>
              <a:gd name="connsiteX5" fmla="*/ 1346200 w 5651500"/>
              <a:gd name="connsiteY5" fmla="*/ 1079500 h 5588000"/>
              <a:gd name="connsiteX6" fmla="*/ 1663700 w 5651500"/>
              <a:gd name="connsiteY6" fmla="*/ 1333500 h 5588000"/>
              <a:gd name="connsiteX7" fmla="*/ 3835400 w 5651500"/>
              <a:gd name="connsiteY7" fmla="*/ 1384300 h 5588000"/>
              <a:gd name="connsiteX8" fmla="*/ 4102100 w 5651500"/>
              <a:gd name="connsiteY8" fmla="*/ 1651000 h 5588000"/>
              <a:gd name="connsiteX9" fmla="*/ 4127500 w 5651500"/>
              <a:gd name="connsiteY9" fmla="*/ 2527300 h 5588000"/>
              <a:gd name="connsiteX10" fmla="*/ 4432300 w 5651500"/>
              <a:gd name="connsiteY10" fmla="*/ 2768600 h 5588000"/>
              <a:gd name="connsiteX11" fmla="*/ 5422900 w 5651500"/>
              <a:gd name="connsiteY11" fmla="*/ 2832100 h 5588000"/>
              <a:gd name="connsiteX12" fmla="*/ 5651500 w 5651500"/>
              <a:gd name="connsiteY12" fmla="*/ 3352800 h 5588000"/>
              <a:gd name="connsiteX13" fmla="*/ 5626100 w 5651500"/>
              <a:gd name="connsiteY13" fmla="*/ 5219700 h 5588000"/>
              <a:gd name="connsiteX14" fmla="*/ 4991100 w 5651500"/>
              <a:gd name="connsiteY14" fmla="*/ 5588000 h 5588000"/>
              <a:gd name="connsiteX15" fmla="*/ 863600 w 5651500"/>
              <a:gd name="connsiteY15" fmla="*/ 5499100 h 5588000"/>
              <a:gd name="connsiteX16" fmla="*/ 647700 w 5651500"/>
              <a:gd name="connsiteY16" fmla="*/ 5295900 h 5588000"/>
              <a:gd name="connsiteX17" fmla="*/ 698500 w 5651500"/>
              <a:gd name="connsiteY17" fmla="*/ 2959100 h 5588000"/>
              <a:gd name="connsiteX18" fmla="*/ 495300 w 5651500"/>
              <a:gd name="connsiteY18" fmla="*/ 2641600 h 5588000"/>
              <a:gd name="connsiteX19" fmla="*/ 139700 w 5651500"/>
              <a:gd name="connsiteY19" fmla="*/ 2641600 h 5588000"/>
              <a:gd name="connsiteX20" fmla="*/ 12700 w 5651500"/>
              <a:gd name="connsiteY20" fmla="*/ 2425700 h 5588000"/>
              <a:gd name="connsiteX0" fmla="*/ 1055 w 5639855"/>
              <a:gd name="connsiteY0" fmla="*/ 2425700 h 5588000"/>
              <a:gd name="connsiteX1" fmla="*/ 2756 w 5639855"/>
              <a:gd name="connsiteY1" fmla="*/ 274811 h 5588000"/>
              <a:gd name="connsiteX2" fmla="*/ 178855 w 5639855"/>
              <a:gd name="connsiteY2" fmla="*/ 0 h 5588000"/>
              <a:gd name="connsiteX3" fmla="*/ 1093255 w 5639855"/>
              <a:gd name="connsiteY3" fmla="*/ 25400 h 5588000"/>
              <a:gd name="connsiteX4" fmla="*/ 1359955 w 5639855"/>
              <a:gd name="connsiteY4" fmla="*/ 355600 h 5588000"/>
              <a:gd name="connsiteX5" fmla="*/ 1334555 w 5639855"/>
              <a:gd name="connsiteY5" fmla="*/ 1079500 h 5588000"/>
              <a:gd name="connsiteX6" fmla="*/ 1652055 w 5639855"/>
              <a:gd name="connsiteY6" fmla="*/ 1333500 h 5588000"/>
              <a:gd name="connsiteX7" fmla="*/ 3823755 w 5639855"/>
              <a:gd name="connsiteY7" fmla="*/ 1384300 h 5588000"/>
              <a:gd name="connsiteX8" fmla="*/ 4090455 w 5639855"/>
              <a:gd name="connsiteY8" fmla="*/ 1651000 h 5588000"/>
              <a:gd name="connsiteX9" fmla="*/ 4115855 w 5639855"/>
              <a:gd name="connsiteY9" fmla="*/ 2527300 h 5588000"/>
              <a:gd name="connsiteX10" fmla="*/ 4420655 w 5639855"/>
              <a:gd name="connsiteY10" fmla="*/ 2768600 h 5588000"/>
              <a:gd name="connsiteX11" fmla="*/ 5411255 w 5639855"/>
              <a:gd name="connsiteY11" fmla="*/ 2832100 h 5588000"/>
              <a:gd name="connsiteX12" fmla="*/ 5639855 w 5639855"/>
              <a:gd name="connsiteY12" fmla="*/ 3352800 h 5588000"/>
              <a:gd name="connsiteX13" fmla="*/ 5614455 w 5639855"/>
              <a:gd name="connsiteY13" fmla="*/ 5219700 h 5588000"/>
              <a:gd name="connsiteX14" fmla="*/ 4979455 w 5639855"/>
              <a:gd name="connsiteY14" fmla="*/ 5588000 h 5588000"/>
              <a:gd name="connsiteX15" fmla="*/ 851955 w 5639855"/>
              <a:gd name="connsiteY15" fmla="*/ 5499100 h 5588000"/>
              <a:gd name="connsiteX16" fmla="*/ 636055 w 5639855"/>
              <a:gd name="connsiteY16" fmla="*/ 5295900 h 5588000"/>
              <a:gd name="connsiteX17" fmla="*/ 686855 w 5639855"/>
              <a:gd name="connsiteY17" fmla="*/ 2959100 h 5588000"/>
              <a:gd name="connsiteX18" fmla="*/ 483655 w 5639855"/>
              <a:gd name="connsiteY18" fmla="*/ 2641600 h 5588000"/>
              <a:gd name="connsiteX19" fmla="*/ 128055 w 5639855"/>
              <a:gd name="connsiteY19" fmla="*/ 2641600 h 5588000"/>
              <a:gd name="connsiteX20" fmla="*/ 1055 w 5639855"/>
              <a:gd name="connsiteY20" fmla="*/ 2425700 h 5588000"/>
              <a:gd name="connsiteX0" fmla="*/ 1055 w 5639855"/>
              <a:gd name="connsiteY0" fmla="*/ 2425700 h 5588000"/>
              <a:gd name="connsiteX1" fmla="*/ 2756 w 5639855"/>
              <a:gd name="connsiteY1" fmla="*/ 274811 h 5588000"/>
              <a:gd name="connsiteX2" fmla="*/ 178855 w 5639855"/>
              <a:gd name="connsiteY2" fmla="*/ 0 h 5588000"/>
              <a:gd name="connsiteX3" fmla="*/ 1093255 w 5639855"/>
              <a:gd name="connsiteY3" fmla="*/ 25400 h 5588000"/>
              <a:gd name="connsiteX4" fmla="*/ 1359955 w 5639855"/>
              <a:gd name="connsiteY4" fmla="*/ 355600 h 5588000"/>
              <a:gd name="connsiteX5" fmla="*/ 1334555 w 5639855"/>
              <a:gd name="connsiteY5" fmla="*/ 1079500 h 5588000"/>
              <a:gd name="connsiteX6" fmla="*/ 1652055 w 5639855"/>
              <a:gd name="connsiteY6" fmla="*/ 1333500 h 5588000"/>
              <a:gd name="connsiteX7" fmla="*/ 3823755 w 5639855"/>
              <a:gd name="connsiteY7" fmla="*/ 1384300 h 5588000"/>
              <a:gd name="connsiteX8" fmla="*/ 4090455 w 5639855"/>
              <a:gd name="connsiteY8" fmla="*/ 1651000 h 5588000"/>
              <a:gd name="connsiteX9" fmla="*/ 4115855 w 5639855"/>
              <a:gd name="connsiteY9" fmla="*/ 2527300 h 5588000"/>
              <a:gd name="connsiteX10" fmla="*/ 4420655 w 5639855"/>
              <a:gd name="connsiteY10" fmla="*/ 2768600 h 5588000"/>
              <a:gd name="connsiteX11" fmla="*/ 5411255 w 5639855"/>
              <a:gd name="connsiteY11" fmla="*/ 2832100 h 5588000"/>
              <a:gd name="connsiteX12" fmla="*/ 5639855 w 5639855"/>
              <a:gd name="connsiteY12" fmla="*/ 3352800 h 5588000"/>
              <a:gd name="connsiteX13" fmla="*/ 5614455 w 5639855"/>
              <a:gd name="connsiteY13" fmla="*/ 5219700 h 5588000"/>
              <a:gd name="connsiteX14" fmla="*/ 4979455 w 5639855"/>
              <a:gd name="connsiteY14" fmla="*/ 5588000 h 5588000"/>
              <a:gd name="connsiteX15" fmla="*/ 851955 w 5639855"/>
              <a:gd name="connsiteY15" fmla="*/ 5499100 h 5588000"/>
              <a:gd name="connsiteX16" fmla="*/ 636055 w 5639855"/>
              <a:gd name="connsiteY16" fmla="*/ 5295900 h 5588000"/>
              <a:gd name="connsiteX17" fmla="*/ 686855 w 5639855"/>
              <a:gd name="connsiteY17" fmla="*/ 2959100 h 5588000"/>
              <a:gd name="connsiteX18" fmla="*/ 483655 w 5639855"/>
              <a:gd name="connsiteY18" fmla="*/ 2641600 h 5588000"/>
              <a:gd name="connsiteX19" fmla="*/ 128055 w 5639855"/>
              <a:gd name="connsiteY19" fmla="*/ 2641600 h 5588000"/>
              <a:gd name="connsiteX20" fmla="*/ 1055 w 5639855"/>
              <a:gd name="connsiteY20" fmla="*/ 2425700 h 5588000"/>
              <a:gd name="connsiteX0" fmla="*/ 1055 w 5639855"/>
              <a:gd name="connsiteY0" fmla="*/ 2425700 h 5588000"/>
              <a:gd name="connsiteX1" fmla="*/ 2756 w 5639855"/>
              <a:gd name="connsiteY1" fmla="*/ 274811 h 5588000"/>
              <a:gd name="connsiteX2" fmla="*/ 178855 w 5639855"/>
              <a:gd name="connsiteY2" fmla="*/ 0 h 5588000"/>
              <a:gd name="connsiteX3" fmla="*/ 1186863 w 5639855"/>
              <a:gd name="connsiteY3" fmla="*/ 25400 h 5588000"/>
              <a:gd name="connsiteX4" fmla="*/ 1359955 w 5639855"/>
              <a:gd name="connsiteY4" fmla="*/ 355600 h 5588000"/>
              <a:gd name="connsiteX5" fmla="*/ 1334555 w 5639855"/>
              <a:gd name="connsiteY5" fmla="*/ 1079500 h 5588000"/>
              <a:gd name="connsiteX6" fmla="*/ 1652055 w 5639855"/>
              <a:gd name="connsiteY6" fmla="*/ 1333500 h 5588000"/>
              <a:gd name="connsiteX7" fmla="*/ 3823755 w 5639855"/>
              <a:gd name="connsiteY7" fmla="*/ 1384300 h 5588000"/>
              <a:gd name="connsiteX8" fmla="*/ 4090455 w 5639855"/>
              <a:gd name="connsiteY8" fmla="*/ 1651000 h 5588000"/>
              <a:gd name="connsiteX9" fmla="*/ 4115855 w 5639855"/>
              <a:gd name="connsiteY9" fmla="*/ 2527300 h 5588000"/>
              <a:gd name="connsiteX10" fmla="*/ 4420655 w 5639855"/>
              <a:gd name="connsiteY10" fmla="*/ 2768600 h 5588000"/>
              <a:gd name="connsiteX11" fmla="*/ 5411255 w 5639855"/>
              <a:gd name="connsiteY11" fmla="*/ 2832100 h 5588000"/>
              <a:gd name="connsiteX12" fmla="*/ 5639855 w 5639855"/>
              <a:gd name="connsiteY12" fmla="*/ 3352800 h 5588000"/>
              <a:gd name="connsiteX13" fmla="*/ 5614455 w 5639855"/>
              <a:gd name="connsiteY13" fmla="*/ 5219700 h 5588000"/>
              <a:gd name="connsiteX14" fmla="*/ 4979455 w 5639855"/>
              <a:gd name="connsiteY14" fmla="*/ 5588000 h 5588000"/>
              <a:gd name="connsiteX15" fmla="*/ 851955 w 5639855"/>
              <a:gd name="connsiteY15" fmla="*/ 5499100 h 5588000"/>
              <a:gd name="connsiteX16" fmla="*/ 636055 w 5639855"/>
              <a:gd name="connsiteY16" fmla="*/ 5295900 h 5588000"/>
              <a:gd name="connsiteX17" fmla="*/ 686855 w 5639855"/>
              <a:gd name="connsiteY17" fmla="*/ 2959100 h 5588000"/>
              <a:gd name="connsiteX18" fmla="*/ 483655 w 5639855"/>
              <a:gd name="connsiteY18" fmla="*/ 2641600 h 5588000"/>
              <a:gd name="connsiteX19" fmla="*/ 128055 w 5639855"/>
              <a:gd name="connsiteY19" fmla="*/ 2641600 h 5588000"/>
              <a:gd name="connsiteX20" fmla="*/ 1055 w 5639855"/>
              <a:gd name="connsiteY20" fmla="*/ 2425700 h 5588000"/>
              <a:gd name="connsiteX0" fmla="*/ 1055 w 5639855"/>
              <a:gd name="connsiteY0" fmla="*/ 2425700 h 5588000"/>
              <a:gd name="connsiteX1" fmla="*/ 2756 w 5639855"/>
              <a:gd name="connsiteY1" fmla="*/ 274811 h 5588000"/>
              <a:gd name="connsiteX2" fmla="*/ 178855 w 5639855"/>
              <a:gd name="connsiteY2" fmla="*/ 0 h 5588000"/>
              <a:gd name="connsiteX3" fmla="*/ 1186863 w 5639855"/>
              <a:gd name="connsiteY3" fmla="*/ 25400 h 5588000"/>
              <a:gd name="connsiteX4" fmla="*/ 1359955 w 5639855"/>
              <a:gd name="connsiteY4" fmla="*/ 355600 h 5588000"/>
              <a:gd name="connsiteX5" fmla="*/ 1334555 w 5639855"/>
              <a:gd name="connsiteY5" fmla="*/ 1079500 h 5588000"/>
              <a:gd name="connsiteX6" fmla="*/ 1652055 w 5639855"/>
              <a:gd name="connsiteY6" fmla="*/ 1333500 h 5588000"/>
              <a:gd name="connsiteX7" fmla="*/ 3823755 w 5639855"/>
              <a:gd name="connsiteY7" fmla="*/ 1384300 h 5588000"/>
              <a:gd name="connsiteX8" fmla="*/ 4090455 w 5639855"/>
              <a:gd name="connsiteY8" fmla="*/ 1651000 h 5588000"/>
              <a:gd name="connsiteX9" fmla="*/ 4115855 w 5639855"/>
              <a:gd name="connsiteY9" fmla="*/ 2527300 h 5588000"/>
              <a:gd name="connsiteX10" fmla="*/ 4420655 w 5639855"/>
              <a:gd name="connsiteY10" fmla="*/ 2768600 h 5588000"/>
              <a:gd name="connsiteX11" fmla="*/ 5411255 w 5639855"/>
              <a:gd name="connsiteY11" fmla="*/ 2832100 h 5588000"/>
              <a:gd name="connsiteX12" fmla="*/ 5639855 w 5639855"/>
              <a:gd name="connsiteY12" fmla="*/ 3352800 h 5588000"/>
              <a:gd name="connsiteX13" fmla="*/ 5614455 w 5639855"/>
              <a:gd name="connsiteY13" fmla="*/ 5219700 h 5588000"/>
              <a:gd name="connsiteX14" fmla="*/ 4979455 w 5639855"/>
              <a:gd name="connsiteY14" fmla="*/ 5588000 h 5588000"/>
              <a:gd name="connsiteX15" fmla="*/ 851955 w 5639855"/>
              <a:gd name="connsiteY15" fmla="*/ 5499100 h 5588000"/>
              <a:gd name="connsiteX16" fmla="*/ 636055 w 5639855"/>
              <a:gd name="connsiteY16" fmla="*/ 5295900 h 5588000"/>
              <a:gd name="connsiteX17" fmla="*/ 686855 w 5639855"/>
              <a:gd name="connsiteY17" fmla="*/ 2959100 h 5588000"/>
              <a:gd name="connsiteX18" fmla="*/ 483655 w 5639855"/>
              <a:gd name="connsiteY18" fmla="*/ 2641600 h 5588000"/>
              <a:gd name="connsiteX19" fmla="*/ 128055 w 5639855"/>
              <a:gd name="connsiteY19" fmla="*/ 2641600 h 5588000"/>
              <a:gd name="connsiteX20" fmla="*/ 1055 w 5639855"/>
              <a:gd name="connsiteY20" fmla="*/ 2425700 h 5588000"/>
              <a:gd name="connsiteX0" fmla="*/ 1055 w 5639855"/>
              <a:gd name="connsiteY0" fmla="*/ 2317691 h 5588000"/>
              <a:gd name="connsiteX1" fmla="*/ 2756 w 5639855"/>
              <a:gd name="connsiteY1" fmla="*/ 274811 h 5588000"/>
              <a:gd name="connsiteX2" fmla="*/ 178855 w 5639855"/>
              <a:gd name="connsiteY2" fmla="*/ 0 h 5588000"/>
              <a:gd name="connsiteX3" fmla="*/ 1186863 w 5639855"/>
              <a:gd name="connsiteY3" fmla="*/ 25400 h 5588000"/>
              <a:gd name="connsiteX4" fmla="*/ 1359955 w 5639855"/>
              <a:gd name="connsiteY4" fmla="*/ 355600 h 5588000"/>
              <a:gd name="connsiteX5" fmla="*/ 1334555 w 5639855"/>
              <a:gd name="connsiteY5" fmla="*/ 1079500 h 5588000"/>
              <a:gd name="connsiteX6" fmla="*/ 1652055 w 5639855"/>
              <a:gd name="connsiteY6" fmla="*/ 1333500 h 5588000"/>
              <a:gd name="connsiteX7" fmla="*/ 3823755 w 5639855"/>
              <a:gd name="connsiteY7" fmla="*/ 1384300 h 5588000"/>
              <a:gd name="connsiteX8" fmla="*/ 4090455 w 5639855"/>
              <a:gd name="connsiteY8" fmla="*/ 1651000 h 5588000"/>
              <a:gd name="connsiteX9" fmla="*/ 4115855 w 5639855"/>
              <a:gd name="connsiteY9" fmla="*/ 2527300 h 5588000"/>
              <a:gd name="connsiteX10" fmla="*/ 4420655 w 5639855"/>
              <a:gd name="connsiteY10" fmla="*/ 2768600 h 5588000"/>
              <a:gd name="connsiteX11" fmla="*/ 5411255 w 5639855"/>
              <a:gd name="connsiteY11" fmla="*/ 2832100 h 5588000"/>
              <a:gd name="connsiteX12" fmla="*/ 5639855 w 5639855"/>
              <a:gd name="connsiteY12" fmla="*/ 3352800 h 5588000"/>
              <a:gd name="connsiteX13" fmla="*/ 5614455 w 5639855"/>
              <a:gd name="connsiteY13" fmla="*/ 5219700 h 5588000"/>
              <a:gd name="connsiteX14" fmla="*/ 4979455 w 5639855"/>
              <a:gd name="connsiteY14" fmla="*/ 5588000 h 5588000"/>
              <a:gd name="connsiteX15" fmla="*/ 851955 w 5639855"/>
              <a:gd name="connsiteY15" fmla="*/ 5499100 h 5588000"/>
              <a:gd name="connsiteX16" fmla="*/ 636055 w 5639855"/>
              <a:gd name="connsiteY16" fmla="*/ 5295900 h 5588000"/>
              <a:gd name="connsiteX17" fmla="*/ 686855 w 5639855"/>
              <a:gd name="connsiteY17" fmla="*/ 2959100 h 5588000"/>
              <a:gd name="connsiteX18" fmla="*/ 483655 w 5639855"/>
              <a:gd name="connsiteY18" fmla="*/ 2641600 h 5588000"/>
              <a:gd name="connsiteX19" fmla="*/ 128055 w 5639855"/>
              <a:gd name="connsiteY19" fmla="*/ 2641600 h 5588000"/>
              <a:gd name="connsiteX20" fmla="*/ 1055 w 5639855"/>
              <a:gd name="connsiteY20" fmla="*/ 2317691 h 5588000"/>
              <a:gd name="connsiteX0" fmla="*/ 1055 w 5639855"/>
              <a:gd name="connsiteY0" fmla="*/ 2317691 h 5588000"/>
              <a:gd name="connsiteX1" fmla="*/ 2756 w 5639855"/>
              <a:gd name="connsiteY1" fmla="*/ 274811 h 5588000"/>
              <a:gd name="connsiteX2" fmla="*/ 178855 w 5639855"/>
              <a:gd name="connsiteY2" fmla="*/ 0 h 5588000"/>
              <a:gd name="connsiteX3" fmla="*/ 1186863 w 5639855"/>
              <a:gd name="connsiteY3" fmla="*/ 25400 h 5588000"/>
              <a:gd name="connsiteX4" fmla="*/ 1359955 w 5639855"/>
              <a:gd name="connsiteY4" fmla="*/ 355600 h 5588000"/>
              <a:gd name="connsiteX5" fmla="*/ 1334555 w 5639855"/>
              <a:gd name="connsiteY5" fmla="*/ 1079500 h 5588000"/>
              <a:gd name="connsiteX6" fmla="*/ 1652055 w 5639855"/>
              <a:gd name="connsiteY6" fmla="*/ 1333500 h 5588000"/>
              <a:gd name="connsiteX7" fmla="*/ 3823755 w 5639855"/>
              <a:gd name="connsiteY7" fmla="*/ 1384300 h 5588000"/>
              <a:gd name="connsiteX8" fmla="*/ 4090455 w 5639855"/>
              <a:gd name="connsiteY8" fmla="*/ 1651000 h 5588000"/>
              <a:gd name="connsiteX9" fmla="*/ 4115855 w 5639855"/>
              <a:gd name="connsiteY9" fmla="*/ 2527300 h 5588000"/>
              <a:gd name="connsiteX10" fmla="*/ 4420655 w 5639855"/>
              <a:gd name="connsiteY10" fmla="*/ 2768600 h 5588000"/>
              <a:gd name="connsiteX11" fmla="*/ 5411255 w 5639855"/>
              <a:gd name="connsiteY11" fmla="*/ 2832100 h 5588000"/>
              <a:gd name="connsiteX12" fmla="*/ 5639855 w 5639855"/>
              <a:gd name="connsiteY12" fmla="*/ 3352800 h 5588000"/>
              <a:gd name="connsiteX13" fmla="*/ 5614455 w 5639855"/>
              <a:gd name="connsiteY13" fmla="*/ 5219700 h 5588000"/>
              <a:gd name="connsiteX14" fmla="*/ 4979455 w 5639855"/>
              <a:gd name="connsiteY14" fmla="*/ 5588000 h 5588000"/>
              <a:gd name="connsiteX15" fmla="*/ 851955 w 5639855"/>
              <a:gd name="connsiteY15" fmla="*/ 5499100 h 5588000"/>
              <a:gd name="connsiteX16" fmla="*/ 636055 w 5639855"/>
              <a:gd name="connsiteY16" fmla="*/ 5295900 h 5588000"/>
              <a:gd name="connsiteX17" fmla="*/ 686855 w 5639855"/>
              <a:gd name="connsiteY17" fmla="*/ 2959100 h 5588000"/>
              <a:gd name="connsiteX18" fmla="*/ 483655 w 5639855"/>
              <a:gd name="connsiteY18" fmla="*/ 2641600 h 5588000"/>
              <a:gd name="connsiteX19" fmla="*/ 128055 w 5639855"/>
              <a:gd name="connsiteY19" fmla="*/ 2641600 h 5588000"/>
              <a:gd name="connsiteX20" fmla="*/ 1055 w 5639855"/>
              <a:gd name="connsiteY20" fmla="*/ 2317691 h 5588000"/>
              <a:gd name="connsiteX0" fmla="*/ 1055 w 5639855"/>
              <a:gd name="connsiteY0" fmla="*/ 2317691 h 5588000"/>
              <a:gd name="connsiteX1" fmla="*/ 2756 w 5639855"/>
              <a:gd name="connsiteY1" fmla="*/ 274811 h 5588000"/>
              <a:gd name="connsiteX2" fmla="*/ 178855 w 5639855"/>
              <a:gd name="connsiteY2" fmla="*/ 0 h 5588000"/>
              <a:gd name="connsiteX3" fmla="*/ 1186863 w 5639855"/>
              <a:gd name="connsiteY3" fmla="*/ 25400 h 5588000"/>
              <a:gd name="connsiteX4" fmla="*/ 1359955 w 5639855"/>
              <a:gd name="connsiteY4" fmla="*/ 355600 h 5588000"/>
              <a:gd name="connsiteX5" fmla="*/ 1334555 w 5639855"/>
              <a:gd name="connsiteY5" fmla="*/ 1079500 h 5588000"/>
              <a:gd name="connsiteX6" fmla="*/ 1652055 w 5639855"/>
              <a:gd name="connsiteY6" fmla="*/ 1333500 h 5588000"/>
              <a:gd name="connsiteX7" fmla="*/ 3823755 w 5639855"/>
              <a:gd name="connsiteY7" fmla="*/ 1384300 h 5588000"/>
              <a:gd name="connsiteX8" fmla="*/ 4090455 w 5639855"/>
              <a:gd name="connsiteY8" fmla="*/ 1651000 h 5588000"/>
              <a:gd name="connsiteX9" fmla="*/ 4115855 w 5639855"/>
              <a:gd name="connsiteY9" fmla="*/ 2527300 h 5588000"/>
              <a:gd name="connsiteX10" fmla="*/ 4420655 w 5639855"/>
              <a:gd name="connsiteY10" fmla="*/ 2768600 h 5588000"/>
              <a:gd name="connsiteX11" fmla="*/ 5411255 w 5639855"/>
              <a:gd name="connsiteY11" fmla="*/ 2832100 h 5588000"/>
              <a:gd name="connsiteX12" fmla="*/ 5639855 w 5639855"/>
              <a:gd name="connsiteY12" fmla="*/ 3352800 h 5588000"/>
              <a:gd name="connsiteX13" fmla="*/ 5614455 w 5639855"/>
              <a:gd name="connsiteY13" fmla="*/ 5219700 h 5588000"/>
              <a:gd name="connsiteX14" fmla="*/ 4979455 w 5639855"/>
              <a:gd name="connsiteY14" fmla="*/ 5588000 h 5588000"/>
              <a:gd name="connsiteX15" fmla="*/ 851955 w 5639855"/>
              <a:gd name="connsiteY15" fmla="*/ 5499100 h 5588000"/>
              <a:gd name="connsiteX16" fmla="*/ 636055 w 5639855"/>
              <a:gd name="connsiteY16" fmla="*/ 5295900 h 5588000"/>
              <a:gd name="connsiteX17" fmla="*/ 686855 w 5639855"/>
              <a:gd name="connsiteY17" fmla="*/ 2959100 h 5588000"/>
              <a:gd name="connsiteX18" fmla="*/ 483655 w 5639855"/>
              <a:gd name="connsiteY18" fmla="*/ 2641600 h 5588000"/>
              <a:gd name="connsiteX19" fmla="*/ 128055 w 5639855"/>
              <a:gd name="connsiteY19" fmla="*/ 2641600 h 5588000"/>
              <a:gd name="connsiteX20" fmla="*/ 1055 w 5639855"/>
              <a:gd name="connsiteY20" fmla="*/ 2317691 h 5588000"/>
              <a:gd name="connsiteX0" fmla="*/ 1055 w 5639855"/>
              <a:gd name="connsiteY0" fmla="*/ 2317691 h 5588000"/>
              <a:gd name="connsiteX1" fmla="*/ 2756 w 5639855"/>
              <a:gd name="connsiteY1" fmla="*/ 274811 h 5588000"/>
              <a:gd name="connsiteX2" fmla="*/ 178855 w 5639855"/>
              <a:gd name="connsiteY2" fmla="*/ 0 h 5588000"/>
              <a:gd name="connsiteX3" fmla="*/ 1186863 w 5639855"/>
              <a:gd name="connsiteY3" fmla="*/ 25400 h 5588000"/>
              <a:gd name="connsiteX4" fmla="*/ 1359955 w 5639855"/>
              <a:gd name="connsiteY4" fmla="*/ 355600 h 5588000"/>
              <a:gd name="connsiteX5" fmla="*/ 1334555 w 5639855"/>
              <a:gd name="connsiteY5" fmla="*/ 1079500 h 5588000"/>
              <a:gd name="connsiteX6" fmla="*/ 1652055 w 5639855"/>
              <a:gd name="connsiteY6" fmla="*/ 1333500 h 5588000"/>
              <a:gd name="connsiteX7" fmla="*/ 3823755 w 5639855"/>
              <a:gd name="connsiteY7" fmla="*/ 1384300 h 5588000"/>
              <a:gd name="connsiteX8" fmla="*/ 4090455 w 5639855"/>
              <a:gd name="connsiteY8" fmla="*/ 1651000 h 5588000"/>
              <a:gd name="connsiteX9" fmla="*/ 4115855 w 5639855"/>
              <a:gd name="connsiteY9" fmla="*/ 2527300 h 5588000"/>
              <a:gd name="connsiteX10" fmla="*/ 4420655 w 5639855"/>
              <a:gd name="connsiteY10" fmla="*/ 2768600 h 5588000"/>
              <a:gd name="connsiteX11" fmla="*/ 5411255 w 5639855"/>
              <a:gd name="connsiteY11" fmla="*/ 2832100 h 5588000"/>
              <a:gd name="connsiteX12" fmla="*/ 5639855 w 5639855"/>
              <a:gd name="connsiteY12" fmla="*/ 3352800 h 5588000"/>
              <a:gd name="connsiteX13" fmla="*/ 5614455 w 5639855"/>
              <a:gd name="connsiteY13" fmla="*/ 5219700 h 5588000"/>
              <a:gd name="connsiteX14" fmla="*/ 4979455 w 5639855"/>
              <a:gd name="connsiteY14" fmla="*/ 5588000 h 5588000"/>
              <a:gd name="connsiteX15" fmla="*/ 851955 w 5639855"/>
              <a:gd name="connsiteY15" fmla="*/ 5499100 h 5588000"/>
              <a:gd name="connsiteX16" fmla="*/ 636055 w 5639855"/>
              <a:gd name="connsiteY16" fmla="*/ 5295900 h 5588000"/>
              <a:gd name="connsiteX17" fmla="*/ 686855 w 5639855"/>
              <a:gd name="connsiteY17" fmla="*/ 2959100 h 5588000"/>
              <a:gd name="connsiteX18" fmla="*/ 483655 w 5639855"/>
              <a:gd name="connsiteY18" fmla="*/ 2641600 h 5588000"/>
              <a:gd name="connsiteX19" fmla="*/ 128055 w 5639855"/>
              <a:gd name="connsiteY19" fmla="*/ 2627199 h 5588000"/>
              <a:gd name="connsiteX20" fmla="*/ 1055 w 5639855"/>
              <a:gd name="connsiteY20" fmla="*/ 2317691 h 5588000"/>
              <a:gd name="connsiteX0" fmla="*/ 1055 w 5639855"/>
              <a:gd name="connsiteY0" fmla="*/ 2317691 h 5588000"/>
              <a:gd name="connsiteX1" fmla="*/ 2756 w 5639855"/>
              <a:gd name="connsiteY1" fmla="*/ 274811 h 5588000"/>
              <a:gd name="connsiteX2" fmla="*/ 178855 w 5639855"/>
              <a:gd name="connsiteY2" fmla="*/ 0 h 5588000"/>
              <a:gd name="connsiteX3" fmla="*/ 1186863 w 5639855"/>
              <a:gd name="connsiteY3" fmla="*/ 25400 h 5588000"/>
              <a:gd name="connsiteX4" fmla="*/ 1359955 w 5639855"/>
              <a:gd name="connsiteY4" fmla="*/ 355600 h 5588000"/>
              <a:gd name="connsiteX5" fmla="*/ 1334555 w 5639855"/>
              <a:gd name="connsiteY5" fmla="*/ 1079500 h 5588000"/>
              <a:gd name="connsiteX6" fmla="*/ 1652055 w 5639855"/>
              <a:gd name="connsiteY6" fmla="*/ 1333500 h 5588000"/>
              <a:gd name="connsiteX7" fmla="*/ 3823755 w 5639855"/>
              <a:gd name="connsiteY7" fmla="*/ 1384300 h 5588000"/>
              <a:gd name="connsiteX8" fmla="*/ 4090455 w 5639855"/>
              <a:gd name="connsiteY8" fmla="*/ 1651000 h 5588000"/>
              <a:gd name="connsiteX9" fmla="*/ 4115855 w 5639855"/>
              <a:gd name="connsiteY9" fmla="*/ 2527300 h 5588000"/>
              <a:gd name="connsiteX10" fmla="*/ 4420655 w 5639855"/>
              <a:gd name="connsiteY10" fmla="*/ 2768600 h 5588000"/>
              <a:gd name="connsiteX11" fmla="*/ 5411255 w 5639855"/>
              <a:gd name="connsiteY11" fmla="*/ 2832100 h 5588000"/>
              <a:gd name="connsiteX12" fmla="*/ 5639855 w 5639855"/>
              <a:gd name="connsiteY12" fmla="*/ 3352800 h 5588000"/>
              <a:gd name="connsiteX13" fmla="*/ 5614455 w 5639855"/>
              <a:gd name="connsiteY13" fmla="*/ 5219700 h 5588000"/>
              <a:gd name="connsiteX14" fmla="*/ 4979455 w 5639855"/>
              <a:gd name="connsiteY14" fmla="*/ 5588000 h 5588000"/>
              <a:gd name="connsiteX15" fmla="*/ 851955 w 5639855"/>
              <a:gd name="connsiteY15" fmla="*/ 5499100 h 5588000"/>
              <a:gd name="connsiteX16" fmla="*/ 636055 w 5639855"/>
              <a:gd name="connsiteY16" fmla="*/ 5295900 h 5588000"/>
              <a:gd name="connsiteX17" fmla="*/ 686855 w 5639855"/>
              <a:gd name="connsiteY17" fmla="*/ 2959100 h 5588000"/>
              <a:gd name="connsiteX18" fmla="*/ 483655 w 5639855"/>
              <a:gd name="connsiteY18" fmla="*/ 2641600 h 5588000"/>
              <a:gd name="connsiteX19" fmla="*/ 128055 w 5639855"/>
              <a:gd name="connsiteY19" fmla="*/ 2627199 h 5588000"/>
              <a:gd name="connsiteX20" fmla="*/ 1055 w 5639855"/>
              <a:gd name="connsiteY20" fmla="*/ 2317691 h 5588000"/>
              <a:gd name="connsiteX0" fmla="*/ 1055 w 5639855"/>
              <a:gd name="connsiteY0" fmla="*/ 2317691 h 5588000"/>
              <a:gd name="connsiteX1" fmla="*/ 2756 w 5639855"/>
              <a:gd name="connsiteY1" fmla="*/ 274811 h 5588000"/>
              <a:gd name="connsiteX2" fmla="*/ 178855 w 5639855"/>
              <a:gd name="connsiteY2" fmla="*/ 0 h 5588000"/>
              <a:gd name="connsiteX3" fmla="*/ 1186863 w 5639855"/>
              <a:gd name="connsiteY3" fmla="*/ 25400 h 5588000"/>
              <a:gd name="connsiteX4" fmla="*/ 1359955 w 5639855"/>
              <a:gd name="connsiteY4" fmla="*/ 355600 h 5588000"/>
              <a:gd name="connsiteX5" fmla="*/ 1334555 w 5639855"/>
              <a:gd name="connsiteY5" fmla="*/ 1079500 h 5588000"/>
              <a:gd name="connsiteX6" fmla="*/ 1652055 w 5639855"/>
              <a:gd name="connsiteY6" fmla="*/ 1333500 h 5588000"/>
              <a:gd name="connsiteX7" fmla="*/ 3823755 w 5639855"/>
              <a:gd name="connsiteY7" fmla="*/ 1384300 h 5588000"/>
              <a:gd name="connsiteX8" fmla="*/ 4090455 w 5639855"/>
              <a:gd name="connsiteY8" fmla="*/ 1651000 h 5588000"/>
              <a:gd name="connsiteX9" fmla="*/ 4115855 w 5639855"/>
              <a:gd name="connsiteY9" fmla="*/ 2527300 h 5588000"/>
              <a:gd name="connsiteX10" fmla="*/ 4420655 w 5639855"/>
              <a:gd name="connsiteY10" fmla="*/ 2768600 h 5588000"/>
              <a:gd name="connsiteX11" fmla="*/ 5411255 w 5639855"/>
              <a:gd name="connsiteY11" fmla="*/ 2832100 h 5588000"/>
              <a:gd name="connsiteX12" fmla="*/ 5639855 w 5639855"/>
              <a:gd name="connsiteY12" fmla="*/ 3352800 h 5588000"/>
              <a:gd name="connsiteX13" fmla="*/ 5614455 w 5639855"/>
              <a:gd name="connsiteY13" fmla="*/ 5219700 h 5588000"/>
              <a:gd name="connsiteX14" fmla="*/ 4979455 w 5639855"/>
              <a:gd name="connsiteY14" fmla="*/ 5588000 h 5588000"/>
              <a:gd name="connsiteX15" fmla="*/ 851955 w 5639855"/>
              <a:gd name="connsiteY15" fmla="*/ 5499100 h 5588000"/>
              <a:gd name="connsiteX16" fmla="*/ 636055 w 5639855"/>
              <a:gd name="connsiteY16" fmla="*/ 5295900 h 5588000"/>
              <a:gd name="connsiteX17" fmla="*/ 686855 w 5639855"/>
              <a:gd name="connsiteY17" fmla="*/ 2959100 h 5588000"/>
              <a:gd name="connsiteX18" fmla="*/ 483655 w 5639855"/>
              <a:gd name="connsiteY18" fmla="*/ 2641600 h 5588000"/>
              <a:gd name="connsiteX19" fmla="*/ 128055 w 5639855"/>
              <a:gd name="connsiteY19" fmla="*/ 2627199 h 5588000"/>
              <a:gd name="connsiteX20" fmla="*/ 1055 w 5639855"/>
              <a:gd name="connsiteY20" fmla="*/ 2317691 h 5588000"/>
              <a:gd name="connsiteX0" fmla="*/ 3232 w 5642032"/>
              <a:gd name="connsiteY0" fmla="*/ 2317691 h 5588000"/>
              <a:gd name="connsiteX1" fmla="*/ 4933 w 5642032"/>
              <a:gd name="connsiteY1" fmla="*/ 274811 h 5588000"/>
              <a:gd name="connsiteX2" fmla="*/ 181032 w 5642032"/>
              <a:gd name="connsiteY2" fmla="*/ 0 h 5588000"/>
              <a:gd name="connsiteX3" fmla="*/ 1189040 w 5642032"/>
              <a:gd name="connsiteY3" fmla="*/ 25400 h 5588000"/>
              <a:gd name="connsiteX4" fmla="*/ 1362132 w 5642032"/>
              <a:gd name="connsiteY4" fmla="*/ 355600 h 5588000"/>
              <a:gd name="connsiteX5" fmla="*/ 1336732 w 5642032"/>
              <a:gd name="connsiteY5" fmla="*/ 1079500 h 5588000"/>
              <a:gd name="connsiteX6" fmla="*/ 1654232 w 5642032"/>
              <a:gd name="connsiteY6" fmla="*/ 1333500 h 5588000"/>
              <a:gd name="connsiteX7" fmla="*/ 3825932 w 5642032"/>
              <a:gd name="connsiteY7" fmla="*/ 1384300 h 5588000"/>
              <a:gd name="connsiteX8" fmla="*/ 4092632 w 5642032"/>
              <a:gd name="connsiteY8" fmla="*/ 1651000 h 5588000"/>
              <a:gd name="connsiteX9" fmla="*/ 4118032 w 5642032"/>
              <a:gd name="connsiteY9" fmla="*/ 2527300 h 5588000"/>
              <a:gd name="connsiteX10" fmla="*/ 4422832 w 5642032"/>
              <a:gd name="connsiteY10" fmla="*/ 2768600 h 5588000"/>
              <a:gd name="connsiteX11" fmla="*/ 5413432 w 5642032"/>
              <a:gd name="connsiteY11" fmla="*/ 2832100 h 5588000"/>
              <a:gd name="connsiteX12" fmla="*/ 5642032 w 5642032"/>
              <a:gd name="connsiteY12" fmla="*/ 3352800 h 5588000"/>
              <a:gd name="connsiteX13" fmla="*/ 5616632 w 5642032"/>
              <a:gd name="connsiteY13" fmla="*/ 5219700 h 5588000"/>
              <a:gd name="connsiteX14" fmla="*/ 4981632 w 5642032"/>
              <a:gd name="connsiteY14" fmla="*/ 5588000 h 5588000"/>
              <a:gd name="connsiteX15" fmla="*/ 854132 w 5642032"/>
              <a:gd name="connsiteY15" fmla="*/ 5499100 h 5588000"/>
              <a:gd name="connsiteX16" fmla="*/ 638232 w 5642032"/>
              <a:gd name="connsiteY16" fmla="*/ 5295900 h 5588000"/>
              <a:gd name="connsiteX17" fmla="*/ 689032 w 5642032"/>
              <a:gd name="connsiteY17" fmla="*/ 2959100 h 5588000"/>
              <a:gd name="connsiteX18" fmla="*/ 485832 w 5642032"/>
              <a:gd name="connsiteY18" fmla="*/ 2641600 h 5588000"/>
              <a:gd name="connsiteX19" fmla="*/ 94679 w 5642032"/>
              <a:gd name="connsiteY19" fmla="*/ 2720807 h 5588000"/>
              <a:gd name="connsiteX20" fmla="*/ 3232 w 5642032"/>
              <a:gd name="connsiteY20" fmla="*/ 2317691 h 5588000"/>
              <a:gd name="connsiteX0" fmla="*/ 3232 w 5642032"/>
              <a:gd name="connsiteY0" fmla="*/ 2317691 h 5588000"/>
              <a:gd name="connsiteX1" fmla="*/ 4933 w 5642032"/>
              <a:gd name="connsiteY1" fmla="*/ 274811 h 5588000"/>
              <a:gd name="connsiteX2" fmla="*/ 181032 w 5642032"/>
              <a:gd name="connsiteY2" fmla="*/ 0 h 5588000"/>
              <a:gd name="connsiteX3" fmla="*/ 1189040 w 5642032"/>
              <a:gd name="connsiteY3" fmla="*/ 25400 h 5588000"/>
              <a:gd name="connsiteX4" fmla="*/ 1362132 w 5642032"/>
              <a:gd name="connsiteY4" fmla="*/ 355600 h 5588000"/>
              <a:gd name="connsiteX5" fmla="*/ 1336732 w 5642032"/>
              <a:gd name="connsiteY5" fmla="*/ 1079500 h 5588000"/>
              <a:gd name="connsiteX6" fmla="*/ 1654232 w 5642032"/>
              <a:gd name="connsiteY6" fmla="*/ 1333500 h 5588000"/>
              <a:gd name="connsiteX7" fmla="*/ 3825932 w 5642032"/>
              <a:gd name="connsiteY7" fmla="*/ 1384300 h 5588000"/>
              <a:gd name="connsiteX8" fmla="*/ 4092632 w 5642032"/>
              <a:gd name="connsiteY8" fmla="*/ 1651000 h 5588000"/>
              <a:gd name="connsiteX9" fmla="*/ 4118032 w 5642032"/>
              <a:gd name="connsiteY9" fmla="*/ 2527300 h 5588000"/>
              <a:gd name="connsiteX10" fmla="*/ 4422832 w 5642032"/>
              <a:gd name="connsiteY10" fmla="*/ 2768600 h 5588000"/>
              <a:gd name="connsiteX11" fmla="*/ 5413432 w 5642032"/>
              <a:gd name="connsiteY11" fmla="*/ 2832100 h 5588000"/>
              <a:gd name="connsiteX12" fmla="*/ 5642032 w 5642032"/>
              <a:gd name="connsiteY12" fmla="*/ 3352800 h 5588000"/>
              <a:gd name="connsiteX13" fmla="*/ 5616632 w 5642032"/>
              <a:gd name="connsiteY13" fmla="*/ 5219700 h 5588000"/>
              <a:gd name="connsiteX14" fmla="*/ 4981632 w 5642032"/>
              <a:gd name="connsiteY14" fmla="*/ 5588000 h 5588000"/>
              <a:gd name="connsiteX15" fmla="*/ 854132 w 5642032"/>
              <a:gd name="connsiteY15" fmla="*/ 5499100 h 5588000"/>
              <a:gd name="connsiteX16" fmla="*/ 638232 w 5642032"/>
              <a:gd name="connsiteY16" fmla="*/ 5295900 h 5588000"/>
              <a:gd name="connsiteX17" fmla="*/ 689032 w 5642032"/>
              <a:gd name="connsiteY17" fmla="*/ 2959100 h 5588000"/>
              <a:gd name="connsiteX18" fmla="*/ 457389 w 5642032"/>
              <a:gd name="connsiteY18" fmla="*/ 2742409 h 5588000"/>
              <a:gd name="connsiteX19" fmla="*/ 94679 w 5642032"/>
              <a:gd name="connsiteY19" fmla="*/ 2720807 h 5588000"/>
              <a:gd name="connsiteX20" fmla="*/ 3232 w 5642032"/>
              <a:gd name="connsiteY20" fmla="*/ 2317691 h 5588000"/>
              <a:gd name="connsiteX0" fmla="*/ 3232 w 5642032"/>
              <a:gd name="connsiteY0" fmla="*/ 2317691 h 5588000"/>
              <a:gd name="connsiteX1" fmla="*/ 4933 w 5642032"/>
              <a:gd name="connsiteY1" fmla="*/ 274811 h 5588000"/>
              <a:gd name="connsiteX2" fmla="*/ 181032 w 5642032"/>
              <a:gd name="connsiteY2" fmla="*/ 0 h 5588000"/>
              <a:gd name="connsiteX3" fmla="*/ 1189040 w 5642032"/>
              <a:gd name="connsiteY3" fmla="*/ 25400 h 5588000"/>
              <a:gd name="connsiteX4" fmla="*/ 1362132 w 5642032"/>
              <a:gd name="connsiteY4" fmla="*/ 355600 h 5588000"/>
              <a:gd name="connsiteX5" fmla="*/ 1336732 w 5642032"/>
              <a:gd name="connsiteY5" fmla="*/ 1079500 h 5588000"/>
              <a:gd name="connsiteX6" fmla="*/ 1654232 w 5642032"/>
              <a:gd name="connsiteY6" fmla="*/ 1333500 h 5588000"/>
              <a:gd name="connsiteX7" fmla="*/ 3825932 w 5642032"/>
              <a:gd name="connsiteY7" fmla="*/ 1384300 h 5588000"/>
              <a:gd name="connsiteX8" fmla="*/ 4092632 w 5642032"/>
              <a:gd name="connsiteY8" fmla="*/ 1651000 h 5588000"/>
              <a:gd name="connsiteX9" fmla="*/ 4118032 w 5642032"/>
              <a:gd name="connsiteY9" fmla="*/ 2527300 h 5588000"/>
              <a:gd name="connsiteX10" fmla="*/ 4422832 w 5642032"/>
              <a:gd name="connsiteY10" fmla="*/ 2768600 h 5588000"/>
              <a:gd name="connsiteX11" fmla="*/ 5413432 w 5642032"/>
              <a:gd name="connsiteY11" fmla="*/ 2832100 h 5588000"/>
              <a:gd name="connsiteX12" fmla="*/ 5642032 w 5642032"/>
              <a:gd name="connsiteY12" fmla="*/ 3352800 h 5588000"/>
              <a:gd name="connsiteX13" fmla="*/ 5616632 w 5642032"/>
              <a:gd name="connsiteY13" fmla="*/ 5219700 h 5588000"/>
              <a:gd name="connsiteX14" fmla="*/ 4981632 w 5642032"/>
              <a:gd name="connsiteY14" fmla="*/ 5588000 h 5588000"/>
              <a:gd name="connsiteX15" fmla="*/ 854132 w 5642032"/>
              <a:gd name="connsiteY15" fmla="*/ 5499100 h 5588000"/>
              <a:gd name="connsiteX16" fmla="*/ 638232 w 5642032"/>
              <a:gd name="connsiteY16" fmla="*/ 5295900 h 5588000"/>
              <a:gd name="connsiteX17" fmla="*/ 689032 w 5642032"/>
              <a:gd name="connsiteY17" fmla="*/ 2959100 h 5588000"/>
              <a:gd name="connsiteX18" fmla="*/ 457389 w 5642032"/>
              <a:gd name="connsiteY18" fmla="*/ 2720807 h 5588000"/>
              <a:gd name="connsiteX19" fmla="*/ 94679 w 5642032"/>
              <a:gd name="connsiteY19" fmla="*/ 2720807 h 5588000"/>
              <a:gd name="connsiteX20" fmla="*/ 3232 w 5642032"/>
              <a:gd name="connsiteY20" fmla="*/ 2317691 h 5588000"/>
              <a:gd name="connsiteX0" fmla="*/ 3232 w 5642032"/>
              <a:gd name="connsiteY0" fmla="*/ 2317691 h 5588000"/>
              <a:gd name="connsiteX1" fmla="*/ 4933 w 5642032"/>
              <a:gd name="connsiteY1" fmla="*/ 274811 h 5588000"/>
              <a:gd name="connsiteX2" fmla="*/ 181032 w 5642032"/>
              <a:gd name="connsiteY2" fmla="*/ 0 h 5588000"/>
              <a:gd name="connsiteX3" fmla="*/ 1189040 w 5642032"/>
              <a:gd name="connsiteY3" fmla="*/ 25400 h 5588000"/>
              <a:gd name="connsiteX4" fmla="*/ 1362132 w 5642032"/>
              <a:gd name="connsiteY4" fmla="*/ 355600 h 5588000"/>
              <a:gd name="connsiteX5" fmla="*/ 1336732 w 5642032"/>
              <a:gd name="connsiteY5" fmla="*/ 1079500 h 5588000"/>
              <a:gd name="connsiteX6" fmla="*/ 1654232 w 5642032"/>
              <a:gd name="connsiteY6" fmla="*/ 1333500 h 5588000"/>
              <a:gd name="connsiteX7" fmla="*/ 3825932 w 5642032"/>
              <a:gd name="connsiteY7" fmla="*/ 1384300 h 5588000"/>
              <a:gd name="connsiteX8" fmla="*/ 4092632 w 5642032"/>
              <a:gd name="connsiteY8" fmla="*/ 1651000 h 5588000"/>
              <a:gd name="connsiteX9" fmla="*/ 4118032 w 5642032"/>
              <a:gd name="connsiteY9" fmla="*/ 2527300 h 5588000"/>
              <a:gd name="connsiteX10" fmla="*/ 4422832 w 5642032"/>
              <a:gd name="connsiteY10" fmla="*/ 2768600 h 5588000"/>
              <a:gd name="connsiteX11" fmla="*/ 5413432 w 5642032"/>
              <a:gd name="connsiteY11" fmla="*/ 2832100 h 5588000"/>
              <a:gd name="connsiteX12" fmla="*/ 5642032 w 5642032"/>
              <a:gd name="connsiteY12" fmla="*/ 3352800 h 5588000"/>
              <a:gd name="connsiteX13" fmla="*/ 5616632 w 5642032"/>
              <a:gd name="connsiteY13" fmla="*/ 5219700 h 5588000"/>
              <a:gd name="connsiteX14" fmla="*/ 4981632 w 5642032"/>
              <a:gd name="connsiteY14" fmla="*/ 5588000 h 5588000"/>
              <a:gd name="connsiteX15" fmla="*/ 854132 w 5642032"/>
              <a:gd name="connsiteY15" fmla="*/ 5499100 h 5588000"/>
              <a:gd name="connsiteX16" fmla="*/ 638232 w 5642032"/>
              <a:gd name="connsiteY16" fmla="*/ 5295900 h 5588000"/>
              <a:gd name="connsiteX17" fmla="*/ 603703 w 5642032"/>
              <a:gd name="connsiteY17" fmla="*/ 2959100 h 5588000"/>
              <a:gd name="connsiteX18" fmla="*/ 457389 w 5642032"/>
              <a:gd name="connsiteY18" fmla="*/ 2720807 h 5588000"/>
              <a:gd name="connsiteX19" fmla="*/ 94679 w 5642032"/>
              <a:gd name="connsiteY19" fmla="*/ 2720807 h 5588000"/>
              <a:gd name="connsiteX20" fmla="*/ 3232 w 5642032"/>
              <a:gd name="connsiteY20" fmla="*/ 2317691 h 5588000"/>
              <a:gd name="connsiteX0" fmla="*/ 3232 w 5642032"/>
              <a:gd name="connsiteY0" fmla="*/ 2317691 h 5588000"/>
              <a:gd name="connsiteX1" fmla="*/ 4933 w 5642032"/>
              <a:gd name="connsiteY1" fmla="*/ 274811 h 5588000"/>
              <a:gd name="connsiteX2" fmla="*/ 181032 w 5642032"/>
              <a:gd name="connsiteY2" fmla="*/ 0 h 5588000"/>
              <a:gd name="connsiteX3" fmla="*/ 1189040 w 5642032"/>
              <a:gd name="connsiteY3" fmla="*/ 25400 h 5588000"/>
              <a:gd name="connsiteX4" fmla="*/ 1362132 w 5642032"/>
              <a:gd name="connsiteY4" fmla="*/ 355600 h 5588000"/>
              <a:gd name="connsiteX5" fmla="*/ 1336732 w 5642032"/>
              <a:gd name="connsiteY5" fmla="*/ 1079500 h 5588000"/>
              <a:gd name="connsiteX6" fmla="*/ 1654232 w 5642032"/>
              <a:gd name="connsiteY6" fmla="*/ 1333500 h 5588000"/>
              <a:gd name="connsiteX7" fmla="*/ 3825932 w 5642032"/>
              <a:gd name="connsiteY7" fmla="*/ 1384300 h 5588000"/>
              <a:gd name="connsiteX8" fmla="*/ 4092632 w 5642032"/>
              <a:gd name="connsiteY8" fmla="*/ 1651000 h 5588000"/>
              <a:gd name="connsiteX9" fmla="*/ 4118032 w 5642032"/>
              <a:gd name="connsiteY9" fmla="*/ 2527300 h 5588000"/>
              <a:gd name="connsiteX10" fmla="*/ 4422832 w 5642032"/>
              <a:gd name="connsiteY10" fmla="*/ 2768600 h 5588000"/>
              <a:gd name="connsiteX11" fmla="*/ 5413432 w 5642032"/>
              <a:gd name="connsiteY11" fmla="*/ 2832100 h 5588000"/>
              <a:gd name="connsiteX12" fmla="*/ 5642032 w 5642032"/>
              <a:gd name="connsiteY12" fmla="*/ 3352800 h 5588000"/>
              <a:gd name="connsiteX13" fmla="*/ 5616632 w 5642032"/>
              <a:gd name="connsiteY13" fmla="*/ 5219700 h 5588000"/>
              <a:gd name="connsiteX14" fmla="*/ 4981632 w 5642032"/>
              <a:gd name="connsiteY14" fmla="*/ 5588000 h 5588000"/>
              <a:gd name="connsiteX15" fmla="*/ 854132 w 5642032"/>
              <a:gd name="connsiteY15" fmla="*/ 5499100 h 5588000"/>
              <a:gd name="connsiteX16" fmla="*/ 638232 w 5642032"/>
              <a:gd name="connsiteY16" fmla="*/ 5295900 h 5588000"/>
              <a:gd name="connsiteX17" fmla="*/ 617925 w 5642032"/>
              <a:gd name="connsiteY17" fmla="*/ 2959100 h 5588000"/>
              <a:gd name="connsiteX18" fmla="*/ 457389 w 5642032"/>
              <a:gd name="connsiteY18" fmla="*/ 2720807 h 5588000"/>
              <a:gd name="connsiteX19" fmla="*/ 94679 w 5642032"/>
              <a:gd name="connsiteY19" fmla="*/ 2720807 h 5588000"/>
              <a:gd name="connsiteX20" fmla="*/ 3232 w 5642032"/>
              <a:gd name="connsiteY20" fmla="*/ 2317691 h 5588000"/>
              <a:gd name="connsiteX0" fmla="*/ 3232 w 5642032"/>
              <a:gd name="connsiteY0" fmla="*/ 2317691 h 5588000"/>
              <a:gd name="connsiteX1" fmla="*/ 4933 w 5642032"/>
              <a:gd name="connsiteY1" fmla="*/ 274811 h 5588000"/>
              <a:gd name="connsiteX2" fmla="*/ 181032 w 5642032"/>
              <a:gd name="connsiteY2" fmla="*/ 0 h 5588000"/>
              <a:gd name="connsiteX3" fmla="*/ 1189040 w 5642032"/>
              <a:gd name="connsiteY3" fmla="*/ 25400 h 5588000"/>
              <a:gd name="connsiteX4" fmla="*/ 1362132 w 5642032"/>
              <a:gd name="connsiteY4" fmla="*/ 355600 h 5588000"/>
              <a:gd name="connsiteX5" fmla="*/ 1336732 w 5642032"/>
              <a:gd name="connsiteY5" fmla="*/ 1079500 h 5588000"/>
              <a:gd name="connsiteX6" fmla="*/ 1654232 w 5642032"/>
              <a:gd name="connsiteY6" fmla="*/ 1333500 h 5588000"/>
              <a:gd name="connsiteX7" fmla="*/ 3825932 w 5642032"/>
              <a:gd name="connsiteY7" fmla="*/ 1384300 h 5588000"/>
              <a:gd name="connsiteX8" fmla="*/ 4092632 w 5642032"/>
              <a:gd name="connsiteY8" fmla="*/ 1651000 h 5588000"/>
              <a:gd name="connsiteX9" fmla="*/ 4118032 w 5642032"/>
              <a:gd name="connsiteY9" fmla="*/ 2527300 h 5588000"/>
              <a:gd name="connsiteX10" fmla="*/ 4422832 w 5642032"/>
              <a:gd name="connsiteY10" fmla="*/ 2768600 h 5588000"/>
              <a:gd name="connsiteX11" fmla="*/ 5413432 w 5642032"/>
              <a:gd name="connsiteY11" fmla="*/ 2832100 h 5588000"/>
              <a:gd name="connsiteX12" fmla="*/ 5642032 w 5642032"/>
              <a:gd name="connsiteY12" fmla="*/ 3352800 h 5588000"/>
              <a:gd name="connsiteX13" fmla="*/ 5616632 w 5642032"/>
              <a:gd name="connsiteY13" fmla="*/ 5219700 h 5588000"/>
              <a:gd name="connsiteX14" fmla="*/ 4981632 w 5642032"/>
              <a:gd name="connsiteY14" fmla="*/ 5588000 h 5588000"/>
              <a:gd name="connsiteX15" fmla="*/ 854132 w 5642032"/>
              <a:gd name="connsiteY15" fmla="*/ 5499100 h 5588000"/>
              <a:gd name="connsiteX16" fmla="*/ 638232 w 5642032"/>
              <a:gd name="connsiteY16" fmla="*/ 5295900 h 5588000"/>
              <a:gd name="connsiteX17" fmla="*/ 617925 w 5642032"/>
              <a:gd name="connsiteY17" fmla="*/ 2959100 h 5588000"/>
              <a:gd name="connsiteX18" fmla="*/ 457389 w 5642032"/>
              <a:gd name="connsiteY18" fmla="*/ 2720807 h 5588000"/>
              <a:gd name="connsiteX19" fmla="*/ 94679 w 5642032"/>
              <a:gd name="connsiteY19" fmla="*/ 2720807 h 5588000"/>
              <a:gd name="connsiteX20" fmla="*/ 3232 w 5642032"/>
              <a:gd name="connsiteY20" fmla="*/ 2317691 h 5588000"/>
              <a:gd name="connsiteX0" fmla="*/ 3232 w 5642032"/>
              <a:gd name="connsiteY0" fmla="*/ 2317691 h 5588000"/>
              <a:gd name="connsiteX1" fmla="*/ 4933 w 5642032"/>
              <a:gd name="connsiteY1" fmla="*/ 274811 h 5588000"/>
              <a:gd name="connsiteX2" fmla="*/ 181032 w 5642032"/>
              <a:gd name="connsiteY2" fmla="*/ 0 h 5588000"/>
              <a:gd name="connsiteX3" fmla="*/ 1189040 w 5642032"/>
              <a:gd name="connsiteY3" fmla="*/ 25400 h 5588000"/>
              <a:gd name="connsiteX4" fmla="*/ 1362132 w 5642032"/>
              <a:gd name="connsiteY4" fmla="*/ 355600 h 5588000"/>
              <a:gd name="connsiteX5" fmla="*/ 1336732 w 5642032"/>
              <a:gd name="connsiteY5" fmla="*/ 1079500 h 5588000"/>
              <a:gd name="connsiteX6" fmla="*/ 1654232 w 5642032"/>
              <a:gd name="connsiteY6" fmla="*/ 1333500 h 5588000"/>
              <a:gd name="connsiteX7" fmla="*/ 3825932 w 5642032"/>
              <a:gd name="connsiteY7" fmla="*/ 1384300 h 5588000"/>
              <a:gd name="connsiteX8" fmla="*/ 4092632 w 5642032"/>
              <a:gd name="connsiteY8" fmla="*/ 1651000 h 5588000"/>
              <a:gd name="connsiteX9" fmla="*/ 4118032 w 5642032"/>
              <a:gd name="connsiteY9" fmla="*/ 2527300 h 5588000"/>
              <a:gd name="connsiteX10" fmla="*/ 4422832 w 5642032"/>
              <a:gd name="connsiteY10" fmla="*/ 2768600 h 5588000"/>
              <a:gd name="connsiteX11" fmla="*/ 5413432 w 5642032"/>
              <a:gd name="connsiteY11" fmla="*/ 2832100 h 5588000"/>
              <a:gd name="connsiteX12" fmla="*/ 5642032 w 5642032"/>
              <a:gd name="connsiteY12" fmla="*/ 3352800 h 5588000"/>
              <a:gd name="connsiteX13" fmla="*/ 5616632 w 5642032"/>
              <a:gd name="connsiteY13" fmla="*/ 5219700 h 5588000"/>
              <a:gd name="connsiteX14" fmla="*/ 4981632 w 5642032"/>
              <a:gd name="connsiteY14" fmla="*/ 5588000 h 5588000"/>
              <a:gd name="connsiteX15" fmla="*/ 854132 w 5642032"/>
              <a:gd name="connsiteY15" fmla="*/ 5499100 h 5588000"/>
              <a:gd name="connsiteX16" fmla="*/ 638232 w 5642032"/>
              <a:gd name="connsiteY16" fmla="*/ 5295900 h 5588000"/>
              <a:gd name="connsiteX17" fmla="*/ 617925 w 5642032"/>
              <a:gd name="connsiteY17" fmla="*/ 2959100 h 5588000"/>
              <a:gd name="connsiteX18" fmla="*/ 457389 w 5642032"/>
              <a:gd name="connsiteY18" fmla="*/ 2720807 h 5588000"/>
              <a:gd name="connsiteX19" fmla="*/ 94679 w 5642032"/>
              <a:gd name="connsiteY19" fmla="*/ 2720807 h 5588000"/>
              <a:gd name="connsiteX20" fmla="*/ 3232 w 5642032"/>
              <a:gd name="connsiteY20" fmla="*/ 2317691 h 5588000"/>
              <a:gd name="connsiteX0" fmla="*/ 3232 w 5642032"/>
              <a:gd name="connsiteY0" fmla="*/ 2317691 h 5588000"/>
              <a:gd name="connsiteX1" fmla="*/ 4933 w 5642032"/>
              <a:gd name="connsiteY1" fmla="*/ 274811 h 5588000"/>
              <a:gd name="connsiteX2" fmla="*/ 181032 w 5642032"/>
              <a:gd name="connsiteY2" fmla="*/ 0 h 5588000"/>
              <a:gd name="connsiteX3" fmla="*/ 1189040 w 5642032"/>
              <a:gd name="connsiteY3" fmla="*/ 25400 h 5588000"/>
              <a:gd name="connsiteX4" fmla="*/ 1362132 w 5642032"/>
              <a:gd name="connsiteY4" fmla="*/ 355600 h 5588000"/>
              <a:gd name="connsiteX5" fmla="*/ 1336732 w 5642032"/>
              <a:gd name="connsiteY5" fmla="*/ 1079500 h 5588000"/>
              <a:gd name="connsiteX6" fmla="*/ 1654232 w 5642032"/>
              <a:gd name="connsiteY6" fmla="*/ 1333500 h 5588000"/>
              <a:gd name="connsiteX7" fmla="*/ 3825932 w 5642032"/>
              <a:gd name="connsiteY7" fmla="*/ 1384300 h 5588000"/>
              <a:gd name="connsiteX8" fmla="*/ 4092632 w 5642032"/>
              <a:gd name="connsiteY8" fmla="*/ 1651000 h 5588000"/>
              <a:gd name="connsiteX9" fmla="*/ 4118032 w 5642032"/>
              <a:gd name="connsiteY9" fmla="*/ 2527300 h 5588000"/>
              <a:gd name="connsiteX10" fmla="*/ 4422832 w 5642032"/>
              <a:gd name="connsiteY10" fmla="*/ 2768600 h 5588000"/>
              <a:gd name="connsiteX11" fmla="*/ 5413432 w 5642032"/>
              <a:gd name="connsiteY11" fmla="*/ 2832100 h 5588000"/>
              <a:gd name="connsiteX12" fmla="*/ 5642032 w 5642032"/>
              <a:gd name="connsiteY12" fmla="*/ 3352800 h 5588000"/>
              <a:gd name="connsiteX13" fmla="*/ 5616632 w 5642032"/>
              <a:gd name="connsiteY13" fmla="*/ 5219700 h 5588000"/>
              <a:gd name="connsiteX14" fmla="*/ 4981632 w 5642032"/>
              <a:gd name="connsiteY14" fmla="*/ 5588000 h 5588000"/>
              <a:gd name="connsiteX15" fmla="*/ 847022 w 5642032"/>
              <a:gd name="connsiteY15" fmla="*/ 5434295 h 5588000"/>
              <a:gd name="connsiteX16" fmla="*/ 638232 w 5642032"/>
              <a:gd name="connsiteY16" fmla="*/ 5295900 h 5588000"/>
              <a:gd name="connsiteX17" fmla="*/ 617925 w 5642032"/>
              <a:gd name="connsiteY17" fmla="*/ 2959100 h 5588000"/>
              <a:gd name="connsiteX18" fmla="*/ 457389 w 5642032"/>
              <a:gd name="connsiteY18" fmla="*/ 2720807 h 5588000"/>
              <a:gd name="connsiteX19" fmla="*/ 94679 w 5642032"/>
              <a:gd name="connsiteY19" fmla="*/ 2720807 h 5588000"/>
              <a:gd name="connsiteX20" fmla="*/ 3232 w 5642032"/>
              <a:gd name="connsiteY20" fmla="*/ 2317691 h 5588000"/>
              <a:gd name="connsiteX0" fmla="*/ 3232 w 5642032"/>
              <a:gd name="connsiteY0" fmla="*/ 2317691 h 5588000"/>
              <a:gd name="connsiteX1" fmla="*/ 4933 w 5642032"/>
              <a:gd name="connsiteY1" fmla="*/ 274811 h 5588000"/>
              <a:gd name="connsiteX2" fmla="*/ 181032 w 5642032"/>
              <a:gd name="connsiteY2" fmla="*/ 0 h 5588000"/>
              <a:gd name="connsiteX3" fmla="*/ 1189040 w 5642032"/>
              <a:gd name="connsiteY3" fmla="*/ 25400 h 5588000"/>
              <a:gd name="connsiteX4" fmla="*/ 1362132 w 5642032"/>
              <a:gd name="connsiteY4" fmla="*/ 355600 h 5588000"/>
              <a:gd name="connsiteX5" fmla="*/ 1336732 w 5642032"/>
              <a:gd name="connsiteY5" fmla="*/ 1079500 h 5588000"/>
              <a:gd name="connsiteX6" fmla="*/ 1654232 w 5642032"/>
              <a:gd name="connsiteY6" fmla="*/ 1333500 h 5588000"/>
              <a:gd name="connsiteX7" fmla="*/ 3825932 w 5642032"/>
              <a:gd name="connsiteY7" fmla="*/ 1384300 h 5588000"/>
              <a:gd name="connsiteX8" fmla="*/ 4092632 w 5642032"/>
              <a:gd name="connsiteY8" fmla="*/ 1651000 h 5588000"/>
              <a:gd name="connsiteX9" fmla="*/ 4118032 w 5642032"/>
              <a:gd name="connsiteY9" fmla="*/ 2527300 h 5588000"/>
              <a:gd name="connsiteX10" fmla="*/ 4422832 w 5642032"/>
              <a:gd name="connsiteY10" fmla="*/ 2768600 h 5588000"/>
              <a:gd name="connsiteX11" fmla="*/ 5413432 w 5642032"/>
              <a:gd name="connsiteY11" fmla="*/ 2832100 h 5588000"/>
              <a:gd name="connsiteX12" fmla="*/ 5642032 w 5642032"/>
              <a:gd name="connsiteY12" fmla="*/ 3352800 h 5588000"/>
              <a:gd name="connsiteX13" fmla="*/ 5616632 w 5642032"/>
              <a:gd name="connsiteY13" fmla="*/ 5219700 h 5588000"/>
              <a:gd name="connsiteX14" fmla="*/ 4981632 w 5642032"/>
              <a:gd name="connsiteY14" fmla="*/ 5588000 h 5588000"/>
              <a:gd name="connsiteX15" fmla="*/ 847022 w 5642032"/>
              <a:gd name="connsiteY15" fmla="*/ 5434295 h 5588000"/>
              <a:gd name="connsiteX16" fmla="*/ 631121 w 5642032"/>
              <a:gd name="connsiteY16" fmla="*/ 5231095 h 5588000"/>
              <a:gd name="connsiteX17" fmla="*/ 617925 w 5642032"/>
              <a:gd name="connsiteY17" fmla="*/ 2959100 h 5588000"/>
              <a:gd name="connsiteX18" fmla="*/ 457389 w 5642032"/>
              <a:gd name="connsiteY18" fmla="*/ 2720807 h 5588000"/>
              <a:gd name="connsiteX19" fmla="*/ 94679 w 5642032"/>
              <a:gd name="connsiteY19" fmla="*/ 2720807 h 5588000"/>
              <a:gd name="connsiteX20" fmla="*/ 3232 w 5642032"/>
              <a:gd name="connsiteY20" fmla="*/ 2317691 h 5588000"/>
              <a:gd name="connsiteX0" fmla="*/ 3232 w 5642032"/>
              <a:gd name="connsiteY0" fmla="*/ 2317691 h 5588000"/>
              <a:gd name="connsiteX1" fmla="*/ 4933 w 5642032"/>
              <a:gd name="connsiteY1" fmla="*/ 274811 h 5588000"/>
              <a:gd name="connsiteX2" fmla="*/ 181032 w 5642032"/>
              <a:gd name="connsiteY2" fmla="*/ 0 h 5588000"/>
              <a:gd name="connsiteX3" fmla="*/ 1189040 w 5642032"/>
              <a:gd name="connsiteY3" fmla="*/ 25400 h 5588000"/>
              <a:gd name="connsiteX4" fmla="*/ 1362132 w 5642032"/>
              <a:gd name="connsiteY4" fmla="*/ 355600 h 5588000"/>
              <a:gd name="connsiteX5" fmla="*/ 1336732 w 5642032"/>
              <a:gd name="connsiteY5" fmla="*/ 1079500 h 5588000"/>
              <a:gd name="connsiteX6" fmla="*/ 1654232 w 5642032"/>
              <a:gd name="connsiteY6" fmla="*/ 1333500 h 5588000"/>
              <a:gd name="connsiteX7" fmla="*/ 3825932 w 5642032"/>
              <a:gd name="connsiteY7" fmla="*/ 1384300 h 5588000"/>
              <a:gd name="connsiteX8" fmla="*/ 4092632 w 5642032"/>
              <a:gd name="connsiteY8" fmla="*/ 1651000 h 5588000"/>
              <a:gd name="connsiteX9" fmla="*/ 4118032 w 5642032"/>
              <a:gd name="connsiteY9" fmla="*/ 2527300 h 5588000"/>
              <a:gd name="connsiteX10" fmla="*/ 4422832 w 5642032"/>
              <a:gd name="connsiteY10" fmla="*/ 2768600 h 5588000"/>
              <a:gd name="connsiteX11" fmla="*/ 5413432 w 5642032"/>
              <a:gd name="connsiteY11" fmla="*/ 2832100 h 5588000"/>
              <a:gd name="connsiteX12" fmla="*/ 5642032 w 5642032"/>
              <a:gd name="connsiteY12" fmla="*/ 3352800 h 5588000"/>
              <a:gd name="connsiteX13" fmla="*/ 5616632 w 5642032"/>
              <a:gd name="connsiteY13" fmla="*/ 5219700 h 5588000"/>
              <a:gd name="connsiteX14" fmla="*/ 4981632 w 5642032"/>
              <a:gd name="connsiteY14" fmla="*/ 5588000 h 5588000"/>
              <a:gd name="connsiteX15" fmla="*/ 818579 w 5642032"/>
              <a:gd name="connsiteY15" fmla="*/ 5434295 h 5588000"/>
              <a:gd name="connsiteX16" fmla="*/ 631121 w 5642032"/>
              <a:gd name="connsiteY16" fmla="*/ 5231095 h 5588000"/>
              <a:gd name="connsiteX17" fmla="*/ 617925 w 5642032"/>
              <a:gd name="connsiteY17" fmla="*/ 2959100 h 5588000"/>
              <a:gd name="connsiteX18" fmla="*/ 457389 w 5642032"/>
              <a:gd name="connsiteY18" fmla="*/ 2720807 h 5588000"/>
              <a:gd name="connsiteX19" fmla="*/ 94679 w 5642032"/>
              <a:gd name="connsiteY19" fmla="*/ 2720807 h 5588000"/>
              <a:gd name="connsiteX20" fmla="*/ 3232 w 5642032"/>
              <a:gd name="connsiteY20" fmla="*/ 2317691 h 5588000"/>
              <a:gd name="connsiteX0" fmla="*/ 3232 w 5642032"/>
              <a:gd name="connsiteY0" fmla="*/ 2317691 h 5523194"/>
              <a:gd name="connsiteX1" fmla="*/ 4933 w 5642032"/>
              <a:gd name="connsiteY1" fmla="*/ 274811 h 5523194"/>
              <a:gd name="connsiteX2" fmla="*/ 181032 w 5642032"/>
              <a:gd name="connsiteY2" fmla="*/ 0 h 5523194"/>
              <a:gd name="connsiteX3" fmla="*/ 1189040 w 5642032"/>
              <a:gd name="connsiteY3" fmla="*/ 25400 h 5523194"/>
              <a:gd name="connsiteX4" fmla="*/ 1362132 w 5642032"/>
              <a:gd name="connsiteY4" fmla="*/ 355600 h 5523194"/>
              <a:gd name="connsiteX5" fmla="*/ 1336732 w 5642032"/>
              <a:gd name="connsiteY5" fmla="*/ 1079500 h 5523194"/>
              <a:gd name="connsiteX6" fmla="*/ 1654232 w 5642032"/>
              <a:gd name="connsiteY6" fmla="*/ 1333500 h 5523194"/>
              <a:gd name="connsiteX7" fmla="*/ 3825932 w 5642032"/>
              <a:gd name="connsiteY7" fmla="*/ 1384300 h 5523194"/>
              <a:gd name="connsiteX8" fmla="*/ 4092632 w 5642032"/>
              <a:gd name="connsiteY8" fmla="*/ 1651000 h 5523194"/>
              <a:gd name="connsiteX9" fmla="*/ 4118032 w 5642032"/>
              <a:gd name="connsiteY9" fmla="*/ 2527300 h 5523194"/>
              <a:gd name="connsiteX10" fmla="*/ 4422832 w 5642032"/>
              <a:gd name="connsiteY10" fmla="*/ 2768600 h 5523194"/>
              <a:gd name="connsiteX11" fmla="*/ 5413432 w 5642032"/>
              <a:gd name="connsiteY11" fmla="*/ 2832100 h 5523194"/>
              <a:gd name="connsiteX12" fmla="*/ 5642032 w 5642032"/>
              <a:gd name="connsiteY12" fmla="*/ 3352800 h 5523194"/>
              <a:gd name="connsiteX13" fmla="*/ 5616632 w 5642032"/>
              <a:gd name="connsiteY13" fmla="*/ 5219700 h 5523194"/>
              <a:gd name="connsiteX14" fmla="*/ 4981633 w 5642032"/>
              <a:gd name="connsiteY14" fmla="*/ 5523194 h 5523194"/>
              <a:gd name="connsiteX15" fmla="*/ 818579 w 5642032"/>
              <a:gd name="connsiteY15" fmla="*/ 5434295 h 5523194"/>
              <a:gd name="connsiteX16" fmla="*/ 631121 w 5642032"/>
              <a:gd name="connsiteY16" fmla="*/ 5231095 h 5523194"/>
              <a:gd name="connsiteX17" fmla="*/ 617925 w 5642032"/>
              <a:gd name="connsiteY17" fmla="*/ 2959100 h 5523194"/>
              <a:gd name="connsiteX18" fmla="*/ 457389 w 5642032"/>
              <a:gd name="connsiteY18" fmla="*/ 2720807 h 5523194"/>
              <a:gd name="connsiteX19" fmla="*/ 94679 w 5642032"/>
              <a:gd name="connsiteY19" fmla="*/ 2720807 h 5523194"/>
              <a:gd name="connsiteX20" fmla="*/ 3232 w 5642032"/>
              <a:gd name="connsiteY20" fmla="*/ 2317691 h 5523194"/>
              <a:gd name="connsiteX0" fmla="*/ 3232 w 5642032"/>
              <a:gd name="connsiteY0" fmla="*/ 2317691 h 5501592"/>
              <a:gd name="connsiteX1" fmla="*/ 4933 w 5642032"/>
              <a:gd name="connsiteY1" fmla="*/ 274811 h 5501592"/>
              <a:gd name="connsiteX2" fmla="*/ 181032 w 5642032"/>
              <a:gd name="connsiteY2" fmla="*/ 0 h 5501592"/>
              <a:gd name="connsiteX3" fmla="*/ 1189040 w 5642032"/>
              <a:gd name="connsiteY3" fmla="*/ 25400 h 5501592"/>
              <a:gd name="connsiteX4" fmla="*/ 1362132 w 5642032"/>
              <a:gd name="connsiteY4" fmla="*/ 355600 h 5501592"/>
              <a:gd name="connsiteX5" fmla="*/ 1336732 w 5642032"/>
              <a:gd name="connsiteY5" fmla="*/ 1079500 h 5501592"/>
              <a:gd name="connsiteX6" fmla="*/ 1654232 w 5642032"/>
              <a:gd name="connsiteY6" fmla="*/ 1333500 h 5501592"/>
              <a:gd name="connsiteX7" fmla="*/ 3825932 w 5642032"/>
              <a:gd name="connsiteY7" fmla="*/ 1384300 h 5501592"/>
              <a:gd name="connsiteX8" fmla="*/ 4092632 w 5642032"/>
              <a:gd name="connsiteY8" fmla="*/ 1651000 h 5501592"/>
              <a:gd name="connsiteX9" fmla="*/ 4118032 w 5642032"/>
              <a:gd name="connsiteY9" fmla="*/ 2527300 h 5501592"/>
              <a:gd name="connsiteX10" fmla="*/ 4422832 w 5642032"/>
              <a:gd name="connsiteY10" fmla="*/ 2768600 h 5501592"/>
              <a:gd name="connsiteX11" fmla="*/ 5413432 w 5642032"/>
              <a:gd name="connsiteY11" fmla="*/ 2832100 h 5501592"/>
              <a:gd name="connsiteX12" fmla="*/ 5642032 w 5642032"/>
              <a:gd name="connsiteY12" fmla="*/ 3352800 h 5501592"/>
              <a:gd name="connsiteX13" fmla="*/ 5616632 w 5642032"/>
              <a:gd name="connsiteY13" fmla="*/ 5219700 h 5501592"/>
              <a:gd name="connsiteX14" fmla="*/ 4946080 w 5642032"/>
              <a:gd name="connsiteY14" fmla="*/ 5501592 h 5501592"/>
              <a:gd name="connsiteX15" fmla="*/ 818579 w 5642032"/>
              <a:gd name="connsiteY15" fmla="*/ 5434295 h 5501592"/>
              <a:gd name="connsiteX16" fmla="*/ 631121 w 5642032"/>
              <a:gd name="connsiteY16" fmla="*/ 5231095 h 5501592"/>
              <a:gd name="connsiteX17" fmla="*/ 617925 w 5642032"/>
              <a:gd name="connsiteY17" fmla="*/ 2959100 h 5501592"/>
              <a:gd name="connsiteX18" fmla="*/ 457389 w 5642032"/>
              <a:gd name="connsiteY18" fmla="*/ 2720807 h 5501592"/>
              <a:gd name="connsiteX19" fmla="*/ 94679 w 5642032"/>
              <a:gd name="connsiteY19" fmla="*/ 2720807 h 5501592"/>
              <a:gd name="connsiteX20" fmla="*/ 3232 w 5642032"/>
              <a:gd name="connsiteY20" fmla="*/ 2317691 h 5501592"/>
              <a:gd name="connsiteX0" fmla="*/ 3232 w 5642032"/>
              <a:gd name="connsiteY0" fmla="*/ 2317691 h 5508793"/>
              <a:gd name="connsiteX1" fmla="*/ 4933 w 5642032"/>
              <a:gd name="connsiteY1" fmla="*/ 274811 h 5508793"/>
              <a:gd name="connsiteX2" fmla="*/ 181032 w 5642032"/>
              <a:gd name="connsiteY2" fmla="*/ 0 h 5508793"/>
              <a:gd name="connsiteX3" fmla="*/ 1189040 w 5642032"/>
              <a:gd name="connsiteY3" fmla="*/ 25400 h 5508793"/>
              <a:gd name="connsiteX4" fmla="*/ 1362132 w 5642032"/>
              <a:gd name="connsiteY4" fmla="*/ 355600 h 5508793"/>
              <a:gd name="connsiteX5" fmla="*/ 1336732 w 5642032"/>
              <a:gd name="connsiteY5" fmla="*/ 1079500 h 5508793"/>
              <a:gd name="connsiteX6" fmla="*/ 1654232 w 5642032"/>
              <a:gd name="connsiteY6" fmla="*/ 1333500 h 5508793"/>
              <a:gd name="connsiteX7" fmla="*/ 3825932 w 5642032"/>
              <a:gd name="connsiteY7" fmla="*/ 1384300 h 5508793"/>
              <a:gd name="connsiteX8" fmla="*/ 4092632 w 5642032"/>
              <a:gd name="connsiteY8" fmla="*/ 1651000 h 5508793"/>
              <a:gd name="connsiteX9" fmla="*/ 4118032 w 5642032"/>
              <a:gd name="connsiteY9" fmla="*/ 2527300 h 5508793"/>
              <a:gd name="connsiteX10" fmla="*/ 4422832 w 5642032"/>
              <a:gd name="connsiteY10" fmla="*/ 2768600 h 5508793"/>
              <a:gd name="connsiteX11" fmla="*/ 5413432 w 5642032"/>
              <a:gd name="connsiteY11" fmla="*/ 2832100 h 5508793"/>
              <a:gd name="connsiteX12" fmla="*/ 5642032 w 5642032"/>
              <a:gd name="connsiteY12" fmla="*/ 3352800 h 5508793"/>
              <a:gd name="connsiteX13" fmla="*/ 5616632 w 5642032"/>
              <a:gd name="connsiteY13" fmla="*/ 5219700 h 5508793"/>
              <a:gd name="connsiteX14" fmla="*/ 4924748 w 5642032"/>
              <a:gd name="connsiteY14" fmla="*/ 5508793 h 5508793"/>
              <a:gd name="connsiteX15" fmla="*/ 818579 w 5642032"/>
              <a:gd name="connsiteY15" fmla="*/ 5434295 h 5508793"/>
              <a:gd name="connsiteX16" fmla="*/ 631121 w 5642032"/>
              <a:gd name="connsiteY16" fmla="*/ 5231095 h 5508793"/>
              <a:gd name="connsiteX17" fmla="*/ 617925 w 5642032"/>
              <a:gd name="connsiteY17" fmla="*/ 2959100 h 5508793"/>
              <a:gd name="connsiteX18" fmla="*/ 457389 w 5642032"/>
              <a:gd name="connsiteY18" fmla="*/ 2720807 h 5508793"/>
              <a:gd name="connsiteX19" fmla="*/ 94679 w 5642032"/>
              <a:gd name="connsiteY19" fmla="*/ 2720807 h 5508793"/>
              <a:gd name="connsiteX20" fmla="*/ 3232 w 5642032"/>
              <a:gd name="connsiteY20" fmla="*/ 2317691 h 5508793"/>
              <a:gd name="connsiteX0" fmla="*/ 3232 w 5642032"/>
              <a:gd name="connsiteY0" fmla="*/ 2317691 h 5509004"/>
              <a:gd name="connsiteX1" fmla="*/ 4933 w 5642032"/>
              <a:gd name="connsiteY1" fmla="*/ 274811 h 5509004"/>
              <a:gd name="connsiteX2" fmla="*/ 181032 w 5642032"/>
              <a:gd name="connsiteY2" fmla="*/ 0 h 5509004"/>
              <a:gd name="connsiteX3" fmla="*/ 1189040 w 5642032"/>
              <a:gd name="connsiteY3" fmla="*/ 25400 h 5509004"/>
              <a:gd name="connsiteX4" fmla="*/ 1362132 w 5642032"/>
              <a:gd name="connsiteY4" fmla="*/ 355600 h 5509004"/>
              <a:gd name="connsiteX5" fmla="*/ 1336732 w 5642032"/>
              <a:gd name="connsiteY5" fmla="*/ 1079500 h 5509004"/>
              <a:gd name="connsiteX6" fmla="*/ 1654232 w 5642032"/>
              <a:gd name="connsiteY6" fmla="*/ 1333500 h 5509004"/>
              <a:gd name="connsiteX7" fmla="*/ 3825932 w 5642032"/>
              <a:gd name="connsiteY7" fmla="*/ 1384300 h 5509004"/>
              <a:gd name="connsiteX8" fmla="*/ 4092632 w 5642032"/>
              <a:gd name="connsiteY8" fmla="*/ 1651000 h 5509004"/>
              <a:gd name="connsiteX9" fmla="*/ 4118032 w 5642032"/>
              <a:gd name="connsiteY9" fmla="*/ 2527300 h 5509004"/>
              <a:gd name="connsiteX10" fmla="*/ 4422832 w 5642032"/>
              <a:gd name="connsiteY10" fmla="*/ 2768600 h 5509004"/>
              <a:gd name="connsiteX11" fmla="*/ 5413432 w 5642032"/>
              <a:gd name="connsiteY11" fmla="*/ 2832100 h 5509004"/>
              <a:gd name="connsiteX12" fmla="*/ 5642032 w 5642032"/>
              <a:gd name="connsiteY12" fmla="*/ 3352800 h 5509004"/>
              <a:gd name="connsiteX13" fmla="*/ 5616632 w 5642032"/>
              <a:gd name="connsiteY13" fmla="*/ 5219700 h 5509004"/>
              <a:gd name="connsiteX14" fmla="*/ 4924748 w 5642032"/>
              <a:gd name="connsiteY14" fmla="*/ 5508793 h 5509004"/>
              <a:gd name="connsiteX15" fmla="*/ 4915672 w 5642032"/>
              <a:gd name="connsiteY15" fmla="*/ 5509004 h 5509004"/>
              <a:gd name="connsiteX16" fmla="*/ 818579 w 5642032"/>
              <a:gd name="connsiteY16" fmla="*/ 5434295 h 5509004"/>
              <a:gd name="connsiteX17" fmla="*/ 631121 w 5642032"/>
              <a:gd name="connsiteY17" fmla="*/ 5231095 h 5509004"/>
              <a:gd name="connsiteX18" fmla="*/ 617925 w 5642032"/>
              <a:gd name="connsiteY18" fmla="*/ 2959100 h 5509004"/>
              <a:gd name="connsiteX19" fmla="*/ 457389 w 5642032"/>
              <a:gd name="connsiteY19" fmla="*/ 2720807 h 5509004"/>
              <a:gd name="connsiteX20" fmla="*/ 94679 w 5642032"/>
              <a:gd name="connsiteY20" fmla="*/ 2720807 h 5509004"/>
              <a:gd name="connsiteX21" fmla="*/ 3232 w 5642032"/>
              <a:gd name="connsiteY21" fmla="*/ 2317691 h 5509004"/>
              <a:gd name="connsiteX0" fmla="*/ 3232 w 5642032"/>
              <a:gd name="connsiteY0" fmla="*/ 2317691 h 5509004"/>
              <a:gd name="connsiteX1" fmla="*/ 4933 w 5642032"/>
              <a:gd name="connsiteY1" fmla="*/ 274811 h 5509004"/>
              <a:gd name="connsiteX2" fmla="*/ 181032 w 5642032"/>
              <a:gd name="connsiteY2" fmla="*/ 0 h 5509004"/>
              <a:gd name="connsiteX3" fmla="*/ 1189040 w 5642032"/>
              <a:gd name="connsiteY3" fmla="*/ 25400 h 5509004"/>
              <a:gd name="connsiteX4" fmla="*/ 1362132 w 5642032"/>
              <a:gd name="connsiteY4" fmla="*/ 355600 h 5509004"/>
              <a:gd name="connsiteX5" fmla="*/ 1336732 w 5642032"/>
              <a:gd name="connsiteY5" fmla="*/ 1079500 h 5509004"/>
              <a:gd name="connsiteX6" fmla="*/ 1654232 w 5642032"/>
              <a:gd name="connsiteY6" fmla="*/ 1333500 h 5509004"/>
              <a:gd name="connsiteX7" fmla="*/ 3825932 w 5642032"/>
              <a:gd name="connsiteY7" fmla="*/ 1384300 h 5509004"/>
              <a:gd name="connsiteX8" fmla="*/ 4092632 w 5642032"/>
              <a:gd name="connsiteY8" fmla="*/ 1651000 h 5509004"/>
              <a:gd name="connsiteX9" fmla="*/ 4118032 w 5642032"/>
              <a:gd name="connsiteY9" fmla="*/ 2527300 h 5509004"/>
              <a:gd name="connsiteX10" fmla="*/ 4422832 w 5642032"/>
              <a:gd name="connsiteY10" fmla="*/ 2768600 h 5509004"/>
              <a:gd name="connsiteX11" fmla="*/ 5413432 w 5642032"/>
              <a:gd name="connsiteY11" fmla="*/ 2832100 h 5509004"/>
              <a:gd name="connsiteX12" fmla="*/ 5642032 w 5642032"/>
              <a:gd name="connsiteY12" fmla="*/ 3352800 h 5509004"/>
              <a:gd name="connsiteX13" fmla="*/ 5616632 w 5642032"/>
              <a:gd name="connsiteY13" fmla="*/ 5219700 h 5509004"/>
              <a:gd name="connsiteX14" fmla="*/ 4924748 w 5642032"/>
              <a:gd name="connsiteY14" fmla="*/ 5508793 h 5509004"/>
              <a:gd name="connsiteX15" fmla="*/ 4560137 w 5642032"/>
              <a:gd name="connsiteY15" fmla="*/ 5509004 h 5509004"/>
              <a:gd name="connsiteX16" fmla="*/ 818579 w 5642032"/>
              <a:gd name="connsiteY16" fmla="*/ 5434295 h 5509004"/>
              <a:gd name="connsiteX17" fmla="*/ 631121 w 5642032"/>
              <a:gd name="connsiteY17" fmla="*/ 5231095 h 5509004"/>
              <a:gd name="connsiteX18" fmla="*/ 617925 w 5642032"/>
              <a:gd name="connsiteY18" fmla="*/ 2959100 h 5509004"/>
              <a:gd name="connsiteX19" fmla="*/ 457389 w 5642032"/>
              <a:gd name="connsiteY19" fmla="*/ 2720807 h 5509004"/>
              <a:gd name="connsiteX20" fmla="*/ 94679 w 5642032"/>
              <a:gd name="connsiteY20" fmla="*/ 2720807 h 5509004"/>
              <a:gd name="connsiteX21" fmla="*/ 3232 w 5642032"/>
              <a:gd name="connsiteY21" fmla="*/ 2317691 h 5509004"/>
              <a:gd name="connsiteX0" fmla="*/ 3232 w 5642032"/>
              <a:gd name="connsiteY0" fmla="*/ 2317691 h 5509004"/>
              <a:gd name="connsiteX1" fmla="*/ 4933 w 5642032"/>
              <a:gd name="connsiteY1" fmla="*/ 274811 h 5509004"/>
              <a:gd name="connsiteX2" fmla="*/ 181032 w 5642032"/>
              <a:gd name="connsiteY2" fmla="*/ 0 h 5509004"/>
              <a:gd name="connsiteX3" fmla="*/ 1189040 w 5642032"/>
              <a:gd name="connsiteY3" fmla="*/ 25400 h 5509004"/>
              <a:gd name="connsiteX4" fmla="*/ 1362132 w 5642032"/>
              <a:gd name="connsiteY4" fmla="*/ 355600 h 5509004"/>
              <a:gd name="connsiteX5" fmla="*/ 1336732 w 5642032"/>
              <a:gd name="connsiteY5" fmla="*/ 1079500 h 5509004"/>
              <a:gd name="connsiteX6" fmla="*/ 1654232 w 5642032"/>
              <a:gd name="connsiteY6" fmla="*/ 1333500 h 5509004"/>
              <a:gd name="connsiteX7" fmla="*/ 3825932 w 5642032"/>
              <a:gd name="connsiteY7" fmla="*/ 1384300 h 5509004"/>
              <a:gd name="connsiteX8" fmla="*/ 4092632 w 5642032"/>
              <a:gd name="connsiteY8" fmla="*/ 1651000 h 5509004"/>
              <a:gd name="connsiteX9" fmla="*/ 4118032 w 5642032"/>
              <a:gd name="connsiteY9" fmla="*/ 2527300 h 5509004"/>
              <a:gd name="connsiteX10" fmla="*/ 4422832 w 5642032"/>
              <a:gd name="connsiteY10" fmla="*/ 2768600 h 5509004"/>
              <a:gd name="connsiteX11" fmla="*/ 5413432 w 5642032"/>
              <a:gd name="connsiteY11" fmla="*/ 2832100 h 5509004"/>
              <a:gd name="connsiteX12" fmla="*/ 5642032 w 5642032"/>
              <a:gd name="connsiteY12" fmla="*/ 3352800 h 5509004"/>
              <a:gd name="connsiteX13" fmla="*/ 5616632 w 5642032"/>
              <a:gd name="connsiteY13" fmla="*/ 5219700 h 5509004"/>
              <a:gd name="connsiteX14" fmla="*/ 5024298 w 5642032"/>
              <a:gd name="connsiteY14" fmla="*/ 5465590 h 5509004"/>
              <a:gd name="connsiteX15" fmla="*/ 4560137 w 5642032"/>
              <a:gd name="connsiteY15" fmla="*/ 5509004 h 5509004"/>
              <a:gd name="connsiteX16" fmla="*/ 818579 w 5642032"/>
              <a:gd name="connsiteY16" fmla="*/ 5434295 h 5509004"/>
              <a:gd name="connsiteX17" fmla="*/ 631121 w 5642032"/>
              <a:gd name="connsiteY17" fmla="*/ 5231095 h 5509004"/>
              <a:gd name="connsiteX18" fmla="*/ 617925 w 5642032"/>
              <a:gd name="connsiteY18" fmla="*/ 2959100 h 5509004"/>
              <a:gd name="connsiteX19" fmla="*/ 457389 w 5642032"/>
              <a:gd name="connsiteY19" fmla="*/ 2720807 h 5509004"/>
              <a:gd name="connsiteX20" fmla="*/ 94679 w 5642032"/>
              <a:gd name="connsiteY20" fmla="*/ 2720807 h 5509004"/>
              <a:gd name="connsiteX21" fmla="*/ 3232 w 5642032"/>
              <a:gd name="connsiteY21" fmla="*/ 2317691 h 5509004"/>
              <a:gd name="connsiteX0" fmla="*/ 3232 w 5642032"/>
              <a:gd name="connsiteY0" fmla="*/ 2317691 h 5523405"/>
              <a:gd name="connsiteX1" fmla="*/ 4933 w 5642032"/>
              <a:gd name="connsiteY1" fmla="*/ 274811 h 5523405"/>
              <a:gd name="connsiteX2" fmla="*/ 181032 w 5642032"/>
              <a:gd name="connsiteY2" fmla="*/ 0 h 5523405"/>
              <a:gd name="connsiteX3" fmla="*/ 1189040 w 5642032"/>
              <a:gd name="connsiteY3" fmla="*/ 25400 h 5523405"/>
              <a:gd name="connsiteX4" fmla="*/ 1362132 w 5642032"/>
              <a:gd name="connsiteY4" fmla="*/ 355600 h 5523405"/>
              <a:gd name="connsiteX5" fmla="*/ 1336732 w 5642032"/>
              <a:gd name="connsiteY5" fmla="*/ 1079500 h 5523405"/>
              <a:gd name="connsiteX6" fmla="*/ 1654232 w 5642032"/>
              <a:gd name="connsiteY6" fmla="*/ 1333500 h 5523405"/>
              <a:gd name="connsiteX7" fmla="*/ 3825932 w 5642032"/>
              <a:gd name="connsiteY7" fmla="*/ 1384300 h 5523405"/>
              <a:gd name="connsiteX8" fmla="*/ 4092632 w 5642032"/>
              <a:gd name="connsiteY8" fmla="*/ 1651000 h 5523405"/>
              <a:gd name="connsiteX9" fmla="*/ 4118032 w 5642032"/>
              <a:gd name="connsiteY9" fmla="*/ 2527300 h 5523405"/>
              <a:gd name="connsiteX10" fmla="*/ 4422832 w 5642032"/>
              <a:gd name="connsiteY10" fmla="*/ 2768600 h 5523405"/>
              <a:gd name="connsiteX11" fmla="*/ 5413432 w 5642032"/>
              <a:gd name="connsiteY11" fmla="*/ 2832100 h 5523405"/>
              <a:gd name="connsiteX12" fmla="*/ 5642032 w 5642032"/>
              <a:gd name="connsiteY12" fmla="*/ 3352800 h 5523405"/>
              <a:gd name="connsiteX13" fmla="*/ 5616632 w 5642032"/>
              <a:gd name="connsiteY13" fmla="*/ 5219700 h 5523405"/>
              <a:gd name="connsiteX14" fmla="*/ 5024298 w 5642032"/>
              <a:gd name="connsiteY14" fmla="*/ 5465590 h 5523405"/>
              <a:gd name="connsiteX15" fmla="*/ 4780569 w 5642032"/>
              <a:gd name="connsiteY15" fmla="*/ 5523405 h 5523405"/>
              <a:gd name="connsiteX16" fmla="*/ 818579 w 5642032"/>
              <a:gd name="connsiteY16" fmla="*/ 5434295 h 5523405"/>
              <a:gd name="connsiteX17" fmla="*/ 631121 w 5642032"/>
              <a:gd name="connsiteY17" fmla="*/ 5231095 h 5523405"/>
              <a:gd name="connsiteX18" fmla="*/ 617925 w 5642032"/>
              <a:gd name="connsiteY18" fmla="*/ 2959100 h 5523405"/>
              <a:gd name="connsiteX19" fmla="*/ 457389 w 5642032"/>
              <a:gd name="connsiteY19" fmla="*/ 2720807 h 5523405"/>
              <a:gd name="connsiteX20" fmla="*/ 94679 w 5642032"/>
              <a:gd name="connsiteY20" fmla="*/ 2720807 h 5523405"/>
              <a:gd name="connsiteX21" fmla="*/ 3232 w 5642032"/>
              <a:gd name="connsiteY21" fmla="*/ 2317691 h 5523405"/>
              <a:gd name="connsiteX0" fmla="*/ 3232 w 5642032"/>
              <a:gd name="connsiteY0" fmla="*/ 2317691 h 5526517"/>
              <a:gd name="connsiteX1" fmla="*/ 4933 w 5642032"/>
              <a:gd name="connsiteY1" fmla="*/ 274811 h 5526517"/>
              <a:gd name="connsiteX2" fmla="*/ 181032 w 5642032"/>
              <a:gd name="connsiteY2" fmla="*/ 0 h 5526517"/>
              <a:gd name="connsiteX3" fmla="*/ 1189040 w 5642032"/>
              <a:gd name="connsiteY3" fmla="*/ 25400 h 5526517"/>
              <a:gd name="connsiteX4" fmla="*/ 1362132 w 5642032"/>
              <a:gd name="connsiteY4" fmla="*/ 355600 h 5526517"/>
              <a:gd name="connsiteX5" fmla="*/ 1336732 w 5642032"/>
              <a:gd name="connsiteY5" fmla="*/ 1079500 h 5526517"/>
              <a:gd name="connsiteX6" fmla="*/ 1654232 w 5642032"/>
              <a:gd name="connsiteY6" fmla="*/ 1333500 h 5526517"/>
              <a:gd name="connsiteX7" fmla="*/ 3825932 w 5642032"/>
              <a:gd name="connsiteY7" fmla="*/ 1384300 h 5526517"/>
              <a:gd name="connsiteX8" fmla="*/ 4092632 w 5642032"/>
              <a:gd name="connsiteY8" fmla="*/ 1651000 h 5526517"/>
              <a:gd name="connsiteX9" fmla="*/ 4118032 w 5642032"/>
              <a:gd name="connsiteY9" fmla="*/ 2527300 h 5526517"/>
              <a:gd name="connsiteX10" fmla="*/ 4422832 w 5642032"/>
              <a:gd name="connsiteY10" fmla="*/ 2768600 h 5526517"/>
              <a:gd name="connsiteX11" fmla="*/ 5413432 w 5642032"/>
              <a:gd name="connsiteY11" fmla="*/ 2832100 h 5526517"/>
              <a:gd name="connsiteX12" fmla="*/ 5642032 w 5642032"/>
              <a:gd name="connsiteY12" fmla="*/ 3352800 h 5526517"/>
              <a:gd name="connsiteX13" fmla="*/ 5616632 w 5642032"/>
              <a:gd name="connsiteY13" fmla="*/ 5219700 h 5526517"/>
              <a:gd name="connsiteX14" fmla="*/ 5024298 w 5642032"/>
              <a:gd name="connsiteY14" fmla="*/ 5465590 h 5526517"/>
              <a:gd name="connsiteX15" fmla="*/ 4780569 w 5642032"/>
              <a:gd name="connsiteY15" fmla="*/ 5523405 h 5526517"/>
              <a:gd name="connsiteX16" fmla="*/ 818579 w 5642032"/>
              <a:gd name="connsiteY16" fmla="*/ 5434295 h 5526517"/>
              <a:gd name="connsiteX17" fmla="*/ 631121 w 5642032"/>
              <a:gd name="connsiteY17" fmla="*/ 5231095 h 5526517"/>
              <a:gd name="connsiteX18" fmla="*/ 617925 w 5642032"/>
              <a:gd name="connsiteY18" fmla="*/ 2959100 h 5526517"/>
              <a:gd name="connsiteX19" fmla="*/ 457389 w 5642032"/>
              <a:gd name="connsiteY19" fmla="*/ 2720807 h 5526517"/>
              <a:gd name="connsiteX20" fmla="*/ 94679 w 5642032"/>
              <a:gd name="connsiteY20" fmla="*/ 2720807 h 5526517"/>
              <a:gd name="connsiteX21" fmla="*/ 3232 w 5642032"/>
              <a:gd name="connsiteY21" fmla="*/ 2317691 h 5526517"/>
              <a:gd name="connsiteX0" fmla="*/ 3232 w 5642032"/>
              <a:gd name="connsiteY0" fmla="*/ 2317691 h 5528434"/>
              <a:gd name="connsiteX1" fmla="*/ 4933 w 5642032"/>
              <a:gd name="connsiteY1" fmla="*/ 274811 h 5528434"/>
              <a:gd name="connsiteX2" fmla="*/ 181032 w 5642032"/>
              <a:gd name="connsiteY2" fmla="*/ 0 h 5528434"/>
              <a:gd name="connsiteX3" fmla="*/ 1189040 w 5642032"/>
              <a:gd name="connsiteY3" fmla="*/ 25400 h 5528434"/>
              <a:gd name="connsiteX4" fmla="*/ 1362132 w 5642032"/>
              <a:gd name="connsiteY4" fmla="*/ 355600 h 5528434"/>
              <a:gd name="connsiteX5" fmla="*/ 1336732 w 5642032"/>
              <a:gd name="connsiteY5" fmla="*/ 1079500 h 5528434"/>
              <a:gd name="connsiteX6" fmla="*/ 1654232 w 5642032"/>
              <a:gd name="connsiteY6" fmla="*/ 1333500 h 5528434"/>
              <a:gd name="connsiteX7" fmla="*/ 3825932 w 5642032"/>
              <a:gd name="connsiteY7" fmla="*/ 1384300 h 5528434"/>
              <a:gd name="connsiteX8" fmla="*/ 4092632 w 5642032"/>
              <a:gd name="connsiteY8" fmla="*/ 1651000 h 5528434"/>
              <a:gd name="connsiteX9" fmla="*/ 4118032 w 5642032"/>
              <a:gd name="connsiteY9" fmla="*/ 2527300 h 5528434"/>
              <a:gd name="connsiteX10" fmla="*/ 4422832 w 5642032"/>
              <a:gd name="connsiteY10" fmla="*/ 2768600 h 5528434"/>
              <a:gd name="connsiteX11" fmla="*/ 5413432 w 5642032"/>
              <a:gd name="connsiteY11" fmla="*/ 2832100 h 5528434"/>
              <a:gd name="connsiteX12" fmla="*/ 5642032 w 5642032"/>
              <a:gd name="connsiteY12" fmla="*/ 3352800 h 5528434"/>
              <a:gd name="connsiteX13" fmla="*/ 5616632 w 5642032"/>
              <a:gd name="connsiteY13" fmla="*/ 5219700 h 5528434"/>
              <a:gd name="connsiteX14" fmla="*/ 5024298 w 5642032"/>
              <a:gd name="connsiteY14" fmla="*/ 5465590 h 5528434"/>
              <a:gd name="connsiteX15" fmla="*/ 4780569 w 5642032"/>
              <a:gd name="connsiteY15" fmla="*/ 5523405 h 5528434"/>
              <a:gd name="connsiteX16" fmla="*/ 818579 w 5642032"/>
              <a:gd name="connsiteY16" fmla="*/ 5434295 h 5528434"/>
              <a:gd name="connsiteX17" fmla="*/ 631121 w 5642032"/>
              <a:gd name="connsiteY17" fmla="*/ 5231095 h 5528434"/>
              <a:gd name="connsiteX18" fmla="*/ 617925 w 5642032"/>
              <a:gd name="connsiteY18" fmla="*/ 2959100 h 5528434"/>
              <a:gd name="connsiteX19" fmla="*/ 457389 w 5642032"/>
              <a:gd name="connsiteY19" fmla="*/ 2720807 h 5528434"/>
              <a:gd name="connsiteX20" fmla="*/ 94679 w 5642032"/>
              <a:gd name="connsiteY20" fmla="*/ 2720807 h 5528434"/>
              <a:gd name="connsiteX21" fmla="*/ 3232 w 5642032"/>
              <a:gd name="connsiteY21" fmla="*/ 2317691 h 5528434"/>
              <a:gd name="connsiteX0" fmla="*/ 3232 w 5642032"/>
              <a:gd name="connsiteY0" fmla="*/ 2317691 h 5528434"/>
              <a:gd name="connsiteX1" fmla="*/ 4933 w 5642032"/>
              <a:gd name="connsiteY1" fmla="*/ 274811 h 5528434"/>
              <a:gd name="connsiteX2" fmla="*/ 181032 w 5642032"/>
              <a:gd name="connsiteY2" fmla="*/ 0 h 5528434"/>
              <a:gd name="connsiteX3" fmla="*/ 1189040 w 5642032"/>
              <a:gd name="connsiteY3" fmla="*/ 25400 h 5528434"/>
              <a:gd name="connsiteX4" fmla="*/ 1362132 w 5642032"/>
              <a:gd name="connsiteY4" fmla="*/ 355600 h 5528434"/>
              <a:gd name="connsiteX5" fmla="*/ 1336732 w 5642032"/>
              <a:gd name="connsiteY5" fmla="*/ 1079500 h 5528434"/>
              <a:gd name="connsiteX6" fmla="*/ 1654232 w 5642032"/>
              <a:gd name="connsiteY6" fmla="*/ 1333500 h 5528434"/>
              <a:gd name="connsiteX7" fmla="*/ 3825932 w 5642032"/>
              <a:gd name="connsiteY7" fmla="*/ 1384300 h 5528434"/>
              <a:gd name="connsiteX8" fmla="*/ 4092632 w 5642032"/>
              <a:gd name="connsiteY8" fmla="*/ 1651000 h 5528434"/>
              <a:gd name="connsiteX9" fmla="*/ 4118032 w 5642032"/>
              <a:gd name="connsiteY9" fmla="*/ 2527300 h 5528434"/>
              <a:gd name="connsiteX10" fmla="*/ 4422832 w 5642032"/>
              <a:gd name="connsiteY10" fmla="*/ 2768600 h 5528434"/>
              <a:gd name="connsiteX11" fmla="*/ 5413432 w 5642032"/>
              <a:gd name="connsiteY11" fmla="*/ 2832100 h 5528434"/>
              <a:gd name="connsiteX12" fmla="*/ 5642032 w 5642032"/>
              <a:gd name="connsiteY12" fmla="*/ 3352800 h 5528434"/>
              <a:gd name="connsiteX13" fmla="*/ 5616632 w 5642032"/>
              <a:gd name="connsiteY13" fmla="*/ 5219700 h 5528434"/>
              <a:gd name="connsiteX14" fmla="*/ 5024298 w 5642032"/>
              <a:gd name="connsiteY14" fmla="*/ 5465590 h 5528434"/>
              <a:gd name="connsiteX15" fmla="*/ 4780569 w 5642032"/>
              <a:gd name="connsiteY15" fmla="*/ 5523405 h 5528434"/>
              <a:gd name="connsiteX16" fmla="*/ 818579 w 5642032"/>
              <a:gd name="connsiteY16" fmla="*/ 5434295 h 5528434"/>
              <a:gd name="connsiteX17" fmla="*/ 631121 w 5642032"/>
              <a:gd name="connsiteY17" fmla="*/ 5231095 h 5528434"/>
              <a:gd name="connsiteX18" fmla="*/ 617925 w 5642032"/>
              <a:gd name="connsiteY18" fmla="*/ 2959100 h 5528434"/>
              <a:gd name="connsiteX19" fmla="*/ 457389 w 5642032"/>
              <a:gd name="connsiteY19" fmla="*/ 2720807 h 5528434"/>
              <a:gd name="connsiteX20" fmla="*/ 94679 w 5642032"/>
              <a:gd name="connsiteY20" fmla="*/ 2720807 h 5528434"/>
              <a:gd name="connsiteX21" fmla="*/ 3232 w 5642032"/>
              <a:gd name="connsiteY21" fmla="*/ 2317691 h 5528434"/>
              <a:gd name="connsiteX0" fmla="*/ 3232 w 5642032"/>
              <a:gd name="connsiteY0" fmla="*/ 2317691 h 5528434"/>
              <a:gd name="connsiteX1" fmla="*/ 4933 w 5642032"/>
              <a:gd name="connsiteY1" fmla="*/ 274811 h 5528434"/>
              <a:gd name="connsiteX2" fmla="*/ 181032 w 5642032"/>
              <a:gd name="connsiteY2" fmla="*/ 0 h 5528434"/>
              <a:gd name="connsiteX3" fmla="*/ 1189040 w 5642032"/>
              <a:gd name="connsiteY3" fmla="*/ 25400 h 5528434"/>
              <a:gd name="connsiteX4" fmla="*/ 1362132 w 5642032"/>
              <a:gd name="connsiteY4" fmla="*/ 355600 h 5528434"/>
              <a:gd name="connsiteX5" fmla="*/ 1336732 w 5642032"/>
              <a:gd name="connsiteY5" fmla="*/ 1079500 h 5528434"/>
              <a:gd name="connsiteX6" fmla="*/ 1654232 w 5642032"/>
              <a:gd name="connsiteY6" fmla="*/ 1333500 h 5528434"/>
              <a:gd name="connsiteX7" fmla="*/ 3825932 w 5642032"/>
              <a:gd name="connsiteY7" fmla="*/ 1384300 h 5528434"/>
              <a:gd name="connsiteX8" fmla="*/ 4092632 w 5642032"/>
              <a:gd name="connsiteY8" fmla="*/ 1651000 h 5528434"/>
              <a:gd name="connsiteX9" fmla="*/ 4118032 w 5642032"/>
              <a:gd name="connsiteY9" fmla="*/ 2527300 h 5528434"/>
              <a:gd name="connsiteX10" fmla="*/ 4422832 w 5642032"/>
              <a:gd name="connsiteY10" fmla="*/ 2768600 h 5528434"/>
              <a:gd name="connsiteX11" fmla="*/ 5413432 w 5642032"/>
              <a:gd name="connsiteY11" fmla="*/ 2832100 h 5528434"/>
              <a:gd name="connsiteX12" fmla="*/ 5642032 w 5642032"/>
              <a:gd name="connsiteY12" fmla="*/ 3352800 h 5528434"/>
              <a:gd name="connsiteX13" fmla="*/ 5616632 w 5642032"/>
              <a:gd name="connsiteY13" fmla="*/ 5219700 h 5528434"/>
              <a:gd name="connsiteX14" fmla="*/ 5024298 w 5642032"/>
              <a:gd name="connsiteY14" fmla="*/ 5465590 h 5528434"/>
              <a:gd name="connsiteX15" fmla="*/ 4780569 w 5642032"/>
              <a:gd name="connsiteY15" fmla="*/ 5523405 h 5528434"/>
              <a:gd name="connsiteX16" fmla="*/ 818579 w 5642032"/>
              <a:gd name="connsiteY16" fmla="*/ 5434295 h 5528434"/>
              <a:gd name="connsiteX17" fmla="*/ 631121 w 5642032"/>
              <a:gd name="connsiteY17" fmla="*/ 5231095 h 5528434"/>
              <a:gd name="connsiteX18" fmla="*/ 617925 w 5642032"/>
              <a:gd name="connsiteY18" fmla="*/ 2959100 h 5528434"/>
              <a:gd name="connsiteX19" fmla="*/ 457389 w 5642032"/>
              <a:gd name="connsiteY19" fmla="*/ 2720807 h 5528434"/>
              <a:gd name="connsiteX20" fmla="*/ 94679 w 5642032"/>
              <a:gd name="connsiteY20" fmla="*/ 2720807 h 5528434"/>
              <a:gd name="connsiteX21" fmla="*/ 3232 w 5642032"/>
              <a:gd name="connsiteY21" fmla="*/ 2317691 h 5528434"/>
              <a:gd name="connsiteX0" fmla="*/ 3232 w 5642032"/>
              <a:gd name="connsiteY0" fmla="*/ 2317691 h 5523677"/>
              <a:gd name="connsiteX1" fmla="*/ 4933 w 5642032"/>
              <a:gd name="connsiteY1" fmla="*/ 274811 h 5523677"/>
              <a:gd name="connsiteX2" fmla="*/ 181032 w 5642032"/>
              <a:gd name="connsiteY2" fmla="*/ 0 h 5523677"/>
              <a:gd name="connsiteX3" fmla="*/ 1189040 w 5642032"/>
              <a:gd name="connsiteY3" fmla="*/ 25400 h 5523677"/>
              <a:gd name="connsiteX4" fmla="*/ 1362132 w 5642032"/>
              <a:gd name="connsiteY4" fmla="*/ 355600 h 5523677"/>
              <a:gd name="connsiteX5" fmla="*/ 1336732 w 5642032"/>
              <a:gd name="connsiteY5" fmla="*/ 1079500 h 5523677"/>
              <a:gd name="connsiteX6" fmla="*/ 1654232 w 5642032"/>
              <a:gd name="connsiteY6" fmla="*/ 1333500 h 5523677"/>
              <a:gd name="connsiteX7" fmla="*/ 3825932 w 5642032"/>
              <a:gd name="connsiteY7" fmla="*/ 1384300 h 5523677"/>
              <a:gd name="connsiteX8" fmla="*/ 4092632 w 5642032"/>
              <a:gd name="connsiteY8" fmla="*/ 1651000 h 5523677"/>
              <a:gd name="connsiteX9" fmla="*/ 4118032 w 5642032"/>
              <a:gd name="connsiteY9" fmla="*/ 2527300 h 5523677"/>
              <a:gd name="connsiteX10" fmla="*/ 4422832 w 5642032"/>
              <a:gd name="connsiteY10" fmla="*/ 2768600 h 5523677"/>
              <a:gd name="connsiteX11" fmla="*/ 5413432 w 5642032"/>
              <a:gd name="connsiteY11" fmla="*/ 2832100 h 5523677"/>
              <a:gd name="connsiteX12" fmla="*/ 5642032 w 5642032"/>
              <a:gd name="connsiteY12" fmla="*/ 3352800 h 5523677"/>
              <a:gd name="connsiteX13" fmla="*/ 5616632 w 5642032"/>
              <a:gd name="connsiteY13" fmla="*/ 5219700 h 5523677"/>
              <a:gd name="connsiteX14" fmla="*/ 5024298 w 5642032"/>
              <a:gd name="connsiteY14" fmla="*/ 5465590 h 5523677"/>
              <a:gd name="connsiteX15" fmla="*/ 4780569 w 5642032"/>
              <a:gd name="connsiteY15" fmla="*/ 5523405 h 5523677"/>
              <a:gd name="connsiteX16" fmla="*/ 818579 w 5642032"/>
              <a:gd name="connsiteY16" fmla="*/ 5434295 h 5523677"/>
              <a:gd name="connsiteX17" fmla="*/ 631121 w 5642032"/>
              <a:gd name="connsiteY17" fmla="*/ 5231095 h 5523677"/>
              <a:gd name="connsiteX18" fmla="*/ 617925 w 5642032"/>
              <a:gd name="connsiteY18" fmla="*/ 2959100 h 5523677"/>
              <a:gd name="connsiteX19" fmla="*/ 457389 w 5642032"/>
              <a:gd name="connsiteY19" fmla="*/ 2720807 h 5523677"/>
              <a:gd name="connsiteX20" fmla="*/ 94679 w 5642032"/>
              <a:gd name="connsiteY20" fmla="*/ 2720807 h 5523677"/>
              <a:gd name="connsiteX21" fmla="*/ 3232 w 5642032"/>
              <a:gd name="connsiteY21" fmla="*/ 2317691 h 5523677"/>
              <a:gd name="connsiteX0" fmla="*/ 3232 w 5667635"/>
              <a:gd name="connsiteY0" fmla="*/ 2317691 h 5523677"/>
              <a:gd name="connsiteX1" fmla="*/ 4933 w 5667635"/>
              <a:gd name="connsiteY1" fmla="*/ 274811 h 5523677"/>
              <a:gd name="connsiteX2" fmla="*/ 181032 w 5667635"/>
              <a:gd name="connsiteY2" fmla="*/ 0 h 5523677"/>
              <a:gd name="connsiteX3" fmla="*/ 1189040 w 5667635"/>
              <a:gd name="connsiteY3" fmla="*/ 25400 h 5523677"/>
              <a:gd name="connsiteX4" fmla="*/ 1362132 w 5667635"/>
              <a:gd name="connsiteY4" fmla="*/ 355600 h 5523677"/>
              <a:gd name="connsiteX5" fmla="*/ 1336732 w 5667635"/>
              <a:gd name="connsiteY5" fmla="*/ 1079500 h 5523677"/>
              <a:gd name="connsiteX6" fmla="*/ 1654232 w 5667635"/>
              <a:gd name="connsiteY6" fmla="*/ 1333500 h 5523677"/>
              <a:gd name="connsiteX7" fmla="*/ 3825932 w 5667635"/>
              <a:gd name="connsiteY7" fmla="*/ 1384300 h 5523677"/>
              <a:gd name="connsiteX8" fmla="*/ 4092632 w 5667635"/>
              <a:gd name="connsiteY8" fmla="*/ 1651000 h 5523677"/>
              <a:gd name="connsiteX9" fmla="*/ 4118032 w 5667635"/>
              <a:gd name="connsiteY9" fmla="*/ 2527300 h 5523677"/>
              <a:gd name="connsiteX10" fmla="*/ 4422832 w 5667635"/>
              <a:gd name="connsiteY10" fmla="*/ 2768600 h 5523677"/>
              <a:gd name="connsiteX11" fmla="*/ 5413432 w 5667635"/>
              <a:gd name="connsiteY11" fmla="*/ 2832100 h 5523677"/>
              <a:gd name="connsiteX12" fmla="*/ 5642032 w 5667635"/>
              <a:gd name="connsiteY12" fmla="*/ 3352800 h 5523677"/>
              <a:gd name="connsiteX13" fmla="*/ 5616632 w 5667635"/>
              <a:gd name="connsiteY13" fmla="*/ 5219700 h 5523677"/>
              <a:gd name="connsiteX14" fmla="*/ 5626742 w 5667635"/>
              <a:gd name="connsiteY14" fmla="*/ 5220977 h 5523677"/>
              <a:gd name="connsiteX15" fmla="*/ 5024298 w 5667635"/>
              <a:gd name="connsiteY15" fmla="*/ 5465590 h 5523677"/>
              <a:gd name="connsiteX16" fmla="*/ 4780569 w 5667635"/>
              <a:gd name="connsiteY16" fmla="*/ 5523405 h 5523677"/>
              <a:gd name="connsiteX17" fmla="*/ 818579 w 5667635"/>
              <a:gd name="connsiteY17" fmla="*/ 5434295 h 5523677"/>
              <a:gd name="connsiteX18" fmla="*/ 631121 w 5667635"/>
              <a:gd name="connsiteY18" fmla="*/ 5231095 h 5523677"/>
              <a:gd name="connsiteX19" fmla="*/ 617925 w 5667635"/>
              <a:gd name="connsiteY19" fmla="*/ 2959100 h 5523677"/>
              <a:gd name="connsiteX20" fmla="*/ 457389 w 5667635"/>
              <a:gd name="connsiteY20" fmla="*/ 2720807 h 5523677"/>
              <a:gd name="connsiteX21" fmla="*/ 94679 w 5667635"/>
              <a:gd name="connsiteY21" fmla="*/ 2720807 h 5523677"/>
              <a:gd name="connsiteX22" fmla="*/ 3232 w 5667635"/>
              <a:gd name="connsiteY22" fmla="*/ 2317691 h 5523677"/>
              <a:gd name="connsiteX0" fmla="*/ 3232 w 5646811"/>
              <a:gd name="connsiteY0" fmla="*/ 2317691 h 5523677"/>
              <a:gd name="connsiteX1" fmla="*/ 4933 w 5646811"/>
              <a:gd name="connsiteY1" fmla="*/ 274811 h 5523677"/>
              <a:gd name="connsiteX2" fmla="*/ 181032 w 5646811"/>
              <a:gd name="connsiteY2" fmla="*/ 0 h 5523677"/>
              <a:gd name="connsiteX3" fmla="*/ 1189040 w 5646811"/>
              <a:gd name="connsiteY3" fmla="*/ 25400 h 5523677"/>
              <a:gd name="connsiteX4" fmla="*/ 1362132 w 5646811"/>
              <a:gd name="connsiteY4" fmla="*/ 355600 h 5523677"/>
              <a:gd name="connsiteX5" fmla="*/ 1336732 w 5646811"/>
              <a:gd name="connsiteY5" fmla="*/ 1079500 h 5523677"/>
              <a:gd name="connsiteX6" fmla="*/ 1654232 w 5646811"/>
              <a:gd name="connsiteY6" fmla="*/ 1333500 h 5523677"/>
              <a:gd name="connsiteX7" fmla="*/ 3825932 w 5646811"/>
              <a:gd name="connsiteY7" fmla="*/ 1384300 h 5523677"/>
              <a:gd name="connsiteX8" fmla="*/ 4092632 w 5646811"/>
              <a:gd name="connsiteY8" fmla="*/ 1651000 h 5523677"/>
              <a:gd name="connsiteX9" fmla="*/ 4118032 w 5646811"/>
              <a:gd name="connsiteY9" fmla="*/ 2527300 h 5523677"/>
              <a:gd name="connsiteX10" fmla="*/ 4422832 w 5646811"/>
              <a:gd name="connsiteY10" fmla="*/ 2768600 h 5523677"/>
              <a:gd name="connsiteX11" fmla="*/ 5413432 w 5646811"/>
              <a:gd name="connsiteY11" fmla="*/ 2832100 h 5523677"/>
              <a:gd name="connsiteX12" fmla="*/ 5642032 w 5646811"/>
              <a:gd name="connsiteY12" fmla="*/ 3352800 h 5523677"/>
              <a:gd name="connsiteX13" fmla="*/ 5616632 w 5646811"/>
              <a:gd name="connsiteY13" fmla="*/ 5219700 h 5523677"/>
              <a:gd name="connsiteX14" fmla="*/ 5598299 w 5646811"/>
              <a:gd name="connsiteY14" fmla="*/ 4810541 h 5523677"/>
              <a:gd name="connsiteX15" fmla="*/ 5024298 w 5646811"/>
              <a:gd name="connsiteY15" fmla="*/ 5465590 h 5523677"/>
              <a:gd name="connsiteX16" fmla="*/ 4780569 w 5646811"/>
              <a:gd name="connsiteY16" fmla="*/ 5523405 h 5523677"/>
              <a:gd name="connsiteX17" fmla="*/ 818579 w 5646811"/>
              <a:gd name="connsiteY17" fmla="*/ 5434295 h 5523677"/>
              <a:gd name="connsiteX18" fmla="*/ 631121 w 5646811"/>
              <a:gd name="connsiteY18" fmla="*/ 5231095 h 5523677"/>
              <a:gd name="connsiteX19" fmla="*/ 617925 w 5646811"/>
              <a:gd name="connsiteY19" fmla="*/ 2959100 h 5523677"/>
              <a:gd name="connsiteX20" fmla="*/ 457389 w 5646811"/>
              <a:gd name="connsiteY20" fmla="*/ 2720807 h 5523677"/>
              <a:gd name="connsiteX21" fmla="*/ 94679 w 5646811"/>
              <a:gd name="connsiteY21" fmla="*/ 2720807 h 5523677"/>
              <a:gd name="connsiteX22" fmla="*/ 3232 w 5646811"/>
              <a:gd name="connsiteY22" fmla="*/ 2317691 h 5523677"/>
              <a:gd name="connsiteX0" fmla="*/ 3232 w 5642032"/>
              <a:gd name="connsiteY0" fmla="*/ 2317691 h 5523677"/>
              <a:gd name="connsiteX1" fmla="*/ 4933 w 5642032"/>
              <a:gd name="connsiteY1" fmla="*/ 274811 h 5523677"/>
              <a:gd name="connsiteX2" fmla="*/ 181032 w 5642032"/>
              <a:gd name="connsiteY2" fmla="*/ 0 h 5523677"/>
              <a:gd name="connsiteX3" fmla="*/ 1189040 w 5642032"/>
              <a:gd name="connsiteY3" fmla="*/ 25400 h 5523677"/>
              <a:gd name="connsiteX4" fmla="*/ 1362132 w 5642032"/>
              <a:gd name="connsiteY4" fmla="*/ 355600 h 5523677"/>
              <a:gd name="connsiteX5" fmla="*/ 1336732 w 5642032"/>
              <a:gd name="connsiteY5" fmla="*/ 1079500 h 5523677"/>
              <a:gd name="connsiteX6" fmla="*/ 1654232 w 5642032"/>
              <a:gd name="connsiteY6" fmla="*/ 1333500 h 5523677"/>
              <a:gd name="connsiteX7" fmla="*/ 3825932 w 5642032"/>
              <a:gd name="connsiteY7" fmla="*/ 1384300 h 5523677"/>
              <a:gd name="connsiteX8" fmla="*/ 4092632 w 5642032"/>
              <a:gd name="connsiteY8" fmla="*/ 1651000 h 5523677"/>
              <a:gd name="connsiteX9" fmla="*/ 4118032 w 5642032"/>
              <a:gd name="connsiteY9" fmla="*/ 2527300 h 5523677"/>
              <a:gd name="connsiteX10" fmla="*/ 4422832 w 5642032"/>
              <a:gd name="connsiteY10" fmla="*/ 2768600 h 5523677"/>
              <a:gd name="connsiteX11" fmla="*/ 5413432 w 5642032"/>
              <a:gd name="connsiteY11" fmla="*/ 2832100 h 5523677"/>
              <a:gd name="connsiteX12" fmla="*/ 5642032 w 5642032"/>
              <a:gd name="connsiteY12" fmla="*/ 3352800 h 5523677"/>
              <a:gd name="connsiteX13" fmla="*/ 5616632 w 5642032"/>
              <a:gd name="connsiteY13" fmla="*/ 5219700 h 5523677"/>
              <a:gd name="connsiteX14" fmla="*/ 5569857 w 5642032"/>
              <a:gd name="connsiteY14" fmla="*/ 5307384 h 5523677"/>
              <a:gd name="connsiteX15" fmla="*/ 5024298 w 5642032"/>
              <a:gd name="connsiteY15" fmla="*/ 5465590 h 5523677"/>
              <a:gd name="connsiteX16" fmla="*/ 4780569 w 5642032"/>
              <a:gd name="connsiteY16" fmla="*/ 5523405 h 5523677"/>
              <a:gd name="connsiteX17" fmla="*/ 818579 w 5642032"/>
              <a:gd name="connsiteY17" fmla="*/ 5434295 h 5523677"/>
              <a:gd name="connsiteX18" fmla="*/ 631121 w 5642032"/>
              <a:gd name="connsiteY18" fmla="*/ 5231095 h 5523677"/>
              <a:gd name="connsiteX19" fmla="*/ 617925 w 5642032"/>
              <a:gd name="connsiteY19" fmla="*/ 2959100 h 5523677"/>
              <a:gd name="connsiteX20" fmla="*/ 457389 w 5642032"/>
              <a:gd name="connsiteY20" fmla="*/ 2720807 h 5523677"/>
              <a:gd name="connsiteX21" fmla="*/ 94679 w 5642032"/>
              <a:gd name="connsiteY21" fmla="*/ 2720807 h 5523677"/>
              <a:gd name="connsiteX22" fmla="*/ 3232 w 5642032"/>
              <a:gd name="connsiteY22" fmla="*/ 2317691 h 5523677"/>
              <a:gd name="connsiteX0" fmla="*/ 3232 w 5642032"/>
              <a:gd name="connsiteY0" fmla="*/ 2317691 h 5523677"/>
              <a:gd name="connsiteX1" fmla="*/ 4933 w 5642032"/>
              <a:gd name="connsiteY1" fmla="*/ 274811 h 5523677"/>
              <a:gd name="connsiteX2" fmla="*/ 181032 w 5642032"/>
              <a:gd name="connsiteY2" fmla="*/ 0 h 5523677"/>
              <a:gd name="connsiteX3" fmla="*/ 1189040 w 5642032"/>
              <a:gd name="connsiteY3" fmla="*/ 25400 h 5523677"/>
              <a:gd name="connsiteX4" fmla="*/ 1362132 w 5642032"/>
              <a:gd name="connsiteY4" fmla="*/ 355600 h 5523677"/>
              <a:gd name="connsiteX5" fmla="*/ 1336732 w 5642032"/>
              <a:gd name="connsiteY5" fmla="*/ 1079500 h 5523677"/>
              <a:gd name="connsiteX6" fmla="*/ 1654232 w 5642032"/>
              <a:gd name="connsiteY6" fmla="*/ 1333500 h 5523677"/>
              <a:gd name="connsiteX7" fmla="*/ 3825932 w 5642032"/>
              <a:gd name="connsiteY7" fmla="*/ 1384300 h 5523677"/>
              <a:gd name="connsiteX8" fmla="*/ 4092632 w 5642032"/>
              <a:gd name="connsiteY8" fmla="*/ 1651000 h 5523677"/>
              <a:gd name="connsiteX9" fmla="*/ 4118032 w 5642032"/>
              <a:gd name="connsiteY9" fmla="*/ 2527300 h 5523677"/>
              <a:gd name="connsiteX10" fmla="*/ 4422832 w 5642032"/>
              <a:gd name="connsiteY10" fmla="*/ 2768600 h 5523677"/>
              <a:gd name="connsiteX11" fmla="*/ 5413432 w 5642032"/>
              <a:gd name="connsiteY11" fmla="*/ 2832100 h 5523677"/>
              <a:gd name="connsiteX12" fmla="*/ 5642032 w 5642032"/>
              <a:gd name="connsiteY12" fmla="*/ 3352800 h 5523677"/>
              <a:gd name="connsiteX13" fmla="*/ 5623743 w 5642032"/>
              <a:gd name="connsiteY13" fmla="*/ 4902873 h 5523677"/>
              <a:gd name="connsiteX14" fmla="*/ 5569857 w 5642032"/>
              <a:gd name="connsiteY14" fmla="*/ 5307384 h 5523677"/>
              <a:gd name="connsiteX15" fmla="*/ 5024298 w 5642032"/>
              <a:gd name="connsiteY15" fmla="*/ 5465590 h 5523677"/>
              <a:gd name="connsiteX16" fmla="*/ 4780569 w 5642032"/>
              <a:gd name="connsiteY16" fmla="*/ 5523405 h 5523677"/>
              <a:gd name="connsiteX17" fmla="*/ 818579 w 5642032"/>
              <a:gd name="connsiteY17" fmla="*/ 5434295 h 5523677"/>
              <a:gd name="connsiteX18" fmla="*/ 631121 w 5642032"/>
              <a:gd name="connsiteY18" fmla="*/ 5231095 h 5523677"/>
              <a:gd name="connsiteX19" fmla="*/ 617925 w 5642032"/>
              <a:gd name="connsiteY19" fmla="*/ 2959100 h 5523677"/>
              <a:gd name="connsiteX20" fmla="*/ 457389 w 5642032"/>
              <a:gd name="connsiteY20" fmla="*/ 2720807 h 5523677"/>
              <a:gd name="connsiteX21" fmla="*/ 94679 w 5642032"/>
              <a:gd name="connsiteY21" fmla="*/ 2720807 h 5523677"/>
              <a:gd name="connsiteX22" fmla="*/ 3232 w 5642032"/>
              <a:gd name="connsiteY22" fmla="*/ 2317691 h 5523677"/>
              <a:gd name="connsiteX0" fmla="*/ 3232 w 5642032"/>
              <a:gd name="connsiteY0" fmla="*/ 2317691 h 5523677"/>
              <a:gd name="connsiteX1" fmla="*/ 4933 w 5642032"/>
              <a:gd name="connsiteY1" fmla="*/ 274811 h 5523677"/>
              <a:gd name="connsiteX2" fmla="*/ 181032 w 5642032"/>
              <a:gd name="connsiteY2" fmla="*/ 0 h 5523677"/>
              <a:gd name="connsiteX3" fmla="*/ 1189040 w 5642032"/>
              <a:gd name="connsiteY3" fmla="*/ 25400 h 5523677"/>
              <a:gd name="connsiteX4" fmla="*/ 1362132 w 5642032"/>
              <a:gd name="connsiteY4" fmla="*/ 355600 h 5523677"/>
              <a:gd name="connsiteX5" fmla="*/ 1336732 w 5642032"/>
              <a:gd name="connsiteY5" fmla="*/ 1079500 h 5523677"/>
              <a:gd name="connsiteX6" fmla="*/ 1654232 w 5642032"/>
              <a:gd name="connsiteY6" fmla="*/ 1333500 h 5523677"/>
              <a:gd name="connsiteX7" fmla="*/ 3825932 w 5642032"/>
              <a:gd name="connsiteY7" fmla="*/ 1384300 h 5523677"/>
              <a:gd name="connsiteX8" fmla="*/ 4092632 w 5642032"/>
              <a:gd name="connsiteY8" fmla="*/ 1651000 h 5523677"/>
              <a:gd name="connsiteX9" fmla="*/ 4118032 w 5642032"/>
              <a:gd name="connsiteY9" fmla="*/ 2527300 h 5523677"/>
              <a:gd name="connsiteX10" fmla="*/ 4422832 w 5642032"/>
              <a:gd name="connsiteY10" fmla="*/ 2768600 h 5523677"/>
              <a:gd name="connsiteX11" fmla="*/ 5413432 w 5642032"/>
              <a:gd name="connsiteY11" fmla="*/ 2832100 h 5523677"/>
              <a:gd name="connsiteX12" fmla="*/ 5642032 w 5642032"/>
              <a:gd name="connsiteY12" fmla="*/ 3352800 h 5523677"/>
              <a:gd name="connsiteX13" fmla="*/ 5623743 w 5642032"/>
              <a:gd name="connsiteY13" fmla="*/ 4902873 h 5523677"/>
              <a:gd name="connsiteX14" fmla="*/ 5569857 w 5642032"/>
              <a:gd name="connsiteY14" fmla="*/ 5307384 h 5523677"/>
              <a:gd name="connsiteX15" fmla="*/ 5024298 w 5642032"/>
              <a:gd name="connsiteY15" fmla="*/ 5465590 h 5523677"/>
              <a:gd name="connsiteX16" fmla="*/ 4780569 w 5642032"/>
              <a:gd name="connsiteY16" fmla="*/ 5523405 h 5523677"/>
              <a:gd name="connsiteX17" fmla="*/ 818579 w 5642032"/>
              <a:gd name="connsiteY17" fmla="*/ 5434295 h 5523677"/>
              <a:gd name="connsiteX18" fmla="*/ 631121 w 5642032"/>
              <a:gd name="connsiteY18" fmla="*/ 5231095 h 5523677"/>
              <a:gd name="connsiteX19" fmla="*/ 617925 w 5642032"/>
              <a:gd name="connsiteY19" fmla="*/ 2959100 h 5523677"/>
              <a:gd name="connsiteX20" fmla="*/ 457389 w 5642032"/>
              <a:gd name="connsiteY20" fmla="*/ 2720807 h 5523677"/>
              <a:gd name="connsiteX21" fmla="*/ 94679 w 5642032"/>
              <a:gd name="connsiteY21" fmla="*/ 2720807 h 5523677"/>
              <a:gd name="connsiteX22" fmla="*/ 3232 w 5642032"/>
              <a:gd name="connsiteY22" fmla="*/ 2317691 h 5523677"/>
              <a:gd name="connsiteX0" fmla="*/ 3232 w 5642032"/>
              <a:gd name="connsiteY0" fmla="*/ 2317691 h 5523677"/>
              <a:gd name="connsiteX1" fmla="*/ 4933 w 5642032"/>
              <a:gd name="connsiteY1" fmla="*/ 274811 h 5523677"/>
              <a:gd name="connsiteX2" fmla="*/ 181032 w 5642032"/>
              <a:gd name="connsiteY2" fmla="*/ 0 h 5523677"/>
              <a:gd name="connsiteX3" fmla="*/ 1189040 w 5642032"/>
              <a:gd name="connsiteY3" fmla="*/ 25400 h 5523677"/>
              <a:gd name="connsiteX4" fmla="*/ 1362132 w 5642032"/>
              <a:gd name="connsiteY4" fmla="*/ 355600 h 5523677"/>
              <a:gd name="connsiteX5" fmla="*/ 1336732 w 5642032"/>
              <a:gd name="connsiteY5" fmla="*/ 1079500 h 5523677"/>
              <a:gd name="connsiteX6" fmla="*/ 1654232 w 5642032"/>
              <a:gd name="connsiteY6" fmla="*/ 1333500 h 5523677"/>
              <a:gd name="connsiteX7" fmla="*/ 3825932 w 5642032"/>
              <a:gd name="connsiteY7" fmla="*/ 1384300 h 5523677"/>
              <a:gd name="connsiteX8" fmla="*/ 4092632 w 5642032"/>
              <a:gd name="connsiteY8" fmla="*/ 1651000 h 5523677"/>
              <a:gd name="connsiteX9" fmla="*/ 4118032 w 5642032"/>
              <a:gd name="connsiteY9" fmla="*/ 2527300 h 5523677"/>
              <a:gd name="connsiteX10" fmla="*/ 4422832 w 5642032"/>
              <a:gd name="connsiteY10" fmla="*/ 2768600 h 5523677"/>
              <a:gd name="connsiteX11" fmla="*/ 5413432 w 5642032"/>
              <a:gd name="connsiteY11" fmla="*/ 2832100 h 5523677"/>
              <a:gd name="connsiteX12" fmla="*/ 5642032 w 5642032"/>
              <a:gd name="connsiteY12" fmla="*/ 3352800 h 5523677"/>
              <a:gd name="connsiteX13" fmla="*/ 5623743 w 5642032"/>
              <a:gd name="connsiteY13" fmla="*/ 4902873 h 5523677"/>
              <a:gd name="connsiteX14" fmla="*/ 5569857 w 5642032"/>
              <a:gd name="connsiteY14" fmla="*/ 5307384 h 5523677"/>
              <a:gd name="connsiteX15" fmla="*/ 5024298 w 5642032"/>
              <a:gd name="connsiteY15" fmla="*/ 5465590 h 5523677"/>
              <a:gd name="connsiteX16" fmla="*/ 4780569 w 5642032"/>
              <a:gd name="connsiteY16" fmla="*/ 5523405 h 5523677"/>
              <a:gd name="connsiteX17" fmla="*/ 818579 w 5642032"/>
              <a:gd name="connsiteY17" fmla="*/ 5434295 h 5523677"/>
              <a:gd name="connsiteX18" fmla="*/ 631121 w 5642032"/>
              <a:gd name="connsiteY18" fmla="*/ 5231095 h 5523677"/>
              <a:gd name="connsiteX19" fmla="*/ 617925 w 5642032"/>
              <a:gd name="connsiteY19" fmla="*/ 2959100 h 5523677"/>
              <a:gd name="connsiteX20" fmla="*/ 457389 w 5642032"/>
              <a:gd name="connsiteY20" fmla="*/ 2720807 h 5523677"/>
              <a:gd name="connsiteX21" fmla="*/ 94679 w 5642032"/>
              <a:gd name="connsiteY21" fmla="*/ 2720807 h 5523677"/>
              <a:gd name="connsiteX22" fmla="*/ 3232 w 5642032"/>
              <a:gd name="connsiteY22" fmla="*/ 2317691 h 5523677"/>
              <a:gd name="connsiteX0" fmla="*/ 3232 w 5642032"/>
              <a:gd name="connsiteY0" fmla="*/ 2317691 h 5523677"/>
              <a:gd name="connsiteX1" fmla="*/ 4933 w 5642032"/>
              <a:gd name="connsiteY1" fmla="*/ 274811 h 5523677"/>
              <a:gd name="connsiteX2" fmla="*/ 181032 w 5642032"/>
              <a:gd name="connsiteY2" fmla="*/ 0 h 5523677"/>
              <a:gd name="connsiteX3" fmla="*/ 1189040 w 5642032"/>
              <a:gd name="connsiteY3" fmla="*/ 25400 h 5523677"/>
              <a:gd name="connsiteX4" fmla="*/ 1362132 w 5642032"/>
              <a:gd name="connsiteY4" fmla="*/ 355600 h 5523677"/>
              <a:gd name="connsiteX5" fmla="*/ 1336732 w 5642032"/>
              <a:gd name="connsiteY5" fmla="*/ 1079500 h 5523677"/>
              <a:gd name="connsiteX6" fmla="*/ 1654232 w 5642032"/>
              <a:gd name="connsiteY6" fmla="*/ 1333500 h 5523677"/>
              <a:gd name="connsiteX7" fmla="*/ 3825932 w 5642032"/>
              <a:gd name="connsiteY7" fmla="*/ 1384300 h 5523677"/>
              <a:gd name="connsiteX8" fmla="*/ 4092632 w 5642032"/>
              <a:gd name="connsiteY8" fmla="*/ 1651000 h 5523677"/>
              <a:gd name="connsiteX9" fmla="*/ 4118032 w 5642032"/>
              <a:gd name="connsiteY9" fmla="*/ 2527300 h 5523677"/>
              <a:gd name="connsiteX10" fmla="*/ 4422832 w 5642032"/>
              <a:gd name="connsiteY10" fmla="*/ 2768600 h 5523677"/>
              <a:gd name="connsiteX11" fmla="*/ 5413432 w 5642032"/>
              <a:gd name="connsiteY11" fmla="*/ 2832100 h 5523677"/>
              <a:gd name="connsiteX12" fmla="*/ 5642032 w 5642032"/>
              <a:gd name="connsiteY12" fmla="*/ 3352800 h 5523677"/>
              <a:gd name="connsiteX13" fmla="*/ 5538415 w 5642032"/>
              <a:gd name="connsiteY13" fmla="*/ 4845268 h 5523677"/>
              <a:gd name="connsiteX14" fmla="*/ 5569857 w 5642032"/>
              <a:gd name="connsiteY14" fmla="*/ 5307384 h 5523677"/>
              <a:gd name="connsiteX15" fmla="*/ 5024298 w 5642032"/>
              <a:gd name="connsiteY15" fmla="*/ 5465590 h 5523677"/>
              <a:gd name="connsiteX16" fmla="*/ 4780569 w 5642032"/>
              <a:gd name="connsiteY16" fmla="*/ 5523405 h 5523677"/>
              <a:gd name="connsiteX17" fmla="*/ 818579 w 5642032"/>
              <a:gd name="connsiteY17" fmla="*/ 5434295 h 5523677"/>
              <a:gd name="connsiteX18" fmla="*/ 631121 w 5642032"/>
              <a:gd name="connsiteY18" fmla="*/ 5231095 h 5523677"/>
              <a:gd name="connsiteX19" fmla="*/ 617925 w 5642032"/>
              <a:gd name="connsiteY19" fmla="*/ 2959100 h 5523677"/>
              <a:gd name="connsiteX20" fmla="*/ 457389 w 5642032"/>
              <a:gd name="connsiteY20" fmla="*/ 2720807 h 5523677"/>
              <a:gd name="connsiteX21" fmla="*/ 94679 w 5642032"/>
              <a:gd name="connsiteY21" fmla="*/ 2720807 h 5523677"/>
              <a:gd name="connsiteX22" fmla="*/ 3232 w 5642032"/>
              <a:gd name="connsiteY22" fmla="*/ 2317691 h 5523677"/>
              <a:gd name="connsiteX0" fmla="*/ 3232 w 5642032"/>
              <a:gd name="connsiteY0" fmla="*/ 2317691 h 5523677"/>
              <a:gd name="connsiteX1" fmla="*/ 4933 w 5642032"/>
              <a:gd name="connsiteY1" fmla="*/ 274811 h 5523677"/>
              <a:gd name="connsiteX2" fmla="*/ 181032 w 5642032"/>
              <a:gd name="connsiteY2" fmla="*/ 0 h 5523677"/>
              <a:gd name="connsiteX3" fmla="*/ 1189040 w 5642032"/>
              <a:gd name="connsiteY3" fmla="*/ 25400 h 5523677"/>
              <a:gd name="connsiteX4" fmla="*/ 1362132 w 5642032"/>
              <a:gd name="connsiteY4" fmla="*/ 355600 h 5523677"/>
              <a:gd name="connsiteX5" fmla="*/ 1336732 w 5642032"/>
              <a:gd name="connsiteY5" fmla="*/ 1079500 h 5523677"/>
              <a:gd name="connsiteX6" fmla="*/ 1654232 w 5642032"/>
              <a:gd name="connsiteY6" fmla="*/ 1333500 h 5523677"/>
              <a:gd name="connsiteX7" fmla="*/ 3825932 w 5642032"/>
              <a:gd name="connsiteY7" fmla="*/ 1384300 h 5523677"/>
              <a:gd name="connsiteX8" fmla="*/ 4092632 w 5642032"/>
              <a:gd name="connsiteY8" fmla="*/ 1651000 h 5523677"/>
              <a:gd name="connsiteX9" fmla="*/ 4118032 w 5642032"/>
              <a:gd name="connsiteY9" fmla="*/ 2527300 h 5523677"/>
              <a:gd name="connsiteX10" fmla="*/ 4422832 w 5642032"/>
              <a:gd name="connsiteY10" fmla="*/ 2768600 h 5523677"/>
              <a:gd name="connsiteX11" fmla="*/ 5413432 w 5642032"/>
              <a:gd name="connsiteY11" fmla="*/ 2832100 h 5523677"/>
              <a:gd name="connsiteX12" fmla="*/ 5642032 w 5642032"/>
              <a:gd name="connsiteY12" fmla="*/ 3352800 h 5523677"/>
              <a:gd name="connsiteX13" fmla="*/ 5538415 w 5642032"/>
              <a:gd name="connsiteY13" fmla="*/ 4845268 h 5523677"/>
              <a:gd name="connsiteX14" fmla="*/ 5470308 w 5642032"/>
              <a:gd name="connsiteY14" fmla="*/ 5213776 h 5523677"/>
              <a:gd name="connsiteX15" fmla="*/ 5024298 w 5642032"/>
              <a:gd name="connsiteY15" fmla="*/ 5465590 h 5523677"/>
              <a:gd name="connsiteX16" fmla="*/ 4780569 w 5642032"/>
              <a:gd name="connsiteY16" fmla="*/ 5523405 h 5523677"/>
              <a:gd name="connsiteX17" fmla="*/ 818579 w 5642032"/>
              <a:gd name="connsiteY17" fmla="*/ 5434295 h 5523677"/>
              <a:gd name="connsiteX18" fmla="*/ 631121 w 5642032"/>
              <a:gd name="connsiteY18" fmla="*/ 5231095 h 5523677"/>
              <a:gd name="connsiteX19" fmla="*/ 617925 w 5642032"/>
              <a:gd name="connsiteY19" fmla="*/ 2959100 h 5523677"/>
              <a:gd name="connsiteX20" fmla="*/ 457389 w 5642032"/>
              <a:gd name="connsiteY20" fmla="*/ 2720807 h 5523677"/>
              <a:gd name="connsiteX21" fmla="*/ 94679 w 5642032"/>
              <a:gd name="connsiteY21" fmla="*/ 2720807 h 5523677"/>
              <a:gd name="connsiteX22" fmla="*/ 3232 w 5642032"/>
              <a:gd name="connsiteY22" fmla="*/ 2317691 h 5523677"/>
              <a:gd name="connsiteX0" fmla="*/ 3232 w 5642032"/>
              <a:gd name="connsiteY0" fmla="*/ 2317691 h 5523677"/>
              <a:gd name="connsiteX1" fmla="*/ 4933 w 5642032"/>
              <a:gd name="connsiteY1" fmla="*/ 274811 h 5523677"/>
              <a:gd name="connsiteX2" fmla="*/ 181032 w 5642032"/>
              <a:gd name="connsiteY2" fmla="*/ 0 h 5523677"/>
              <a:gd name="connsiteX3" fmla="*/ 1189040 w 5642032"/>
              <a:gd name="connsiteY3" fmla="*/ 25400 h 5523677"/>
              <a:gd name="connsiteX4" fmla="*/ 1362132 w 5642032"/>
              <a:gd name="connsiteY4" fmla="*/ 355600 h 5523677"/>
              <a:gd name="connsiteX5" fmla="*/ 1336732 w 5642032"/>
              <a:gd name="connsiteY5" fmla="*/ 1079500 h 5523677"/>
              <a:gd name="connsiteX6" fmla="*/ 1654232 w 5642032"/>
              <a:gd name="connsiteY6" fmla="*/ 1333500 h 5523677"/>
              <a:gd name="connsiteX7" fmla="*/ 3825932 w 5642032"/>
              <a:gd name="connsiteY7" fmla="*/ 1384300 h 5523677"/>
              <a:gd name="connsiteX8" fmla="*/ 4092632 w 5642032"/>
              <a:gd name="connsiteY8" fmla="*/ 1651000 h 5523677"/>
              <a:gd name="connsiteX9" fmla="*/ 4118032 w 5642032"/>
              <a:gd name="connsiteY9" fmla="*/ 2527300 h 5523677"/>
              <a:gd name="connsiteX10" fmla="*/ 4422832 w 5642032"/>
              <a:gd name="connsiteY10" fmla="*/ 2768600 h 5523677"/>
              <a:gd name="connsiteX11" fmla="*/ 5413432 w 5642032"/>
              <a:gd name="connsiteY11" fmla="*/ 2832100 h 5523677"/>
              <a:gd name="connsiteX12" fmla="*/ 5642032 w 5642032"/>
              <a:gd name="connsiteY12" fmla="*/ 3352800 h 5523677"/>
              <a:gd name="connsiteX13" fmla="*/ 5538415 w 5642032"/>
              <a:gd name="connsiteY13" fmla="*/ 4845268 h 5523677"/>
              <a:gd name="connsiteX14" fmla="*/ 5441866 w 5642032"/>
              <a:gd name="connsiteY14" fmla="*/ 5192174 h 5523677"/>
              <a:gd name="connsiteX15" fmla="*/ 5024298 w 5642032"/>
              <a:gd name="connsiteY15" fmla="*/ 5465590 h 5523677"/>
              <a:gd name="connsiteX16" fmla="*/ 4780569 w 5642032"/>
              <a:gd name="connsiteY16" fmla="*/ 5523405 h 5523677"/>
              <a:gd name="connsiteX17" fmla="*/ 818579 w 5642032"/>
              <a:gd name="connsiteY17" fmla="*/ 5434295 h 5523677"/>
              <a:gd name="connsiteX18" fmla="*/ 631121 w 5642032"/>
              <a:gd name="connsiteY18" fmla="*/ 5231095 h 5523677"/>
              <a:gd name="connsiteX19" fmla="*/ 617925 w 5642032"/>
              <a:gd name="connsiteY19" fmla="*/ 2959100 h 5523677"/>
              <a:gd name="connsiteX20" fmla="*/ 457389 w 5642032"/>
              <a:gd name="connsiteY20" fmla="*/ 2720807 h 5523677"/>
              <a:gd name="connsiteX21" fmla="*/ 94679 w 5642032"/>
              <a:gd name="connsiteY21" fmla="*/ 2720807 h 5523677"/>
              <a:gd name="connsiteX22" fmla="*/ 3232 w 5642032"/>
              <a:gd name="connsiteY22" fmla="*/ 2317691 h 5523677"/>
              <a:gd name="connsiteX0" fmla="*/ 3232 w 5642032"/>
              <a:gd name="connsiteY0" fmla="*/ 2317691 h 5523677"/>
              <a:gd name="connsiteX1" fmla="*/ 4933 w 5642032"/>
              <a:gd name="connsiteY1" fmla="*/ 274811 h 5523677"/>
              <a:gd name="connsiteX2" fmla="*/ 181032 w 5642032"/>
              <a:gd name="connsiteY2" fmla="*/ 0 h 5523677"/>
              <a:gd name="connsiteX3" fmla="*/ 1189040 w 5642032"/>
              <a:gd name="connsiteY3" fmla="*/ 25400 h 5523677"/>
              <a:gd name="connsiteX4" fmla="*/ 1362132 w 5642032"/>
              <a:gd name="connsiteY4" fmla="*/ 355600 h 5523677"/>
              <a:gd name="connsiteX5" fmla="*/ 1336732 w 5642032"/>
              <a:gd name="connsiteY5" fmla="*/ 1079500 h 5523677"/>
              <a:gd name="connsiteX6" fmla="*/ 1654232 w 5642032"/>
              <a:gd name="connsiteY6" fmla="*/ 1333500 h 5523677"/>
              <a:gd name="connsiteX7" fmla="*/ 3825932 w 5642032"/>
              <a:gd name="connsiteY7" fmla="*/ 1384300 h 5523677"/>
              <a:gd name="connsiteX8" fmla="*/ 4092632 w 5642032"/>
              <a:gd name="connsiteY8" fmla="*/ 1651000 h 5523677"/>
              <a:gd name="connsiteX9" fmla="*/ 4118032 w 5642032"/>
              <a:gd name="connsiteY9" fmla="*/ 2527300 h 5523677"/>
              <a:gd name="connsiteX10" fmla="*/ 4422832 w 5642032"/>
              <a:gd name="connsiteY10" fmla="*/ 2768600 h 5523677"/>
              <a:gd name="connsiteX11" fmla="*/ 5413432 w 5642032"/>
              <a:gd name="connsiteY11" fmla="*/ 2832100 h 5523677"/>
              <a:gd name="connsiteX12" fmla="*/ 5642032 w 5642032"/>
              <a:gd name="connsiteY12" fmla="*/ 3352800 h 5523677"/>
              <a:gd name="connsiteX13" fmla="*/ 5538415 w 5642032"/>
              <a:gd name="connsiteY13" fmla="*/ 4845268 h 5523677"/>
              <a:gd name="connsiteX14" fmla="*/ 5399202 w 5642032"/>
              <a:gd name="connsiteY14" fmla="*/ 5184974 h 5523677"/>
              <a:gd name="connsiteX15" fmla="*/ 5024298 w 5642032"/>
              <a:gd name="connsiteY15" fmla="*/ 5465590 h 5523677"/>
              <a:gd name="connsiteX16" fmla="*/ 4780569 w 5642032"/>
              <a:gd name="connsiteY16" fmla="*/ 5523405 h 5523677"/>
              <a:gd name="connsiteX17" fmla="*/ 818579 w 5642032"/>
              <a:gd name="connsiteY17" fmla="*/ 5434295 h 5523677"/>
              <a:gd name="connsiteX18" fmla="*/ 631121 w 5642032"/>
              <a:gd name="connsiteY18" fmla="*/ 5231095 h 5523677"/>
              <a:gd name="connsiteX19" fmla="*/ 617925 w 5642032"/>
              <a:gd name="connsiteY19" fmla="*/ 2959100 h 5523677"/>
              <a:gd name="connsiteX20" fmla="*/ 457389 w 5642032"/>
              <a:gd name="connsiteY20" fmla="*/ 2720807 h 5523677"/>
              <a:gd name="connsiteX21" fmla="*/ 94679 w 5642032"/>
              <a:gd name="connsiteY21" fmla="*/ 2720807 h 5523677"/>
              <a:gd name="connsiteX22" fmla="*/ 3232 w 5642032"/>
              <a:gd name="connsiteY22" fmla="*/ 2317691 h 5523677"/>
              <a:gd name="connsiteX0" fmla="*/ 3232 w 5642032"/>
              <a:gd name="connsiteY0" fmla="*/ 2317691 h 5523677"/>
              <a:gd name="connsiteX1" fmla="*/ 4933 w 5642032"/>
              <a:gd name="connsiteY1" fmla="*/ 274811 h 5523677"/>
              <a:gd name="connsiteX2" fmla="*/ 181032 w 5642032"/>
              <a:gd name="connsiteY2" fmla="*/ 0 h 5523677"/>
              <a:gd name="connsiteX3" fmla="*/ 1189040 w 5642032"/>
              <a:gd name="connsiteY3" fmla="*/ 25400 h 5523677"/>
              <a:gd name="connsiteX4" fmla="*/ 1362132 w 5642032"/>
              <a:gd name="connsiteY4" fmla="*/ 355600 h 5523677"/>
              <a:gd name="connsiteX5" fmla="*/ 1336732 w 5642032"/>
              <a:gd name="connsiteY5" fmla="*/ 1079500 h 5523677"/>
              <a:gd name="connsiteX6" fmla="*/ 1654232 w 5642032"/>
              <a:gd name="connsiteY6" fmla="*/ 1333500 h 5523677"/>
              <a:gd name="connsiteX7" fmla="*/ 3825932 w 5642032"/>
              <a:gd name="connsiteY7" fmla="*/ 1384300 h 5523677"/>
              <a:gd name="connsiteX8" fmla="*/ 4092632 w 5642032"/>
              <a:gd name="connsiteY8" fmla="*/ 1651000 h 5523677"/>
              <a:gd name="connsiteX9" fmla="*/ 4118032 w 5642032"/>
              <a:gd name="connsiteY9" fmla="*/ 2527300 h 5523677"/>
              <a:gd name="connsiteX10" fmla="*/ 4422832 w 5642032"/>
              <a:gd name="connsiteY10" fmla="*/ 2768600 h 5523677"/>
              <a:gd name="connsiteX11" fmla="*/ 5413432 w 5642032"/>
              <a:gd name="connsiteY11" fmla="*/ 2832100 h 5523677"/>
              <a:gd name="connsiteX12" fmla="*/ 5642032 w 5642032"/>
              <a:gd name="connsiteY12" fmla="*/ 3352800 h 5523677"/>
              <a:gd name="connsiteX13" fmla="*/ 5453087 w 5642032"/>
              <a:gd name="connsiteY13" fmla="*/ 4802064 h 5523677"/>
              <a:gd name="connsiteX14" fmla="*/ 5399202 w 5642032"/>
              <a:gd name="connsiteY14" fmla="*/ 5184974 h 5523677"/>
              <a:gd name="connsiteX15" fmla="*/ 5024298 w 5642032"/>
              <a:gd name="connsiteY15" fmla="*/ 5465590 h 5523677"/>
              <a:gd name="connsiteX16" fmla="*/ 4780569 w 5642032"/>
              <a:gd name="connsiteY16" fmla="*/ 5523405 h 5523677"/>
              <a:gd name="connsiteX17" fmla="*/ 818579 w 5642032"/>
              <a:gd name="connsiteY17" fmla="*/ 5434295 h 5523677"/>
              <a:gd name="connsiteX18" fmla="*/ 631121 w 5642032"/>
              <a:gd name="connsiteY18" fmla="*/ 5231095 h 5523677"/>
              <a:gd name="connsiteX19" fmla="*/ 617925 w 5642032"/>
              <a:gd name="connsiteY19" fmla="*/ 2959100 h 5523677"/>
              <a:gd name="connsiteX20" fmla="*/ 457389 w 5642032"/>
              <a:gd name="connsiteY20" fmla="*/ 2720807 h 5523677"/>
              <a:gd name="connsiteX21" fmla="*/ 94679 w 5642032"/>
              <a:gd name="connsiteY21" fmla="*/ 2720807 h 5523677"/>
              <a:gd name="connsiteX22" fmla="*/ 3232 w 5642032"/>
              <a:gd name="connsiteY22" fmla="*/ 2317691 h 5523677"/>
              <a:gd name="connsiteX0" fmla="*/ 3232 w 5471375"/>
              <a:gd name="connsiteY0" fmla="*/ 2317691 h 5523677"/>
              <a:gd name="connsiteX1" fmla="*/ 4933 w 5471375"/>
              <a:gd name="connsiteY1" fmla="*/ 274811 h 5523677"/>
              <a:gd name="connsiteX2" fmla="*/ 181032 w 5471375"/>
              <a:gd name="connsiteY2" fmla="*/ 0 h 5523677"/>
              <a:gd name="connsiteX3" fmla="*/ 1189040 w 5471375"/>
              <a:gd name="connsiteY3" fmla="*/ 25400 h 5523677"/>
              <a:gd name="connsiteX4" fmla="*/ 1362132 w 5471375"/>
              <a:gd name="connsiteY4" fmla="*/ 355600 h 5523677"/>
              <a:gd name="connsiteX5" fmla="*/ 1336732 w 5471375"/>
              <a:gd name="connsiteY5" fmla="*/ 1079500 h 5523677"/>
              <a:gd name="connsiteX6" fmla="*/ 1654232 w 5471375"/>
              <a:gd name="connsiteY6" fmla="*/ 1333500 h 5523677"/>
              <a:gd name="connsiteX7" fmla="*/ 3825932 w 5471375"/>
              <a:gd name="connsiteY7" fmla="*/ 1384300 h 5523677"/>
              <a:gd name="connsiteX8" fmla="*/ 4092632 w 5471375"/>
              <a:gd name="connsiteY8" fmla="*/ 1651000 h 5523677"/>
              <a:gd name="connsiteX9" fmla="*/ 4118032 w 5471375"/>
              <a:gd name="connsiteY9" fmla="*/ 2527300 h 5523677"/>
              <a:gd name="connsiteX10" fmla="*/ 4422832 w 5471375"/>
              <a:gd name="connsiteY10" fmla="*/ 2768600 h 5523677"/>
              <a:gd name="connsiteX11" fmla="*/ 5413432 w 5471375"/>
              <a:gd name="connsiteY11" fmla="*/ 2832100 h 5523677"/>
              <a:gd name="connsiteX12" fmla="*/ 5471375 w 5471375"/>
              <a:gd name="connsiteY12" fmla="*/ 2956766 h 5523677"/>
              <a:gd name="connsiteX13" fmla="*/ 5453087 w 5471375"/>
              <a:gd name="connsiteY13" fmla="*/ 4802064 h 5523677"/>
              <a:gd name="connsiteX14" fmla="*/ 5399202 w 5471375"/>
              <a:gd name="connsiteY14" fmla="*/ 5184974 h 5523677"/>
              <a:gd name="connsiteX15" fmla="*/ 5024298 w 5471375"/>
              <a:gd name="connsiteY15" fmla="*/ 5465590 h 5523677"/>
              <a:gd name="connsiteX16" fmla="*/ 4780569 w 5471375"/>
              <a:gd name="connsiteY16" fmla="*/ 5523405 h 5523677"/>
              <a:gd name="connsiteX17" fmla="*/ 818579 w 5471375"/>
              <a:gd name="connsiteY17" fmla="*/ 5434295 h 5523677"/>
              <a:gd name="connsiteX18" fmla="*/ 631121 w 5471375"/>
              <a:gd name="connsiteY18" fmla="*/ 5231095 h 5523677"/>
              <a:gd name="connsiteX19" fmla="*/ 617925 w 5471375"/>
              <a:gd name="connsiteY19" fmla="*/ 2959100 h 5523677"/>
              <a:gd name="connsiteX20" fmla="*/ 457389 w 5471375"/>
              <a:gd name="connsiteY20" fmla="*/ 2720807 h 5523677"/>
              <a:gd name="connsiteX21" fmla="*/ 94679 w 5471375"/>
              <a:gd name="connsiteY21" fmla="*/ 2720807 h 5523677"/>
              <a:gd name="connsiteX22" fmla="*/ 3232 w 5471375"/>
              <a:gd name="connsiteY22" fmla="*/ 2317691 h 5523677"/>
              <a:gd name="connsiteX0" fmla="*/ 3232 w 5471375"/>
              <a:gd name="connsiteY0" fmla="*/ 2317691 h 5523677"/>
              <a:gd name="connsiteX1" fmla="*/ 4933 w 5471375"/>
              <a:gd name="connsiteY1" fmla="*/ 274811 h 5523677"/>
              <a:gd name="connsiteX2" fmla="*/ 181032 w 5471375"/>
              <a:gd name="connsiteY2" fmla="*/ 0 h 5523677"/>
              <a:gd name="connsiteX3" fmla="*/ 1189040 w 5471375"/>
              <a:gd name="connsiteY3" fmla="*/ 25400 h 5523677"/>
              <a:gd name="connsiteX4" fmla="*/ 1362132 w 5471375"/>
              <a:gd name="connsiteY4" fmla="*/ 355600 h 5523677"/>
              <a:gd name="connsiteX5" fmla="*/ 1336732 w 5471375"/>
              <a:gd name="connsiteY5" fmla="*/ 1079500 h 5523677"/>
              <a:gd name="connsiteX6" fmla="*/ 1654232 w 5471375"/>
              <a:gd name="connsiteY6" fmla="*/ 1333500 h 5523677"/>
              <a:gd name="connsiteX7" fmla="*/ 3825932 w 5471375"/>
              <a:gd name="connsiteY7" fmla="*/ 1384300 h 5523677"/>
              <a:gd name="connsiteX8" fmla="*/ 4092632 w 5471375"/>
              <a:gd name="connsiteY8" fmla="*/ 1651000 h 5523677"/>
              <a:gd name="connsiteX9" fmla="*/ 4118032 w 5471375"/>
              <a:gd name="connsiteY9" fmla="*/ 2527300 h 5523677"/>
              <a:gd name="connsiteX10" fmla="*/ 4422832 w 5471375"/>
              <a:gd name="connsiteY10" fmla="*/ 2768600 h 5523677"/>
              <a:gd name="connsiteX11" fmla="*/ 5306772 w 5471375"/>
              <a:gd name="connsiteY11" fmla="*/ 2702489 h 5523677"/>
              <a:gd name="connsiteX12" fmla="*/ 5471375 w 5471375"/>
              <a:gd name="connsiteY12" fmla="*/ 2956766 h 5523677"/>
              <a:gd name="connsiteX13" fmla="*/ 5453087 w 5471375"/>
              <a:gd name="connsiteY13" fmla="*/ 4802064 h 5523677"/>
              <a:gd name="connsiteX14" fmla="*/ 5399202 w 5471375"/>
              <a:gd name="connsiteY14" fmla="*/ 5184974 h 5523677"/>
              <a:gd name="connsiteX15" fmla="*/ 5024298 w 5471375"/>
              <a:gd name="connsiteY15" fmla="*/ 5465590 h 5523677"/>
              <a:gd name="connsiteX16" fmla="*/ 4780569 w 5471375"/>
              <a:gd name="connsiteY16" fmla="*/ 5523405 h 5523677"/>
              <a:gd name="connsiteX17" fmla="*/ 818579 w 5471375"/>
              <a:gd name="connsiteY17" fmla="*/ 5434295 h 5523677"/>
              <a:gd name="connsiteX18" fmla="*/ 631121 w 5471375"/>
              <a:gd name="connsiteY18" fmla="*/ 5231095 h 5523677"/>
              <a:gd name="connsiteX19" fmla="*/ 617925 w 5471375"/>
              <a:gd name="connsiteY19" fmla="*/ 2959100 h 5523677"/>
              <a:gd name="connsiteX20" fmla="*/ 457389 w 5471375"/>
              <a:gd name="connsiteY20" fmla="*/ 2720807 h 5523677"/>
              <a:gd name="connsiteX21" fmla="*/ 94679 w 5471375"/>
              <a:gd name="connsiteY21" fmla="*/ 2720807 h 5523677"/>
              <a:gd name="connsiteX22" fmla="*/ 3232 w 5471375"/>
              <a:gd name="connsiteY22" fmla="*/ 2317691 h 5523677"/>
              <a:gd name="connsiteX0" fmla="*/ 3232 w 5471375"/>
              <a:gd name="connsiteY0" fmla="*/ 2317691 h 5523677"/>
              <a:gd name="connsiteX1" fmla="*/ 4933 w 5471375"/>
              <a:gd name="connsiteY1" fmla="*/ 274811 h 5523677"/>
              <a:gd name="connsiteX2" fmla="*/ 181032 w 5471375"/>
              <a:gd name="connsiteY2" fmla="*/ 0 h 5523677"/>
              <a:gd name="connsiteX3" fmla="*/ 1189040 w 5471375"/>
              <a:gd name="connsiteY3" fmla="*/ 25400 h 5523677"/>
              <a:gd name="connsiteX4" fmla="*/ 1362132 w 5471375"/>
              <a:gd name="connsiteY4" fmla="*/ 355600 h 5523677"/>
              <a:gd name="connsiteX5" fmla="*/ 1336732 w 5471375"/>
              <a:gd name="connsiteY5" fmla="*/ 1079500 h 5523677"/>
              <a:gd name="connsiteX6" fmla="*/ 1654232 w 5471375"/>
              <a:gd name="connsiteY6" fmla="*/ 1333500 h 5523677"/>
              <a:gd name="connsiteX7" fmla="*/ 3825932 w 5471375"/>
              <a:gd name="connsiteY7" fmla="*/ 1384300 h 5523677"/>
              <a:gd name="connsiteX8" fmla="*/ 4092632 w 5471375"/>
              <a:gd name="connsiteY8" fmla="*/ 1651000 h 5523677"/>
              <a:gd name="connsiteX9" fmla="*/ 4118032 w 5471375"/>
              <a:gd name="connsiteY9" fmla="*/ 2527300 h 5523677"/>
              <a:gd name="connsiteX10" fmla="*/ 4358836 w 5471375"/>
              <a:gd name="connsiteY10" fmla="*/ 2646189 h 5523677"/>
              <a:gd name="connsiteX11" fmla="*/ 5306772 w 5471375"/>
              <a:gd name="connsiteY11" fmla="*/ 2702489 h 5523677"/>
              <a:gd name="connsiteX12" fmla="*/ 5471375 w 5471375"/>
              <a:gd name="connsiteY12" fmla="*/ 2956766 h 5523677"/>
              <a:gd name="connsiteX13" fmla="*/ 5453087 w 5471375"/>
              <a:gd name="connsiteY13" fmla="*/ 4802064 h 5523677"/>
              <a:gd name="connsiteX14" fmla="*/ 5399202 w 5471375"/>
              <a:gd name="connsiteY14" fmla="*/ 5184974 h 5523677"/>
              <a:gd name="connsiteX15" fmla="*/ 5024298 w 5471375"/>
              <a:gd name="connsiteY15" fmla="*/ 5465590 h 5523677"/>
              <a:gd name="connsiteX16" fmla="*/ 4780569 w 5471375"/>
              <a:gd name="connsiteY16" fmla="*/ 5523405 h 5523677"/>
              <a:gd name="connsiteX17" fmla="*/ 818579 w 5471375"/>
              <a:gd name="connsiteY17" fmla="*/ 5434295 h 5523677"/>
              <a:gd name="connsiteX18" fmla="*/ 631121 w 5471375"/>
              <a:gd name="connsiteY18" fmla="*/ 5231095 h 5523677"/>
              <a:gd name="connsiteX19" fmla="*/ 617925 w 5471375"/>
              <a:gd name="connsiteY19" fmla="*/ 2959100 h 5523677"/>
              <a:gd name="connsiteX20" fmla="*/ 457389 w 5471375"/>
              <a:gd name="connsiteY20" fmla="*/ 2720807 h 5523677"/>
              <a:gd name="connsiteX21" fmla="*/ 94679 w 5471375"/>
              <a:gd name="connsiteY21" fmla="*/ 2720807 h 5523677"/>
              <a:gd name="connsiteX22" fmla="*/ 3232 w 5471375"/>
              <a:gd name="connsiteY22" fmla="*/ 2317691 h 5523677"/>
              <a:gd name="connsiteX0" fmla="*/ 3232 w 5471375"/>
              <a:gd name="connsiteY0" fmla="*/ 2317691 h 5523677"/>
              <a:gd name="connsiteX1" fmla="*/ 4933 w 5471375"/>
              <a:gd name="connsiteY1" fmla="*/ 274811 h 5523677"/>
              <a:gd name="connsiteX2" fmla="*/ 181032 w 5471375"/>
              <a:gd name="connsiteY2" fmla="*/ 0 h 5523677"/>
              <a:gd name="connsiteX3" fmla="*/ 1189040 w 5471375"/>
              <a:gd name="connsiteY3" fmla="*/ 25400 h 5523677"/>
              <a:gd name="connsiteX4" fmla="*/ 1362132 w 5471375"/>
              <a:gd name="connsiteY4" fmla="*/ 355600 h 5523677"/>
              <a:gd name="connsiteX5" fmla="*/ 1336732 w 5471375"/>
              <a:gd name="connsiteY5" fmla="*/ 1079500 h 5523677"/>
              <a:gd name="connsiteX6" fmla="*/ 1654232 w 5471375"/>
              <a:gd name="connsiteY6" fmla="*/ 1333500 h 5523677"/>
              <a:gd name="connsiteX7" fmla="*/ 3825932 w 5471375"/>
              <a:gd name="connsiteY7" fmla="*/ 1384300 h 5523677"/>
              <a:gd name="connsiteX8" fmla="*/ 4092632 w 5471375"/>
              <a:gd name="connsiteY8" fmla="*/ 1651000 h 5523677"/>
              <a:gd name="connsiteX9" fmla="*/ 4118032 w 5471375"/>
              <a:gd name="connsiteY9" fmla="*/ 2527300 h 5523677"/>
              <a:gd name="connsiteX10" fmla="*/ 4358836 w 5471375"/>
              <a:gd name="connsiteY10" fmla="*/ 2646189 h 5523677"/>
              <a:gd name="connsiteX11" fmla="*/ 5306773 w 5471375"/>
              <a:gd name="connsiteY11" fmla="*/ 2659285 h 5523677"/>
              <a:gd name="connsiteX12" fmla="*/ 5471375 w 5471375"/>
              <a:gd name="connsiteY12" fmla="*/ 2956766 h 5523677"/>
              <a:gd name="connsiteX13" fmla="*/ 5453087 w 5471375"/>
              <a:gd name="connsiteY13" fmla="*/ 4802064 h 5523677"/>
              <a:gd name="connsiteX14" fmla="*/ 5399202 w 5471375"/>
              <a:gd name="connsiteY14" fmla="*/ 5184974 h 5523677"/>
              <a:gd name="connsiteX15" fmla="*/ 5024298 w 5471375"/>
              <a:gd name="connsiteY15" fmla="*/ 5465590 h 5523677"/>
              <a:gd name="connsiteX16" fmla="*/ 4780569 w 5471375"/>
              <a:gd name="connsiteY16" fmla="*/ 5523405 h 5523677"/>
              <a:gd name="connsiteX17" fmla="*/ 818579 w 5471375"/>
              <a:gd name="connsiteY17" fmla="*/ 5434295 h 5523677"/>
              <a:gd name="connsiteX18" fmla="*/ 631121 w 5471375"/>
              <a:gd name="connsiteY18" fmla="*/ 5231095 h 5523677"/>
              <a:gd name="connsiteX19" fmla="*/ 617925 w 5471375"/>
              <a:gd name="connsiteY19" fmla="*/ 2959100 h 5523677"/>
              <a:gd name="connsiteX20" fmla="*/ 457389 w 5471375"/>
              <a:gd name="connsiteY20" fmla="*/ 2720807 h 5523677"/>
              <a:gd name="connsiteX21" fmla="*/ 94679 w 5471375"/>
              <a:gd name="connsiteY21" fmla="*/ 2720807 h 5523677"/>
              <a:gd name="connsiteX22" fmla="*/ 3232 w 5471375"/>
              <a:gd name="connsiteY22" fmla="*/ 2317691 h 5523677"/>
              <a:gd name="connsiteX0" fmla="*/ 3232 w 5499818"/>
              <a:gd name="connsiteY0" fmla="*/ 2317691 h 5523677"/>
              <a:gd name="connsiteX1" fmla="*/ 4933 w 5499818"/>
              <a:gd name="connsiteY1" fmla="*/ 274811 h 5523677"/>
              <a:gd name="connsiteX2" fmla="*/ 181032 w 5499818"/>
              <a:gd name="connsiteY2" fmla="*/ 0 h 5523677"/>
              <a:gd name="connsiteX3" fmla="*/ 1189040 w 5499818"/>
              <a:gd name="connsiteY3" fmla="*/ 25400 h 5523677"/>
              <a:gd name="connsiteX4" fmla="*/ 1362132 w 5499818"/>
              <a:gd name="connsiteY4" fmla="*/ 355600 h 5523677"/>
              <a:gd name="connsiteX5" fmla="*/ 1336732 w 5499818"/>
              <a:gd name="connsiteY5" fmla="*/ 1079500 h 5523677"/>
              <a:gd name="connsiteX6" fmla="*/ 1654232 w 5499818"/>
              <a:gd name="connsiteY6" fmla="*/ 1333500 h 5523677"/>
              <a:gd name="connsiteX7" fmla="*/ 3825932 w 5499818"/>
              <a:gd name="connsiteY7" fmla="*/ 1384300 h 5523677"/>
              <a:gd name="connsiteX8" fmla="*/ 4092632 w 5499818"/>
              <a:gd name="connsiteY8" fmla="*/ 1651000 h 5523677"/>
              <a:gd name="connsiteX9" fmla="*/ 4118032 w 5499818"/>
              <a:gd name="connsiteY9" fmla="*/ 2527300 h 5523677"/>
              <a:gd name="connsiteX10" fmla="*/ 4358836 w 5499818"/>
              <a:gd name="connsiteY10" fmla="*/ 2646189 h 5523677"/>
              <a:gd name="connsiteX11" fmla="*/ 5306773 w 5499818"/>
              <a:gd name="connsiteY11" fmla="*/ 2659285 h 5523677"/>
              <a:gd name="connsiteX12" fmla="*/ 5499818 w 5499818"/>
              <a:gd name="connsiteY12" fmla="*/ 2863158 h 5523677"/>
              <a:gd name="connsiteX13" fmla="*/ 5453087 w 5499818"/>
              <a:gd name="connsiteY13" fmla="*/ 4802064 h 5523677"/>
              <a:gd name="connsiteX14" fmla="*/ 5399202 w 5499818"/>
              <a:gd name="connsiteY14" fmla="*/ 5184974 h 5523677"/>
              <a:gd name="connsiteX15" fmla="*/ 5024298 w 5499818"/>
              <a:gd name="connsiteY15" fmla="*/ 5465590 h 5523677"/>
              <a:gd name="connsiteX16" fmla="*/ 4780569 w 5499818"/>
              <a:gd name="connsiteY16" fmla="*/ 5523405 h 5523677"/>
              <a:gd name="connsiteX17" fmla="*/ 818579 w 5499818"/>
              <a:gd name="connsiteY17" fmla="*/ 5434295 h 5523677"/>
              <a:gd name="connsiteX18" fmla="*/ 631121 w 5499818"/>
              <a:gd name="connsiteY18" fmla="*/ 5231095 h 5523677"/>
              <a:gd name="connsiteX19" fmla="*/ 617925 w 5499818"/>
              <a:gd name="connsiteY19" fmla="*/ 2959100 h 5523677"/>
              <a:gd name="connsiteX20" fmla="*/ 457389 w 5499818"/>
              <a:gd name="connsiteY20" fmla="*/ 2720807 h 5523677"/>
              <a:gd name="connsiteX21" fmla="*/ 94679 w 5499818"/>
              <a:gd name="connsiteY21" fmla="*/ 2720807 h 5523677"/>
              <a:gd name="connsiteX22" fmla="*/ 3232 w 5499818"/>
              <a:gd name="connsiteY22" fmla="*/ 2317691 h 5523677"/>
              <a:gd name="connsiteX0" fmla="*/ 3232 w 5499818"/>
              <a:gd name="connsiteY0" fmla="*/ 2317691 h 5523677"/>
              <a:gd name="connsiteX1" fmla="*/ 4933 w 5499818"/>
              <a:gd name="connsiteY1" fmla="*/ 274811 h 5523677"/>
              <a:gd name="connsiteX2" fmla="*/ 181032 w 5499818"/>
              <a:gd name="connsiteY2" fmla="*/ 0 h 5523677"/>
              <a:gd name="connsiteX3" fmla="*/ 1189040 w 5499818"/>
              <a:gd name="connsiteY3" fmla="*/ 25400 h 5523677"/>
              <a:gd name="connsiteX4" fmla="*/ 1362132 w 5499818"/>
              <a:gd name="connsiteY4" fmla="*/ 355600 h 5523677"/>
              <a:gd name="connsiteX5" fmla="*/ 1336732 w 5499818"/>
              <a:gd name="connsiteY5" fmla="*/ 1079500 h 5523677"/>
              <a:gd name="connsiteX6" fmla="*/ 1654232 w 5499818"/>
              <a:gd name="connsiteY6" fmla="*/ 1333500 h 5523677"/>
              <a:gd name="connsiteX7" fmla="*/ 3825932 w 5499818"/>
              <a:gd name="connsiteY7" fmla="*/ 1384300 h 5523677"/>
              <a:gd name="connsiteX8" fmla="*/ 4092632 w 5499818"/>
              <a:gd name="connsiteY8" fmla="*/ 1651000 h 5523677"/>
              <a:gd name="connsiteX9" fmla="*/ 4118032 w 5499818"/>
              <a:gd name="connsiteY9" fmla="*/ 2527300 h 5523677"/>
              <a:gd name="connsiteX10" fmla="*/ 4358836 w 5499818"/>
              <a:gd name="connsiteY10" fmla="*/ 2646189 h 5523677"/>
              <a:gd name="connsiteX11" fmla="*/ 5306773 w 5499818"/>
              <a:gd name="connsiteY11" fmla="*/ 2659285 h 5523677"/>
              <a:gd name="connsiteX12" fmla="*/ 5499818 w 5499818"/>
              <a:gd name="connsiteY12" fmla="*/ 2863158 h 5523677"/>
              <a:gd name="connsiteX13" fmla="*/ 5453087 w 5499818"/>
              <a:gd name="connsiteY13" fmla="*/ 4802064 h 5523677"/>
              <a:gd name="connsiteX14" fmla="*/ 5399202 w 5499818"/>
              <a:gd name="connsiteY14" fmla="*/ 5184974 h 5523677"/>
              <a:gd name="connsiteX15" fmla="*/ 5024298 w 5499818"/>
              <a:gd name="connsiteY15" fmla="*/ 5465590 h 5523677"/>
              <a:gd name="connsiteX16" fmla="*/ 4780569 w 5499818"/>
              <a:gd name="connsiteY16" fmla="*/ 5523405 h 5523677"/>
              <a:gd name="connsiteX17" fmla="*/ 818579 w 5499818"/>
              <a:gd name="connsiteY17" fmla="*/ 5434295 h 5523677"/>
              <a:gd name="connsiteX18" fmla="*/ 631121 w 5499818"/>
              <a:gd name="connsiteY18" fmla="*/ 5231095 h 5523677"/>
              <a:gd name="connsiteX19" fmla="*/ 617925 w 5499818"/>
              <a:gd name="connsiteY19" fmla="*/ 2959100 h 5523677"/>
              <a:gd name="connsiteX20" fmla="*/ 457389 w 5499818"/>
              <a:gd name="connsiteY20" fmla="*/ 2720807 h 5523677"/>
              <a:gd name="connsiteX21" fmla="*/ 94679 w 5499818"/>
              <a:gd name="connsiteY21" fmla="*/ 2720807 h 5523677"/>
              <a:gd name="connsiteX22" fmla="*/ 3232 w 5499818"/>
              <a:gd name="connsiteY22" fmla="*/ 2317691 h 5523677"/>
              <a:gd name="connsiteX0" fmla="*/ 3232 w 5499818"/>
              <a:gd name="connsiteY0" fmla="*/ 2317691 h 5523677"/>
              <a:gd name="connsiteX1" fmla="*/ 4933 w 5499818"/>
              <a:gd name="connsiteY1" fmla="*/ 274811 h 5523677"/>
              <a:gd name="connsiteX2" fmla="*/ 181032 w 5499818"/>
              <a:gd name="connsiteY2" fmla="*/ 0 h 5523677"/>
              <a:gd name="connsiteX3" fmla="*/ 1189040 w 5499818"/>
              <a:gd name="connsiteY3" fmla="*/ 25400 h 5523677"/>
              <a:gd name="connsiteX4" fmla="*/ 1362132 w 5499818"/>
              <a:gd name="connsiteY4" fmla="*/ 355600 h 5523677"/>
              <a:gd name="connsiteX5" fmla="*/ 1336732 w 5499818"/>
              <a:gd name="connsiteY5" fmla="*/ 1079500 h 5523677"/>
              <a:gd name="connsiteX6" fmla="*/ 1654232 w 5499818"/>
              <a:gd name="connsiteY6" fmla="*/ 1333500 h 5523677"/>
              <a:gd name="connsiteX7" fmla="*/ 3825932 w 5499818"/>
              <a:gd name="connsiteY7" fmla="*/ 1384300 h 5523677"/>
              <a:gd name="connsiteX8" fmla="*/ 4092632 w 5499818"/>
              <a:gd name="connsiteY8" fmla="*/ 1651000 h 5523677"/>
              <a:gd name="connsiteX9" fmla="*/ 4118032 w 5499818"/>
              <a:gd name="connsiteY9" fmla="*/ 2527300 h 5523677"/>
              <a:gd name="connsiteX10" fmla="*/ 4358836 w 5499818"/>
              <a:gd name="connsiteY10" fmla="*/ 2646189 h 5523677"/>
              <a:gd name="connsiteX11" fmla="*/ 5306773 w 5499818"/>
              <a:gd name="connsiteY11" fmla="*/ 2659285 h 5523677"/>
              <a:gd name="connsiteX12" fmla="*/ 5499818 w 5499818"/>
              <a:gd name="connsiteY12" fmla="*/ 2863158 h 5523677"/>
              <a:gd name="connsiteX13" fmla="*/ 5453087 w 5499818"/>
              <a:gd name="connsiteY13" fmla="*/ 4802064 h 5523677"/>
              <a:gd name="connsiteX14" fmla="*/ 5399202 w 5499818"/>
              <a:gd name="connsiteY14" fmla="*/ 5184974 h 5523677"/>
              <a:gd name="connsiteX15" fmla="*/ 5024298 w 5499818"/>
              <a:gd name="connsiteY15" fmla="*/ 5465590 h 5523677"/>
              <a:gd name="connsiteX16" fmla="*/ 4780569 w 5499818"/>
              <a:gd name="connsiteY16" fmla="*/ 5523405 h 5523677"/>
              <a:gd name="connsiteX17" fmla="*/ 818579 w 5499818"/>
              <a:gd name="connsiteY17" fmla="*/ 5434295 h 5523677"/>
              <a:gd name="connsiteX18" fmla="*/ 631121 w 5499818"/>
              <a:gd name="connsiteY18" fmla="*/ 5231095 h 5523677"/>
              <a:gd name="connsiteX19" fmla="*/ 617925 w 5499818"/>
              <a:gd name="connsiteY19" fmla="*/ 2959100 h 5523677"/>
              <a:gd name="connsiteX20" fmla="*/ 457389 w 5499818"/>
              <a:gd name="connsiteY20" fmla="*/ 2720807 h 5523677"/>
              <a:gd name="connsiteX21" fmla="*/ 94679 w 5499818"/>
              <a:gd name="connsiteY21" fmla="*/ 2720807 h 5523677"/>
              <a:gd name="connsiteX22" fmla="*/ 3232 w 5499818"/>
              <a:gd name="connsiteY22" fmla="*/ 2317691 h 5523677"/>
              <a:gd name="connsiteX0" fmla="*/ 3232 w 5499818"/>
              <a:gd name="connsiteY0" fmla="*/ 2317691 h 5523677"/>
              <a:gd name="connsiteX1" fmla="*/ 4933 w 5499818"/>
              <a:gd name="connsiteY1" fmla="*/ 274811 h 5523677"/>
              <a:gd name="connsiteX2" fmla="*/ 181032 w 5499818"/>
              <a:gd name="connsiteY2" fmla="*/ 0 h 5523677"/>
              <a:gd name="connsiteX3" fmla="*/ 1189040 w 5499818"/>
              <a:gd name="connsiteY3" fmla="*/ 25400 h 5523677"/>
              <a:gd name="connsiteX4" fmla="*/ 1362132 w 5499818"/>
              <a:gd name="connsiteY4" fmla="*/ 355600 h 5523677"/>
              <a:gd name="connsiteX5" fmla="*/ 1336732 w 5499818"/>
              <a:gd name="connsiteY5" fmla="*/ 1079500 h 5523677"/>
              <a:gd name="connsiteX6" fmla="*/ 1654232 w 5499818"/>
              <a:gd name="connsiteY6" fmla="*/ 1333500 h 5523677"/>
              <a:gd name="connsiteX7" fmla="*/ 3825932 w 5499818"/>
              <a:gd name="connsiteY7" fmla="*/ 1384300 h 5523677"/>
              <a:gd name="connsiteX8" fmla="*/ 4092632 w 5499818"/>
              <a:gd name="connsiteY8" fmla="*/ 1651000 h 5523677"/>
              <a:gd name="connsiteX9" fmla="*/ 4118032 w 5499818"/>
              <a:gd name="connsiteY9" fmla="*/ 2527300 h 5523677"/>
              <a:gd name="connsiteX10" fmla="*/ 4365947 w 5499818"/>
              <a:gd name="connsiteY10" fmla="*/ 2610186 h 5523677"/>
              <a:gd name="connsiteX11" fmla="*/ 5306773 w 5499818"/>
              <a:gd name="connsiteY11" fmla="*/ 2659285 h 5523677"/>
              <a:gd name="connsiteX12" fmla="*/ 5499818 w 5499818"/>
              <a:gd name="connsiteY12" fmla="*/ 2863158 h 5523677"/>
              <a:gd name="connsiteX13" fmla="*/ 5453087 w 5499818"/>
              <a:gd name="connsiteY13" fmla="*/ 4802064 h 5523677"/>
              <a:gd name="connsiteX14" fmla="*/ 5399202 w 5499818"/>
              <a:gd name="connsiteY14" fmla="*/ 5184974 h 5523677"/>
              <a:gd name="connsiteX15" fmla="*/ 5024298 w 5499818"/>
              <a:gd name="connsiteY15" fmla="*/ 5465590 h 5523677"/>
              <a:gd name="connsiteX16" fmla="*/ 4780569 w 5499818"/>
              <a:gd name="connsiteY16" fmla="*/ 5523405 h 5523677"/>
              <a:gd name="connsiteX17" fmla="*/ 818579 w 5499818"/>
              <a:gd name="connsiteY17" fmla="*/ 5434295 h 5523677"/>
              <a:gd name="connsiteX18" fmla="*/ 631121 w 5499818"/>
              <a:gd name="connsiteY18" fmla="*/ 5231095 h 5523677"/>
              <a:gd name="connsiteX19" fmla="*/ 617925 w 5499818"/>
              <a:gd name="connsiteY19" fmla="*/ 2959100 h 5523677"/>
              <a:gd name="connsiteX20" fmla="*/ 457389 w 5499818"/>
              <a:gd name="connsiteY20" fmla="*/ 2720807 h 5523677"/>
              <a:gd name="connsiteX21" fmla="*/ 94679 w 5499818"/>
              <a:gd name="connsiteY21" fmla="*/ 2720807 h 5523677"/>
              <a:gd name="connsiteX22" fmla="*/ 3232 w 5499818"/>
              <a:gd name="connsiteY22" fmla="*/ 2317691 h 5523677"/>
              <a:gd name="connsiteX0" fmla="*/ 3232 w 5499818"/>
              <a:gd name="connsiteY0" fmla="*/ 2317691 h 5523677"/>
              <a:gd name="connsiteX1" fmla="*/ 4933 w 5499818"/>
              <a:gd name="connsiteY1" fmla="*/ 274811 h 5523677"/>
              <a:gd name="connsiteX2" fmla="*/ 181032 w 5499818"/>
              <a:gd name="connsiteY2" fmla="*/ 0 h 5523677"/>
              <a:gd name="connsiteX3" fmla="*/ 1189040 w 5499818"/>
              <a:gd name="connsiteY3" fmla="*/ 25400 h 5523677"/>
              <a:gd name="connsiteX4" fmla="*/ 1362132 w 5499818"/>
              <a:gd name="connsiteY4" fmla="*/ 355600 h 5523677"/>
              <a:gd name="connsiteX5" fmla="*/ 1336732 w 5499818"/>
              <a:gd name="connsiteY5" fmla="*/ 1079500 h 5523677"/>
              <a:gd name="connsiteX6" fmla="*/ 1654232 w 5499818"/>
              <a:gd name="connsiteY6" fmla="*/ 1333500 h 5523677"/>
              <a:gd name="connsiteX7" fmla="*/ 3825932 w 5499818"/>
              <a:gd name="connsiteY7" fmla="*/ 1384300 h 5523677"/>
              <a:gd name="connsiteX8" fmla="*/ 4092632 w 5499818"/>
              <a:gd name="connsiteY8" fmla="*/ 1651000 h 5523677"/>
              <a:gd name="connsiteX9" fmla="*/ 4118032 w 5499818"/>
              <a:gd name="connsiteY9" fmla="*/ 2527300 h 5523677"/>
              <a:gd name="connsiteX10" fmla="*/ 4344615 w 5499818"/>
              <a:gd name="connsiteY10" fmla="*/ 2624587 h 5523677"/>
              <a:gd name="connsiteX11" fmla="*/ 5306773 w 5499818"/>
              <a:gd name="connsiteY11" fmla="*/ 2659285 h 5523677"/>
              <a:gd name="connsiteX12" fmla="*/ 5499818 w 5499818"/>
              <a:gd name="connsiteY12" fmla="*/ 2863158 h 5523677"/>
              <a:gd name="connsiteX13" fmla="*/ 5453087 w 5499818"/>
              <a:gd name="connsiteY13" fmla="*/ 4802064 h 5523677"/>
              <a:gd name="connsiteX14" fmla="*/ 5399202 w 5499818"/>
              <a:gd name="connsiteY14" fmla="*/ 5184974 h 5523677"/>
              <a:gd name="connsiteX15" fmla="*/ 5024298 w 5499818"/>
              <a:gd name="connsiteY15" fmla="*/ 5465590 h 5523677"/>
              <a:gd name="connsiteX16" fmla="*/ 4780569 w 5499818"/>
              <a:gd name="connsiteY16" fmla="*/ 5523405 h 5523677"/>
              <a:gd name="connsiteX17" fmla="*/ 818579 w 5499818"/>
              <a:gd name="connsiteY17" fmla="*/ 5434295 h 5523677"/>
              <a:gd name="connsiteX18" fmla="*/ 631121 w 5499818"/>
              <a:gd name="connsiteY18" fmla="*/ 5231095 h 5523677"/>
              <a:gd name="connsiteX19" fmla="*/ 617925 w 5499818"/>
              <a:gd name="connsiteY19" fmla="*/ 2959100 h 5523677"/>
              <a:gd name="connsiteX20" fmla="*/ 457389 w 5499818"/>
              <a:gd name="connsiteY20" fmla="*/ 2720807 h 5523677"/>
              <a:gd name="connsiteX21" fmla="*/ 94679 w 5499818"/>
              <a:gd name="connsiteY21" fmla="*/ 2720807 h 5523677"/>
              <a:gd name="connsiteX22" fmla="*/ 3232 w 5499818"/>
              <a:gd name="connsiteY22" fmla="*/ 2317691 h 5523677"/>
              <a:gd name="connsiteX0" fmla="*/ 3232 w 5499818"/>
              <a:gd name="connsiteY0" fmla="*/ 2317691 h 5523677"/>
              <a:gd name="connsiteX1" fmla="*/ 4933 w 5499818"/>
              <a:gd name="connsiteY1" fmla="*/ 274811 h 5523677"/>
              <a:gd name="connsiteX2" fmla="*/ 181032 w 5499818"/>
              <a:gd name="connsiteY2" fmla="*/ 0 h 5523677"/>
              <a:gd name="connsiteX3" fmla="*/ 1189040 w 5499818"/>
              <a:gd name="connsiteY3" fmla="*/ 25400 h 5523677"/>
              <a:gd name="connsiteX4" fmla="*/ 1362132 w 5499818"/>
              <a:gd name="connsiteY4" fmla="*/ 355600 h 5523677"/>
              <a:gd name="connsiteX5" fmla="*/ 1336732 w 5499818"/>
              <a:gd name="connsiteY5" fmla="*/ 1079500 h 5523677"/>
              <a:gd name="connsiteX6" fmla="*/ 1654232 w 5499818"/>
              <a:gd name="connsiteY6" fmla="*/ 1333500 h 5523677"/>
              <a:gd name="connsiteX7" fmla="*/ 3825932 w 5499818"/>
              <a:gd name="connsiteY7" fmla="*/ 1384300 h 5523677"/>
              <a:gd name="connsiteX8" fmla="*/ 4092632 w 5499818"/>
              <a:gd name="connsiteY8" fmla="*/ 1651000 h 5523677"/>
              <a:gd name="connsiteX9" fmla="*/ 4118032 w 5499818"/>
              <a:gd name="connsiteY9" fmla="*/ 2419291 h 5523677"/>
              <a:gd name="connsiteX10" fmla="*/ 4344615 w 5499818"/>
              <a:gd name="connsiteY10" fmla="*/ 2624587 h 5523677"/>
              <a:gd name="connsiteX11" fmla="*/ 5306773 w 5499818"/>
              <a:gd name="connsiteY11" fmla="*/ 2659285 h 5523677"/>
              <a:gd name="connsiteX12" fmla="*/ 5499818 w 5499818"/>
              <a:gd name="connsiteY12" fmla="*/ 2863158 h 5523677"/>
              <a:gd name="connsiteX13" fmla="*/ 5453087 w 5499818"/>
              <a:gd name="connsiteY13" fmla="*/ 4802064 h 5523677"/>
              <a:gd name="connsiteX14" fmla="*/ 5399202 w 5499818"/>
              <a:gd name="connsiteY14" fmla="*/ 5184974 h 5523677"/>
              <a:gd name="connsiteX15" fmla="*/ 5024298 w 5499818"/>
              <a:gd name="connsiteY15" fmla="*/ 5465590 h 5523677"/>
              <a:gd name="connsiteX16" fmla="*/ 4780569 w 5499818"/>
              <a:gd name="connsiteY16" fmla="*/ 5523405 h 5523677"/>
              <a:gd name="connsiteX17" fmla="*/ 818579 w 5499818"/>
              <a:gd name="connsiteY17" fmla="*/ 5434295 h 5523677"/>
              <a:gd name="connsiteX18" fmla="*/ 631121 w 5499818"/>
              <a:gd name="connsiteY18" fmla="*/ 5231095 h 5523677"/>
              <a:gd name="connsiteX19" fmla="*/ 617925 w 5499818"/>
              <a:gd name="connsiteY19" fmla="*/ 2959100 h 5523677"/>
              <a:gd name="connsiteX20" fmla="*/ 457389 w 5499818"/>
              <a:gd name="connsiteY20" fmla="*/ 2720807 h 5523677"/>
              <a:gd name="connsiteX21" fmla="*/ 94679 w 5499818"/>
              <a:gd name="connsiteY21" fmla="*/ 2720807 h 5523677"/>
              <a:gd name="connsiteX22" fmla="*/ 3232 w 5499818"/>
              <a:gd name="connsiteY22" fmla="*/ 2317691 h 5523677"/>
              <a:gd name="connsiteX0" fmla="*/ 3232 w 5499818"/>
              <a:gd name="connsiteY0" fmla="*/ 2317691 h 5523677"/>
              <a:gd name="connsiteX1" fmla="*/ 4933 w 5499818"/>
              <a:gd name="connsiteY1" fmla="*/ 274811 h 5523677"/>
              <a:gd name="connsiteX2" fmla="*/ 181032 w 5499818"/>
              <a:gd name="connsiteY2" fmla="*/ 0 h 5523677"/>
              <a:gd name="connsiteX3" fmla="*/ 1189040 w 5499818"/>
              <a:gd name="connsiteY3" fmla="*/ 25400 h 5523677"/>
              <a:gd name="connsiteX4" fmla="*/ 1362132 w 5499818"/>
              <a:gd name="connsiteY4" fmla="*/ 355600 h 5523677"/>
              <a:gd name="connsiteX5" fmla="*/ 1336732 w 5499818"/>
              <a:gd name="connsiteY5" fmla="*/ 1079500 h 5523677"/>
              <a:gd name="connsiteX6" fmla="*/ 1654232 w 5499818"/>
              <a:gd name="connsiteY6" fmla="*/ 1333500 h 5523677"/>
              <a:gd name="connsiteX7" fmla="*/ 3825932 w 5499818"/>
              <a:gd name="connsiteY7" fmla="*/ 1384300 h 5523677"/>
              <a:gd name="connsiteX8" fmla="*/ 4092632 w 5499818"/>
              <a:gd name="connsiteY8" fmla="*/ 1651000 h 5523677"/>
              <a:gd name="connsiteX9" fmla="*/ 4118032 w 5499818"/>
              <a:gd name="connsiteY9" fmla="*/ 2419291 h 5523677"/>
              <a:gd name="connsiteX10" fmla="*/ 4124184 w 5499818"/>
              <a:gd name="connsiteY10" fmla="*/ 2617387 h 5523677"/>
              <a:gd name="connsiteX11" fmla="*/ 5306773 w 5499818"/>
              <a:gd name="connsiteY11" fmla="*/ 2659285 h 5523677"/>
              <a:gd name="connsiteX12" fmla="*/ 5499818 w 5499818"/>
              <a:gd name="connsiteY12" fmla="*/ 2863158 h 5523677"/>
              <a:gd name="connsiteX13" fmla="*/ 5453087 w 5499818"/>
              <a:gd name="connsiteY13" fmla="*/ 4802064 h 5523677"/>
              <a:gd name="connsiteX14" fmla="*/ 5399202 w 5499818"/>
              <a:gd name="connsiteY14" fmla="*/ 5184974 h 5523677"/>
              <a:gd name="connsiteX15" fmla="*/ 5024298 w 5499818"/>
              <a:gd name="connsiteY15" fmla="*/ 5465590 h 5523677"/>
              <a:gd name="connsiteX16" fmla="*/ 4780569 w 5499818"/>
              <a:gd name="connsiteY16" fmla="*/ 5523405 h 5523677"/>
              <a:gd name="connsiteX17" fmla="*/ 818579 w 5499818"/>
              <a:gd name="connsiteY17" fmla="*/ 5434295 h 5523677"/>
              <a:gd name="connsiteX18" fmla="*/ 631121 w 5499818"/>
              <a:gd name="connsiteY18" fmla="*/ 5231095 h 5523677"/>
              <a:gd name="connsiteX19" fmla="*/ 617925 w 5499818"/>
              <a:gd name="connsiteY19" fmla="*/ 2959100 h 5523677"/>
              <a:gd name="connsiteX20" fmla="*/ 457389 w 5499818"/>
              <a:gd name="connsiteY20" fmla="*/ 2720807 h 5523677"/>
              <a:gd name="connsiteX21" fmla="*/ 94679 w 5499818"/>
              <a:gd name="connsiteY21" fmla="*/ 2720807 h 5523677"/>
              <a:gd name="connsiteX22" fmla="*/ 3232 w 5499818"/>
              <a:gd name="connsiteY22" fmla="*/ 2317691 h 5523677"/>
              <a:gd name="connsiteX0" fmla="*/ 3232 w 5499818"/>
              <a:gd name="connsiteY0" fmla="*/ 2317691 h 5523677"/>
              <a:gd name="connsiteX1" fmla="*/ 4933 w 5499818"/>
              <a:gd name="connsiteY1" fmla="*/ 274811 h 5523677"/>
              <a:gd name="connsiteX2" fmla="*/ 181032 w 5499818"/>
              <a:gd name="connsiteY2" fmla="*/ 0 h 5523677"/>
              <a:gd name="connsiteX3" fmla="*/ 1189040 w 5499818"/>
              <a:gd name="connsiteY3" fmla="*/ 25400 h 5523677"/>
              <a:gd name="connsiteX4" fmla="*/ 1362132 w 5499818"/>
              <a:gd name="connsiteY4" fmla="*/ 355600 h 5523677"/>
              <a:gd name="connsiteX5" fmla="*/ 1336732 w 5499818"/>
              <a:gd name="connsiteY5" fmla="*/ 1079500 h 5523677"/>
              <a:gd name="connsiteX6" fmla="*/ 1654232 w 5499818"/>
              <a:gd name="connsiteY6" fmla="*/ 1333500 h 5523677"/>
              <a:gd name="connsiteX7" fmla="*/ 3825932 w 5499818"/>
              <a:gd name="connsiteY7" fmla="*/ 1384300 h 5523677"/>
              <a:gd name="connsiteX8" fmla="*/ 4092632 w 5499818"/>
              <a:gd name="connsiteY8" fmla="*/ 1651000 h 5523677"/>
              <a:gd name="connsiteX9" fmla="*/ 4025593 w 5499818"/>
              <a:gd name="connsiteY9" fmla="*/ 2412090 h 5523677"/>
              <a:gd name="connsiteX10" fmla="*/ 4124184 w 5499818"/>
              <a:gd name="connsiteY10" fmla="*/ 2617387 h 5523677"/>
              <a:gd name="connsiteX11" fmla="*/ 5306773 w 5499818"/>
              <a:gd name="connsiteY11" fmla="*/ 2659285 h 5523677"/>
              <a:gd name="connsiteX12" fmla="*/ 5499818 w 5499818"/>
              <a:gd name="connsiteY12" fmla="*/ 2863158 h 5523677"/>
              <a:gd name="connsiteX13" fmla="*/ 5453087 w 5499818"/>
              <a:gd name="connsiteY13" fmla="*/ 4802064 h 5523677"/>
              <a:gd name="connsiteX14" fmla="*/ 5399202 w 5499818"/>
              <a:gd name="connsiteY14" fmla="*/ 5184974 h 5523677"/>
              <a:gd name="connsiteX15" fmla="*/ 5024298 w 5499818"/>
              <a:gd name="connsiteY15" fmla="*/ 5465590 h 5523677"/>
              <a:gd name="connsiteX16" fmla="*/ 4780569 w 5499818"/>
              <a:gd name="connsiteY16" fmla="*/ 5523405 h 5523677"/>
              <a:gd name="connsiteX17" fmla="*/ 818579 w 5499818"/>
              <a:gd name="connsiteY17" fmla="*/ 5434295 h 5523677"/>
              <a:gd name="connsiteX18" fmla="*/ 631121 w 5499818"/>
              <a:gd name="connsiteY18" fmla="*/ 5231095 h 5523677"/>
              <a:gd name="connsiteX19" fmla="*/ 617925 w 5499818"/>
              <a:gd name="connsiteY19" fmla="*/ 2959100 h 5523677"/>
              <a:gd name="connsiteX20" fmla="*/ 457389 w 5499818"/>
              <a:gd name="connsiteY20" fmla="*/ 2720807 h 5523677"/>
              <a:gd name="connsiteX21" fmla="*/ 94679 w 5499818"/>
              <a:gd name="connsiteY21" fmla="*/ 2720807 h 5523677"/>
              <a:gd name="connsiteX22" fmla="*/ 3232 w 5499818"/>
              <a:gd name="connsiteY22" fmla="*/ 2317691 h 5523677"/>
              <a:gd name="connsiteX0" fmla="*/ 3232 w 5499818"/>
              <a:gd name="connsiteY0" fmla="*/ 2317691 h 5523677"/>
              <a:gd name="connsiteX1" fmla="*/ 4933 w 5499818"/>
              <a:gd name="connsiteY1" fmla="*/ 274811 h 5523677"/>
              <a:gd name="connsiteX2" fmla="*/ 181032 w 5499818"/>
              <a:gd name="connsiteY2" fmla="*/ 0 h 5523677"/>
              <a:gd name="connsiteX3" fmla="*/ 1189040 w 5499818"/>
              <a:gd name="connsiteY3" fmla="*/ 25400 h 5523677"/>
              <a:gd name="connsiteX4" fmla="*/ 1362132 w 5499818"/>
              <a:gd name="connsiteY4" fmla="*/ 355600 h 5523677"/>
              <a:gd name="connsiteX5" fmla="*/ 1336732 w 5499818"/>
              <a:gd name="connsiteY5" fmla="*/ 1079500 h 5523677"/>
              <a:gd name="connsiteX6" fmla="*/ 1654232 w 5499818"/>
              <a:gd name="connsiteY6" fmla="*/ 1333500 h 5523677"/>
              <a:gd name="connsiteX7" fmla="*/ 3825932 w 5499818"/>
              <a:gd name="connsiteY7" fmla="*/ 1384300 h 5523677"/>
              <a:gd name="connsiteX8" fmla="*/ 4092632 w 5499818"/>
              <a:gd name="connsiteY8" fmla="*/ 1651000 h 5523677"/>
              <a:gd name="connsiteX9" fmla="*/ 4025593 w 5499818"/>
              <a:gd name="connsiteY9" fmla="*/ 2412090 h 5523677"/>
              <a:gd name="connsiteX10" fmla="*/ 4124184 w 5499818"/>
              <a:gd name="connsiteY10" fmla="*/ 2617387 h 5523677"/>
              <a:gd name="connsiteX11" fmla="*/ 5306773 w 5499818"/>
              <a:gd name="connsiteY11" fmla="*/ 2659285 h 5523677"/>
              <a:gd name="connsiteX12" fmla="*/ 5499818 w 5499818"/>
              <a:gd name="connsiteY12" fmla="*/ 2863158 h 5523677"/>
              <a:gd name="connsiteX13" fmla="*/ 5453087 w 5499818"/>
              <a:gd name="connsiteY13" fmla="*/ 4802064 h 5523677"/>
              <a:gd name="connsiteX14" fmla="*/ 5399202 w 5499818"/>
              <a:gd name="connsiteY14" fmla="*/ 5184974 h 5523677"/>
              <a:gd name="connsiteX15" fmla="*/ 5024298 w 5499818"/>
              <a:gd name="connsiteY15" fmla="*/ 5465590 h 5523677"/>
              <a:gd name="connsiteX16" fmla="*/ 4780569 w 5499818"/>
              <a:gd name="connsiteY16" fmla="*/ 5523405 h 5523677"/>
              <a:gd name="connsiteX17" fmla="*/ 818579 w 5499818"/>
              <a:gd name="connsiteY17" fmla="*/ 5434295 h 5523677"/>
              <a:gd name="connsiteX18" fmla="*/ 631121 w 5499818"/>
              <a:gd name="connsiteY18" fmla="*/ 5231095 h 5523677"/>
              <a:gd name="connsiteX19" fmla="*/ 617925 w 5499818"/>
              <a:gd name="connsiteY19" fmla="*/ 2959100 h 5523677"/>
              <a:gd name="connsiteX20" fmla="*/ 457389 w 5499818"/>
              <a:gd name="connsiteY20" fmla="*/ 2720807 h 5523677"/>
              <a:gd name="connsiteX21" fmla="*/ 94679 w 5499818"/>
              <a:gd name="connsiteY21" fmla="*/ 2720807 h 5523677"/>
              <a:gd name="connsiteX22" fmla="*/ 3232 w 5499818"/>
              <a:gd name="connsiteY22" fmla="*/ 2317691 h 5523677"/>
              <a:gd name="connsiteX0" fmla="*/ 3232 w 5499818"/>
              <a:gd name="connsiteY0" fmla="*/ 2317691 h 5523677"/>
              <a:gd name="connsiteX1" fmla="*/ 4933 w 5499818"/>
              <a:gd name="connsiteY1" fmla="*/ 274811 h 5523677"/>
              <a:gd name="connsiteX2" fmla="*/ 181032 w 5499818"/>
              <a:gd name="connsiteY2" fmla="*/ 0 h 5523677"/>
              <a:gd name="connsiteX3" fmla="*/ 1189040 w 5499818"/>
              <a:gd name="connsiteY3" fmla="*/ 25400 h 5523677"/>
              <a:gd name="connsiteX4" fmla="*/ 1362132 w 5499818"/>
              <a:gd name="connsiteY4" fmla="*/ 355600 h 5523677"/>
              <a:gd name="connsiteX5" fmla="*/ 1336732 w 5499818"/>
              <a:gd name="connsiteY5" fmla="*/ 1079500 h 5523677"/>
              <a:gd name="connsiteX6" fmla="*/ 1654232 w 5499818"/>
              <a:gd name="connsiteY6" fmla="*/ 1333500 h 5523677"/>
              <a:gd name="connsiteX7" fmla="*/ 3825932 w 5499818"/>
              <a:gd name="connsiteY7" fmla="*/ 1384300 h 5523677"/>
              <a:gd name="connsiteX8" fmla="*/ 4092632 w 5499818"/>
              <a:gd name="connsiteY8" fmla="*/ 1651000 h 5523677"/>
              <a:gd name="connsiteX9" fmla="*/ 4025593 w 5499818"/>
              <a:gd name="connsiteY9" fmla="*/ 2412090 h 5523677"/>
              <a:gd name="connsiteX10" fmla="*/ 4124184 w 5499818"/>
              <a:gd name="connsiteY10" fmla="*/ 2617387 h 5523677"/>
              <a:gd name="connsiteX11" fmla="*/ 5306773 w 5499818"/>
              <a:gd name="connsiteY11" fmla="*/ 2659285 h 5523677"/>
              <a:gd name="connsiteX12" fmla="*/ 5499818 w 5499818"/>
              <a:gd name="connsiteY12" fmla="*/ 2863158 h 5523677"/>
              <a:gd name="connsiteX13" fmla="*/ 5453087 w 5499818"/>
              <a:gd name="connsiteY13" fmla="*/ 4802064 h 5523677"/>
              <a:gd name="connsiteX14" fmla="*/ 5399202 w 5499818"/>
              <a:gd name="connsiteY14" fmla="*/ 5184974 h 5523677"/>
              <a:gd name="connsiteX15" fmla="*/ 5024298 w 5499818"/>
              <a:gd name="connsiteY15" fmla="*/ 5465590 h 5523677"/>
              <a:gd name="connsiteX16" fmla="*/ 4780569 w 5499818"/>
              <a:gd name="connsiteY16" fmla="*/ 5523405 h 5523677"/>
              <a:gd name="connsiteX17" fmla="*/ 818579 w 5499818"/>
              <a:gd name="connsiteY17" fmla="*/ 5434295 h 5523677"/>
              <a:gd name="connsiteX18" fmla="*/ 631121 w 5499818"/>
              <a:gd name="connsiteY18" fmla="*/ 5231095 h 5523677"/>
              <a:gd name="connsiteX19" fmla="*/ 617925 w 5499818"/>
              <a:gd name="connsiteY19" fmla="*/ 2959100 h 5523677"/>
              <a:gd name="connsiteX20" fmla="*/ 457389 w 5499818"/>
              <a:gd name="connsiteY20" fmla="*/ 2720807 h 5523677"/>
              <a:gd name="connsiteX21" fmla="*/ 94679 w 5499818"/>
              <a:gd name="connsiteY21" fmla="*/ 2720807 h 5523677"/>
              <a:gd name="connsiteX22" fmla="*/ 3232 w 5499818"/>
              <a:gd name="connsiteY22" fmla="*/ 2317691 h 5523677"/>
              <a:gd name="connsiteX0" fmla="*/ 3232 w 5499818"/>
              <a:gd name="connsiteY0" fmla="*/ 2317691 h 5523677"/>
              <a:gd name="connsiteX1" fmla="*/ 4933 w 5499818"/>
              <a:gd name="connsiteY1" fmla="*/ 274811 h 5523677"/>
              <a:gd name="connsiteX2" fmla="*/ 181032 w 5499818"/>
              <a:gd name="connsiteY2" fmla="*/ 0 h 5523677"/>
              <a:gd name="connsiteX3" fmla="*/ 1189040 w 5499818"/>
              <a:gd name="connsiteY3" fmla="*/ 25400 h 5523677"/>
              <a:gd name="connsiteX4" fmla="*/ 1362132 w 5499818"/>
              <a:gd name="connsiteY4" fmla="*/ 355600 h 5523677"/>
              <a:gd name="connsiteX5" fmla="*/ 1336732 w 5499818"/>
              <a:gd name="connsiteY5" fmla="*/ 1079500 h 5523677"/>
              <a:gd name="connsiteX6" fmla="*/ 1654232 w 5499818"/>
              <a:gd name="connsiteY6" fmla="*/ 1333500 h 5523677"/>
              <a:gd name="connsiteX7" fmla="*/ 3825932 w 5499818"/>
              <a:gd name="connsiteY7" fmla="*/ 1384300 h 5523677"/>
              <a:gd name="connsiteX8" fmla="*/ 4092632 w 5499818"/>
              <a:gd name="connsiteY8" fmla="*/ 1651000 h 5523677"/>
              <a:gd name="connsiteX9" fmla="*/ 4025593 w 5499818"/>
              <a:gd name="connsiteY9" fmla="*/ 2412090 h 5523677"/>
              <a:gd name="connsiteX10" fmla="*/ 4124184 w 5499818"/>
              <a:gd name="connsiteY10" fmla="*/ 2617387 h 5523677"/>
              <a:gd name="connsiteX11" fmla="*/ 5306773 w 5499818"/>
              <a:gd name="connsiteY11" fmla="*/ 2659285 h 5523677"/>
              <a:gd name="connsiteX12" fmla="*/ 5499818 w 5499818"/>
              <a:gd name="connsiteY12" fmla="*/ 2863158 h 5523677"/>
              <a:gd name="connsiteX13" fmla="*/ 5453087 w 5499818"/>
              <a:gd name="connsiteY13" fmla="*/ 4802064 h 5523677"/>
              <a:gd name="connsiteX14" fmla="*/ 5399202 w 5499818"/>
              <a:gd name="connsiteY14" fmla="*/ 5184974 h 5523677"/>
              <a:gd name="connsiteX15" fmla="*/ 5024298 w 5499818"/>
              <a:gd name="connsiteY15" fmla="*/ 5465590 h 5523677"/>
              <a:gd name="connsiteX16" fmla="*/ 4780569 w 5499818"/>
              <a:gd name="connsiteY16" fmla="*/ 5523405 h 5523677"/>
              <a:gd name="connsiteX17" fmla="*/ 818579 w 5499818"/>
              <a:gd name="connsiteY17" fmla="*/ 5434295 h 5523677"/>
              <a:gd name="connsiteX18" fmla="*/ 631121 w 5499818"/>
              <a:gd name="connsiteY18" fmla="*/ 5231095 h 5523677"/>
              <a:gd name="connsiteX19" fmla="*/ 617925 w 5499818"/>
              <a:gd name="connsiteY19" fmla="*/ 2959100 h 5523677"/>
              <a:gd name="connsiteX20" fmla="*/ 457389 w 5499818"/>
              <a:gd name="connsiteY20" fmla="*/ 2720807 h 5523677"/>
              <a:gd name="connsiteX21" fmla="*/ 94679 w 5499818"/>
              <a:gd name="connsiteY21" fmla="*/ 2720807 h 5523677"/>
              <a:gd name="connsiteX22" fmla="*/ 3232 w 5499818"/>
              <a:gd name="connsiteY22" fmla="*/ 2317691 h 5523677"/>
              <a:gd name="connsiteX0" fmla="*/ 3232 w 5499818"/>
              <a:gd name="connsiteY0" fmla="*/ 2317691 h 5523677"/>
              <a:gd name="connsiteX1" fmla="*/ 4933 w 5499818"/>
              <a:gd name="connsiteY1" fmla="*/ 274811 h 5523677"/>
              <a:gd name="connsiteX2" fmla="*/ 181032 w 5499818"/>
              <a:gd name="connsiteY2" fmla="*/ 0 h 5523677"/>
              <a:gd name="connsiteX3" fmla="*/ 1189040 w 5499818"/>
              <a:gd name="connsiteY3" fmla="*/ 25400 h 5523677"/>
              <a:gd name="connsiteX4" fmla="*/ 1362132 w 5499818"/>
              <a:gd name="connsiteY4" fmla="*/ 355600 h 5523677"/>
              <a:gd name="connsiteX5" fmla="*/ 1336732 w 5499818"/>
              <a:gd name="connsiteY5" fmla="*/ 1079500 h 5523677"/>
              <a:gd name="connsiteX6" fmla="*/ 1654232 w 5499818"/>
              <a:gd name="connsiteY6" fmla="*/ 1333500 h 5523677"/>
              <a:gd name="connsiteX7" fmla="*/ 3825932 w 5499818"/>
              <a:gd name="connsiteY7" fmla="*/ 1384300 h 5523677"/>
              <a:gd name="connsiteX8" fmla="*/ 4092632 w 5499818"/>
              <a:gd name="connsiteY8" fmla="*/ 1651000 h 5523677"/>
              <a:gd name="connsiteX9" fmla="*/ 4025593 w 5499818"/>
              <a:gd name="connsiteY9" fmla="*/ 2412090 h 5523677"/>
              <a:gd name="connsiteX10" fmla="*/ 4124184 w 5499818"/>
              <a:gd name="connsiteY10" fmla="*/ 2617387 h 5523677"/>
              <a:gd name="connsiteX11" fmla="*/ 5306773 w 5499818"/>
              <a:gd name="connsiteY11" fmla="*/ 2659285 h 5523677"/>
              <a:gd name="connsiteX12" fmla="*/ 5499818 w 5499818"/>
              <a:gd name="connsiteY12" fmla="*/ 2863158 h 5523677"/>
              <a:gd name="connsiteX13" fmla="*/ 5453087 w 5499818"/>
              <a:gd name="connsiteY13" fmla="*/ 4802064 h 5523677"/>
              <a:gd name="connsiteX14" fmla="*/ 5399202 w 5499818"/>
              <a:gd name="connsiteY14" fmla="*/ 5184974 h 5523677"/>
              <a:gd name="connsiteX15" fmla="*/ 5024298 w 5499818"/>
              <a:gd name="connsiteY15" fmla="*/ 5465590 h 5523677"/>
              <a:gd name="connsiteX16" fmla="*/ 4780569 w 5499818"/>
              <a:gd name="connsiteY16" fmla="*/ 5523405 h 5523677"/>
              <a:gd name="connsiteX17" fmla="*/ 818579 w 5499818"/>
              <a:gd name="connsiteY17" fmla="*/ 5434295 h 5523677"/>
              <a:gd name="connsiteX18" fmla="*/ 631121 w 5499818"/>
              <a:gd name="connsiteY18" fmla="*/ 5231095 h 5523677"/>
              <a:gd name="connsiteX19" fmla="*/ 617925 w 5499818"/>
              <a:gd name="connsiteY19" fmla="*/ 2959100 h 5523677"/>
              <a:gd name="connsiteX20" fmla="*/ 457389 w 5499818"/>
              <a:gd name="connsiteY20" fmla="*/ 2720807 h 5523677"/>
              <a:gd name="connsiteX21" fmla="*/ 94679 w 5499818"/>
              <a:gd name="connsiteY21" fmla="*/ 2720807 h 5523677"/>
              <a:gd name="connsiteX22" fmla="*/ 3232 w 5499818"/>
              <a:gd name="connsiteY22" fmla="*/ 2317691 h 5523677"/>
              <a:gd name="connsiteX0" fmla="*/ 3232 w 5499818"/>
              <a:gd name="connsiteY0" fmla="*/ 2317691 h 5523677"/>
              <a:gd name="connsiteX1" fmla="*/ 4933 w 5499818"/>
              <a:gd name="connsiteY1" fmla="*/ 274811 h 5523677"/>
              <a:gd name="connsiteX2" fmla="*/ 181032 w 5499818"/>
              <a:gd name="connsiteY2" fmla="*/ 0 h 5523677"/>
              <a:gd name="connsiteX3" fmla="*/ 1189040 w 5499818"/>
              <a:gd name="connsiteY3" fmla="*/ 25400 h 5523677"/>
              <a:gd name="connsiteX4" fmla="*/ 1362132 w 5499818"/>
              <a:gd name="connsiteY4" fmla="*/ 355600 h 5523677"/>
              <a:gd name="connsiteX5" fmla="*/ 1336732 w 5499818"/>
              <a:gd name="connsiteY5" fmla="*/ 1079500 h 5523677"/>
              <a:gd name="connsiteX6" fmla="*/ 1654232 w 5499818"/>
              <a:gd name="connsiteY6" fmla="*/ 1333500 h 5523677"/>
              <a:gd name="connsiteX7" fmla="*/ 3825932 w 5499818"/>
              <a:gd name="connsiteY7" fmla="*/ 1384300 h 5523677"/>
              <a:gd name="connsiteX8" fmla="*/ 4092632 w 5499818"/>
              <a:gd name="connsiteY8" fmla="*/ 1651000 h 5523677"/>
              <a:gd name="connsiteX9" fmla="*/ 4046925 w 5499818"/>
              <a:gd name="connsiteY9" fmla="*/ 2397689 h 5523677"/>
              <a:gd name="connsiteX10" fmla="*/ 4124184 w 5499818"/>
              <a:gd name="connsiteY10" fmla="*/ 2617387 h 5523677"/>
              <a:gd name="connsiteX11" fmla="*/ 5306773 w 5499818"/>
              <a:gd name="connsiteY11" fmla="*/ 2659285 h 5523677"/>
              <a:gd name="connsiteX12" fmla="*/ 5499818 w 5499818"/>
              <a:gd name="connsiteY12" fmla="*/ 2863158 h 5523677"/>
              <a:gd name="connsiteX13" fmla="*/ 5453087 w 5499818"/>
              <a:gd name="connsiteY13" fmla="*/ 4802064 h 5523677"/>
              <a:gd name="connsiteX14" fmla="*/ 5399202 w 5499818"/>
              <a:gd name="connsiteY14" fmla="*/ 5184974 h 5523677"/>
              <a:gd name="connsiteX15" fmla="*/ 5024298 w 5499818"/>
              <a:gd name="connsiteY15" fmla="*/ 5465590 h 5523677"/>
              <a:gd name="connsiteX16" fmla="*/ 4780569 w 5499818"/>
              <a:gd name="connsiteY16" fmla="*/ 5523405 h 5523677"/>
              <a:gd name="connsiteX17" fmla="*/ 818579 w 5499818"/>
              <a:gd name="connsiteY17" fmla="*/ 5434295 h 5523677"/>
              <a:gd name="connsiteX18" fmla="*/ 631121 w 5499818"/>
              <a:gd name="connsiteY18" fmla="*/ 5231095 h 5523677"/>
              <a:gd name="connsiteX19" fmla="*/ 617925 w 5499818"/>
              <a:gd name="connsiteY19" fmla="*/ 2959100 h 5523677"/>
              <a:gd name="connsiteX20" fmla="*/ 457389 w 5499818"/>
              <a:gd name="connsiteY20" fmla="*/ 2720807 h 5523677"/>
              <a:gd name="connsiteX21" fmla="*/ 94679 w 5499818"/>
              <a:gd name="connsiteY21" fmla="*/ 2720807 h 5523677"/>
              <a:gd name="connsiteX22" fmla="*/ 3232 w 5499818"/>
              <a:gd name="connsiteY22" fmla="*/ 2317691 h 5523677"/>
              <a:gd name="connsiteX0" fmla="*/ 3232 w 5499818"/>
              <a:gd name="connsiteY0" fmla="*/ 2317691 h 5523677"/>
              <a:gd name="connsiteX1" fmla="*/ 4933 w 5499818"/>
              <a:gd name="connsiteY1" fmla="*/ 274811 h 5523677"/>
              <a:gd name="connsiteX2" fmla="*/ 181032 w 5499818"/>
              <a:gd name="connsiteY2" fmla="*/ 0 h 5523677"/>
              <a:gd name="connsiteX3" fmla="*/ 1189040 w 5499818"/>
              <a:gd name="connsiteY3" fmla="*/ 25400 h 5523677"/>
              <a:gd name="connsiteX4" fmla="*/ 1362132 w 5499818"/>
              <a:gd name="connsiteY4" fmla="*/ 355600 h 5523677"/>
              <a:gd name="connsiteX5" fmla="*/ 1336732 w 5499818"/>
              <a:gd name="connsiteY5" fmla="*/ 1079500 h 5523677"/>
              <a:gd name="connsiteX6" fmla="*/ 1654232 w 5499818"/>
              <a:gd name="connsiteY6" fmla="*/ 1333500 h 5523677"/>
              <a:gd name="connsiteX7" fmla="*/ 3825932 w 5499818"/>
              <a:gd name="connsiteY7" fmla="*/ 1384300 h 5523677"/>
              <a:gd name="connsiteX8" fmla="*/ 4057079 w 5499818"/>
              <a:gd name="connsiteY8" fmla="*/ 1528589 h 5523677"/>
              <a:gd name="connsiteX9" fmla="*/ 4046925 w 5499818"/>
              <a:gd name="connsiteY9" fmla="*/ 2397689 h 5523677"/>
              <a:gd name="connsiteX10" fmla="*/ 4124184 w 5499818"/>
              <a:gd name="connsiteY10" fmla="*/ 2617387 h 5523677"/>
              <a:gd name="connsiteX11" fmla="*/ 5306773 w 5499818"/>
              <a:gd name="connsiteY11" fmla="*/ 2659285 h 5523677"/>
              <a:gd name="connsiteX12" fmla="*/ 5499818 w 5499818"/>
              <a:gd name="connsiteY12" fmla="*/ 2863158 h 5523677"/>
              <a:gd name="connsiteX13" fmla="*/ 5453087 w 5499818"/>
              <a:gd name="connsiteY13" fmla="*/ 4802064 h 5523677"/>
              <a:gd name="connsiteX14" fmla="*/ 5399202 w 5499818"/>
              <a:gd name="connsiteY14" fmla="*/ 5184974 h 5523677"/>
              <a:gd name="connsiteX15" fmla="*/ 5024298 w 5499818"/>
              <a:gd name="connsiteY15" fmla="*/ 5465590 h 5523677"/>
              <a:gd name="connsiteX16" fmla="*/ 4780569 w 5499818"/>
              <a:gd name="connsiteY16" fmla="*/ 5523405 h 5523677"/>
              <a:gd name="connsiteX17" fmla="*/ 818579 w 5499818"/>
              <a:gd name="connsiteY17" fmla="*/ 5434295 h 5523677"/>
              <a:gd name="connsiteX18" fmla="*/ 631121 w 5499818"/>
              <a:gd name="connsiteY18" fmla="*/ 5231095 h 5523677"/>
              <a:gd name="connsiteX19" fmla="*/ 617925 w 5499818"/>
              <a:gd name="connsiteY19" fmla="*/ 2959100 h 5523677"/>
              <a:gd name="connsiteX20" fmla="*/ 457389 w 5499818"/>
              <a:gd name="connsiteY20" fmla="*/ 2720807 h 5523677"/>
              <a:gd name="connsiteX21" fmla="*/ 94679 w 5499818"/>
              <a:gd name="connsiteY21" fmla="*/ 2720807 h 5523677"/>
              <a:gd name="connsiteX22" fmla="*/ 3232 w 5499818"/>
              <a:gd name="connsiteY22" fmla="*/ 2317691 h 5523677"/>
              <a:gd name="connsiteX0" fmla="*/ 3232 w 5499818"/>
              <a:gd name="connsiteY0" fmla="*/ 2317691 h 5523677"/>
              <a:gd name="connsiteX1" fmla="*/ 4933 w 5499818"/>
              <a:gd name="connsiteY1" fmla="*/ 274811 h 5523677"/>
              <a:gd name="connsiteX2" fmla="*/ 181032 w 5499818"/>
              <a:gd name="connsiteY2" fmla="*/ 0 h 5523677"/>
              <a:gd name="connsiteX3" fmla="*/ 1189040 w 5499818"/>
              <a:gd name="connsiteY3" fmla="*/ 25400 h 5523677"/>
              <a:gd name="connsiteX4" fmla="*/ 1362132 w 5499818"/>
              <a:gd name="connsiteY4" fmla="*/ 355600 h 5523677"/>
              <a:gd name="connsiteX5" fmla="*/ 1336732 w 5499818"/>
              <a:gd name="connsiteY5" fmla="*/ 1079500 h 5523677"/>
              <a:gd name="connsiteX6" fmla="*/ 1654232 w 5499818"/>
              <a:gd name="connsiteY6" fmla="*/ 1333500 h 5523677"/>
              <a:gd name="connsiteX7" fmla="*/ 3825932 w 5499818"/>
              <a:gd name="connsiteY7" fmla="*/ 1384300 h 5523677"/>
              <a:gd name="connsiteX8" fmla="*/ 4057079 w 5499818"/>
              <a:gd name="connsiteY8" fmla="*/ 1492586 h 5523677"/>
              <a:gd name="connsiteX9" fmla="*/ 4046925 w 5499818"/>
              <a:gd name="connsiteY9" fmla="*/ 2397689 h 5523677"/>
              <a:gd name="connsiteX10" fmla="*/ 4124184 w 5499818"/>
              <a:gd name="connsiteY10" fmla="*/ 2617387 h 5523677"/>
              <a:gd name="connsiteX11" fmla="*/ 5306773 w 5499818"/>
              <a:gd name="connsiteY11" fmla="*/ 2659285 h 5523677"/>
              <a:gd name="connsiteX12" fmla="*/ 5499818 w 5499818"/>
              <a:gd name="connsiteY12" fmla="*/ 2863158 h 5523677"/>
              <a:gd name="connsiteX13" fmla="*/ 5453087 w 5499818"/>
              <a:gd name="connsiteY13" fmla="*/ 4802064 h 5523677"/>
              <a:gd name="connsiteX14" fmla="*/ 5399202 w 5499818"/>
              <a:gd name="connsiteY14" fmla="*/ 5184974 h 5523677"/>
              <a:gd name="connsiteX15" fmla="*/ 5024298 w 5499818"/>
              <a:gd name="connsiteY15" fmla="*/ 5465590 h 5523677"/>
              <a:gd name="connsiteX16" fmla="*/ 4780569 w 5499818"/>
              <a:gd name="connsiteY16" fmla="*/ 5523405 h 5523677"/>
              <a:gd name="connsiteX17" fmla="*/ 818579 w 5499818"/>
              <a:gd name="connsiteY17" fmla="*/ 5434295 h 5523677"/>
              <a:gd name="connsiteX18" fmla="*/ 631121 w 5499818"/>
              <a:gd name="connsiteY18" fmla="*/ 5231095 h 5523677"/>
              <a:gd name="connsiteX19" fmla="*/ 617925 w 5499818"/>
              <a:gd name="connsiteY19" fmla="*/ 2959100 h 5523677"/>
              <a:gd name="connsiteX20" fmla="*/ 457389 w 5499818"/>
              <a:gd name="connsiteY20" fmla="*/ 2720807 h 5523677"/>
              <a:gd name="connsiteX21" fmla="*/ 94679 w 5499818"/>
              <a:gd name="connsiteY21" fmla="*/ 2720807 h 5523677"/>
              <a:gd name="connsiteX22" fmla="*/ 3232 w 5499818"/>
              <a:gd name="connsiteY22" fmla="*/ 2317691 h 5523677"/>
              <a:gd name="connsiteX0" fmla="*/ 3232 w 5499818"/>
              <a:gd name="connsiteY0" fmla="*/ 2317691 h 5523677"/>
              <a:gd name="connsiteX1" fmla="*/ 4933 w 5499818"/>
              <a:gd name="connsiteY1" fmla="*/ 274811 h 5523677"/>
              <a:gd name="connsiteX2" fmla="*/ 181032 w 5499818"/>
              <a:gd name="connsiteY2" fmla="*/ 0 h 5523677"/>
              <a:gd name="connsiteX3" fmla="*/ 1189040 w 5499818"/>
              <a:gd name="connsiteY3" fmla="*/ 25400 h 5523677"/>
              <a:gd name="connsiteX4" fmla="*/ 1362132 w 5499818"/>
              <a:gd name="connsiteY4" fmla="*/ 355600 h 5523677"/>
              <a:gd name="connsiteX5" fmla="*/ 1336732 w 5499818"/>
              <a:gd name="connsiteY5" fmla="*/ 1079500 h 5523677"/>
              <a:gd name="connsiteX6" fmla="*/ 1654232 w 5499818"/>
              <a:gd name="connsiteY6" fmla="*/ 1333500 h 5523677"/>
              <a:gd name="connsiteX7" fmla="*/ 3847264 w 5499818"/>
              <a:gd name="connsiteY7" fmla="*/ 1261889 h 5523677"/>
              <a:gd name="connsiteX8" fmla="*/ 4057079 w 5499818"/>
              <a:gd name="connsiteY8" fmla="*/ 1492586 h 5523677"/>
              <a:gd name="connsiteX9" fmla="*/ 4046925 w 5499818"/>
              <a:gd name="connsiteY9" fmla="*/ 2397689 h 5523677"/>
              <a:gd name="connsiteX10" fmla="*/ 4124184 w 5499818"/>
              <a:gd name="connsiteY10" fmla="*/ 2617387 h 5523677"/>
              <a:gd name="connsiteX11" fmla="*/ 5306773 w 5499818"/>
              <a:gd name="connsiteY11" fmla="*/ 2659285 h 5523677"/>
              <a:gd name="connsiteX12" fmla="*/ 5499818 w 5499818"/>
              <a:gd name="connsiteY12" fmla="*/ 2863158 h 5523677"/>
              <a:gd name="connsiteX13" fmla="*/ 5453087 w 5499818"/>
              <a:gd name="connsiteY13" fmla="*/ 4802064 h 5523677"/>
              <a:gd name="connsiteX14" fmla="*/ 5399202 w 5499818"/>
              <a:gd name="connsiteY14" fmla="*/ 5184974 h 5523677"/>
              <a:gd name="connsiteX15" fmla="*/ 5024298 w 5499818"/>
              <a:gd name="connsiteY15" fmla="*/ 5465590 h 5523677"/>
              <a:gd name="connsiteX16" fmla="*/ 4780569 w 5499818"/>
              <a:gd name="connsiteY16" fmla="*/ 5523405 h 5523677"/>
              <a:gd name="connsiteX17" fmla="*/ 818579 w 5499818"/>
              <a:gd name="connsiteY17" fmla="*/ 5434295 h 5523677"/>
              <a:gd name="connsiteX18" fmla="*/ 631121 w 5499818"/>
              <a:gd name="connsiteY18" fmla="*/ 5231095 h 5523677"/>
              <a:gd name="connsiteX19" fmla="*/ 617925 w 5499818"/>
              <a:gd name="connsiteY19" fmla="*/ 2959100 h 5523677"/>
              <a:gd name="connsiteX20" fmla="*/ 457389 w 5499818"/>
              <a:gd name="connsiteY20" fmla="*/ 2720807 h 5523677"/>
              <a:gd name="connsiteX21" fmla="*/ 94679 w 5499818"/>
              <a:gd name="connsiteY21" fmla="*/ 2720807 h 5523677"/>
              <a:gd name="connsiteX22" fmla="*/ 3232 w 5499818"/>
              <a:gd name="connsiteY22" fmla="*/ 2317691 h 5523677"/>
              <a:gd name="connsiteX0" fmla="*/ 3232 w 5499818"/>
              <a:gd name="connsiteY0" fmla="*/ 2317691 h 5523677"/>
              <a:gd name="connsiteX1" fmla="*/ 4933 w 5499818"/>
              <a:gd name="connsiteY1" fmla="*/ 274811 h 5523677"/>
              <a:gd name="connsiteX2" fmla="*/ 181032 w 5499818"/>
              <a:gd name="connsiteY2" fmla="*/ 0 h 5523677"/>
              <a:gd name="connsiteX3" fmla="*/ 1189040 w 5499818"/>
              <a:gd name="connsiteY3" fmla="*/ 25400 h 5523677"/>
              <a:gd name="connsiteX4" fmla="*/ 1362132 w 5499818"/>
              <a:gd name="connsiteY4" fmla="*/ 355600 h 5523677"/>
              <a:gd name="connsiteX5" fmla="*/ 1336732 w 5499818"/>
              <a:gd name="connsiteY5" fmla="*/ 1079500 h 5523677"/>
              <a:gd name="connsiteX6" fmla="*/ 1654232 w 5499818"/>
              <a:gd name="connsiteY6" fmla="*/ 1333500 h 5523677"/>
              <a:gd name="connsiteX7" fmla="*/ 3833042 w 5499818"/>
              <a:gd name="connsiteY7" fmla="*/ 1247488 h 5523677"/>
              <a:gd name="connsiteX8" fmla="*/ 4057079 w 5499818"/>
              <a:gd name="connsiteY8" fmla="*/ 1492586 h 5523677"/>
              <a:gd name="connsiteX9" fmla="*/ 4046925 w 5499818"/>
              <a:gd name="connsiteY9" fmla="*/ 2397689 h 5523677"/>
              <a:gd name="connsiteX10" fmla="*/ 4124184 w 5499818"/>
              <a:gd name="connsiteY10" fmla="*/ 2617387 h 5523677"/>
              <a:gd name="connsiteX11" fmla="*/ 5306773 w 5499818"/>
              <a:gd name="connsiteY11" fmla="*/ 2659285 h 5523677"/>
              <a:gd name="connsiteX12" fmla="*/ 5499818 w 5499818"/>
              <a:gd name="connsiteY12" fmla="*/ 2863158 h 5523677"/>
              <a:gd name="connsiteX13" fmla="*/ 5453087 w 5499818"/>
              <a:gd name="connsiteY13" fmla="*/ 4802064 h 5523677"/>
              <a:gd name="connsiteX14" fmla="*/ 5399202 w 5499818"/>
              <a:gd name="connsiteY14" fmla="*/ 5184974 h 5523677"/>
              <a:gd name="connsiteX15" fmla="*/ 5024298 w 5499818"/>
              <a:gd name="connsiteY15" fmla="*/ 5465590 h 5523677"/>
              <a:gd name="connsiteX16" fmla="*/ 4780569 w 5499818"/>
              <a:gd name="connsiteY16" fmla="*/ 5523405 h 5523677"/>
              <a:gd name="connsiteX17" fmla="*/ 818579 w 5499818"/>
              <a:gd name="connsiteY17" fmla="*/ 5434295 h 5523677"/>
              <a:gd name="connsiteX18" fmla="*/ 631121 w 5499818"/>
              <a:gd name="connsiteY18" fmla="*/ 5231095 h 5523677"/>
              <a:gd name="connsiteX19" fmla="*/ 617925 w 5499818"/>
              <a:gd name="connsiteY19" fmla="*/ 2959100 h 5523677"/>
              <a:gd name="connsiteX20" fmla="*/ 457389 w 5499818"/>
              <a:gd name="connsiteY20" fmla="*/ 2720807 h 5523677"/>
              <a:gd name="connsiteX21" fmla="*/ 94679 w 5499818"/>
              <a:gd name="connsiteY21" fmla="*/ 2720807 h 5523677"/>
              <a:gd name="connsiteX22" fmla="*/ 3232 w 5499818"/>
              <a:gd name="connsiteY22" fmla="*/ 2317691 h 5523677"/>
              <a:gd name="connsiteX0" fmla="*/ 3232 w 5499818"/>
              <a:gd name="connsiteY0" fmla="*/ 2317691 h 5523677"/>
              <a:gd name="connsiteX1" fmla="*/ 4933 w 5499818"/>
              <a:gd name="connsiteY1" fmla="*/ 274811 h 5523677"/>
              <a:gd name="connsiteX2" fmla="*/ 181032 w 5499818"/>
              <a:gd name="connsiteY2" fmla="*/ 0 h 5523677"/>
              <a:gd name="connsiteX3" fmla="*/ 1189040 w 5499818"/>
              <a:gd name="connsiteY3" fmla="*/ 25400 h 5523677"/>
              <a:gd name="connsiteX4" fmla="*/ 1362132 w 5499818"/>
              <a:gd name="connsiteY4" fmla="*/ 355600 h 5523677"/>
              <a:gd name="connsiteX5" fmla="*/ 1336732 w 5499818"/>
              <a:gd name="connsiteY5" fmla="*/ 1079500 h 5523677"/>
              <a:gd name="connsiteX6" fmla="*/ 1654232 w 5499818"/>
              <a:gd name="connsiteY6" fmla="*/ 1333500 h 5523677"/>
              <a:gd name="connsiteX7" fmla="*/ 3833042 w 5499818"/>
              <a:gd name="connsiteY7" fmla="*/ 1247488 h 5523677"/>
              <a:gd name="connsiteX8" fmla="*/ 4028636 w 5499818"/>
              <a:gd name="connsiteY8" fmla="*/ 1377376 h 5523677"/>
              <a:gd name="connsiteX9" fmla="*/ 4046925 w 5499818"/>
              <a:gd name="connsiteY9" fmla="*/ 2397689 h 5523677"/>
              <a:gd name="connsiteX10" fmla="*/ 4124184 w 5499818"/>
              <a:gd name="connsiteY10" fmla="*/ 2617387 h 5523677"/>
              <a:gd name="connsiteX11" fmla="*/ 5306773 w 5499818"/>
              <a:gd name="connsiteY11" fmla="*/ 2659285 h 5523677"/>
              <a:gd name="connsiteX12" fmla="*/ 5499818 w 5499818"/>
              <a:gd name="connsiteY12" fmla="*/ 2863158 h 5523677"/>
              <a:gd name="connsiteX13" fmla="*/ 5453087 w 5499818"/>
              <a:gd name="connsiteY13" fmla="*/ 4802064 h 5523677"/>
              <a:gd name="connsiteX14" fmla="*/ 5399202 w 5499818"/>
              <a:gd name="connsiteY14" fmla="*/ 5184974 h 5523677"/>
              <a:gd name="connsiteX15" fmla="*/ 5024298 w 5499818"/>
              <a:gd name="connsiteY15" fmla="*/ 5465590 h 5523677"/>
              <a:gd name="connsiteX16" fmla="*/ 4780569 w 5499818"/>
              <a:gd name="connsiteY16" fmla="*/ 5523405 h 5523677"/>
              <a:gd name="connsiteX17" fmla="*/ 818579 w 5499818"/>
              <a:gd name="connsiteY17" fmla="*/ 5434295 h 5523677"/>
              <a:gd name="connsiteX18" fmla="*/ 631121 w 5499818"/>
              <a:gd name="connsiteY18" fmla="*/ 5231095 h 5523677"/>
              <a:gd name="connsiteX19" fmla="*/ 617925 w 5499818"/>
              <a:gd name="connsiteY19" fmla="*/ 2959100 h 5523677"/>
              <a:gd name="connsiteX20" fmla="*/ 457389 w 5499818"/>
              <a:gd name="connsiteY20" fmla="*/ 2720807 h 5523677"/>
              <a:gd name="connsiteX21" fmla="*/ 94679 w 5499818"/>
              <a:gd name="connsiteY21" fmla="*/ 2720807 h 5523677"/>
              <a:gd name="connsiteX22" fmla="*/ 3232 w 5499818"/>
              <a:gd name="connsiteY22" fmla="*/ 2317691 h 5523677"/>
              <a:gd name="connsiteX0" fmla="*/ 3232 w 5499818"/>
              <a:gd name="connsiteY0" fmla="*/ 2317691 h 5523677"/>
              <a:gd name="connsiteX1" fmla="*/ 4933 w 5499818"/>
              <a:gd name="connsiteY1" fmla="*/ 274811 h 5523677"/>
              <a:gd name="connsiteX2" fmla="*/ 181032 w 5499818"/>
              <a:gd name="connsiteY2" fmla="*/ 0 h 5523677"/>
              <a:gd name="connsiteX3" fmla="*/ 1189040 w 5499818"/>
              <a:gd name="connsiteY3" fmla="*/ 25400 h 5523677"/>
              <a:gd name="connsiteX4" fmla="*/ 1362132 w 5499818"/>
              <a:gd name="connsiteY4" fmla="*/ 355600 h 5523677"/>
              <a:gd name="connsiteX5" fmla="*/ 1336732 w 5499818"/>
              <a:gd name="connsiteY5" fmla="*/ 1079500 h 5523677"/>
              <a:gd name="connsiteX6" fmla="*/ 1618678 w 5499818"/>
              <a:gd name="connsiteY6" fmla="*/ 1218291 h 5523677"/>
              <a:gd name="connsiteX7" fmla="*/ 3833042 w 5499818"/>
              <a:gd name="connsiteY7" fmla="*/ 1247488 h 5523677"/>
              <a:gd name="connsiteX8" fmla="*/ 4028636 w 5499818"/>
              <a:gd name="connsiteY8" fmla="*/ 1377376 h 5523677"/>
              <a:gd name="connsiteX9" fmla="*/ 4046925 w 5499818"/>
              <a:gd name="connsiteY9" fmla="*/ 2397689 h 5523677"/>
              <a:gd name="connsiteX10" fmla="*/ 4124184 w 5499818"/>
              <a:gd name="connsiteY10" fmla="*/ 2617387 h 5523677"/>
              <a:gd name="connsiteX11" fmla="*/ 5306773 w 5499818"/>
              <a:gd name="connsiteY11" fmla="*/ 2659285 h 5523677"/>
              <a:gd name="connsiteX12" fmla="*/ 5499818 w 5499818"/>
              <a:gd name="connsiteY12" fmla="*/ 2863158 h 5523677"/>
              <a:gd name="connsiteX13" fmla="*/ 5453087 w 5499818"/>
              <a:gd name="connsiteY13" fmla="*/ 4802064 h 5523677"/>
              <a:gd name="connsiteX14" fmla="*/ 5399202 w 5499818"/>
              <a:gd name="connsiteY14" fmla="*/ 5184974 h 5523677"/>
              <a:gd name="connsiteX15" fmla="*/ 5024298 w 5499818"/>
              <a:gd name="connsiteY15" fmla="*/ 5465590 h 5523677"/>
              <a:gd name="connsiteX16" fmla="*/ 4780569 w 5499818"/>
              <a:gd name="connsiteY16" fmla="*/ 5523405 h 5523677"/>
              <a:gd name="connsiteX17" fmla="*/ 818579 w 5499818"/>
              <a:gd name="connsiteY17" fmla="*/ 5434295 h 5523677"/>
              <a:gd name="connsiteX18" fmla="*/ 631121 w 5499818"/>
              <a:gd name="connsiteY18" fmla="*/ 5231095 h 5523677"/>
              <a:gd name="connsiteX19" fmla="*/ 617925 w 5499818"/>
              <a:gd name="connsiteY19" fmla="*/ 2959100 h 5523677"/>
              <a:gd name="connsiteX20" fmla="*/ 457389 w 5499818"/>
              <a:gd name="connsiteY20" fmla="*/ 2720807 h 5523677"/>
              <a:gd name="connsiteX21" fmla="*/ 94679 w 5499818"/>
              <a:gd name="connsiteY21" fmla="*/ 2720807 h 5523677"/>
              <a:gd name="connsiteX22" fmla="*/ 3232 w 5499818"/>
              <a:gd name="connsiteY22" fmla="*/ 2317691 h 5523677"/>
              <a:gd name="connsiteX0" fmla="*/ 3232 w 5499818"/>
              <a:gd name="connsiteY0" fmla="*/ 2317691 h 5523677"/>
              <a:gd name="connsiteX1" fmla="*/ 4933 w 5499818"/>
              <a:gd name="connsiteY1" fmla="*/ 274811 h 5523677"/>
              <a:gd name="connsiteX2" fmla="*/ 181032 w 5499818"/>
              <a:gd name="connsiteY2" fmla="*/ 0 h 5523677"/>
              <a:gd name="connsiteX3" fmla="*/ 1189040 w 5499818"/>
              <a:gd name="connsiteY3" fmla="*/ 25400 h 5523677"/>
              <a:gd name="connsiteX4" fmla="*/ 1362132 w 5499818"/>
              <a:gd name="connsiteY4" fmla="*/ 355600 h 5523677"/>
              <a:gd name="connsiteX5" fmla="*/ 1457614 w 5499818"/>
              <a:gd name="connsiteY5" fmla="*/ 1072299 h 5523677"/>
              <a:gd name="connsiteX6" fmla="*/ 1618678 w 5499818"/>
              <a:gd name="connsiteY6" fmla="*/ 1218291 h 5523677"/>
              <a:gd name="connsiteX7" fmla="*/ 3833042 w 5499818"/>
              <a:gd name="connsiteY7" fmla="*/ 1247488 h 5523677"/>
              <a:gd name="connsiteX8" fmla="*/ 4028636 w 5499818"/>
              <a:gd name="connsiteY8" fmla="*/ 1377376 h 5523677"/>
              <a:gd name="connsiteX9" fmla="*/ 4046925 w 5499818"/>
              <a:gd name="connsiteY9" fmla="*/ 2397689 h 5523677"/>
              <a:gd name="connsiteX10" fmla="*/ 4124184 w 5499818"/>
              <a:gd name="connsiteY10" fmla="*/ 2617387 h 5523677"/>
              <a:gd name="connsiteX11" fmla="*/ 5306773 w 5499818"/>
              <a:gd name="connsiteY11" fmla="*/ 2659285 h 5523677"/>
              <a:gd name="connsiteX12" fmla="*/ 5499818 w 5499818"/>
              <a:gd name="connsiteY12" fmla="*/ 2863158 h 5523677"/>
              <a:gd name="connsiteX13" fmla="*/ 5453087 w 5499818"/>
              <a:gd name="connsiteY13" fmla="*/ 4802064 h 5523677"/>
              <a:gd name="connsiteX14" fmla="*/ 5399202 w 5499818"/>
              <a:gd name="connsiteY14" fmla="*/ 5184974 h 5523677"/>
              <a:gd name="connsiteX15" fmla="*/ 5024298 w 5499818"/>
              <a:gd name="connsiteY15" fmla="*/ 5465590 h 5523677"/>
              <a:gd name="connsiteX16" fmla="*/ 4780569 w 5499818"/>
              <a:gd name="connsiteY16" fmla="*/ 5523405 h 5523677"/>
              <a:gd name="connsiteX17" fmla="*/ 818579 w 5499818"/>
              <a:gd name="connsiteY17" fmla="*/ 5434295 h 5523677"/>
              <a:gd name="connsiteX18" fmla="*/ 631121 w 5499818"/>
              <a:gd name="connsiteY18" fmla="*/ 5231095 h 5523677"/>
              <a:gd name="connsiteX19" fmla="*/ 617925 w 5499818"/>
              <a:gd name="connsiteY19" fmla="*/ 2959100 h 5523677"/>
              <a:gd name="connsiteX20" fmla="*/ 457389 w 5499818"/>
              <a:gd name="connsiteY20" fmla="*/ 2720807 h 5523677"/>
              <a:gd name="connsiteX21" fmla="*/ 94679 w 5499818"/>
              <a:gd name="connsiteY21" fmla="*/ 2720807 h 5523677"/>
              <a:gd name="connsiteX22" fmla="*/ 3232 w 5499818"/>
              <a:gd name="connsiteY22" fmla="*/ 2317691 h 5523677"/>
              <a:gd name="connsiteX0" fmla="*/ 3232 w 5499818"/>
              <a:gd name="connsiteY0" fmla="*/ 2317691 h 5523677"/>
              <a:gd name="connsiteX1" fmla="*/ 4933 w 5499818"/>
              <a:gd name="connsiteY1" fmla="*/ 274811 h 5523677"/>
              <a:gd name="connsiteX2" fmla="*/ 181032 w 5499818"/>
              <a:gd name="connsiteY2" fmla="*/ 0 h 5523677"/>
              <a:gd name="connsiteX3" fmla="*/ 1189040 w 5499818"/>
              <a:gd name="connsiteY3" fmla="*/ 25400 h 5523677"/>
              <a:gd name="connsiteX4" fmla="*/ 1461682 w 5499818"/>
              <a:gd name="connsiteY4" fmla="*/ 348400 h 5523677"/>
              <a:gd name="connsiteX5" fmla="*/ 1457614 w 5499818"/>
              <a:gd name="connsiteY5" fmla="*/ 1072299 h 5523677"/>
              <a:gd name="connsiteX6" fmla="*/ 1618678 w 5499818"/>
              <a:gd name="connsiteY6" fmla="*/ 1218291 h 5523677"/>
              <a:gd name="connsiteX7" fmla="*/ 3833042 w 5499818"/>
              <a:gd name="connsiteY7" fmla="*/ 1247488 h 5523677"/>
              <a:gd name="connsiteX8" fmla="*/ 4028636 w 5499818"/>
              <a:gd name="connsiteY8" fmla="*/ 1377376 h 5523677"/>
              <a:gd name="connsiteX9" fmla="*/ 4046925 w 5499818"/>
              <a:gd name="connsiteY9" fmla="*/ 2397689 h 5523677"/>
              <a:gd name="connsiteX10" fmla="*/ 4124184 w 5499818"/>
              <a:gd name="connsiteY10" fmla="*/ 2617387 h 5523677"/>
              <a:gd name="connsiteX11" fmla="*/ 5306773 w 5499818"/>
              <a:gd name="connsiteY11" fmla="*/ 2659285 h 5523677"/>
              <a:gd name="connsiteX12" fmla="*/ 5499818 w 5499818"/>
              <a:gd name="connsiteY12" fmla="*/ 2863158 h 5523677"/>
              <a:gd name="connsiteX13" fmla="*/ 5453087 w 5499818"/>
              <a:gd name="connsiteY13" fmla="*/ 4802064 h 5523677"/>
              <a:gd name="connsiteX14" fmla="*/ 5399202 w 5499818"/>
              <a:gd name="connsiteY14" fmla="*/ 5184974 h 5523677"/>
              <a:gd name="connsiteX15" fmla="*/ 5024298 w 5499818"/>
              <a:gd name="connsiteY15" fmla="*/ 5465590 h 5523677"/>
              <a:gd name="connsiteX16" fmla="*/ 4780569 w 5499818"/>
              <a:gd name="connsiteY16" fmla="*/ 5523405 h 5523677"/>
              <a:gd name="connsiteX17" fmla="*/ 818579 w 5499818"/>
              <a:gd name="connsiteY17" fmla="*/ 5434295 h 5523677"/>
              <a:gd name="connsiteX18" fmla="*/ 631121 w 5499818"/>
              <a:gd name="connsiteY18" fmla="*/ 5231095 h 5523677"/>
              <a:gd name="connsiteX19" fmla="*/ 617925 w 5499818"/>
              <a:gd name="connsiteY19" fmla="*/ 2959100 h 5523677"/>
              <a:gd name="connsiteX20" fmla="*/ 457389 w 5499818"/>
              <a:gd name="connsiteY20" fmla="*/ 2720807 h 5523677"/>
              <a:gd name="connsiteX21" fmla="*/ 94679 w 5499818"/>
              <a:gd name="connsiteY21" fmla="*/ 2720807 h 5523677"/>
              <a:gd name="connsiteX22" fmla="*/ 3232 w 5499818"/>
              <a:gd name="connsiteY22" fmla="*/ 2317691 h 5523677"/>
              <a:gd name="connsiteX0" fmla="*/ 3232 w 5499818"/>
              <a:gd name="connsiteY0" fmla="*/ 2317691 h 5523677"/>
              <a:gd name="connsiteX1" fmla="*/ 4933 w 5499818"/>
              <a:gd name="connsiteY1" fmla="*/ 274811 h 5523677"/>
              <a:gd name="connsiteX2" fmla="*/ 181032 w 5499818"/>
              <a:gd name="connsiteY2" fmla="*/ 0 h 5523677"/>
              <a:gd name="connsiteX3" fmla="*/ 1189040 w 5499818"/>
              <a:gd name="connsiteY3" fmla="*/ 25400 h 5523677"/>
              <a:gd name="connsiteX4" fmla="*/ 1461682 w 5499818"/>
              <a:gd name="connsiteY4" fmla="*/ 283594 h 5523677"/>
              <a:gd name="connsiteX5" fmla="*/ 1457614 w 5499818"/>
              <a:gd name="connsiteY5" fmla="*/ 1072299 h 5523677"/>
              <a:gd name="connsiteX6" fmla="*/ 1618678 w 5499818"/>
              <a:gd name="connsiteY6" fmla="*/ 1218291 h 5523677"/>
              <a:gd name="connsiteX7" fmla="*/ 3833042 w 5499818"/>
              <a:gd name="connsiteY7" fmla="*/ 1247488 h 5523677"/>
              <a:gd name="connsiteX8" fmla="*/ 4028636 w 5499818"/>
              <a:gd name="connsiteY8" fmla="*/ 1377376 h 5523677"/>
              <a:gd name="connsiteX9" fmla="*/ 4046925 w 5499818"/>
              <a:gd name="connsiteY9" fmla="*/ 2397689 h 5523677"/>
              <a:gd name="connsiteX10" fmla="*/ 4124184 w 5499818"/>
              <a:gd name="connsiteY10" fmla="*/ 2617387 h 5523677"/>
              <a:gd name="connsiteX11" fmla="*/ 5306773 w 5499818"/>
              <a:gd name="connsiteY11" fmla="*/ 2659285 h 5523677"/>
              <a:gd name="connsiteX12" fmla="*/ 5499818 w 5499818"/>
              <a:gd name="connsiteY12" fmla="*/ 2863158 h 5523677"/>
              <a:gd name="connsiteX13" fmla="*/ 5453087 w 5499818"/>
              <a:gd name="connsiteY13" fmla="*/ 4802064 h 5523677"/>
              <a:gd name="connsiteX14" fmla="*/ 5399202 w 5499818"/>
              <a:gd name="connsiteY14" fmla="*/ 5184974 h 5523677"/>
              <a:gd name="connsiteX15" fmla="*/ 5024298 w 5499818"/>
              <a:gd name="connsiteY15" fmla="*/ 5465590 h 5523677"/>
              <a:gd name="connsiteX16" fmla="*/ 4780569 w 5499818"/>
              <a:gd name="connsiteY16" fmla="*/ 5523405 h 5523677"/>
              <a:gd name="connsiteX17" fmla="*/ 818579 w 5499818"/>
              <a:gd name="connsiteY17" fmla="*/ 5434295 h 5523677"/>
              <a:gd name="connsiteX18" fmla="*/ 631121 w 5499818"/>
              <a:gd name="connsiteY18" fmla="*/ 5231095 h 5523677"/>
              <a:gd name="connsiteX19" fmla="*/ 617925 w 5499818"/>
              <a:gd name="connsiteY19" fmla="*/ 2959100 h 5523677"/>
              <a:gd name="connsiteX20" fmla="*/ 457389 w 5499818"/>
              <a:gd name="connsiteY20" fmla="*/ 2720807 h 5523677"/>
              <a:gd name="connsiteX21" fmla="*/ 94679 w 5499818"/>
              <a:gd name="connsiteY21" fmla="*/ 2720807 h 5523677"/>
              <a:gd name="connsiteX22" fmla="*/ 3232 w 5499818"/>
              <a:gd name="connsiteY22" fmla="*/ 2317691 h 5523677"/>
              <a:gd name="connsiteX0" fmla="*/ 3232 w 5499818"/>
              <a:gd name="connsiteY0" fmla="*/ 2317691 h 5523677"/>
              <a:gd name="connsiteX1" fmla="*/ 4933 w 5499818"/>
              <a:gd name="connsiteY1" fmla="*/ 274811 h 5523677"/>
              <a:gd name="connsiteX2" fmla="*/ 181032 w 5499818"/>
              <a:gd name="connsiteY2" fmla="*/ 0 h 5523677"/>
              <a:gd name="connsiteX3" fmla="*/ 1189040 w 5499818"/>
              <a:gd name="connsiteY3" fmla="*/ 25400 h 5523677"/>
              <a:gd name="connsiteX4" fmla="*/ 1461682 w 5499818"/>
              <a:gd name="connsiteY4" fmla="*/ 283594 h 5523677"/>
              <a:gd name="connsiteX5" fmla="*/ 1457614 w 5499818"/>
              <a:gd name="connsiteY5" fmla="*/ 1072299 h 5523677"/>
              <a:gd name="connsiteX6" fmla="*/ 1618678 w 5499818"/>
              <a:gd name="connsiteY6" fmla="*/ 1218291 h 5523677"/>
              <a:gd name="connsiteX7" fmla="*/ 3833042 w 5499818"/>
              <a:gd name="connsiteY7" fmla="*/ 1247488 h 5523677"/>
              <a:gd name="connsiteX8" fmla="*/ 4028636 w 5499818"/>
              <a:gd name="connsiteY8" fmla="*/ 1377376 h 5523677"/>
              <a:gd name="connsiteX9" fmla="*/ 4046925 w 5499818"/>
              <a:gd name="connsiteY9" fmla="*/ 2397689 h 5523677"/>
              <a:gd name="connsiteX10" fmla="*/ 4124184 w 5499818"/>
              <a:gd name="connsiteY10" fmla="*/ 2617387 h 5523677"/>
              <a:gd name="connsiteX11" fmla="*/ 5306773 w 5499818"/>
              <a:gd name="connsiteY11" fmla="*/ 2659285 h 5523677"/>
              <a:gd name="connsiteX12" fmla="*/ 5499818 w 5499818"/>
              <a:gd name="connsiteY12" fmla="*/ 2863158 h 5523677"/>
              <a:gd name="connsiteX13" fmla="*/ 5453087 w 5499818"/>
              <a:gd name="connsiteY13" fmla="*/ 4802064 h 5523677"/>
              <a:gd name="connsiteX14" fmla="*/ 5399202 w 5499818"/>
              <a:gd name="connsiteY14" fmla="*/ 5184974 h 5523677"/>
              <a:gd name="connsiteX15" fmla="*/ 5024298 w 5499818"/>
              <a:gd name="connsiteY15" fmla="*/ 5465590 h 5523677"/>
              <a:gd name="connsiteX16" fmla="*/ 4780569 w 5499818"/>
              <a:gd name="connsiteY16" fmla="*/ 5523405 h 5523677"/>
              <a:gd name="connsiteX17" fmla="*/ 818579 w 5499818"/>
              <a:gd name="connsiteY17" fmla="*/ 5434295 h 5523677"/>
              <a:gd name="connsiteX18" fmla="*/ 631121 w 5499818"/>
              <a:gd name="connsiteY18" fmla="*/ 5231095 h 5523677"/>
              <a:gd name="connsiteX19" fmla="*/ 617925 w 5499818"/>
              <a:gd name="connsiteY19" fmla="*/ 2959100 h 5523677"/>
              <a:gd name="connsiteX20" fmla="*/ 457389 w 5499818"/>
              <a:gd name="connsiteY20" fmla="*/ 2720807 h 5523677"/>
              <a:gd name="connsiteX21" fmla="*/ 94679 w 5499818"/>
              <a:gd name="connsiteY21" fmla="*/ 2720807 h 5523677"/>
              <a:gd name="connsiteX22" fmla="*/ 3232 w 5499818"/>
              <a:gd name="connsiteY22" fmla="*/ 2317691 h 5523677"/>
              <a:gd name="connsiteX0" fmla="*/ 3232 w 5499818"/>
              <a:gd name="connsiteY0" fmla="*/ 2317691 h 5523677"/>
              <a:gd name="connsiteX1" fmla="*/ 4933 w 5499818"/>
              <a:gd name="connsiteY1" fmla="*/ 274811 h 5523677"/>
              <a:gd name="connsiteX2" fmla="*/ 181032 w 5499818"/>
              <a:gd name="connsiteY2" fmla="*/ 0 h 5523677"/>
              <a:gd name="connsiteX3" fmla="*/ 1189040 w 5499818"/>
              <a:gd name="connsiteY3" fmla="*/ 25400 h 5523677"/>
              <a:gd name="connsiteX4" fmla="*/ 1461682 w 5499818"/>
              <a:gd name="connsiteY4" fmla="*/ 283594 h 5523677"/>
              <a:gd name="connsiteX5" fmla="*/ 1457614 w 5499818"/>
              <a:gd name="connsiteY5" fmla="*/ 1072299 h 5523677"/>
              <a:gd name="connsiteX6" fmla="*/ 1618678 w 5499818"/>
              <a:gd name="connsiteY6" fmla="*/ 1218291 h 5523677"/>
              <a:gd name="connsiteX7" fmla="*/ 3833042 w 5499818"/>
              <a:gd name="connsiteY7" fmla="*/ 1247488 h 5523677"/>
              <a:gd name="connsiteX8" fmla="*/ 4028636 w 5499818"/>
              <a:gd name="connsiteY8" fmla="*/ 1377376 h 5523677"/>
              <a:gd name="connsiteX9" fmla="*/ 4046925 w 5499818"/>
              <a:gd name="connsiteY9" fmla="*/ 2397689 h 5523677"/>
              <a:gd name="connsiteX10" fmla="*/ 4124184 w 5499818"/>
              <a:gd name="connsiteY10" fmla="*/ 2617387 h 5523677"/>
              <a:gd name="connsiteX11" fmla="*/ 5306773 w 5499818"/>
              <a:gd name="connsiteY11" fmla="*/ 2659285 h 5523677"/>
              <a:gd name="connsiteX12" fmla="*/ 5499818 w 5499818"/>
              <a:gd name="connsiteY12" fmla="*/ 2863158 h 5523677"/>
              <a:gd name="connsiteX13" fmla="*/ 5453087 w 5499818"/>
              <a:gd name="connsiteY13" fmla="*/ 4802064 h 5523677"/>
              <a:gd name="connsiteX14" fmla="*/ 5399202 w 5499818"/>
              <a:gd name="connsiteY14" fmla="*/ 5184974 h 5523677"/>
              <a:gd name="connsiteX15" fmla="*/ 5024298 w 5499818"/>
              <a:gd name="connsiteY15" fmla="*/ 5465590 h 5523677"/>
              <a:gd name="connsiteX16" fmla="*/ 4780569 w 5499818"/>
              <a:gd name="connsiteY16" fmla="*/ 5523405 h 5523677"/>
              <a:gd name="connsiteX17" fmla="*/ 818579 w 5499818"/>
              <a:gd name="connsiteY17" fmla="*/ 5434295 h 5523677"/>
              <a:gd name="connsiteX18" fmla="*/ 631121 w 5499818"/>
              <a:gd name="connsiteY18" fmla="*/ 5231095 h 5523677"/>
              <a:gd name="connsiteX19" fmla="*/ 617925 w 5499818"/>
              <a:gd name="connsiteY19" fmla="*/ 2959100 h 5523677"/>
              <a:gd name="connsiteX20" fmla="*/ 457389 w 5499818"/>
              <a:gd name="connsiteY20" fmla="*/ 2720807 h 5523677"/>
              <a:gd name="connsiteX21" fmla="*/ 94679 w 5499818"/>
              <a:gd name="connsiteY21" fmla="*/ 2720807 h 5523677"/>
              <a:gd name="connsiteX22" fmla="*/ 3232 w 5499818"/>
              <a:gd name="connsiteY22" fmla="*/ 2317691 h 5523677"/>
              <a:gd name="connsiteX0" fmla="*/ 3232 w 5499818"/>
              <a:gd name="connsiteY0" fmla="*/ 2317691 h 5523677"/>
              <a:gd name="connsiteX1" fmla="*/ 4933 w 5499818"/>
              <a:gd name="connsiteY1" fmla="*/ 274811 h 5523677"/>
              <a:gd name="connsiteX2" fmla="*/ 181032 w 5499818"/>
              <a:gd name="connsiteY2" fmla="*/ 0 h 5523677"/>
              <a:gd name="connsiteX3" fmla="*/ 1189040 w 5499818"/>
              <a:gd name="connsiteY3" fmla="*/ 25400 h 5523677"/>
              <a:gd name="connsiteX4" fmla="*/ 1461682 w 5499818"/>
              <a:gd name="connsiteY4" fmla="*/ 283594 h 5523677"/>
              <a:gd name="connsiteX5" fmla="*/ 1457614 w 5499818"/>
              <a:gd name="connsiteY5" fmla="*/ 1072299 h 5523677"/>
              <a:gd name="connsiteX6" fmla="*/ 1618678 w 5499818"/>
              <a:gd name="connsiteY6" fmla="*/ 1218291 h 5523677"/>
              <a:gd name="connsiteX7" fmla="*/ 3833042 w 5499818"/>
              <a:gd name="connsiteY7" fmla="*/ 1247488 h 5523677"/>
              <a:gd name="connsiteX8" fmla="*/ 4028636 w 5499818"/>
              <a:gd name="connsiteY8" fmla="*/ 1377376 h 5523677"/>
              <a:gd name="connsiteX9" fmla="*/ 4046925 w 5499818"/>
              <a:gd name="connsiteY9" fmla="*/ 2397689 h 5523677"/>
              <a:gd name="connsiteX10" fmla="*/ 4124184 w 5499818"/>
              <a:gd name="connsiteY10" fmla="*/ 2617387 h 5523677"/>
              <a:gd name="connsiteX11" fmla="*/ 5306773 w 5499818"/>
              <a:gd name="connsiteY11" fmla="*/ 2659285 h 5523677"/>
              <a:gd name="connsiteX12" fmla="*/ 5499818 w 5499818"/>
              <a:gd name="connsiteY12" fmla="*/ 2863158 h 5523677"/>
              <a:gd name="connsiteX13" fmla="*/ 5453087 w 5499818"/>
              <a:gd name="connsiteY13" fmla="*/ 4802064 h 5523677"/>
              <a:gd name="connsiteX14" fmla="*/ 5399202 w 5499818"/>
              <a:gd name="connsiteY14" fmla="*/ 5184974 h 5523677"/>
              <a:gd name="connsiteX15" fmla="*/ 5024298 w 5499818"/>
              <a:gd name="connsiteY15" fmla="*/ 5465590 h 5523677"/>
              <a:gd name="connsiteX16" fmla="*/ 4780569 w 5499818"/>
              <a:gd name="connsiteY16" fmla="*/ 5523405 h 5523677"/>
              <a:gd name="connsiteX17" fmla="*/ 818579 w 5499818"/>
              <a:gd name="connsiteY17" fmla="*/ 5434295 h 5523677"/>
              <a:gd name="connsiteX18" fmla="*/ 631121 w 5499818"/>
              <a:gd name="connsiteY18" fmla="*/ 5231095 h 5523677"/>
              <a:gd name="connsiteX19" fmla="*/ 617925 w 5499818"/>
              <a:gd name="connsiteY19" fmla="*/ 2959100 h 5523677"/>
              <a:gd name="connsiteX20" fmla="*/ 457389 w 5499818"/>
              <a:gd name="connsiteY20" fmla="*/ 2720807 h 5523677"/>
              <a:gd name="connsiteX21" fmla="*/ 94679 w 5499818"/>
              <a:gd name="connsiteY21" fmla="*/ 2720807 h 5523677"/>
              <a:gd name="connsiteX22" fmla="*/ 3232 w 5499818"/>
              <a:gd name="connsiteY22" fmla="*/ 2317691 h 5523677"/>
              <a:gd name="connsiteX0" fmla="*/ 3232 w 5499818"/>
              <a:gd name="connsiteY0" fmla="*/ 2317691 h 5523677"/>
              <a:gd name="connsiteX1" fmla="*/ 4933 w 5499818"/>
              <a:gd name="connsiteY1" fmla="*/ 274811 h 5523677"/>
              <a:gd name="connsiteX2" fmla="*/ 181032 w 5499818"/>
              <a:gd name="connsiteY2" fmla="*/ 0 h 5523677"/>
              <a:gd name="connsiteX3" fmla="*/ 1189040 w 5499818"/>
              <a:gd name="connsiteY3" fmla="*/ 25400 h 5523677"/>
              <a:gd name="connsiteX4" fmla="*/ 1461682 w 5499818"/>
              <a:gd name="connsiteY4" fmla="*/ 283594 h 5523677"/>
              <a:gd name="connsiteX5" fmla="*/ 1457614 w 5499818"/>
              <a:gd name="connsiteY5" fmla="*/ 1072299 h 5523677"/>
              <a:gd name="connsiteX6" fmla="*/ 1618678 w 5499818"/>
              <a:gd name="connsiteY6" fmla="*/ 1218291 h 5523677"/>
              <a:gd name="connsiteX7" fmla="*/ 3833042 w 5499818"/>
              <a:gd name="connsiteY7" fmla="*/ 1247488 h 5523677"/>
              <a:gd name="connsiteX8" fmla="*/ 4028636 w 5499818"/>
              <a:gd name="connsiteY8" fmla="*/ 1377376 h 5523677"/>
              <a:gd name="connsiteX9" fmla="*/ 4046925 w 5499818"/>
              <a:gd name="connsiteY9" fmla="*/ 2397689 h 5523677"/>
              <a:gd name="connsiteX10" fmla="*/ 4124184 w 5499818"/>
              <a:gd name="connsiteY10" fmla="*/ 2617387 h 5523677"/>
              <a:gd name="connsiteX11" fmla="*/ 5306773 w 5499818"/>
              <a:gd name="connsiteY11" fmla="*/ 2659285 h 5523677"/>
              <a:gd name="connsiteX12" fmla="*/ 5499818 w 5499818"/>
              <a:gd name="connsiteY12" fmla="*/ 2863158 h 5523677"/>
              <a:gd name="connsiteX13" fmla="*/ 5453087 w 5499818"/>
              <a:gd name="connsiteY13" fmla="*/ 4802064 h 5523677"/>
              <a:gd name="connsiteX14" fmla="*/ 5399202 w 5499818"/>
              <a:gd name="connsiteY14" fmla="*/ 5184974 h 5523677"/>
              <a:gd name="connsiteX15" fmla="*/ 5024298 w 5499818"/>
              <a:gd name="connsiteY15" fmla="*/ 5465590 h 5523677"/>
              <a:gd name="connsiteX16" fmla="*/ 4780569 w 5499818"/>
              <a:gd name="connsiteY16" fmla="*/ 5523405 h 5523677"/>
              <a:gd name="connsiteX17" fmla="*/ 818579 w 5499818"/>
              <a:gd name="connsiteY17" fmla="*/ 5434295 h 5523677"/>
              <a:gd name="connsiteX18" fmla="*/ 631121 w 5499818"/>
              <a:gd name="connsiteY18" fmla="*/ 5231095 h 5523677"/>
              <a:gd name="connsiteX19" fmla="*/ 617925 w 5499818"/>
              <a:gd name="connsiteY19" fmla="*/ 2959100 h 5523677"/>
              <a:gd name="connsiteX20" fmla="*/ 457389 w 5499818"/>
              <a:gd name="connsiteY20" fmla="*/ 2720807 h 5523677"/>
              <a:gd name="connsiteX21" fmla="*/ 94679 w 5499818"/>
              <a:gd name="connsiteY21" fmla="*/ 2720807 h 5523677"/>
              <a:gd name="connsiteX22" fmla="*/ 3232 w 5499818"/>
              <a:gd name="connsiteY22" fmla="*/ 2317691 h 5523677"/>
              <a:gd name="connsiteX0" fmla="*/ 3232 w 5499818"/>
              <a:gd name="connsiteY0" fmla="*/ 2317691 h 5523677"/>
              <a:gd name="connsiteX1" fmla="*/ 4933 w 5499818"/>
              <a:gd name="connsiteY1" fmla="*/ 274811 h 5523677"/>
              <a:gd name="connsiteX2" fmla="*/ 181032 w 5499818"/>
              <a:gd name="connsiteY2" fmla="*/ 0 h 5523677"/>
              <a:gd name="connsiteX3" fmla="*/ 1189040 w 5499818"/>
              <a:gd name="connsiteY3" fmla="*/ 25400 h 5523677"/>
              <a:gd name="connsiteX4" fmla="*/ 1461682 w 5499818"/>
              <a:gd name="connsiteY4" fmla="*/ 283594 h 5523677"/>
              <a:gd name="connsiteX5" fmla="*/ 1457614 w 5499818"/>
              <a:gd name="connsiteY5" fmla="*/ 1072299 h 5523677"/>
              <a:gd name="connsiteX6" fmla="*/ 1618678 w 5499818"/>
              <a:gd name="connsiteY6" fmla="*/ 1218291 h 5523677"/>
              <a:gd name="connsiteX7" fmla="*/ 3833042 w 5499818"/>
              <a:gd name="connsiteY7" fmla="*/ 1247488 h 5523677"/>
              <a:gd name="connsiteX8" fmla="*/ 4028636 w 5499818"/>
              <a:gd name="connsiteY8" fmla="*/ 1377376 h 5523677"/>
              <a:gd name="connsiteX9" fmla="*/ 4046925 w 5499818"/>
              <a:gd name="connsiteY9" fmla="*/ 2397689 h 5523677"/>
              <a:gd name="connsiteX10" fmla="*/ 4124184 w 5499818"/>
              <a:gd name="connsiteY10" fmla="*/ 2617387 h 5523677"/>
              <a:gd name="connsiteX11" fmla="*/ 5306773 w 5499818"/>
              <a:gd name="connsiteY11" fmla="*/ 2659285 h 5523677"/>
              <a:gd name="connsiteX12" fmla="*/ 5499818 w 5499818"/>
              <a:gd name="connsiteY12" fmla="*/ 2863158 h 5523677"/>
              <a:gd name="connsiteX13" fmla="*/ 5453087 w 5499818"/>
              <a:gd name="connsiteY13" fmla="*/ 4802064 h 5523677"/>
              <a:gd name="connsiteX14" fmla="*/ 5399202 w 5499818"/>
              <a:gd name="connsiteY14" fmla="*/ 5184974 h 5523677"/>
              <a:gd name="connsiteX15" fmla="*/ 5024298 w 5499818"/>
              <a:gd name="connsiteY15" fmla="*/ 5465590 h 5523677"/>
              <a:gd name="connsiteX16" fmla="*/ 4780569 w 5499818"/>
              <a:gd name="connsiteY16" fmla="*/ 5523405 h 5523677"/>
              <a:gd name="connsiteX17" fmla="*/ 818579 w 5499818"/>
              <a:gd name="connsiteY17" fmla="*/ 5434295 h 5523677"/>
              <a:gd name="connsiteX18" fmla="*/ 631121 w 5499818"/>
              <a:gd name="connsiteY18" fmla="*/ 5231095 h 5523677"/>
              <a:gd name="connsiteX19" fmla="*/ 617925 w 5499818"/>
              <a:gd name="connsiteY19" fmla="*/ 2959100 h 5523677"/>
              <a:gd name="connsiteX20" fmla="*/ 457389 w 5499818"/>
              <a:gd name="connsiteY20" fmla="*/ 2720807 h 5523677"/>
              <a:gd name="connsiteX21" fmla="*/ 94679 w 5499818"/>
              <a:gd name="connsiteY21" fmla="*/ 2720807 h 5523677"/>
              <a:gd name="connsiteX22" fmla="*/ 3232 w 5499818"/>
              <a:gd name="connsiteY22" fmla="*/ 2317691 h 5523677"/>
              <a:gd name="connsiteX0" fmla="*/ 3232 w 5499818"/>
              <a:gd name="connsiteY0" fmla="*/ 2317691 h 5523677"/>
              <a:gd name="connsiteX1" fmla="*/ 4933 w 5499818"/>
              <a:gd name="connsiteY1" fmla="*/ 274811 h 5523677"/>
              <a:gd name="connsiteX2" fmla="*/ 181032 w 5499818"/>
              <a:gd name="connsiteY2" fmla="*/ 0 h 5523677"/>
              <a:gd name="connsiteX3" fmla="*/ 1189040 w 5499818"/>
              <a:gd name="connsiteY3" fmla="*/ 25400 h 5523677"/>
              <a:gd name="connsiteX4" fmla="*/ 1461682 w 5499818"/>
              <a:gd name="connsiteY4" fmla="*/ 283594 h 5523677"/>
              <a:gd name="connsiteX5" fmla="*/ 1457614 w 5499818"/>
              <a:gd name="connsiteY5" fmla="*/ 1072299 h 5523677"/>
              <a:gd name="connsiteX6" fmla="*/ 1618678 w 5499818"/>
              <a:gd name="connsiteY6" fmla="*/ 1218291 h 5523677"/>
              <a:gd name="connsiteX7" fmla="*/ 3833042 w 5499818"/>
              <a:gd name="connsiteY7" fmla="*/ 1247488 h 5523677"/>
              <a:gd name="connsiteX8" fmla="*/ 4028636 w 5499818"/>
              <a:gd name="connsiteY8" fmla="*/ 1377376 h 5523677"/>
              <a:gd name="connsiteX9" fmla="*/ 4046925 w 5499818"/>
              <a:gd name="connsiteY9" fmla="*/ 2397689 h 5523677"/>
              <a:gd name="connsiteX10" fmla="*/ 4124184 w 5499818"/>
              <a:gd name="connsiteY10" fmla="*/ 2617387 h 5523677"/>
              <a:gd name="connsiteX11" fmla="*/ 5306773 w 5499818"/>
              <a:gd name="connsiteY11" fmla="*/ 2659285 h 5523677"/>
              <a:gd name="connsiteX12" fmla="*/ 5499818 w 5499818"/>
              <a:gd name="connsiteY12" fmla="*/ 2863158 h 5523677"/>
              <a:gd name="connsiteX13" fmla="*/ 5453087 w 5499818"/>
              <a:gd name="connsiteY13" fmla="*/ 4802064 h 5523677"/>
              <a:gd name="connsiteX14" fmla="*/ 5399202 w 5499818"/>
              <a:gd name="connsiteY14" fmla="*/ 5184974 h 5523677"/>
              <a:gd name="connsiteX15" fmla="*/ 5024298 w 5499818"/>
              <a:gd name="connsiteY15" fmla="*/ 5465590 h 5523677"/>
              <a:gd name="connsiteX16" fmla="*/ 4780569 w 5499818"/>
              <a:gd name="connsiteY16" fmla="*/ 5523405 h 5523677"/>
              <a:gd name="connsiteX17" fmla="*/ 818579 w 5499818"/>
              <a:gd name="connsiteY17" fmla="*/ 5434295 h 5523677"/>
              <a:gd name="connsiteX18" fmla="*/ 631121 w 5499818"/>
              <a:gd name="connsiteY18" fmla="*/ 5231095 h 5523677"/>
              <a:gd name="connsiteX19" fmla="*/ 617925 w 5499818"/>
              <a:gd name="connsiteY19" fmla="*/ 2959100 h 5523677"/>
              <a:gd name="connsiteX20" fmla="*/ 457389 w 5499818"/>
              <a:gd name="connsiteY20" fmla="*/ 2720807 h 5523677"/>
              <a:gd name="connsiteX21" fmla="*/ 94679 w 5499818"/>
              <a:gd name="connsiteY21" fmla="*/ 2720807 h 5523677"/>
              <a:gd name="connsiteX22" fmla="*/ 3232 w 5499818"/>
              <a:gd name="connsiteY22" fmla="*/ 2317691 h 5523677"/>
              <a:gd name="connsiteX0" fmla="*/ 3232 w 5499818"/>
              <a:gd name="connsiteY0" fmla="*/ 2317691 h 5523677"/>
              <a:gd name="connsiteX1" fmla="*/ 4933 w 5499818"/>
              <a:gd name="connsiteY1" fmla="*/ 274811 h 5523677"/>
              <a:gd name="connsiteX2" fmla="*/ 181032 w 5499818"/>
              <a:gd name="connsiteY2" fmla="*/ 0 h 5523677"/>
              <a:gd name="connsiteX3" fmla="*/ 1189040 w 5499818"/>
              <a:gd name="connsiteY3" fmla="*/ 25400 h 5523677"/>
              <a:gd name="connsiteX4" fmla="*/ 1461682 w 5499818"/>
              <a:gd name="connsiteY4" fmla="*/ 283594 h 5523677"/>
              <a:gd name="connsiteX5" fmla="*/ 1457614 w 5499818"/>
              <a:gd name="connsiteY5" fmla="*/ 1072299 h 5523677"/>
              <a:gd name="connsiteX6" fmla="*/ 1618678 w 5499818"/>
              <a:gd name="connsiteY6" fmla="*/ 1218291 h 5523677"/>
              <a:gd name="connsiteX7" fmla="*/ 3833042 w 5499818"/>
              <a:gd name="connsiteY7" fmla="*/ 1247488 h 5523677"/>
              <a:gd name="connsiteX8" fmla="*/ 4028636 w 5499818"/>
              <a:gd name="connsiteY8" fmla="*/ 1377376 h 5523677"/>
              <a:gd name="connsiteX9" fmla="*/ 4046925 w 5499818"/>
              <a:gd name="connsiteY9" fmla="*/ 2397689 h 5523677"/>
              <a:gd name="connsiteX10" fmla="*/ 4124184 w 5499818"/>
              <a:gd name="connsiteY10" fmla="*/ 2617387 h 5523677"/>
              <a:gd name="connsiteX11" fmla="*/ 5306773 w 5499818"/>
              <a:gd name="connsiteY11" fmla="*/ 2659285 h 5523677"/>
              <a:gd name="connsiteX12" fmla="*/ 5499818 w 5499818"/>
              <a:gd name="connsiteY12" fmla="*/ 2863158 h 5523677"/>
              <a:gd name="connsiteX13" fmla="*/ 5453087 w 5499818"/>
              <a:gd name="connsiteY13" fmla="*/ 4802064 h 5523677"/>
              <a:gd name="connsiteX14" fmla="*/ 5363649 w 5499818"/>
              <a:gd name="connsiteY14" fmla="*/ 5206577 h 5523677"/>
              <a:gd name="connsiteX15" fmla="*/ 5024298 w 5499818"/>
              <a:gd name="connsiteY15" fmla="*/ 5465590 h 5523677"/>
              <a:gd name="connsiteX16" fmla="*/ 4780569 w 5499818"/>
              <a:gd name="connsiteY16" fmla="*/ 5523405 h 5523677"/>
              <a:gd name="connsiteX17" fmla="*/ 818579 w 5499818"/>
              <a:gd name="connsiteY17" fmla="*/ 5434295 h 5523677"/>
              <a:gd name="connsiteX18" fmla="*/ 631121 w 5499818"/>
              <a:gd name="connsiteY18" fmla="*/ 5231095 h 5523677"/>
              <a:gd name="connsiteX19" fmla="*/ 617925 w 5499818"/>
              <a:gd name="connsiteY19" fmla="*/ 2959100 h 5523677"/>
              <a:gd name="connsiteX20" fmla="*/ 457389 w 5499818"/>
              <a:gd name="connsiteY20" fmla="*/ 2720807 h 5523677"/>
              <a:gd name="connsiteX21" fmla="*/ 94679 w 5499818"/>
              <a:gd name="connsiteY21" fmla="*/ 2720807 h 5523677"/>
              <a:gd name="connsiteX22" fmla="*/ 3232 w 5499818"/>
              <a:gd name="connsiteY22" fmla="*/ 2317691 h 5523677"/>
              <a:gd name="connsiteX0" fmla="*/ 3232 w 5499818"/>
              <a:gd name="connsiteY0" fmla="*/ 2317691 h 5523677"/>
              <a:gd name="connsiteX1" fmla="*/ 4933 w 5499818"/>
              <a:gd name="connsiteY1" fmla="*/ 274811 h 5523677"/>
              <a:gd name="connsiteX2" fmla="*/ 181032 w 5499818"/>
              <a:gd name="connsiteY2" fmla="*/ 0 h 5523677"/>
              <a:gd name="connsiteX3" fmla="*/ 1189040 w 5499818"/>
              <a:gd name="connsiteY3" fmla="*/ 25400 h 5523677"/>
              <a:gd name="connsiteX4" fmla="*/ 1461682 w 5499818"/>
              <a:gd name="connsiteY4" fmla="*/ 283594 h 5523677"/>
              <a:gd name="connsiteX5" fmla="*/ 1457614 w 5499818"/>
              <a:gd name="connsiteY5" fmla="*/ 1072299 h 5523677"/>
              <a:gd name="connsiteX6" fmla="*/ 1618678 w 5499818"/>
              <a:gd name="connsiteY6" fmla="*/ 1218291 h 5523677"/>
              <a:gd name="connsiteX7" fmla="*/ 3833042 w 5499818"/>
              <a:gd name="connsiteY7" fmla="*/ 1247488 h 5523677"/>
              <a:gd name="connsiteX8" fmla="*/ 4028636 w 5499818"/>
              <a:gd name="connsiteY8" fmla="*/ 1377376 h 5523677"/>
              <a:gd name="connsiteX9" fmla="*/ 4046925 w 5499818"/>
              <a:gd name="connsiteY9" fmla="*/ 2397689 h 5523677"/>
              <a:gd name="connsiteX10" fmla="*/ 4124184 w 5499818"/>
              <a:gd name="connsiteY10" fmla="*/ 2617387 h 5523677"/>
              <a:gd name="connsiteX11" fmla="*/ 5306773 w 5499818"/>
              <a:gd name="connsiteY11" fmla="*/ 2659285 h 5523677"/>
              <a:gd name="connsiteX12" fmla="*/ 5499818 w 5499818"/>
              <a:gd name="connsiteY12" fmla="*/ 2863158 h 5523677"/>
              <a:gd name="connsiteX13" fmla="*/ 5453087 w 5499818"/>
              <a:gd name="connsiteY13" fmla="*/ 4802064 h 5523677"/>
              <a:gd name="connsiteX14" fmla="*/ 5363649 w 5499818"/>
              <a:gd name="connsiteY14" fmla="*/ 5206577 h 5523677"/>
              <a:gd name="connsiteX15" fmla="*/ 5024298 w 5499818"/>
              <a:gd name="connsiteY15" fmla="*/ 5465590 h 5523677"/>
              <a:gd name="connsiteX16" fmla="*/ 4780569 w 5499818"/>
              <a:gd name="connsiteY16" fmla="*/ 5523405 h 5523677"/>
              <a:gd name="connsiteX17" fmla="*/ 818579 w 5499818"/>
              <a:gd name="connsiteY17" fmla="*/ 5434295 h 5523677"/>
              <a:gd name="connsiteX18" fmla="*/ 631121 w 5499818"/>
              <a:gd name="connsiteY18" fmla="*/ 5231095 h 5523677"/>
              <a:gd name="connsiteX19" fmla="*/ 617925 w 5499818"/>
              <a:gd name="connsiteY19" fmla="*/ 2959100 h 5523677"/>
              <a:gd name="connsiteX20" fmla="*/ 457389 w 5499818"/>
              <a:gd name="connsiteY20" fmla="*/ 2720807 h 5523677"/>
              <a:gd name="connsiteX21" fmla="*/ 94679 w 5499818"/>
              <a:gd name="connsiteY21" fmla="*/ 2720807 h 5523677"/>
              <a:gd name="connsiteX22" fmla="*/ 3232 w 5499818"/>
              <a:gd name="connsiteY22" fmla="*/ 2317691 h 5523677"/>
              <a:gd name="connsiteX0" fmla="*/ 3232 w 5499818"/>
              <a:gd name="connsiteY0" fmla="*/ 2317691 h 5523500"/>
              <a:gd name="connsiteX1" fmla="*/ 4933 w 5499818"/>
              <a:gd name="connsiteY1" fmla="*/ 274811 h 5523500"/>
              <a:gd name="connsiteX2" fmla="*/ 181032 w 5499818"/>
              <a:gd name="connsiteY2" fmla="*/ 0 h 5523500"/>
              <a:gd name="connsiteX3" fmla="*/ 1189040 w 5499818"/>
              <a:gd name="connsiteY3" fmla="*/ 25400 h 5523500"/>
              <a:gd name="connsiteX4" fmla="*/ 1461682 w 5499818"/>
              <a:gd name="connsiteY4" fmla="*/ 283594 h 5523500"/>
              <a:gd name="connsiteX5" fmla="*/ 1457614 w 5499818"/>
              <a:gd name="connsiteY5" fmla="*/ 1072299 h 5523500"/>
              <a:gd name="connsiteX6" fmla="*/ 1618678 w 5499818"/>
              <a:gd name="connsiteY6" fmla="*/ 1218291 h 5523500"/>
              <a:gd name="connsiteX7" fmla="*/ 3833042 w 5499818"/>
              <a:gd name="connsiteY7" fmla="*/ 1247488 h 5523500"/>
              <a:gd name="connsiteX8" fmla="*/ 4028636 w 5499818"/>
              <a:gd name="connsiteY8" fmla="*/ 1377376 h 5523500"/>
              <a:gd name="connsiteX9" fmla="*/ 4046925 w 5499818"/>
              <a:gd name="connsiteY9" fmla="*/ 2397689 h 5523500"/>
              <a:gd name="connsiteX10" fmla="*/ 4124184 w 5499818"/>
              <a:gd name="connsiteY10" fmla="*/ 2617387 h 5523500"/>
              <a:gd name="connsiteX11" fmla="*/ 5306773 w 5499818"/>
              <a:gd name="connsiteY11" fmla="*/ 2659285 h 5523500"/>
              <a:gd name="connsiteX12" fmla="*/ 5499818 w 5499818"/>
              <a:gd name="connsiteY12" fmla="*/ 2863158 h 5523500"/>
              <a:gd name="connsiteX13" fmla="*/ 5453087 w 5499818"/>
              <a:gd name="connsiteY13" fmla="*/ 4802064 h 5523500"/>
              <a:gd name="connsiteX14" fmla="*/ 5363649 w 5499818"/>
              <a:gd name="connsiteY14" fmla="*/ 5206577 h 5523500"/>
              <a:gd name="connsiteX15" fmla="*/ 4981634 w 5499818"/>
              <a:gd name="connsiteY15" fmla="*/ 5436788 h 5523500"/>
              <a:gd name="connsiteX16" fmla="*/ 4780569 w 5499818"/>
              <a:gd name="connsiteY16" fmla="*/ 5523405 h 5523500"/>
              <a:gd name="connsiteX17" fmla="*/ 818579 w 5499818"/>
              <a:gd name="connsiteY17" fmla="*/ 5434295 h 5523500"/>
              <a:gd name="connsiteX18" fmla="*/ 631121 w 5499818"/>
              <a:gd name="connsiteY18" fmla="*/ 5231095 h 5523500"/>
              <a:gd name="connsiteX19" fmla="*/ 617925 w 5499818"/>
              <a:gd name="connsiteY19" fmla="*/ 2959100 h 5523500"/>
              <a:gd name="connsiteX20" fmla="*/ 457389 w 5499818"/>
              <a:gd name="connsiteY20" fmla="*/ 2720807 h 5523500"/>
              <a:gd name="connsiteX21" fmla="*/ 94679 w 5499818"/>
              <a:gd name="connsiteY21" fmla="*/ 2720807 h 5523500"/>
              <a:gd name="connsiteX22" fmla="*/ 3232 w 5499818"/>
              <a:gd name="connsiteY22" fmla="*/ 2317691 h 5523500"/>
              <a:gd name="connsiteX0" fmla="*/ 3232 w 5499818"/>
              <a:gd name="connsiteY0" fmla="*/ 2317691 h 5523500"/>
              <a:gd name="connsiteX1" fmla="*/ 4933 w 5499818"/>
              <a:gd name="connsiteY1" fmla="*/ 274811 h 5523500"/>
              <a:gd name="connsiteX2" fmla="*/ 181032 w 5499818"/>
              <a:gd name="connsiteY2" fmla="*/ 0 h 5523500"/>
              <a:gd name="connsiteX3" fmla="*/ 1189040 w 5499818"/>
              <a:gd name="connsiteY3" fmla="*/ 25400 h 5523500"/>
              <a:gd name="connsiteX4" fmla="*/ 1461682 w 5499818"/>
              <a:gd name="connsiteY4" fmla="*/ 283594 h 5523500"/>
              <a:gd name="connsiteX5" fmla="*/ 1457614 w 5499818"/>
              <a:gd name="connsiteY5" fmla="*/ 1072299 h 5523500"/>
              <a:gd name="connsiteX6" fmla="*/ 1618678 w 5499818"/>
              <a:gd name="connsiteY6" fmla="*/ 1218291 h 5523500"/>
              <a:gd name="connsiteX7" fmla="*/ 3833042 w 5499818"/>
              <a:gd name="connsiteY7" fmla="*/ 1247488 h 5523500"/>
              <a:gd name="connsiteX8" fmla="*/ 4028636 w 5499818"/>
              <a:gd name="connsiteY8" fmla="*/ 1377376 h 5523500"/>
              <a:gd name="connsiteX9" fmla="*/ 4046925 w 5499818"/>
              <a:gd name="connsiteY9" fmla="*/ 2397689 h 5523500"/>
              <a:gd name="connsiteX10" fmla="*/ 4124184 w 5499818"/>
              <a:gd name="connsiteY10" fmla="*/ 2617387 h 5523500"/>
              <a:gd name="connsiteX11" fmla="*/ 5306773 w 5499818"/>
              <a:gd name="connsiteY11" fmla="*/ 2659285 h 5523500"/>
              <a:gd name="connsiteX12" fmla="*/ 5499818 w 5499818"/>
              <a:gd name="connsiteY12" fmla="*/ 2863158 h 5523500"/>
              <a:gd name="connsiteX13" fmla="*/ 5453087 w 5499818"/>
              <a:gd name="connsiteY13" fmla="*/ 4802064 h 5523500"/>
              <a:gd name="connsiteX14" fmla="*/ 5363649 w 5499818"/>
              <a:gd name="connsiteY14" fmla="*/ 5206577 h 5523500"/>
              <a:gd name="connsiteX15" fmla="*/ 4981634 w 5499818"/>
              <a:gd name="connsiteY15" fmla="*/ 5436788 h 5523500"/>
              <a:gd name="connsiteX16" fmla="*/ 4780569 w 5499818"/>
              <a:gd name="connsiteY16" fmla="*/ 5523405 h 5523500"/>
              <a:gd name="connsiteX17" fmla="*/ 818579 w 5499818"/>
              <a:gd name="connsiteY17" fmla="*/ 5434295 h 5523500"/>
              <a:gd name="connsiteX18" fmla="*/ 631121 w 5499818"/>
              <a:gd name="connsiteY18" fmla="*/ 5231095 h 5523500"/>
              <a:gd name="connsiteX19" fmla="*/ 617925 w 5499818"/>
              <a:gd name="connsiteY19" fmla="*/ 2959100 h 5523500"/>
              <a:gd name="connsiteX20" fmla="*/ 457389 w 5499818"/>
              <a:gd name="connsiteY20" fmla="*/ 2720807 h 5523500"/>
              <a:gd name="connsiteX21" fmla="*/ 94679 w 5499818"/>
              <a:gd name="connsiteY21" fmla="*/ 2720807 h 5523500"/>
              <a:gd name="connsiteX22" fmla="*/ 3232 w 5499818"/>
              <a:gd name="connsiteY22" fmla="*/ 2317691 h 5523500"/>
              <a:gd name="connsiteX0" fmla="*/ 3232 w 5499818"/>
              <a:gd name="connsiteY0" fmla="*/ 2317691 h 5523501"/>
              <a:gd name="connsiteX1" fmla="*/ 4933 w 5499818"/>
              <a:gd name="connsiteY1" fmla="*/ 274811 h 5523501"/>
              <a:gd name="connsiteX2" fmla="*/ 181032 w 5499818"/>
              <a:gd name="connsiteY2" fmla="*/ 0 h 5523501"/>
              <a:gd name="connsiteX3" fmla="*/ 1189040 w 5499818"/>
              <a:gd name="connsiteY3" fmla="*/ 25400 h 5523501"/>
              <a:gd name="connsiteX4" fmla="*/ 1461682 w 5499818"/>
              <a:gd name="connsiteY4" fmla="*/ 283594 h 5523501"/>
              <a:gd name="connsiteX5" fmla="*/ 1457614 w 5499818"/>
              <a:gd name="connsiteY5" fmla="*/ 1072299 h 5523501"/>
              <a:gd name="connsiteX6" fmla="*/ 1618678 w 5499818"/>
              <a:gd name="connsiteY6" fmla="*/ 1218291 h 5523501"/>
              <a:gd name="connsiteX7" fmla="*/ 3833042 w 5499818"/>
              <a:gd name="connsiteY7" fmla="*/ 1247488 h 5523501"/>
              <a:gd name="connsiteX8" fmla="*/ 4028636 w 5499818"/>
              <a:gd name="connsiteY8" fmla="*/ 1377376 h 5523501"/>
              <a:gd name="connsiteX9" fmla="*/ 4046925 w 5499818"/>
              <a:gd name="connsiteY9" fmla="*/ 2397689 h 5523501"/>
              <a:gd name="connsiteX10" fmla="*/ 4124184 w 5499818"/>
              <a:gd name="connsiteY10" fmla="*/ 2617387 h 5523501"/>
              <a:gd name="connsiteX11" fmla="*/ 5306773 w 5499818"/>
              <a:gd name="connsiteY11" fmla="*/ 2659285 h 5523501"/>
              <a:gd name="connsiteX12" fmla="*/ 5499818 w 5499818"/>
              <a:gd name="connsiteY12" fmla="*/ 2863158 h 5523501"/>
              <a:gd name="connsiteX13" fmla="*/ 5453087 w 5499818"/>
              <a:gd name="connsiteY13" fmla="*/ 4802064 h 5523501"/>
              <a:gd name="connsiteX14" fmla="*/ 5363649 w 5499818"/>
              <a:gd name="connsiteY14" fmla="*/ 5206577 h 5523501"/>
              <a:gd name="connsiteX15" fmla="*/ 4981634 w 5499818"/>
              <a:gd name="connsiteY15" fmla="*/ 5436788 h 5523501"/>
              <a:gd name="connsiteX16" fmla="*/ 4652577 w 5499818"/>
              <a:gd name="connsiteY16" fmla="*/ 5523406 h 5523501"/>
              <a:gd name="connsiteX17" fmla="*/ 818579 w 5499818"/>
              <a:gd name="connsiteY17" fmla="*/ 5434295 h 5523501"/>
              <a:gd name="connsiteX18" fmla="*/ 631121 w 5499818"/>
              <a:gd name="connsiteY18" fmla="*/ 5231095 h 5523501"/>
              <a:gd name="connsiteX19" fmla="*/ 617925 w 5499818"/>
              <a:gd name="connsiteY19" fmla="*/ 2959100 h 5523501"/>
              <a:gd name="connsiteX20" fmla="*/ 457389 w 5499818"/>
              <a:gd name="connsiteY20" fmla="*/ 2720807 h 5523501"/>
              <a:gd name="connsiteX21" fmla="*/ 94679 w 5499818"/>
              <a:gd name="connsiteY21" fmla="*/ 2720807 h 5523501"/>
              <a:gd name="connsiteX22" fmla="*/ 3232 w 5499818"/>
              <a:gd name="connsiteY22" fmla="*/ 2317691 h 5523501"/>
              <a:gd name="connsiteX0" fmla="*/ 3232 w 5499818"/>
              <a:gd name="connsiteY0" fmla="*/ 2317691 h 5523501"/>
              <a:gd name="connsiteX1" fmla="*/ 4933 w 5499818"/>
              <a:gd name="connsiteY1" fmla="*/ 274811 h 5523501"/>
              <a:gd name="connsiteX2" fmla="*/ 181032 w 5499818"/>
              <a:gd name="connsiteY2" fmla="*/ 0 h 5523501"/>
              <a:gd name="connsiteX3" fmla="*/ 1189040 w 5499818"/>
              <a:gd name="connsiteY3" fmla="*/ 25400 h 5523501"/>
              <a:gd name="connsiteX4" fmla="*/ 1461682 w 5499818"/>
              <a:gd name="connsiteY4" fmla="*/ 283594 h 5523501"/>
              <a:gd name="connsiteX5" fmla="*/ 1457614 w 5499818"/>
              <a:gd name="connsiteY5" fmla="*/ 998466 h 5523501"/>
              <a:gd name="connsiteX6" fmla="*/ 1618678 w 5499818"/>
              <a:gd name="connsiteY6" fmla="*/ 1218291 h 5523501"/>
              <a:gd name="connsiteX7" fmla="*/ 3833042 w 5499818"/>
              <a:gd name="connsiteY7" fmla="*/ 1247488 h 5523501"/>
              <a:gd name="connsiteX8" fmla="*/ 4028636 w 5499818"/>
              <a:gd name="connsiteY8" fmla="*/ 1377376 h 5523501"/>
              <a:gd name="connsiteX9" fmla="*/ 4046925 w 5499818"/>
              <a:gd name="connsiteY9" fmla="*/ 2397689 h 5523501"/>
              <a:gd name="connsiteX10" fmla="*/ 4124184 w 5499818"/>
              <a:gd name="connsiteY10" fmla="*/ 2617387 h 5523501"/>
              <a:gd name="connsiteX11" fmla="*/ 5306773 w 5499818"/>
              <a:gd name="connsiteY11" fmla="*/ 2659285 h 5523501"/>
              <a:gd name="connsiteX12" fmla="*/ 5499818 w 5499818"/>
              <a:gd name="connsiteY12" fmla="*/ 2863158 h 5523501"/>
              <a:gd name="connsiteX13" fmla="*/ 5453087 w 5499818"/>
              <a:gd name="connsiteY13" fmla="*/ 4802064 h 5523501"/>
              <a:gd name="connsiteX14" fmla="*/ 5363649 w 5499818"/>
              <a:gd name="connsiteY14" fmla="*/ 5206577 h 5523501"/>
              <a:gd name="connsiteX15" fmla="*/ 4981634 w 5499818"/>
              <a:gd name="connsiteY15" fmla="*/ 5436788 h 5523501"/>
              <a:gd name="connsiteX16" fmla="*/ 4652577 w 5499818"/>
              <a:gd name="connsiteY16" fmla="*/ 5523406 h 5523501"/>
              <a:gd name="connsiteX17" fmla="*/ 818579 w 5499818"/>
              <a:gd name="connsiteY17" fmla="*/ 5434295 h 5523501"/>
              <a:gd name="connsiteX18" fmla="*/ 631121 w 5499818"/>
              <a:gd name="connsiteY18" fmla="*/ 5231095 h 5523501"/>
              <a:gd name="connsiteX19" fmla="*/ 617925 w 5499818"/>
              <a:gd name="connsiteY19" fmla="*/ 2959100 h 5523501"/>
              <a:gd name="connsiteX20" fmla="*/ 457389 w 5499818"/>
              <a:gd name="connsiteY20" fmla="*/ 2720807 h 5523501"/>
              <a:gd name="connsiteX21" fmla="*/ 94679 w 5499818"/>
              <a:gd name="connsiteY21" fmla="*/ 2720807 h 5523501"/>
              <a:gd name="connsiteX22" fmla="*/ 3232 w 5499818"/>
              <a:gd name="connsiteY22" fmla="*/ 2317691 h 5523501"/>
              <a:gd name="connsiteX0" fmla="*/ 3232 w 5499818"/>
              <a:gd name="connsiteY0" fmla="*/ 2317691 h 5523501"/>
              <a:gd name="connsiteX1" fmla="*/ 4933 w 5499818"/>
              <a:gd name="connsiteY1" fmla="*/ 274811 h 5523501"/>
              <a:gd name="connsiteX2" fmla="*/ 181032 w 5499818"/>
              <a:gd name="connsiteY2" fmla="*/ 0 h 5523501"/>
              <a:gd name="connsiteX3" fmla="*/ 1189040 w 5499818"/>
              <a:gd name="connsiteY3" fmla="*/ 25400 h 5523501"/>
              <a:gd name="connsiteX4" fmla="*/ 1461682 w 5499818"/>
              <a:gd name="connsiteY4" fmla="*/ 283594 h 5523501"/>
              <a:gd name="connsiteX5" fmla="*/ 1457614 w 5499818"/>
              <a:gd name="connsiteY5" fmla="*/ 998466 h 5523501"/>
              <a:gd name="connsiteX6" fmla="*/ 1633261 w 5499818"/>
              <a:gd name="connsiteY6" fmla="*/ 1196141 h 5523501"/>
              <a:gd name="connsiteX7" fmla="*/ 3833042 w 5499818"/>
              <a:gd name="connsiteY7" fmla="*/ 1247488 h 5523501"/>
              <a:gd name="connsiteX8" fmla="*/ 4028636 w 5499818"/>
              <a:gd name="connsiteY8" fmla="*/ 1377376 h 5523501"/>
              <a:gd name="connsiteX9" fmla="*/ 4046925 w 5499818"/>
              <a:gd name="connsiteY9" fmla="*/ 2397689 h 5523501"/>
              <a:gd name="connsiteX10" fmla="*/ 4124184 w 5499818"/>
              <a:gd name="connsiteY10" fmla="*/ 2617387 h 5523501"/>
              <a:gd name="connsiteX11" fmla="*/ 5306773 w 5499818"/>
              <a:gd name="connsiteY11" fmla="*/ 2659285 h 5523501"/>
              <a:gd name="connsiteX12" fmla="*/ 5499818 w 5499818"/>
              <a:gd name="connsiteY12" fmla="*/ 2863158 h 5523501"/>
              <a:gd name="connsiteX13" fmla="*/ 5453087 w 5499818"/>
              <a:gd name="connsiteY13" fmla="*/ 4802064 h 5523501"/>
              <a:gd name="connsiteX14" fmla="*/ 5363649 w 5499818"/>
              <a:gd name="connsiteY14" fmla="*/ 5206577 h 5523501"/>
              <a:gd name="connsiteX15" fmla="*/ 4981634 w 5499818"/>
              <a:gd name="connsiteY15" fmla="*/ 5436788 h 5523501"/>
              <a:gd name="connsiteX16" fmla="*/ 4652577 w 5499818"/>
              <a:gd name="connsiteY16" fmla="*/ 5523406 h 5523501"/>
              <a:gd name="connsiteX17" fmla="*/ 818579 w 5499818"/>
              <a:gd name="connsiteY17" fmla="*/ 5434295 h 5523501"/>
              <a:gd name="connsiteX18" fmla="*/ 631121 w 5499818"/>
              <a:gd name="connsiteY18" fmla="*/ 5231095 h 5523501"/>
              <a:gd name="connsiteX19" fmla="*/ 617925 w 5499818"/>
              <a:gd name="connsiteY19" fmla="*/ 2959100 h 5523501"/>
              <a:gd name="connsiteX20" fmla="*/ 457389 w 5499818"/>
              <a:gd name="connsiteY20" fmla="*/ 2720807 h 5523501"/>
              <a:gd name="connsiteX21" fmla="*/ 94679 w 5499818"/>
              <a:gd name="connsiteY21" fmla="*/ 2720807 h 5523501"/>
              <a:gd name="connsiteX22" fmla="*/ 3232 w 5499818"/>
              <a:gd name="connsiteY22" fmla="*/ 2317691 h 5523501"/>
              <a:gd name="connsiteX0" fmla="*/ 3232 w 5499818"/>
              <a:gd name="connsiteY0" fmla="*/ 2317691 h 5523501"/>
              <a:gd name="connsiteX1" fmla="*/ 4933 w 5499818"/>
              <a:gd name="connsiteY1" fmla="*/ 274811 h 5523501"/>
              <a:gd name="connsiteX2" fmla="*/ 181032 w 5499818"/>
              <a:gd name="connsiteY2" fmla="*/ 0 h 5523501"/>
              <a:gd name="connsiteX3" fmla="*/ 1189040 w 5499818"/>
              <a:gd name="connsiteY3" fmla="*/ 25400 h 5523501"/>
              <a:gd name="connsiteX4" fmla="*/ 1461682 w 5499818"/>
              <a:gd name="connsiteY4" fmla="*/ 283594 h 5523501"/>
              <a:gd name="connsiteX5" fmla="*/ 1457614 w 5499818"/>
              <a:gd name="connsiteY5" fmla="*/ 998466 h 5523501"/>
              <a:gd name="connsiteX6" fmla="*/ 1633261 w 5499818"/>
              <a:gd name="connsiteY6" fmla="*/ 1196141 h 5523501"/>
              <a:gd name="connsiteX7" fmla="*/ 3833042 w 5499818"/>
              <a:gd name="connsiteY7" fmla="*/ 1203188 h 5523501"/>
              <a:gd name="connsiteX8" fmla="*/ 4028636 w 5499818"/>
              <a:gd name="connsiteY8" fmla="*/ 1377376 h 5523501"/>
              <a:gd name="connsiteX9" fmla="*/ 4046925 w 5499818"/>
              <a:gd name="connsiteY9" fmla="*/ 2397689 h 5523501"/>
              <a:gd name="connsiteX10" fmla="*/ 4124184 w 5499818"/>
              <a:gd name="connsiteY10" fmla="*/ 2617387 h 5523501"/>
              <a:gd name="connsiteX11" fmla="*/ 5306773 w 5499818"/>
              <a:gd name="connsiteY11" fmla="*/ 2659285 h 5523501"/>
              <a:gd name="connsiteX12" fmla="*/ 5499818 w 5499818"/>
              <a:gd name="connsiteY12" fmla="*/ 2863158 h 5523501"/>
              <a:gd name="connsiteX13" fmla="*/ 5453087 w 5499818"/>
              <a:gd name="connsiteY13" fmla="*/ 4802064 h 5523501"/>
              <a:gd name="connsiteX14" fmla="*/ 5363649 w 5499818"/>
              <a:gd name="connsiteY14" fmla="*/ 5206577 h 5523501"/>
              <a:gd name="connsiteX15" fmla="*/ 4981634 w 5499818"/>
              <a:gd name="connsiteY15" fmla="*/ 5436788 h 5523501"/>
              <a:gd name="connsiteX16" fmla="*/ 4652577 w 5499818"/>
              <a:gd name="connsiteY16" fmla="*/ 5523406 h 5523501"/>
              <a:gd name="connsiteX17" fmla="*/ 818579 w 5499818"/>
              <a:gd name="connsiteY17" fmla="*/ 5434295 h 5523501"/>
              <a:gd name="connsiteX18" fmla="*/ 631121 w 5499818"/>
              <a:gd name="connsiteY18" fmla="*/ 5231095 h 5523501"/>
              <a:gd name="connsiteX19" fmla="*/ 617925 w 5499818"/>
              <a:gd name="connsiteY19" fmla="*/ 2959100 h 5523501"/>
              <a:gd name="connsiteX20" fmla="*/ 457389 w 5499818"/>
              <a:gd name="connsiteY20" fmla="*/ 2720807 h 5523501"/>
              <a:gd name="connsiteX21" fmla="*/ 94679 w 5499818"/>
              <a:gd name="connsiteY21" fmla="*/ 2720807 h 5523501"/>
              <a:gd name="connsiteX22" fmla="*/ 3232 w 5499818"/>
              <a:gd name="connsiteY22" fmla="*/ 2317691 h 5523501"/>
              <a:gd name="connsiteX0" fmla="*/ 3232 w 5499818"/>
              <a:gd name="connsiteY0" fmla="*/ 2317691 h 5523501"/>
              <a:gd name="connsiteX1" fmla="*/ 4933 w 5499818"/>
              <a:gd name="connsiteY1" fmla="*/ 274811 h 5523501"/>
              <a:gd name="connsiteX2" fmla="*/ 181032 w 5499818"/>
              <a:gd name="connsiteY2" fmla="*/ 0 h 5523501"/>
              <a:gd name="connsiteX3" fmla="*/ 1189040 w 5499818"/>
              <a:gd name="connsiteY3" fmla="*/ 25400 h 5523501"/>
              <a:gd name="connsiteX4" fmla="*/ 1461682 w 5499818"/>
              <a:gd name="connsiteY4" fmla="*/ 283594 h 5523501"/>
              <a:gd name="connsiteX5" fmla="*/ 1457614 w 5499818"/>
              <a:gd name="connsiteY5" fmla="*/ 998466 h 5523501"/>
              <a:gd name="connsiteX6" fmla="*/ 1633261 w 5499818"/>
              <a:gd name="connsiteY6" fmla="*/ 1181374 h 5523501"/>
              <a:gd name="connsiteX7" fmla="*/ 3833042 w 5499818"/>
              <a:gd name="connsiteY7" fmla="*/ 1203188 h 5523501"/>
              <a:gd name="connsiteX8" fmla="*/ 4028636 w 5499818"/>
              <a:gd name="connsiteY8" fmla="*/ 1377376 h 5523501"/>
              <a:gd name="connsiteX9" fmla="*/ 4046925 w 5499818"/>
              <a:gd name="connsiteY9" fmla="*/ 2397689 h 5523501"/>
              <a:gd name="connsiteX10" fmla="*/ 4124184 w 5499818"/>
              <a:gd name="connsiteY10" fmla="*/ 2617387 h 5523501"/>
              <a:gd name="connsiteX11" fmla="*/ 5306773 w 5499818"/>
              <a:gd name="connsiteY11" fmla="*/ 2659285 h 5523501"/>
              <a:gd name="connsiteX12" fmla="*/ 5499818 w 5499818"/>
              <a:gd name="connsiteY12" fmla="*/ 2863158 h 5523501"/>
              <a:gd name="connsiteX13" fmla="*/ 5453087 w 5499818"/>
              <a:gd name="connsiteY13" fmla="*/ 4802064 h 5523501"/>
              <a:gd name="connsiteX14" fmla="*/ 5363649 w 5499818"/>
              <a:gd name="connsiteY14" fmla="*/ 5206577 h 5523501"/>
              <a:gd name="connsiteX15" fmla="*/ 4981634 w 5499818"/>
              <a:gd name="connsiteY15" fmla="*/ 5436788 h 5523501"/>
              <a:gd name="connsiteX16" fmla="*/ 4652577 w 5499818"/>
              <a:gd name="connsiteY16" fmla="*/ 5523406 h 5523501"/>
              <a:gd name="connsiteX17" fmla="*/ 818579 w 5499818"/>
              <a:gd name="connsiteY17" fmla="*/ 5434295 h 5523501"/>
              <a:gd name="connsiteX18" fmla="*/ 631121 w 5499818"/>
              <a:gd name="connsiteY18" fmla="*/ 5231095 h 5523501"/>
              <a:gd name="connsiteX19" fmla="*/ 617925 w 5499818"/>
              <a:gd name="connsiteY19" fmla="*/ 2959100 h 5523501"/>
              <a:gd name="connsiteX20" fmla="*/ 457389 w 5499818"/>
              <a:gd name="connsiteY20" fmla="*/ 2720807 h 5523501"/>
              <a:gd name="connsiteX21" fmla="*/ 94679 w 5499818"/>
              <a:gd name="connsiteY21" fmla="*/ 2720807 h 5523501"/>
              <a:gd name="connsiteX22" fmla="*/ 3232 w 5499818"/>
              <a:gd name="connsiteY22" fmla="*/ 2317691 h 5523501"/>
              <a:gd name="connsiteX0" fmla="*/ 3232 w 5499818"/>
              <a:gd name="connsiteY0" fmla="*/ 2317691 h 5523501"/>
              <a:gd name="connsiteX1" fmla="*/ 4933 w 5499818"/>
              <a:gd name="connsiteY1" fmla="*/ 274811 h 5523501"/>
              <a:gd name="connsiteX2" fmla="*/ 181032 w 5499818"/>
              <a:gd name="connsiteY2" fmla="*/ 0 h 5523501"/>
              <a:gd name="connsiteX3" fmla="*/ 1189040 w 5499818"/>
              <a:gd name="connsiteY3" fmla="*/ 25400 h 5523501"/>
              <a:gd name="connsiteX4" fmla="*/ 1461682 w 5499818"/>
              <a:gd name="connsiteY4" fmla="*/ 283594 h 5523501"/>
              <a:gd name="connsiteX5" fmla="*/ 1457614 w 5499818"/>
              <a:gd name="connsiteY5" fmla="*/ 998466 h 5523501"/>
              <a:gd name="connsiteX6" fmla="*/ 1633261 w 5499818"/>
              <a:gd name="connsiteY6" fmla="*/ 1181374 h 5523501"/>
              <a:gd name="connsiteX7" fmla="*/ 3833042 w 5499818"/>
              <a:gd name="connsiteY7" fmla="*/ 1203188 h 5523501"/>
              <a:gd name="connsiteX8" fmla="*/ 4028636 w 5499818"/>
              <a:gd name="connsiteY8" fmla="*/ 1377376 h 5523501"/>
              <a:gd name="connsiteX9" fmla="*/ 4046925 w 5499818"/>
              <a:gd name="connsiteY9" fmla="*/ 2397689 h 5523501"/>
              <a:gd name="connsiteX10" fmla="*/ 4124184 w 5499818"/>
              <a:gd name="connsiteY10" fmla="*/ 2617387 h 5523501"/>
              <a:gd name="connsiteX11" fmla="*/ 5306773 w 5499818"/>
              <a:gd name="connsiteY11" fmla="*/ 2659285 h 5523501"/>
              <a:gd name="connsiteX12" fmla="*/ 5499818 w 5499818"/>
              <a:gd name="connsiteY12" fmla="*/ 2863158 h 5523501"/>
              <a:gd name="connsiteX13" fmla="*/ 5453087 w 5499818"/>
              <a:gd name="connsiteY13" fmla="*/ 4802064 h 5523501"/>
              <a:gd name="connsiteX14" fmla="*/ 5355004 w 5499818"/>
              <a:gd name="connsiteY14" fmla="*/ 5233992 h 5523501"/>
              <a:gd name="connsiteX15" fmla="*/ 4981634 w 5499818"/>
              <a:gd name="connsiteY15" fmla="*/ 5436788 h 5523501"/>
              <a:gd name="connsiteX16" fmla="*/ 4652577 w 5499818"/>
              <a:gd name="connsiteY16" fmla="*/ 5523406 h 5523501"/>
              <a:gd name="connsiteX17" fmla="*/ 818579 w 5499818"/>
              <a:gd name="connsiteY17" fmla="*/ 5434295 h 5523501"/>
              <a:gd name="connsiteX18" fmla="*/ 631121 w 5499818"/>
              <a:gd name="connsiteY18" fmla="*/ 5231095 h 5523501"/>
              <a:gd name="connsiteX19" fmla="*/ 617925 w 5499818"/>
              <a:gd name="connsiteY19" fmla="*/ 2959100 h 5523501"/>
              <a:gd name="connsiteX20" fmla="*/ 457389 w 5499818"/>
              <a:gd name="connsiteY20" fmla="*/ 2720807 h 5523501"/>
              <a:gd name="connsiteX21" fmla="*/ 94679 w 5499818"/>
              <a:gd name="connsiteY21" fmla="*/ 2720807 h 5523501"/>
              <a:gd name="connsiteX22" fmla="*/ 3232 w 5499818"/>
              <a:gd name="connsiteY22" fmla="*/ 2317691 h 5523501"/>
              <a:gd name="connsiteX0" fmla="*/ 3232 w 5499818"/>
              <a:gd name="connsiteY0" fmla="*/ 2317691 h 5523501"/>
              <a:gd name="connsiteX1" fmla="*/ 4933 w 5499818"/>
              <a:gd name="connsiteY1" fmla="*/ 274811 h 5523501"/>
              <a:gd name="connsiteX2" fmla="*/ 181032 w 5499818"/>
              <a:gd name="connsiteY2" fmla="*/ 0 h 5523501"/>
              <a:gd name="connsiteX3" fmla="*/ 1189040 w 5499818"/>
              <a:gd name="connsiteY3" fmla="*/ 25400 h 5523501"/>
              <a:gd name="connsiteX4" fmla="*/ 1461682 w 5499818"/>
              <a:gd name="connsiteY4" fmla="*/ 283594 h 5523501"/>
              <a:gd name="connsiteX5" fmla="*/ 1457614 w 5499818"/>
              <a:gd name="connsiteY5" fmla="*/ 998466 h 5523501"/>
              <a:gd name="connsiteX6" fmla="*/ 1633261 w 5499818"/>
              <a:gd name="connsiteY6" fmla="*/ 1181374 h 5523501"/>
              <a:gd name="connsiteX7" fmla="*/ 3833042 w 5499818"/>
              <a:gd name="connsiteY7" fmla="*/ 1203188 h 5523501"/>
              <a:gd name="connsiteX8" fmla="*/ 4028636 w 5499818"/>
              <a:gd name="connsiteY8" fmla="*/ 1377376 h 5523501"/>
              <a:gd name="connsiteX9" fmla="*/ 4046925 w 5499818"/>
              <a:gd name="connsiteY9" fmla="*/ 2397689 h 5523501"/>
              <a:gd name="connsiteX10" fmla="*/ 4124184 w 5499818"/>
              <a:gd name="connsiteY10" fmla="*/ 2617387 h 5523501"/>
              <a:gd name="connsiteX11" fmla="*/ 5306773 w 5499818"/>
              <a:gd name="connsiteY11" fmla="*/ 2659285 h 5523501"/>
              <a:gd name="connsiteX12" fmla="*/ 5499818 w 5499818"/>
              <a:gd name="connsiteY12" fmla="*/ 2863158 h 5523501"/>
              <a:gd name="connsiteX13" fmla="*/ 5453087 w 5499818"/>
              <a:gd name="connsiteY13" fmla="*/ 4802064 h 5523501"/>
              <a:gd name="connsiteX14" fmla="*/ 5355004 w 5499818"/>
              <a:gd name="connsiteY14" fmla="*/ 5233992 h 5523501"/>
              <a:gd name="connsiteX15" fmla="*/ 5033504 w 5499818"/>
              <a:gd name="connsiteY15" fmla="*/ 5436788 h 5523501"/>
              <a:gd name="connsiteX16" fmla="*/ 4652577 w 5499818"/>
              <a:gd name="connsiteY16" fmla="*/ 5523406 h 5523501"/>
              <a:gd name="connsiteX17" fmla="*/ 818579 w 5499818"/>
              <a:gd name="connsiteY17" fmla="*/ 5434295 h 5523501"/>
              <a:gd name="connsiteX18" fmla="*/ 631121 w 5499818"/>
              <a:gd name="connsiteY18" fmla="*/ 5231095 h 5523501"/>
              <a:gd name="connsiteX19" fmla="*/ 617925 w 5499818"/>
              <a:gd name="connsiteY19" fmla="*/ 2959100 h 5523501"/>
              <a:gd name="connsiteX20" fmla="*/ 457389 w 5499818"/>
              <a:gd name="connsiteY20" fmla="*/ 2720807 h 5523501"/>
              <a:gd name="connsiteX21" fmla="*/ 94679 w 5499818"/>
              <a:gd name="connsiteY21" fmla="*/ 2720807 h 5523501"/>
              <a:gd name="connsiteX22" fmla="*/ 3232 w 5499818"/>
              <a:gd name="connsiteY22" fmla="*/ 2317691 h 552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99818" h="5523501">
                <a:moveTo>
                  <a:pt x="3232" y="2317691"/>
                </a:moveTo>
                <a:cubicBezTo>
                  <a:pt x="-1001" y="1559924"/>
                  <a:pt x="9166" y="1032578"/>
                  <a:pt x="4933" y="274811"/>
                </a:cubicBezTo>
                <a:cubicBezTo>
                  <a:pt x="18029" y="152005"/>
                  <a:pt x="-19280" y="396"/>
                  <a:pt x="181032" y="0"/>
                </a:cubicBezTo>
                <a:lnTo>
                  <a:pt x="1189040" y="25400"/>
                </a:lnTo>
                <a:cubicBezTo>
                  <a:pt x="1364348" y="27458"/>
                  <a:pt x="1466390" y="51116"/>
                  <a:pt x="1461682" y="283594"/>
                </a:cubicBezTo>
                <a:cubicBezTo>
                  <a:pt x="1460326" y="546496"/>
                  <a:pt x="1458970" y="735564"/>
                  <a:pt x="1457614" y="998466"/>
                </a:cubicBezTo>
                <a:cubicBezTo>
                  <a:pt x="1461527" y="1104735"/>
                  <a:pt x="1522687" y="1197515"/>
                  <a:pt x="1633261" y="1181374"/>
                </a:cubicBezTo>
                <a:lnTo>
                  <a:pt x="3833042" y="1203188"/>
                </a:lnTo>
                <a:cubicBezTo>
                  <a:pt x="3955125" y="1203281"/>
                  <a:pt x="4027434" y="1269274"/>
                  <a:pt x="4028636" y="1377376"/>
                </a:cubicBezTo>
                <a:lnTo>
                  <a:pt x="4046925" y="2397689"/>
                </a:lnTo>
                <a:cubicBezTo>
                  <a:pt x="4051346" y="2538127"/>
                  <a:pt x="4048656" y="2620961"/>
                  <a:pt x="4124184" y="2617387"/>
                </a:cubicBezTo>
                <a:lnTo>
                  <a:pt x="5306773" y="2659285"/>
                </a:lnTo>
                <a:cubicBezTo>
                  <a:pt x="5492003" y="2676839"/>
                  <a:pt x="5499466" y="2723194"/>
                  <a:pt x="5499818" y="2863158"/>
                </a:cubicBezTo>
                <a:lnTo>
                  <a:pt x="5453087" y="4802064"/>
                </a:lnTo>
                <a:cubicBezTo>
                  <a:pt x="5450539" y="5019819"/>
                  <a:pt x="5475060" y="5135406"/>
                  <a:pt x="5355004" y="5233992"/>
                </a:cubicBezTo>
                <a:cubicBezTo>
                  <a:pt x="5256282" y="5303776"/>
                  <a:pt x="5181644" y="5364781"/>
                  <a:pt x="5033504" y="5436788"/>
                </a:cubicBezTo>
                <a:cubicBezTo>
                  <a:pt x="4938040" y="5484863"/>
                  <a:pt x="4790706" y="5525737"/>
                  <a:pt x="4652577" y="5523406"/>
                </a:cubicBezTo>
                <a:lnTo>
                  <a:pt x="818579" y="5434295"/>
                </a:lnTo>
                <a:cubicBezTo>
                  <a:pt x="718169" y="5438569"/>
                  <a:pt x="624870" y="5378035"/>
                  <a:pt x="631121" y="5231095"/>
                </a:cubicBezTo>
                <a:cubicBezTo>
                  <a:pt x="626722" y="4473763"/>
                  <a:pt x="622324" y="3716432"/>
                  <a:pt x="617925" y="2959100"/>
                </a:cubicBezTo>
                <a:cubicBezTo>
                  <a:pt x="621299" y="2781260"/>
                  <a:pt x="646004" y="2718630"/>
                  <a:pt x="457389" y="2720807"/>
                </a:cubicBezTo>
                <a:lnTo>
                  <a:pt x="94679" y="2720807"/>
                </a:lnTo>
                <a:cubicBezTo>
                  <a:pt x="-25872" y="2706445"/>
                  <a:pt x="2901" y="2540871"/>
                  <a:pt x="3232" y="2317691"/>
                </a:cubicBezTo>
                <a:close/>
              </a:path>
            </a:pathLst>
          </a:custGeom>
          <a:noFill/>
          <a:ln w="25400">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pic>
        <p:nvPicPr>
          <p:cNvPr id="6" name="図 5" descr="マップ&#10;&#10;AI によって生成されたコンテンツは間違っている可能性があります。">
            <a:extLst>
              <a:ext uri="{FF2B5EF4-FFF2-40B4-BE49-F238E27FC236}">
                <a16:creationId xmlns:a16="http://schemas.microsoft.com/office/drawing/2014/main" id="{E2D0C94F-2DB3-BB27-C98C-CE8ACAD871E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292173" y="7401535"/>
            <a:ext cx="4764981" cy="2824356"/>
          </a:xfrm>
          <a:prstGeom prst="rect">
            <a:avLst/>
          </a:prstGeom>
        </p:spPr>
      </p:pic>
      <p:sp>
        <p:nvSpPr>
          <p:cNvPr id="67" name="フリーフォーム: 図形 66">
            <a:extLst>
              <a:ext uri="{FF2B5EF4-FFF2-40B4-BE49-F238E27FC236}">
                <a16:creationId xmlns:a16="http://schemas.microsoft.com/office/drawing/2014/main" id="{31AFB965-EC67-4CE5-A400-8EDF32AA704B}"/>
              </a:ext>
            </a:extLst>
          </p:cNvPr>
          <p:cNvSpPr/>
          <p:nvPr/>
        </p:nvSpPr>
        <p:spPr>
          <a:xfrm>
            <a:off x="4360970" y="6888480"/>
            <a:ext cx="1028700" cy="2146572"/>
          </a:xfrm>
          <a:custGeom>
            <a:avLst/>
            <a:gdLst>
              <a:gd name="connsiteX0" fmla="*/ 514350 w 1028700"/>
              <a:gd name="connsiteY0" fmla="*/ 31323 h 1587073"/>
              <a:gd name="connsiteX1" fmla="*/ 1022350 w 1028700"/>
              <a:gd name="connsiteY1" fmla="*/ 37673 h 1587073"/>
              <a:gd name="connsiteX2" fmla="*/ 1028700 w 1028700"/>
              <a:gd name="connsiteY2" fmla="*/ 1409273 h 1587073"/>
              <a:gd name="connsiteX3" fmla="*/ 654050 w 1028700"/>
              <a:gd name="connsiteY3" fmla="*/ 1587073 h 1587073"/>
              <a:gd name="connsiteX4" fmla="*/ 12700 w 1028700"/>
              <a:gd name="connsiteY4" fmla="*/ 1580723 h 1587073"/>
              <a:gd name="connsiteX5" fmla="*/ 0 w 1028700"/>
              <a:gd name="connsiteY5" fmla="*/ 1040973 h 1587073"/>
              <a:gd name="connsiteX6" fmla="*/ 355600 w 1028700"/>
              <a:gd name="connsiteY6" fmla="*/ 818723 h 1587073"/>
              <a:gd name="connsiteX7" fmla="*/ 387350 w 1028700"/>
              <a:gd name="connsiteY7" fmla="*/ 621873 h 1587073"/>
              <a:gd name="connsiteX8" fmla="*/ 527050 w 1028700"/>
              <a:gd name="connsiteY8" fmla="*/ 475823 h 1587073"/>
              <a:gd name="connsiteX9" fmla="*/ 514350 w 1028700"/>
              <a:gd name="connsiteY9" fmla="*/ 31323 h 1587073"/>
              <a:gd name="connsiteX0" fmla="*/ 514350 w 1028700"/>
              <a:gd name="connsiteY0" fmla="*/ 99437 h 1655187"/>
              <a:gd name="connsiteX1" fmla="*/ 800310 w 1028700"/>
              <a:gd name="connsiteY1" fmla="*/ 92815 h 1655187"/>
              <a:gd name="connsiteX2" fmla="*/ 1022350 w 1028700"/>
              <a:gd name="connsiteY2" fmla="*/ 105787 h 1655187"/>
              <a:gd name="connsiteX3" fmla="*/ 1028700 w 1028700"/>
              <a:gd name="connsiteY3" fmla="*/ 1477387 h 1655187"/>
              <a:gd name="connsiteX4" fmla="*/ 654050 w 1028700"/>
              <a:gd name="connsiteY4" fmla="*/ 1655187 h 1655187"/>
              <a:gd name="connsiteX5" fmla="*/ 12700 w 1028700"/>
              <a:gd name="connsiteY5" fmla="*/ 1648837 h 1655187"/>
              <a:gd name="connsiteX6" fmla="*/ 0 w 1028700"/>
              <a:gd name="connsiteY6" fmla="*/ 1109087 h 1655187"/>
              <a:gd name="connsiteX7" fmla="*/ 355600 w 1028700"/>
              <a:gd name="connsiteY7" fmla="*/ 886837 h 1655187"/>
              <a:gd name="connsiteX8" fmla="*/ 387350 w 1028700"/>
              <a:gd name="connsiteY8" fmla="*/ 689987 h 1655187"/>
              <a:gd name="connsiteX9" fmla="*/ 527050 w 1028700"/>
              <a:gd name="connsiteY9" fmla="*/ 543937 h 1655187"/>
              <a:gd name="connsiteX10" fmla="*/ 514350 w 1028700"/>
              <a:gd name="connsiteY10" fmla="*/ 99437 h 1655187"/>
              <a:gd name="connsiteX0" fmla="*/ 514350 w 1028700"/>
              <a:gd name="connsiteY0" fmla="*/ 144117 h 1699867"/>
              <a:gd name="connsiteX1" fmla="*/ 800310 w 1028700"/>
              <a:gd name="connsiteY1" fmla="*/ 137495 h 1699867"/>
              <a:gd name="connsiteX2" fmla="*/ 1022350 w 1028700"/>
              <a:gd name="connsiteY2" fmla="*/ 150467 h 1699867"/>
              <a:gd name="connsiteX3" fmla="*/ 1028700 w 1028700"/>
              <a:gd name="connsiteY3" fmla="*/ 1522067 h 1699867"/>
              <a:gd name="connsiteX4" fmla="*/ 654050 w 1028700"/>
              <a:gd name="connsiteY4" fmla="*/ 1699867 h 1699867"/>
              <a:gd name="connsiteX5" fmla="*/ 12700 w 1028700"/>
              <a:gd name="connsiteY5" fmla="*/ 1693517 h 1699867"/>
              <a:gd name="connsiteX6" fmla="*/ 0 w 1028700"/>
              <a:gd name="connsiteY6" fmla="*/ 1153767 h 1699867"/>
              <a:gd name="connsiteX7" fmla="*/ 355600 w 1028700"/>
              <a:gd name="connsiteY7" fmla="*/ 931517 h 1699867"/>
              <a:gd name="connsiteX8" fmla="*/ 387350 w 1028700"/>
              <a:gd name="connsiteY8" fmla="*/ 734667 h 1699867"/>
              <a:gd name="connsiteX9" fmla="*/ 527050 w 1028700"/>
              <a:gd name="connsiteY9" fmla="*/ 588617 h 1699867"/>
              <a:gd name="connsiteX10" fmla="*/ 514350 w 1028700"/>
              <a:gd name="connsiteY10" fmla="*/ 144117 h 1699867"/>
              <a:gd name="connsiteX0" fmla="*/ 514350 w 1028700"/>
              <a:gd name="connsiteY0" fmla="*/ 144117 h 1699867"/>
              <a:gd name="connsiteX1" fmla="*/ 800310 w 1028700"/>
              <a:gd name="connsiteY1" fmla="*/ 137495 h 1699867"/>
              <a:gd name="connsiteX2" fmla="*/ 1022350 w 1028700"/>
              <a:gd name="connsiteY2" fmla="*/ 150467 h 1699867"/>
              <a:gd name="connsiteX3" fmla="*/ 1028700 w 1028700"/>
              <a:gd name="connsiteY3" fmla="*/ 1522067 h 1699867"/>
              <a:gd name="connsiteX4" fmla="*/ 654050 w 1028700"/>
              <a:gd name="connsiteY4" fmla="*/ 1699867 h 1699867"/>
              <a:gd name="connsiteX5" fmla="*/ 12700 w 1028700"/>
              <a:gd name="connsiteY5" fmla="*/ 1693517 h 1699867"/>
              <a:gd name="connsiteX6" fmla="*/ 0 w 1028700"/>
              <a:gd name="connsiteY6" fmla="*/ 1153767 h 1699867"/>
              <a:gd name="connsiteX7" fmla="*/ 355600 w 1028700"/>
              <a:gd name="connsiteY7" fmla="*/ 931517 h 1699867"/>
              <a:gd name="connsiteX8" fmla="*/ 387350 w 1028700"/>
              <a:gd name="connsiteY8" fmla="*/ 734667 h 1699867"/>
              <a:gd name="connsiteX9" fmla="*/ 527050 w 1028700"/>
              <a:gd name="connsiteY9" fmla="*/ 588617 h 1699867"/>
              <a:gd name="connsiteX10" fmla="*/ 514350 w 1028700"/>
              <a:gd name="connsiteY10" fmla="*/ 144117 h 1699867"/>
              <a:gd name="connsiteX0" fmla="*/ 514350 w 1028700"/>
              <a:gd name="connsiteY0" fmla="*/ 163935 h 1719685"/>
              <a:gd name="connsiteX1" fmla="*/ 769830 w 1028700"/>
              <a:gd name="connsiteY1" fmla="*/ 116673 h 1719685"/>
              <a:gd name="connsiteX2" fmla="*/ 1022350 w 1028700"/>
              <a:gd name="connsiteY2" fmla="*/ 170285 h 1719685"/>
              <a:gd name="connsiteX3" fmla="*/ 1028700 w 1028700"/>
              <a:gd name="connsiteY3" fmla="*/ 1541885 h 1719685"/>
              <a:gd name="connsiteX4" fmla="*/ 654050 w 1028700"/>
              <a:gd name="connsiteY4" fmla="*/ 1719685 h 1719685"/>
              <a:gd name="connsiteX5" fmla="*/ 12700 w 1028700"/>
              <a:gd name="connsiteY5" fmla="*/ 1713335 h 1719685"/>
              <a:gd name="connsiteX6" fmla="*/ 0 w 1028700"/>
              <a:gd name="connsiteY6" fmla="*/ 1173585 h 1719685"/>
              <a:gd name="connsiteX7" fmla="*/ 355600 w 1028700"/>
              <a:gd name="connsiteY7" fmla="*/ 951335 h 1719685"/>
              <a:gd name="connsiteX8" fmla="*/ 387350 w 1028700"/>
              <a:gd name="connsiteY8" fmla="*/ 754485 h 1719685"/>
              <a:gd name="connsiteX9" fmla="*/ 527050 w 1028700"/>
              <a:gd name="connsiteY9" fmla="*/ 608435 h 1719685"/>
              <a:gd name="connsiteX10" fmla="*/ 514350 w 1028700"/>
              <a:gd name="connsiteY10" fmla="*/ 163935 h 1719685"/>
              <a:gd name="connsiteX0" fmla="*/ 514350 w 1028700"/>
              <a:gd name="connsiteY0" fmla="*/ 163935 h 1719685"/>
              <a:gd name="connsiteX1" fmla="*/ 769830 w 1028700"/>
              <a:gd name="connsiteY1" fmla="*/ 116673 h 1719685"/>
              <a:gd name="connsiteX2" fmla="*/ 1022350 w 1028700"/>
              <a:gd name="connsiteY2" fmla="*/ 170285 h 1719685"/>
              <a:gd name="connsiteX3" fmla="*/ 1028700 w 1028700"/>
              <a:gd name="connsiteY3" fmla="*/ 1541885 h 1719685"/>
              <a:gd name="connsiteX4" fmla="*/ 654050 w 1028700"/>
              <a:gd name="connsiteY4" fmla="*/ 1719685 h 1719685"/>
              <a:gd name="connsiteX5" fmla="*/ 12700 w 1028700"/>
              <a:gd name="connsiteY5" fmla="*/ 1713335 h 1719685"/>
              <a:gd name="connsiteX6" fmla="*/ 0 w 1028700"/>
              <a:gd name="connsiteY6" fmla="*/ 1173585 h 1719685"/>
              <a:gd name="connsiteX7" fmla="*/ 355600 w 1028700"/>
              <a:gd name="connsiteY7" fmla="*/ 951335 h 1719685"/>
              <a:gd name="connsiteX8" fmla="*/ 387350 w 1028700"/>
              <a:gd name="connsiteY8" fmla="*/ 754485 h 1719685"/>
              <a:gd name="connsiteX9" fmla="*/ 527050 w 1028700"/>
              <a:gd name="connsiteY9" fmla="*/ 608435 h 1719685"/>
              <a:gd name="connsiteX10" fmla="*/ 514350 w 1028700"/>
              <a:gd name="connsiteY10" fmla="*/ 163935 h 1719685"/>
              <a:gd name="connsiteX0" fmla="*/ 514350 w 1028700"/>
              <a:gd name="connsiteY0" fmla="*/ 158071 h 1713821"/>
              <a:gd name="connsiteX1" fmla="*/ 769830 w 1028700"/>
              <a:gd name="connsiteY1" fmla="*/ 110809 h 1713821"/>
              <a:gd name="connsiteX2" fmla="*/ 1022350 w 1028700"/>
              <a:gd name="connsiteY2" fmla="*/ 164421 h 1713821"/>
              <a:gd name="connsiteX3" fmla="*/ 1028700 w 1028700"/>
              <a:gd name="connsiteY3" fmla="*/ 1536021 h 1713821"/>
              <a:gd name="connsiteX4" fmla="*/ 654050 w 1028700"/>
              <a:gd name="connsiteY4" fmla="*/ 1713821 h 1713821"/>
              <a:gd name="connsiteX5" fmla="*/ 12700 w 1028700"/>
              <a:gd name="connsiteY5" fmla="*/ 1707471 h 1713821"/>
              <a:gd name="connsiteX6" fmla="*/ 0 w 1028700"/>
              <a:gd name="connsiteY6" fmla="*/ 1167721 h 1713821"/>
              <a:gd name="connsiteX7" fmla="*/ 355600 w 1028700"/>
              <a:gd name="connsiteY7" fmla="*/ 945471 h 1713821"/>
              <a:gd name="connsiteX8" fmla="*/ 387350 w 1028700"/>
              <a:gd name="connsiteY8" fmla="*/ 748621 h 1713821"/>
              <a:gd name="connsiteX9" fmla="*/ 527050 w 1028700"/>
              <a:gd name="connsiteY9" fmla="*/ 602571 h 1713821"/>
              <a:gd name="connsiteX10" fmla="*/ 514350 w 1028700"/>
              <a:gd name="connsiteY10" fmla="*/ 158071 h 1713821"/>
              <a:gd name="connsiteX0" fmla="*/ 514350 w 1028700"/>
              <a:gd name="connsiteY0" fmla="*/ 164236 h 1719986"/>
              <a:gd name="connsiteX1" fmla="*/ 769830 w 1028700"/>
              <a:gd name="connsiteY1" fmla="*/ 116974 h 1719986"/>
              <a:gd name="connsiteX2" fmla="*/ 952710 w 1028700"/>
              <a:gd name="connsiteY2" fmla="*/ 15374 h 1719986"/>
              <a:gd name="connsiteX3" fmla="*/ 1022350 w 1028700"/>
              <a:gd name="connsiteY3" fmla="*/ 170586 h 1719986"/>
              <a:gd name="connsiteX4" fmla="*/ 1028700 w 1028700"/>
              <a:gd name="connsiteY4" fmla="*/ 1542186 h 1719986"/>
              <a:gd name="connsiteX5" fmla="*/ 654050 w 1028700"/>
              <a:gd name="connsiteY5" fmla="*/ 1719986 h 1719986"/>
              <a:gd name="connsiteX6" fmla="*/ 12700 w 1028700"/>
              <a:gd name="connsiteY6" fmla="*/ 1713636 h 1719986"/>
              <a:gd name="connsiteX7" fmla="*/ 0 w 1028700"/>
              <a:gd name="connsiteY7" fmla="*/ 1173886 h 1719986"/>
              <a:gd name="connsiteX8" fmla="*/ 355600 w 1028700"/>
              <a:gd name="connsiteY8" fmla="*/ 951636 h 1719986"/>
              <a:gd name="connsiteX9" fmla="*/ 387350 w 1028700"/>
              <a:gd name="connsiteY9" fmla="*/ 754786 h 1719986"/>
              <a:gd name="connsiteX10" fmla="*/ 527050 w 1028700"/>
              <a:gd name="connsiteY10" fmla="*/ 608736 h 1719986"/>
              <a:gd name="connsiteX11" fmla="*/ 514350 w 1028700"/>
              <a:gd name="connsiteY11" fmla="*/ 164236 h 1719986"/>
              <a:gd name="connsiteX0" fmla="*/ 514350 w 1028700"/>
              <a:gd name="connsiteY0" fmla="*/ 306582 h 1862332"/>
              <a:gd name="connsiteX1" fmla="*/ 769830 w 1028700"/>
              <a:gd name="connsiteY1" fmla="*/ 259320 h 1862332"/>
              <a:gd name="connsiteX2" fmla="*/ 881590 w 1028700"/>
              <a:gd name="connsiteY2" fmla="*/ 240 h 1862332"/>
              <a:gd name="connsiteX3" fmla="*/ 1022350 w 1028700"/>
              <a:gd name="connsiteY3" fmla="*/ 312932 h 1862332"/>
              <a:gd name="connsiteX4" fmla="*/ 1028700 w 1028700"/>
              <a:gd name="connsiteY4" fmla="*/ 1684532 h 1862332"/>
              <a:gd name="connsiteX5" fmla="*/ 654050 w 1028700"/>
              <a:gd name="connsiteY5" fmla="*/ 1862332 h 1862332"/>
              <a:gd name="connsiteX6" fmla="*/ 12700 w 1028700"/>
              <a:gd name="connsiteY6" fmla="*/ 1855982 h 1862332"/>
              <a:gd name="connsiteX7" fmla="*/ 0 w 1028700"/>
              <a:gd name="connsiteY7" fmla="*/ 1316232 h 1862332"/>
              <a:gd name="connsiteX8" fmla="*/ 355600 w 1028700"/>
              <a:gd name="connsiteY8" fmla="*/ 1093982 h 1862332"/>
              <a:gd name="connsiteX9" fmla="*/ 387350 w 1028700"/>
              <a:gd name="connsiteY9" fmla="*/ 897132 h 1862332"/>
              <a:gd name="connsiteX10" fmla="*/ 527050 w 1028700"/>
              <a:gd name="connsiteY10" fmla="*/ 751082 h 1862332"/>
              <a:gd name="connsiteX11" fmla="*/ 514350 w 1028700"/>
              <a:gd name="connsiteY11" fmla="*/ 306582 h 1862332"/>
              <a:gd name="connsiteX0" fmla="*/ 514350 w 1028700"/>
              <a:gd name="connsiteY0" fmla="*/ 585855 h 2141605"/>
              <a:gd name="connsiteX1" fmla="*/ 769830 w 1028700"/>
              <a:gd name="connsiteY1" fmla="*/ 538593 h 2141605"/>
              <a:gd name="connsiteX2" fmla="*/ 851110 w 1028700"/>
              <a:gd name="connsiteY2" fmla="*/ 113 h 2141605"/>
              <a:gd name="connsiteX3" fmla="*/ 1022350 w 1028700"/>
              <a:gd name="connsiteY3" fmla="*/ 592205 h 2141605"/>
              <a:gd name="connsiteX4" fmla="*/ 1028700 w 1028700"/>
              <a:gd name="connsiteY4" fmla="*/ 1963805 h 2141605"/>
              <a:gd name="connsiteX5" fmla="*/ 654050 w 1028700"/>
              <a:gd name="connsiteY5" fmla="*/ 2141605 h 2141605"/>
              <a:gd name="connsiteX6" fmla="*/ 12700 w 1028700"/>
              <a:gd name="connsiteY6" fmla="*/ 2135255 h 2141605"/>
              <a:gd name="connsiteX7" fmla="*/ 0 w 1028700"/>
              <a:gd name="connsiteY7" fmla="*/ 1595505 h 2141605"/>
              <a:gd name="connsiteX8" fmla="*/ 355600 w 1028700"/>
              <a:gd name="connsiteY8" fmla="*/ 1373255 h 2141605"/>
              <a:gd name="connsiteX9" fmla="*/ 387350 w 1028700"/>
              <a:gd name="connsiteY9" fmla="*/ 1176405 h 2141605"/>
              <a:gd name="connsiteX10" fmla="*/ 527050 w 1028700"/>
              <a:gd name="connsiteY10" fmla="*/ 1030355 h 2141605"/>
              <a:gd name="connsiteX11" fmla="*/ 514350 w 1028700"/>
              <a:gd name="connsiteY11" fmla="*/ 585855 h 2141605"/>
              <a:gd name="connsiteX0" fmla="*/ 514350 w 1028700"/>
              <a:gd name="connsiteY0" fmla="*/ 585742 h 2141492"/>
              <a:gd name="connsiteX1" fmla="*/ 769830 w 1028700"/>
              <a:gd name="connsiteY1" fmla="*/ 538480 h 2141492"/>
              <a:gd name="connsiteX2" fmla="*/ 851110 w 1028700"/>
              <a:gd name="connsiteY2" fmla="*/ 0 h 2141492"/>
              <a:gd name="connsiteX3" fmla="*/ 1022350 w 1028700"/>
              <a:gd name="connsiteY3" fmla="*/ 592092 h 2141492"/>
              <a:gd name="connsiteX4" fmla="*/ 1028700 w 1028700"/>
              <a:gd name="connsiteY4" fmla="*/ 1963692 h 2141492"/>
              <a:gd name="connsiteX5" fmla="*/ 654050 w 1028700"/>
              <a:gd name="connsiteY5" fmla="*/ 2141492 h 2141492"/>
              <a:gd name="connsiteX6" fmla="*/ 12700 w 1028700"/>
              <a:gd name="connsiteY6" fmla="*/ 2135142 h 2141492"/>
              <a:gd name="connsiteX7" fmla="*/ 0 w 1028700"/>
              <a:gd name="connsiteY7" fmla="*/ 1595392 h 2141492"/>
              <a:gd name="connsiteX8" fmla="*/ 355600 w 1028700"/>
              <a:gd name="connsiteY8" fmla="*/ 1373142 h 2141492"/>
              <a:gd name="connsiteX9" fmla="*/ 387350 w 1028700"/>
              <a:gd name="connsiteY9" fmla="*/ 1176292 h 2141492"/>
              <a:gd name="connsiteX10" fmla="*/ 527050 w 1028700"/>
              <a:gd name="connsiteY10" fmla="*/ 1030242 h 2141492"/>
              <a:gd name="connsiteX11" fmla="*/ 514350 w 1028700"/>
              <a:gd name="connsiteY11" fmla="*/ 585742 h 2141492"/>
              <a:gd name="connsiteX0" fmla="*/ 514350 w 1028700"/>
              <a:gd name="connsiteY0" fmla="*/ 592818 h 2148568"/>
              <a:gd name="connsiteX1" fmla="*/ 769830 w 1028700"/>
              <a:gd name="connsiteY1" fmla="*/ 545556 h 2148568"/>
              <a:gd name="connsiteX2" fmla="*/ 851110 w 1028700"/>
              <a:gd name="connsiteY2" fmla="*/ 7076 h 2148568"/>
              <a:gd name="connsiteX3" fmla="*/ 957790 w 1028700"/>
              <a:gd name="connsiteY3" fmla="*/ 261076 h 2148568"/>
              <a:gd name="connsiteX4" fmla="*/ 1022350 w 1028700"/>
              <a:gd name="connsiteY4" fmla="*/ 599168 h 2148568"/>
              <a:gd name="connsiteX5" fmla="*/ 1028700 w 1028700"/>
              <a:gd name="connsiteY5" fmla="*/ 1970768 h 2148568"/>
              <a:gd name="connsiteX6" fmla="*/ 654050 w 1028700"/>
              <a:gd name="connsiteY6" fmla="*/ 2148568 h 2148568"/>
              <a:gd name="connsiteX7" fmla="*/ 12700 w 1028700"/>
              <a:gd name="connsiteY7" fmla="*/ 2142218 h 2148568"/>
              <a:gd name="connsiteX8" fmla="*/ 0 w 1028700"/>
              <a:gd name="connsiteY8" fmla="*/ 1602468 h 2148568"/>
              <a:gd name="connsiteX9" fmla="*/ 355600 w 1028700"/>
              <a:gd name="connsiteY9" fmla="*/ 1380218 h 2148568"/>
              <a:gd name="connsiteX10" fmla="*/ 387350 w 1028700"/>
              <a:gd name="connsiteY10" fmla="*/ 1183368 h 2148568"/>
              <a:gd name="connsiteX11" fmla="*/ 527050 w 1028700"/>
              <a:gd name="connsiteY11" fmla="*/ 1037318 h 2148568"/>
              <a:gd name="connsiteX12" fmla="*/ 514350 w 1028700"/>
              <a:gd name="connsiteY12" fmla="*/ 592818 h 2148568"/>
              <a:gd name="connsiteX0" fmla="*/ 514350 w 1028700"/>
              <a:gd name="connsiteY0" fmla="*/ 633179 h 2188929"/>
              <a:gd name="connsiteX1" fmla="*/ 769830 w 1028700"/>
              <a:gd name="connsiteY1" fmla="*/ 585917 h 2188929"/>
              <a:gd name="connsiteX2" fmla="*/ 851110 w 1028700"/>
              <a:gd name="connsiteY2" fmla="*/ 47437 h 2188929"/>
              <a:gd name="connsiteX3" fmla="*/ 1013670 w 1028700"/>
              <a:gd name="connsiteY3" fmla="*/ 62677 h 2188929"/>
              <a:gd name="connsiteX4" fmla="*/ 1022350 w 1028700"/>
              <a:gd name="connsiteY4" fmla="*/ 639529 h 2188929"/>
              <a:gd name="connsiteX5" fmla="*/ 1028700 w 1028700"/>
              <a:gd name="connsiteY5" fmla="*/ 2011129 h 2188929"/>
              <a:gd name="connsiteX6" fmla="*/ 654050 w 1028700"/>
              <a:gd name="connsiteY6" fmla="*/ 2188929 h 2188929"/>
              <a:gd name="connsiteX7" fmla="*/ 12700 w 1028700"/>
              <a:gd name="connsiteY7" fmla="*/ 2182579 h 2188929"/>
              <a:gd name="connsiteX8" fmla="*/ 0 w 1028700"/>
              <a:gd name="connsiteY8" fmla="*/ 1642829 h 2188929"/>
              <a:gd name="connsiteX9" fmla="*/ 355600 w 1028700"/>
              <a:gd name="connsiteY9" fmla="*/ 1420579 h 2188929"/>
              <a:gd name="connsiteX10" fmla="*/ 387350 w 1028700"/>
              <a:gd name="connsiteY10" fmla="*/ 1223729 h 2188929"/>
              <a:gd name="connsiteX11" fmla="*/ 527050 w 1028700"/>
              <a:gd name="connsiteY11" fmla="*/ 1077679 h 2188929"/>
              <a:gd name="connsiteX12" fmla="*/ 514350 w 1028700"/>
              <a:gd name="connsiteY12" fmla="*/ 633179 h 2188929"/>
              <a:gd name="connsiteX0" fmla="*/ 514350 w 1028700"/>
              <a:gd name="connsiteY0" fmla="*/ 604735 h 2160485"/>
              <a:gd name="connsiteX1" fmla="*/ 769830 w 1028700"/>
              <a:gd name="connsiteY1" fmla="*/ 557473 h 2160485"/>
              <a:gd name="connsiteX2" fmla="*/ 851110 w 1028700"/>
              <a:gd name="connsiteY2" fmla="*/ 18993 h 2160485"/>
              <a:gd name="connsiteX3" fmla="*/ 1013670 w 1028700"/>
              <a:gd name="connsiteY3" fmla="*/ 34233 h 2160485"/>
              <a:gd name="connsiteX4" fmla="*/ 1022350 w 1028700"/>
              <a:gd name="connsiteY4" fmla="*/ 611085 h 2160485"/>
              <a:gd name="connsiteX5" fmla="*/ 1028700 w 1028700"/>
              <a:gd name="connsiteY5" fmla="*/ 1982685 h 2160485"/>
              <a:gd name="connsiteX6" fmla="*/ 654050 w 1028700"/>
              <a:gd name="connsiteY6" fmla="*/ 2160485 h 2160485"/>
              <a:gd name="connsiteX7" fmla="*/ 12700 w 1028700"/>
              <a:gd name="connsiteY7" fmla="*/ 2154135 h 2160485"/>
              <a:gd name="connsiteX8" fmla="*/ 0 w 1028700"/>
              <a:gd name="connsiteY8" fmla="*/ 1614385 h 2160485"/>
              <a:gd name="connsiteX9" fmla="*/ 355600 w 1028700"/>
              <a:gd name="connsiteY9" fmla="*/ 1392135 h 2160485"/>
              <a:gd name="connsiteX10" fmla="*/ 387350 w 1028700"/>
              <a:gd name="connsiteY10" fmla="*/ 1195285 h 2160485"/>
              <a:gd name="connsiteX11" fmla="*/ 527050 w 1028700"/>
              <a:gd name="connsiteY11" fmla="*/ 1049235 h 2160485"/>
              <a:gd name="connsiteX12" fmla="*/ 514350 w 1028700"/>
              <a:gd name="connsiteY12" fmla="*/ 604735 h 2160485"/>
              <a:gd name="connsiteX0" fmla="*/ 514350 w 1028700"/>
              <a:gd name="connsiteY0" fmla="*/ 604735 h 2160485"/>
              <a:gd name="connsiteX1" fmla="*/ 769830 w 1028700"/>
              <a:gd name="connsiteY1" fmla="*/ 557473 h 2160485"/>
              <a:gd name="connsiteX2" fmla="*/ 851110 w 1028700"/>
              <a:gd name="connsiteY2" fmla="*/ 18993 h 2160485"/>
              <a:gd name="connsiteX3" fmla="*/ 1013670 w 1028700"/>
              <a:gd name="connsiteY3" fmla="*/ 34233 h 2160485"/>
              <a:gd name="connsiteX4" fmla="*/ 1022350 w 1028700"/>
              <a:gd name="connsiteY4" fmla="*/ 611085 h 2160485"/>
              <a:gd name="connsiteX5" fmla="*/ 1028700 w 1028700"/>
              <a:gd name="connsiteY5" fmla="*/ 1982685 h 2160485"/>
              <a:gd name="connsiteX6" fmla="*/ 654050 w 1028700"/>
              <a:gd name="connsiteY6" fmla="*/ 2160485 h 2160485"/>
              <a:gd name="connsiteX7" fmla="*/ 12700 w 1028700"/>
              <a:gd name="connsiteY7" fmla="*/ 2154135 h 2160485"/>
              <a:gd name="connsiteX8" fmla="*/ 0 w 1028700"/>
              <a:gd name="connsiteY8" fmla="*/ 1614385 h 2160485"/>
              <a:gd name="connsiteX9" fmla="*/ 355600 w 1028700"/>
              <a:gd name="connsiteY9" fmla="*/ 1392135 h 2160485"/>
              <a:gd name="connsiteX10" fmla="*/ 387350 w 1028700"/>
              <a:gd name="connsiteY10" fmla="*/ 1195285 h 2160485"/>
              <a:gd name="connsiteX11" fmla="*/ 527050 w 1028700"/>
              <a:gd name="connsiteY11" fmla="*/ 1049235 h 2160485"/>
              <a:gd name="connsiteX12" fmla="*/ 514350 w 1028700"/>
              <a:gd name="connsiteY12" fmla="*/ 604735 h 2160485"/>
              <a:gd name="connsiteX0" fmla="*/ 514350 w 1028700"/>
              <a:gd name="connsiteY0" fmla="*/ 608809 h 2164559"/>
              <a:gd name="connsiteX1" fmla="*/ 769830 w 1028700"/>
              <a:gd name="connsiteY1" fmla="*/ 561547 h 2164559"/>
              <a:gd name="connsiteX2" fmla="*/ 820630 w 1028700"/>
              <a:gd name="connsiteY2" fmla="*/ 17987 h 2164559"/>
              <a:gd name="connsiteX3" fmla="*/ 1013670 w 1028700"/>
              <a:gd name="connsiteY3" fmla="*/ 38307 h 2164559"/>
              <a:gd name="connsiteX4" fmla="*/ 1022350 w 1028700"/>
              <a:gd name="connsiteY4" fmla="*/ 615159 h 2164559"/>
              <a:gd name="connsiteX5" fmla="*/ 1028700 w 1028700"/>
              <a:gd name="connsiteY5" fmla="*/ 1986759 h 2164559"/>
              <a:gd name="connsiteX6" fmla="*/ 654050 w 1028700"/>
              <a:gd name="connsiteY6" fmla="*/ 2164559 h 2164559"/>
              <a:gd name="connsiteX7" fmla="*/ 12700 w 1028700"/>
              <a:gd name="connsiteY7" fmla="*/ 2158209 h 2164559"/>
              <a:gd name="connsiteX8" fmla="*/ 0 w 1028700"/>
              <a:gd name="connsiteY8" fmla="*/ 1618459 h 2164559"/>
              <a:gd name="connsiteX9" fmla="*/ 355600 w 1028700"/>
              <a:gd name="connsiteY9" fmla="*/ 1396209 h 2164559"/>
              <a:gd name="connsiteX10" fmla="*/ 387350 w 1028700"/>
              <a:gd name="connsiteY10" fmla="*/ 1199359 h 2164559"/>
              <a:gd name="connsiteX11" fmla="*/ 527050 w 1028700"/>
              <a:gd name="connsiteY11" fmla="*/ 1053309 h 2164559"/>
              <a:gd name="connsiteX12" fmla="*/ 514350 w 1028700"/>
              <a:gd name="connsiteY12" fmla="*/ 608809 h 2164559"/>
              <a:gd name="connsiteX0" fmla="*/ 514350 w 1028700"/>
              <a:gd name="connsiteY0" fmla="*/ 608809 h 2164559"/>
              <a:gd name="connsiteX1" fmla="*/ 769830 w 1028700"/>
              <a:gd name="connsiteY1" fmla="*/ 561547 h 2164559"/>
              <a:gd name="connsiteX2" fmla="*/ 820630 w 1028700"/>
              <a:gd name="connsiteY2" fmla="*/ 17987 h 2164559"/>
              <a:gd name="connsiteX3" fmla="*/ 1013670 w 1028700"/>
              <a:gd name="connsiteY3" fmla="*/ 38307 h 2164559"/>
              <a:gd name="connsiteX4" fmla="*/ 1022350 w 1028700"/>
              <a:gd name="connsiteY4" fmla="*/ 615159 h 2164559"/>
              <a:gd name="connsiteX5" fmla="*/ 1028700 w 1028700"/>
              <a:gd name="connsiteY5" fmla="*/ 1986759 h 2164559"/>
              <a:gd name="connsiteX6" fmla="*/ 654050 w 1028700"/>
              <a:gd name="connsiteY6" fmla="*/ 2164559 h 2164559"/>
              <a:gd name="connsiteX7" fmla="*/ 12700 w 1028700"/>
              <a:gd name="connsiteY7" fmla="*/ 2158209 h 2164559"/>
              <a:gd name="connsiteX8" fmla="*/ 0 w 1028700"/>
              <a:gd name="connsiteY8" fmla="*/ 1618459 h 2164559"/>
              <a:gd name="connsiteX9" fmla="*/ 355600 w 1028700"/>
              <a:gd name="connsiteY9" fmla="*/ 1396209 h 2164559"/>
              <a:gd name="connsiteX10" fmla="*/ 387350 w 1028700"/>
              <a:gd name="connsiteY10" fmla="*/ 1199359 h 2164559"/>
              <a:gd name="connsiteX11" fmla="*/ 527050 w 1028700"/>
              <a:gd name="connsiteY11" fmla="*/ 1053309 h 2164559"/>
              <a:gd name="connsiteX12" fmla="*/ 514350 w 1028700"/>
              <a:gd name="connsiteY12" fmla="*/ 608809 h 2164559"/>
              <a:gd name="connsiteX0" fmla="*/ 514350 w 1028700"/>
              <a:gd name="connsiteY0" fmla="*/ 590822 h 2146572"/>
              <a:gd name="connsiteX1" fmla="*/ 769830 w 1028700"/>
              <a:gd name="connsiteY1" fmla="*/ 543560 h 2146572"/>
              <a:gd name="connsiteX2" fmla="*/ 820630 w 1028700"/>
              <a:gd name="connsiteY2" fmla="*/ 0 h 2146572"/>
              <a:gd name="connsiteX3" fmla="*/ 1013670 w 1028700"/>
              <a:gd name="connsiteY3" fmla="*/ 20320 h 2146572"/>
              <a:gd name="connsiteX4" fmla="*/ 1022350 w 1028700"/>
              <a:gd name="connsiteY4" fmla="*/ 597172 h 2146572"/>
              <a:gd name="connsiteX5" fmla="*/ 1028700 w 1028700"/>
              <a:gd name="connsiteY5" fmla="*/ 1968772 h 2146572"/>
              <a:gd name="connsiteX6" fmla="*/ 654050 w 1028700"/>
              <a:gd name="connsiteY6" fmla="*/ 2146572 h 2146572"/>
              <a:gd name="connsiteX7" fmla="*/ 12700 w 1028700"/>
              <a:gd name="connsiteY7" fmla="*/ 2140222 h 2146572"/>
              <a:gd name="connsiteX8" fmla="*/ 0 w 1028700"/>
              <a:gd name="connsiteY8" fmla="*/ 1600472 h 2146572"/>
              <a:gd name="connsiteX9" fmla="*/ 355600 w 1028700"/>
              <a:gd name="connsiteY9" fmla="*/ 1378222 h 2146572"/>
              <a:gd name="connsiteX10" fmla="*/ 387350 w 1028700"/>
              <a:gd name="connsiteY10" fmla="*/ 1181372 h 2146572"/>
              <a:gd name="connsiteX11" fmla="*/ 527050 w 1028700"/>
              <a:gd name="connsiteY11" fmla="*/ 1035322 h 2146572"/>
              <a:gd name="connsiteX12" fmla="*/ 514350 w 1028700"/>
              <a:gd name="connsiteY12" fmla="*/ 590822 h 214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8700" h="2146572">
                <a:moveTo>
                  <a:pt x="514350" y="590822"/>
                </a:moveTo>
                <a:cubicBezTo>
                  <a:pt x="554813" y="508862"/>
                  <a:pt x="654683" y="557742"/>
                  <a:pt x="769830" y="543560"/>
                </a:cubicBezTo>
                <a:cubicBezTo>
                  <a:pt x="842890" y="518750"/>
                  <a:pt x="809023" y="295865"/>
                  <a:pt x="820630" y="0"/>
                </a:cubicBezTo>
                <a:lnTo>
                  <a:pt x="1013670" y="20320"/>
                </a:lnTo>
                <a:cubicBezTo>
                  <a:pt x="1021890" y="276482"/>
                  <a:pt x="1010532" y="312223"/>
                  <a:pt x="1022350" y="597172"/>
                </a:cubicBezTo>
                <a:cubicBezTo>
                  <a:pt x="1024467" y="1054372"/>
                  <a:pt x="1026583" y="1511572"/>
                  <a:pt x="1028700" y="1968772"/>
                </a:cubicBezTo>
                <a:lnTo>
                  <a:pt x="654050" y="2146572"/>
                </a:lnTo>
                <a:lnTo>
                  <a:pt x="12700" y="2140222"/>
                </a:lnTo>
                <a:lnTo>
                  <a:pt x="0" y="1600472"/>
                </a:lnTo>
                <a:lnTo>
                  <a:pt x="355600" y="1378222"/>
                </a:lnTo>
                <a:lnTo>
                  <a:pt x="387350" y="1181372"/>
                </a:lnTo>
                <a:lnTo>
                  <a:pt x="527050" y="1035322"/>
                </a:lnTo>
                <a:cubicBezTo>
                  <a:pt x="524933" y="891389"/>
                  <a:pt x="473887" y="672782"/>
                  <a:pt x="514350" y="590822"/>
                </a:cubicBezTo>
                <a:close/>
              </a:path>
            </a:pathLst>
          </a:custGeom>
          <a:pattFill prst="wdDnDiag">
            <a:fgClr>
              <a:schemeClr val="accent6">
                <a:lumMod val="20000"/>
                <a:lumOff val="80000"/>
              </a:schemeClr>
            </a:fgClr>
            <a:bgClr>
              <a:schemeClr val="bg1"/>
            </a:bgClr>
          </a:pattFill>
          <a:ln w="19050">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p>
        </p:txBody>
      </p:sp>
      <p:sp>
        <p:nvSpPr>
          <p:cNvPr id="68" name="テキスト ボックス 145">
            <a:extLst>
              <a:ext uri="{FF2B5EF4-FFF2-40B4-BE49-F238E27FC236}">
                <a16:creationId xmlns:a16="http://schemas.microsoft.com/office/drawing/2014/main" id="{74C0FB31-8A26-486A-A522-7AC3CFAB9B14}"/>
              </a:ext>
            </a:extLst>
          </p:cNvPr>
          <p:cNvSpPr txBox="1"/>
          <p:nvPr/>
        </p:nvSpPr>
        <p:spPr>
          <a:xfrm>
            <a:off x="4562068" y="8452701"/>
            <a:ext cx="665364" cy="395261"/>
          </a:xfrm>
          <a:prstGeom prst="rect">
            <a:avLst/>
          </a:prstGeom>
          <a:solidFill>
            <a:schemeClr val="lt1"/>
          </a:solidFill>
          <a:ln w="6350">
            <a:solidFill>
              <a:schemeClr val="accent6">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100"/>
              </a:lnSpc>
            </a:pPr>
            <a:r>
              <a:rPr lang="ja-JP" sz="900" kern="100" dirty="0">
                <a:solidFill>
                  <a:srgbClr val="385623"/>
                </a:solidFill>
                <a:effectLst/>
                <a:latin typeface="ＭＳ Ｐ明朝" panose="02020600040205080304" pitchFamily="18" charset="-128"/>
                <a:ea typeface="ＭＳ Ｐゴシック" panose="020B0600070205080204" pitchFamily="50" charset="-128"/>
                <a:cs typeface="Times New Roman" panose="02020603050405020304" pitchFamily="18" charset="0"/>
              </a:rPr>
              <a:t>事業中</a:t>
            </a:r>
            <a:endParaRPr lang="ja-JP" sz="1050" kern="100" dirty="0">
              <a:effectLst/>
              <a:latin typeface="ＭＳ Ｐ明朝" panose="02020600040205080304" pitchFamily="18" charset="-128"/>
              <a:ea typeface="ＭＳ Ｐ明朝" panose="02020600040205080304" pitchFamily="18" charset="-128"/>
              <a:cs typeface="Times New Roman" panose="02020603050405020304" pitchFamily="18" charset="0"/>
            </a:endParaRPr>
          </a:p>
          <a:p>
            <a:pPr algn="ctr">
              <a:lnSpc>
                <a:spcPts val="1100"/>
              </a:lnSpc>
            </a:pPr>
            <a:r>
              <a:rPr lang="ja-JP" sz="900" kern="100" dirty="0">
                <a:solidFill>
                  <a:srgbClr val="385623"/>
                </a:solidFill>
                <a:effectLst/>
                <a:latin typeface="ＭＳ Ｐ明朝" panose="02020600040205080304" pitchFamily="18" charset="-128"/>
                <a:ea typeface="ＭＳ Ｐゴシック" panose="020B0600070205080204" pitchFamily="50" charset="-128"/>
                <a:cs typeface="Times New Roman" panose="02020603050405020304" pitchFamily="18" charset="0"/>
              </a:rPr>
              <a:t>区域</a:t>
            </a:r>
            <a:endParaRPr lang="ja-JP" sz="1050" kern="100" dirty="0">
              <a:effectLst/>
              <a:latin typeface="ＭＳ Ｐ明朝" panose="02020600040205080304" pitchFamily="18" charset="-128"/>
              <a:ea typeface="ＭＳ Ｐ明朝" panose="02020600040205080304" pitchFamily="18" charset="-128"/>
              <a:cs typeface="Times New Roman" panose="02020603050405020304" pitchFamily="18" charset="0"/>
            </a:endParaRPr>
          </a:p>
        </p:txBody>
      </p:sp>
      <p:sp>
        <p:nvSpPr>
          <p:cNvPr id="64" name="角丸四角形 95">
            <a:extLst>
              <a:ext uri="{FF2B5EF4-FFF2-40B4-BE49-F238E27FC236}">
                <a16:creationId xmlns:a16="http://schemas.microsoft.com/office/drawing/2014/main" id="{F0350C22-E3FE-4DFE-A00A-3760E6A562B2}"/>
              </a:ext>
            </a:extLst>
          </p:cNvPr>
          <p:cNvSpPr/>
          <p:nvPr/>
        </p:nvSpPr>
        <p:spPr>
          <a:xfrm>
            <a:off x="1424834" y="6174177"/>
            <a:ext cx="3466480" cy="2239108"/>
          </a:xfrm>
          <a:custGeom>
            <a:avLst/>
            <a:gdLst>
              <a:gd name="connsiteX0" fmla="*/ 0 w 3160949"/>
              <a:gd name="connsiteY0" fmla="*/ 138770 h 1016403"/>
              <a:gd name="connsiteX1" fmla="*/ 138770 w 3160949"/>
              <a:gd name="connsiteY1" fmla="*/ 0 h 1016403"/>
              <a:gd name="connsiteX2" fmla="*/ 3022179 w 3160949"/>
              <a:gd name="connsiteY2" fmla="*/ 0 h 1016403"/>
              <a:gd name="connsiteX3" fmla="*/ 3160949 w 3160949"/>
              <a:gd name="connsiteY3" fmla="*/ 138770 h 1016403"/>
              <a:gd name="connsiteX4" fmla="*/ 3160949 w 3160949"/>
              <a:gd name="connsiteY4" fmla="*/ 877633 h 1016403"/>
              <a:gd name="connsiteX5" fmla="*/ 3022179 w 3160949"/>
              <a:gd name="connsiteY5" fmla="*/ 1016403 h 1016403"/>
              <a:gd name="connsiteX6" fmla="*/ 138770 w 3160949"/>
              <a:gd name="connsiteY6" fmla="*/ 1016403 h 1016403"/>
              <a:gd name="connsiteX7" fmla="*/ 0 w 3160949"/>
              <a:gd name="connsiteY7" fmla="*/ 877633 h 1016403"/>
              <a:gd name="connsiteX8" fmla="*/ 0 w 3160949"/>
              <a:gd name="connsiteY8" fmla="*/ 138770 h 1016403"/>
              <a:gd name="connsiteX0" fmla="*/ 0 w 3160949"/>
              <a:gd name="connsiteY0" fmla="*/ 219196 h 1096829"/>
              <a:gd name="connsiteX1" fmla="*/ 138770 w 3160949"/>
              <a:gd name="connsiteY1" fmla="*/ 80426 h 1096829"/>
              <a:gd name="connsiteX2" fmla="*/ 1699679 w 3160949"/>
              <a:gd name="connsiteY2" fmla="*/ 0 h 1096829"/>
              <a:gd name="connsiteX3" fmla="*/ 3022179 w 3160949"/>
              <a:gd name="connsiteY3" fmla="*/ 80426 h 1096829"/>
              <a:gd name="connsiteX4" fmla="*/ 3160949 w 3160949"/>
              <a:gd name="connsiteY4" fmla="*/ 219196 h 1096829"/>
              <a:gd name="connsiteX5" fmla="*/ 3160949 w 3160949"/>
              <a:gd name="connsiteY5" fmla="*/ 958059 h 1096829"/>
              <a:gd name="connsiteX6" fmla="*/ 3022179 w 3160949"/>
              <a:gd name="connsiteY6" fmla="*/ 1096829 h 1096829"/>
              <a:gd name="connsiteX7" fmla="*/ 138770 w 3160949"/>
              <a:gd name="connsiteY7" fmla="*/ 1096829 h 1096829"/>
              <a:gd name="connsiteX8" fmla="*/ 0 w 3160949"/>
              <a:gd name="connsiteY8" fmla="*/ 958059 h 1096829"/>
              <a:gd name="connsiteX9" fmla="*/ 0 w 3160949"/>
              <a:gd name="connsiteY9" fmla="*/ 219196 h 1096829"/>
              <a:gd name="connsiteX0" fmla="*/ 0 w 3160949"/>
              <a:gd name="connsiteY0" fmla="*/ 191952 h 1069585"/>
              <a:gd name="connsiteX1" fmla="*/ 138770 w 3160949"/>
              <a:gd name="connsiteY1" fmla="*/ 53182 h 1069585"/>
              <a:gd name="connsiteX2" fmla="*/ 1518704 w 3160949"/>
              <a:gd name="connsiteY2" fmla="*/ 0 h 1069585"/>
              <a:gd name="connsiteX3" fmla="*/ 3022179 w 3160949"/>
              <a:gd name="connsiteY3" fmla="*/ 53182 h 1069585"/>
              <a:gd name="connsiteX4" fmla="*/ 3160949 w 3160949"/>
              <a:gd name="connsiteY4" fmla="*/ 191952 h 1069585"/>
              <a:gd name="connsiteX5" fmla="*/ 3160949 w 3160949"/>
              <a:gd name="connsiteY5" fmla="*/ 930815 h 1069585"/>
              <a:gd name="connsiteX6" fmla="*/ 3022179 w 3160949"/>
              <a:gd name="connsiteY6" fmla="*/ 1069585 h 1069585"/>
              <a:gd name="connsiteX7" fmla="*/ 138770 w 3160949"/>
              <a:gd name="connsiteY7" fmla="*/ 1069585 h 1069585"/>
              <a:gd name="connsiteX8" fmla="*/ 0 w 3160949"/>
              <a:gd name="connsiteY8" fmla="*/ 930815 h 1069585"/>
              <a:gd name="connsiteX9" fmla="*/ 0 w 3160949"/>
              <a:gd name="connsiteY9" fmla="*/ 191952 h 1069585"/>
              <a:gd name="connsiteX0" fmla="*/ 0 w 3160949"/>
              <a:gd name="connsiteY0" fmla="*/ 552730 h 1430363"/>
              <a:gd name="connsiteX1" fmla="*/ 138770 w 3160949"/>
              <a:gd name="connsiteY1" fmla="*/ 413960 h 1430363"/>
              <a:gd name="connsiteX2" fmla="*/ 1518704 w 3160949"/>
              <a:gd name="connsiteY2" fmla="*/ 360778 h 1430363"/>
              <a:gd name="connsiteX3" fmla="*/ 1842554 w 3160949"/>
              <a:gd name="connsiteY3" fmla="*/ 159 h 1430363"/>
              <a:gd name="connsiteX4" fmla="*/ 3022179 w 3160949"/>
              <a:gd name="connsiteY4" fmla="*/ 413960 h 1430363"/>
              <a:gd name="connsiteX5" fmla="*/ 3160949 w 3160949"/>
              <a:gd name="connsiteY5" fmla="*/ 552730 h 1430363"/>
              <a:gd name="connsiteX6" fmla="*/ 3160949 w 3160949"/>
              <a:gd name="connsiteY6" fmla="*/ 1291593 h 1430363"/>
              <a:gd name="connsiteX7" fmla="*/ 3022179 w 3160949"/>
              <a:gd name="connsiteY7" fmla="*/ 1430363 h 1430363"/>
              <a:gd name="connsiteX8" fmla="*/ 138770 w 3160949"/>
              <a:gd name="connsiteY8" fmla="*/ 1430363 h 1430363"/>
              <a:gd name="connsiteX9" fmla="*/ 0 w 3160949"/>
              <a:gd name="connsiteY9" fmla="*/ 1291593 h 1430363"/>
              <a:gd name="connsiteX10" fmla="*/ 0 w 3160949"/>
              <a:gd name="connsiteY10" fmla="*/ 552730 h 1430363"/>
              <a:gd name="connsiteX0" fmla="*/ 0 w 3160949"/>
              <a:gd name="connsiteY0" fmla="*/ 711555 h 1589188"/>
              <a:gd name="connsiteX1" fmla="*/ 138770 w 3160949"/>
              <a:gd name="connsiteY1" fmla="*/ 572785 h 1589188"/>
              <a:gd name="connsiteX2" fmla="*/ 1518704 w 3160949"/>
              <a:gd name="connsiteY2" fmla="*/ 519603 h 1589188"/>
              <a:gd name="connsiteX3" fmla="*/ 1842554 w 3160949"/>
              <a:gd name="connsiteY3" fmla="*/ 158984 h 1589188"/>
              <a:gd name="connsiteX4" fmla="*/ 2337854 w 3160949"/>
              <a:gd name="connsiteY4" fmla="*/ 16109 h 1589188"/>
              <a:gd name="connsiteX5" fmla="*/ 3022179 w 3160949"/>
              <a:gd name="connsiteY5" fmla="*/ 572785 h 1589188"/>
              <a:gd name="connsiteX6" fmla="*/ 3160949 w 3160949"/>
              <a:gd name="connsiteY6" fmla="*/ 711555 h 1589188"/>
              <a:gd name="connsiteX7" fmla="*/ 3160949 w 3160949"/>
              <a:gd name="connsiteY7" fmla="*/ 1450418 h 1589188"/>
              <a:gd name="connsiteX8" fmla="*/ 3022179 w 3160949"/>
              <a:gd name="connsiteY8" fmla="*/ 1589188 h 1589188"/>
              <a:gd name="connsiteX9" fmla="*/ 138770 w 3160949"/>
              <a:gd name="connsiteY9" fmla="*/ 1589188 h 1589188"/>
              <a:gd name="connsiteX10" fmla="*/ 0 w 3160949"/>
              <a:gd name="connsiteY10" fmla="*/ 1450418 h 1589188"/>
              <a:gd name="connsiteX11" fmla="*/ 0 w 3160949"/>
              <a:gd name="connsiteY11" fmla="*/ 711555 h 1589188"/>
              <a:gd name="connsiteX0" fmla="*/ 0 w 3160949"/>
              <a:gd name="connsiteY0" fmla="*/ 711555 h 1589188"/>
              <a:gd name="connsiteX1" fmla="*/ 138770 w 3160949"/>
              <a:gd name="connsiteY1" fmla="*/ 572785 h 1589188"/>
              <a:gd name="connsiteX2" fmla="*/ 1518704 w 3160949"/>
              <a:gd name="connsiteY2" fmla="*/ 519603 h 1589188"/>
              <a:gd name="connsiteX3" fmla="*/ 1842554 w 3160949"/>
              <a:gd name="connsiteY3" fmla="*/ 158984 h 1589188"/>
              <a:gd name="connsiteX4" fmla="*/ 2337854 w 3160949"/>
              <a:gd name="connsiteY4" fmla="*/ 16109 h 1589188"/>
              <a:gd name="connsiteX5" fmla="*/ 2480729 w 3160949"/>
              <a:gd name="connsiteY5" fmla="*/ 492359 h 1589188"/>
              <a:gd name="connsiteX6" fmla="*/ 3022179 w 3160949"/>
              <a:gd name="connsiteY6" fmla="*/ 572785 h 1589188"/>
              <a:gd name="connsiteX7" fmla="*/ 3160949 w 3160949"/>
              <a:gd name="connsiteY7" fmla="*/ 711555 h 1589188"/>
              <a:gd name="connsiteX8" fmla="*/ 3160949 w 3160949"/>
              <a:gd name="connsiteY8" fmla="*/ 1450418 h 1589188"/>
              <a:gd name="connsiteX9" fmla="*/ 3022179 w 3160949"/>
              <a:gd name="connsiteY9" fmla="*/ 1589188 h 1589188"/>
              <a:gd name="connsiteX10" fmla="*/ 138770 w 3160949"/>
              <a:gd name="connsiteY10" fmla="*/ 1589188 h 1589188"/>
              <a:gd name="connsiteX11" fmla="*/ 0 w 3160949"/>
              <a:gd name="connsiteY11" fmla="*/ 1450418 h 1589188"/>
              <a:gd name="connsiteX12" fmla="*/ 0 w 3160949"/>
              <a:gd name="connsiteY12" fmla="*/ 711555 h 1589188"/>
              <a:gd name="connsiteX0" fmla="*/ 0 w 3160949"/>
              <a:gd name="connsiteY0" fmla="*/ 711555 h 1589188"/>
              <a:gd name="connsiteX1" fmla="*/ 138770 w 3160949"/>
              <a:gd name="connsiteY1" fmla="*/ 572785 h 1589188"/>
              <a:gd name="connsiteX2" fmla="*/ 1518704 w 3160949"/>
              <a:gd name="connsiteY2" fmla="*/ 519603 h 1589188"/>
              <a:gd name="connsiteX3" fmla="*/ 1842554 w 3160949"/>
              <a:gd name="connsiteY3" fmla="*/ 158984 h 1589188"/>
              <a:gd name="connsiteX4" fmla="*/ 2337854 w 3160949"/>
              <a:gd name="connsiteY4" fmla="*/ 16109 h 1589188"/>
              <a:gd name="connsiteX5" fmla="*/ 2480729 w 3160949"/>
              <a:gd name="connsiteY5" fmla="*/ 492359 h 1589188"/>
              <a:gd name="connsiteX6" fmla="*/ 3022179 w 3160949"/>
              <a:gd name="connsiteY6" fmla="*/ 572785 h 1589188"/>
              <a:gd name="connsiteX7" fmla="*/ 3160949 w 3160949"/>
              <a:gd name="connsiteY7" fmla="*/ 711555 h 1589188"/>
              <a:gd name="connsiteX8" fmla="*/ 3160949 w 3160949"/>
              <a:gd name="connsiteY8" fmla="*/ 1450418 h 1589188"/>
              <a:gd name="connsiteX9" fmla="*/ 3022179 w 3160949"/>
              <a:gd name="connsiteY9" fmla="*/ 1589188 h 1589188"/>
              <a:gd name="connsiteX10" fmla="*/ 575729 w 3160949"/>
              <a:gd name="connsiteY10" fmla="*/ 1589188 h 1589188"/>
              <a:gd name="connsiteX11" fmla="*/ 138770 w 3160949"/>
              <a:gd name="connsiteY11" fmla="*/ 1589188 h 1589188"/>
              <a:gd name="connsiteX12" fmla="*/ 0 w 3160949"/>
              <a:gd name="connsiteY12" fmla="*/ 1450418 h 1589188"/>
              <a:gd name="connsiteX13" fmla="*/ 0 w 3160949"/>
              <a:gd name="connsiteY13" fmla="*/ 711555 h 1589188"/>
              <a:gd name="connsiteX0" fmla="*/ 0 w 3160949"/>
              <a:gd name="connsiteY0" fmla="*/ 711555 h 1589188"/>
              <a:gd name="connsiteX1" fmla="*/ 138770 w 3160949"/>
              <a:gd name="connsiteY1" fmla="*/ 572785 h 1589188"/>
              <a:gd name="connsiteX2" fmla="*/ 1518704 w 3160949"/>
              <a:gd name="connsiteY2" fmla="*/ 519603 h 1589188"/>
              <a:gd name="connsiteX3" fmla="*/ 1842554 w 3160949"/>
              <a:gd name="connsiteY3" fmla="*/ 158984 h 1589188"/>
              <a:gd name="connsiteX4" fmla="*/ 2337854 w 3160949"/>
              <a:gd name="connsiteY4" fmla="*/ 16109 h 1589188"/>
              <a:gd name="connsiteX5" fmla="*/ 2480729 w 3160949"/>
              <a:gd name="connsiteY5" fmla="*/ 492359 h 1589188"/>
              <a:gd name="connsiteX6" fmla="*/ 3022179 w 3160949"/>
              <a:gd name="connsiteY6" fmla="*/ 572785 h 1589188"/>
              <a:gd name="connsiteX7" fmla="*/ 3160949 w 3160949"/>
              <a:gd name="connsiteY7" fmla="*/ 711555 h 1589188"/>
              <a:gd name="connsiteX8" fmla="*/ 3160949 w 3160949"/>
              <a:gd name="connsiteY8" fmla="*/ 1450418 h 1589188"/>
              <a:gd name="connsiteX9" fmla="*/ 3022179 w 3160949"/>
              <a:gd name="connsiteY9" fmla="*/ 1589188 h 1589188"/>
              <a:gd name="connsiteX10" fmla="*/ 994829 w 3160949"/>
              <a:gd name="connsiteY10" fmla="*/ 1101959 h 1589188"/>
              <a:gd name="connsiteX11" fmla="*/ 575729 w 3160949"/>
              <a:gd name="connsiteY11" fmla="*/ 1589188 h 1589188"/>
              <a:gd name="connsiteX12" fmla="*/ 138770 w 3160949"/>
              <a:gd name="connsiteY12" fmla="*/ 1589188 h 1589188"/>
              <a:gd name="connsiteX13" fmla="*/ 0 w 3160949"/>
              <a:gd name="connsiteY13" fmla="*/ 1450418 h 1589188"/>
              <a:gd name="connsiteX14" fmla="*/ 0 w 3160949"/>
              <a:gd name="connsiteY14" fmla="*/ 711555 h 1589188"/>
              <a:gd name="connsiteX0" fmla="*/ 0 w 3160949"/>
              <a:gd name="connsiteY0" fmla="*/ 711555 h 1589188"/>
              <a:gd name="connsiteX1" fmla="*/ 138770 w 3160949"/>
              <a:gd name="connsiteY1" fmla="*/ 572785 h 1589188"/>
              <a:gd name="connsiteX2" fmla="*/ 1518704 w 3160949"/>
              <a:gd name="connsiteY2" fmla="*/ 519603 h 1589188"/>
              <a:gd name="connsiteX3" fmla="*/ 1842554 w 3160949"/>
              <a:gd name="connsiteY3" fmla="*/ 158984 h 1589188"/>
              <a:gd name="connsiteX4" fmla="*/ 2337854 w 3160949"/>
              <a:gd name="connsiteY4" fmla="*/ 16109 h 1589188"/>
              <a:gd name="connsiteX5" fmla="*/ 2480729 w 3160949"/>
              <a:gd name="connsiteY5" fmla="*/ 492359 h 1589188"/>
              <a:gd name="connsiteX6" fmla="*/ 3022179 w 3160949"/>
              <a:gd name="connsiteY6" fmla="*/ 572785 h 1589188"/>
              <a:gd name="connsiteX7" fmla="*/ 3160949 w 3160949"/>
              <a:gd name="connsiteY7" fmla="*/ 711555 h 1589188"/>
              <a:gd name="connsiteX8" fmla="*/ 3160949 w 3160949"/>
              <a:gd name="connsiteY8" fmla="*/ 1450418 h 1589188"/>
              <a:gd name="connsiteX9" fmla="*/ 3022179 w 3160949"/>
              <a:gd name="connsiteY9" fmla="*/ 1589188 h 1589188"/>
              <a:gd name="connsiteX10" fmla="*/ 1385354 w 3160949"/>
              <a:gd name="connsiteY10" fmla="*/ 1463909 h 1589188"/>
              <a:gd name="connsiteX11" fmla="*/ 994829 w 3160949"/>
              <a:gd name="connsiteY11" fmla="*/ 1101959 h 1589188"/>
              <a:gd name="connsiteX12" fmla="*/ 575729 w 3160949"/>
              <a:gd name="connsiteY12" fmla="*/ 1589188 h 1589188"/>
              <a:gd name="connsiteX13" fmla="*/ 138770 w 3160949"/>
              <a:gd name="connsiteY13" fmla="*/ 1589188 h 1589188"/>
              <a:gd name="connsiteX14" fmla="*/ 0 w 3160949"/>
              <a:gd name="connsiteY14" fmla="*/ 1450418 h 1589188"/>
              <a:gd name="connsiteX15" fmla="*/ 0 w 3160949"/>
              <a:gd name="connsiteY15" fmla="*/ 711555 h 1589188"/>
              <a:gd name="connsiteX0" fmla="*/ 0 w 3160949"/>
              <a:gd name="connsiteY0" fmla="*/ 711555 h 1846068"/>
              <a:gd name="connsiteX1" fmla="*/ 138770 w 3160949"/>
              <a:gd name="connsiteY1" fmla="*/ 572785 h 1846068"/>
              <a:gd name="connsiteX2" fmla="*/ 1518704 w 3160949"/>
              <a:gd name="connsiteY2" fmla="*/ 519603 h 1846068"/>
              <a:gd name="connsiteX3" fmla="*/ 1842554 w 3160949"/>
              <a:gd name="connsiteY3" fmla="*/ 158984 h 1846068"/>
              <a:gd name="connsiteX4" fmla="*/ 2337854 w 3160949"/>
              <a:gd name="connsiteY4" fmla="*/ 16109 h 1846068"/>
              <a:gd name="connsiteX5" fmla="*/ 2480729 w 3160949"/>
              <a:gd name="connsiteY5" fmla="*/ 492359 h 1846068"/>
              <a:gd name="connsiteX6" fmla="*/ 3022179 w 3160949"/>
              <a:gd name="connsiteY6" fmla="*/ 572785 h 1846068"/>
              <a:gd name="connsiteX7" fmla="*/ 3160949 w 3160949"/>
              <a:gd name="connsiteY7" fmla="*/ 711555 h 1846068"/>
              <a:gd name="connsiteX8" fmla="*/ 3160949 w 3160949"/>
              <a:gd name="connsiteY8" fmla="*/ 1450418 h 1846068"/>
              <a:gd name="connsiteX9" fmla="*/ 3022179 w 3160949"/>
              <a:gd name="connsiteY9" fmla="*/ 1589188 h 1846068"/>
              <a:gd name="connsiteX10" fmla="*/ 1425648 w 3160949"/>
              <a:gd name="connsiteY10" fmla="*/ 1844909 h 1846068"/>
              <a:gd name="connsiteX11" fmla="*/ 1385354 w 3160949"/>
              <a:gd name="connsiteY11" fmla="*/ 1463909 h 1846068"/>
              <a:gd name="connsiteX12" fmla="*/ 994829 w 3160949"/>
              <a:gd name="connsiteY12" fmla="*/ 1101959 h 1846068"/>
              <a:gd name="connsiteX13" fmla="*/ 575729 w 3160949"/>
              <a:gd name="connsiteY13" fmla="*/ 1589188 h 1846068"/>
              <a:gd name="connsiteX14" fmla="*/ 138770 w 3160949"/>
              <a:gd name="connsiteY14" fmla="*/ 1589188 h 1846068"/>
              <a:gd name="connsiteX15" fmla="*/ 0 w 3160949"/>
              <a:gd name="connsiteY15" fmla="*/ 1450418 h 1846068"/>
              <a:gd name="connsiteX16" fmla="*/ 0 w 3160949"/>
              <a:gd name="connsiteY16" fmla="*/ 711555 h 1846068"/>
              <a:gd name="connsiteX0" fmla="*/ 0 w 3160949"/>
              <a:gd name="connsiteY0" fmla="*/ 711555 h 1876964"/>
              <a:gd name="connsiteX1" fmla="*/ 138770 w 3160949"/>
              <a:gd name="connsiteY1" fmla="*/ 572785 h 1876964"/>
              <a:gd name="connsiteX2" fmla="*/ 1518704 w 3160949"/>
              <a:gd name="connsiteY2" fmla="*/ 519603 h 1876964"/>
              <a:gd name="connsiteX3" fmla="*/ 1842554 w 3160949"/>
              <a:gd name="connsiteY3" fmla="*/ 158984 h 1876964"/>
              <a:gd name="connsiteX4" fmla="*/ 2337854 w 3160949"/>
              <a:gd name="connsiteY4" fmla="*/ 16109 h 1876964"/>
              <a:gd name="connsiteX5" fmla="*/ 2480729 w 3160949"/>
              <a:gd name="connsiteY5" fmla="*/ 492359 h 1876964"/>
              <a:gd name="connsiteX6" fmla="*/ 3022179 w 3160949"/>
              <a:gd name="connsiteY6" fmla="*/ 572785 h 1876964"/>
              <a:gd name="connsiteX7" fmla="*/ 3160949 w 3160949"/>
              <a:gd name="connsiteY7" fmla="*/ 711555 h 1876964"/>
              <a:gd name="connsiteX8" fmla="*/ 3160949 w 3160949"/>
              <a:gd name="connsiteY8" fmla="*/ 1450418 h 1876964"/>
              <a:gd name="connsiteX9" fmla="*/ 3022179 w 3160949"/>
              <a:gd name="connsiteY9" fmla="*/ 1589188 h 1876964"/>
              <a:gd name="connsiteX10" fmla="*/ 1918754 w 3160949"/>
              <a:gd name="connsiteY10" fmla="*/ 1846068 h 1876964"/>
              <a:gd name="connsiteX11" fmla="*/ 1425648 w 3160949"/>
              <a:gd name="connsiteY11" fmla="*/ 1844909 h 1876964"/>
              <a:gd name="connsiteX12" fmla="*/ 1385354 w 3160949"/>
              <a:gd name="connsiteY12" fmla="*/ 1463909 h 1876964"/>
              <a:gd name="connsiteX13" fmla="*/ 994829 w 3160949"/>
              <a:gd name="connsiteY13" fmla="*/ 1101959 h 1876964"/>
              <a:gd name="connsiteX14" fmla="*/ 575729 w 3160949"/>
              <a:gd name="connsiteY14" fmla="*/ 1589188 h 1876964"/>
              <a:gd name="connsiteX15" fmla="*/ 138770 w 3160949"/>
              <a:gd name="connsiteY15" fmla="*/ 1589188 h 1876964"/>
              <a:gd name="connsiteX16" fmla="*/ 0 w 3160949"/>
              <a:gd name="connsiteY16" fmla="*/ 1450418 h 1876964"/>
              <a:gd name="connsiteX17" fmla="*/ 0 w 3160949"/>
              <a:gd name="connsiteY17" fmla="*/ 711555 h 1876964"/>
              <a:gd name="connsiteX0" fmla="*/ 0 w 3160949"/>
              <a:gd name="connsiteY0" fmla="*/ 711555 h 1868206"/>
              <a:gd name="connsiteX1" fmla="*/ 138770 w 3160949"/>
              <a:gd name="connsiteY1" fmla="*/ 572785 h 1868206"/>
              <a:gd name="connsiteX2" fmla="*/ 1518704 w 3160949"/>
              <a:gd name="connsiteY2" fmla="*/ 519603 h 1868206"/>
              <a:gd name="connsiteX3" fmla="*/ 1842554 w 3160949"/>
              <a:gd name="connsiteY3" fmla="*/ 158984 h 1868206"/>
              <a:gd name="connsiteX4" fmla="*/ 2337854 w 3160949"/>
              <a:gd name="connsiteY4" fmla="*/ 16109 h 1868206"/>
              <a:gd name="connsiteX5" fmla="*/ 2480729 w 3160949"/>
              <a:gd name="connsiteY5" fmla="*/ 492359 h 1868206"/>
              <a:gd name="connsiteX6" fmla="*/ 3022179 w 3160949"/>
              <a:gd name="connsiteY6" fmla="*/ 572785 h 1868206"/>
              <a:gd name="connsiteX7" fmla="*/ 3160949 w 3160949"/>
              <a:gd name="connsiteY7" fmla="*/ 711555 h 1868206"/>
              <a:gd name="connsiteX8" fmla="*/ 3160949 w 3160949"/>
              <a:gd name="connsiteY8" fmla="*/ 1450418 h 1868206"/>
              <a:gd name="connsiteX9" fmla="*/ 3022179 w 3160949"/>
              <a:gd name="connsiteY9" fmla="*/ 1589188 h 1868206"/>
              <a:gd name="connsiteX10" fmla="*/ 1994954 w 3160949"/>
              <a:gd name="connsiteY10" fmla="*/ 1559159 h 1868206"/>
              <a:gd name="connsiteX11" fmla="*/ 1918754 w 3160949"/>
              <a:gd name="connsiteY11" fmla="*/ 1846068 h 1868206"/>
              <a:gd name="connsiteX12" fmla="*/ 1425648 w 3160949"/>
              <a:gd name="connsiteY12" fmla="*/ 1844909 h 1868206"/>
              <a:gd name="connsiteX13" fmla="*/ 1385354 w 3160949"/>
              <a:gd name="connsiteY13" fmla="*/ 1463909 h 1868206"/>
              <a:gd name="connsiteX14" fmla="*/ 994829 w 3160949"/>
              <a:gd name="connsiteY14" fmla="*/ 1101959 h 1868206"/>
              <a:gd name="connsiteX15" fmla="*/ 575729 w 3160949"/>
              <a:gd name="connsiteY15" fmla="*/ 1589188 h 1868206"/>
              <a:gd name="connsiteX16" fmla="*/ 138770 w 3160949"/>
              <a:gd name="connsiteY16" fmla="*/ 1589188 h 1868206"/>
              <a:gd name="connsiteX17" fmla="*/ 0 w 3160949"/>
              <a:gd name="connsiteY17" fmla="*/ 1450418 h 1868206"/>
              <a:gd name="connsiteX18" fmla="*/ 0 w 3160949"/>
              <a:gd name="connsiteY18" fmla="*/ 711555 h 1868206"/>
              <a:gd name="connsiteX0" fmla="*/ 0 w 3160949"/>
              <a:gd name="connsiteY0" fmla="*/ 711555 h 1868206"/>
              <a:gd name="connsiteX1" fmla="*/ 138770 w 3160949"/>
              <a:gd name="connsiteY1" fmla="*/ 572785 h 1868206"/>
              <a:gd name="connsiteX2" fmla="*/ 1518704 w 3160949"/>
              <a:gd name="connsiteY2" fmla="*/ 519603 h 1868206"/>
              <a:gd name="connsiteX3" fmla="*/ 1842554 w 3160949"/>
              <a:gd name="connsiteY3" fmla="*/ 158984 h 1868206"/>
              <a:gd name="connsiteX4" fmla="*/ 2337854 w 3160949"/>
              <a:gd name="connsiteY4" fmla="*/ 16109 h 1868206"/>
              <a:gd name="connsiteX5" fmla="*/ 2480729 w 3160949"/>
              <a:gd name="connsiteY5" fmla="*/ 492359 h 1868206"/>
              <a:gd name="connsiteX6" fmla="*/ 3022179 w 3160949"/>
              <a:gd name="connsiteY6" fmla="*/ 572785 h 1868206"/>
              <a:gd name="connsiteX7" fmla="*/ 3160949 w 3160949"/>
              <a:gd name="connsiteY7" fmla="*/ 711555 h 1868206"/>
              <a:gd name="connsiteX8" fmla="*/ 3160949 w 3160949"/>
              <a:gd name="connsiteY8" fmla="*/ 1450418 h 1868206"/>
              <a:gd name="connsiteX9" fmla="*/ 3022179 w 3160949"/>
              <a:gd name="connsiteY9" fmla="*/ 1589188 h 1868206"/>
              <a:gd name="connsiteX10" fmla="*/ 1994954 w 3160949"/>
              <a:gd name="connsiteY10" fmla="*/ 1559159 h 1868206"/>
              <a:gd name="connsiteX11" fmla="*/ 1918754 w 3160949"/>
              <a:gd name="connsiteY11" fmla="*/ 1846068 h 1868206"/>
              <a:gd name="connsiteX12" fmla="*/ 1425648 w 3160949"/>
              <a:gd name="connsiteY12" fmla="*/ 1844909 h 1868206"/>
              <a:gd name="connsiteX13" fmla="*/ 1385354 w 3160949"/>
              <a:gd name="connsiteY13" fmla="*/ 1463909 h 1868206"/>
              <a:gd name="connsiteX14" fmla="*/ 848144 w 3160949"/>
              <a:gd name="connsiteY14" fmla="*/ 1282934 h 1868206"/>
              <a:gd name="connsiteX15" fmla="*/ 575729 w 3160949"/>
              <a:gd name="connsiteY15" fmla="*/ 1589188 h 1868206"/>
              <a:gd name="connsiteX16" fmla="*/ 138770 w 3160949"/>
              <a:gd name="connsiteY16" fmla="*/ 1589188 h 1868206"/>
              <a:gd name="connsiteX17" fmla="*/ 0 w 3160949"/>
              <a:gd name="connsiteY17" fmla="*/ 1450418 h 1868206"/>
              <a:gd name="connsiteX18" fmla="*/ 0 w 3160949"/>
              <a:gd name="connsiteY18" fmla="*/ 711555 h 1868206"/>
              <a:gd name="connsiteX0" fmla="*/ 0 w 3160949"/>
              <a:gd name="connsiteY0" fmla="*/ 711555 h 1868206"/>
              <a:gd name="connsiteX1" fmla="*/ 138770 w 3160949"/>
              <a:gd name="connsiteY1" fmla="*/ 572785 h 1868206"/>
              <a:gd name="connsiteX2" fmla="*/ 1518704 w 3160949"/>
              <a:gd name="connsiteY2" fmla="*/ 519603 h 1868206"/>
              <a:gd name="connsiteX3" fmla="*/ 1842554 w 3160949"/>
              <a:gd name="connsiteY3" fmla="*/ 158984 h 1868206"/>
              <a:gd name="connsiteX4" fmla="*/ 2337854 w 3160949"/>
              <a:gd name="connsiteY4" fmla="*/ 16109 h 1868206"/>
              <a:gd name="connsiteX5" fmla="*/ 2480729 w 3160949"/>
              <a:gd name="connsiteY5" fmla="*/ 492359 h 1868206"/>
              <a:gd name="connsiteX6" fmla="*/ 3022179 w 3160949"/>
              <a:gd name="connsiteY6" fmla="*/ 572785 h 1868206"/>
              <a:gd name="connsiteX7" fmla="*/ 3160949 w 3160949"/>
              <a:gd name="connsiteY7" fmla="*/ 711555 h 1868206"/>
              <a:gd name="connsiteX8" fmla="*/ 3160949 w 3160949"/>
              <a:gd name="connsiteY8" fmla="*/ 1450418 h 1868206"/>
              <a:gd name="connsiteX9" fmla="*/ 3022179 w 3160949"/>
              <a:gd name="connsiteY9" fmla="*/ 1589188 h 1868206"/>
              <a:gd name="connsiteX10" fmla="*/ 1994954 w 3160949"/>
              <a:gd name="connsiteY10" fmla="*/ 1559159 h 1868206"/>
              <a:gd name="connsiteX11" fmla="*/ 1918754 w 3160949"/>
              <a:gd name="connsiteY11" fmla="*/ 1846068 h 1868206"/>
              <a:gd name="connsiteX12" fmla="*/ 1425648 w 3160949"/>
              <a:gd name="connsiteY12" fmla="*/ 1844909 h 1868206"/>
              <a:gd name="connsiteX13" fmla="*/ 1385354 w 3160949"/>
              <a:gd name="connsiteY13" fmla="*/ 1463909 h 1868206"/>
              <a:gd name="connsiteX14" fmla="*/ 1042454 w 3160949"/>
              <a:gd name="connsiteY14" fmla="*/ 1330559 h 1868206"/>
              <a:gd name="connsiteX15" fmla="*/ 848144 w 3160949"/>
              <a:gd name="connsiteY15" fmla="*/ 1282934 h 1868206"/>
              <a:gd name="connsiteX16" fmla="*/ 575729 w 3160949"/>
              <a:gd name="connsiteY16" fmla="*/ 1589188 h 1868206"/>
              <a:gd name="connsiteX17" fmla="*/ 138770 w 3160949"/>
              <a:gd name="connsiteY17" fmla="*/ 1589188 h 1868206"/>
              <a:gd name="connsiteX18" fmla="*/ 0 w 3160949"/>
              <a:gd name="connsiteY18" fmla="*/ 1450418 h 1868206"/>
              <a:gd name="connsiteX19" fmla="*/ 0 w 3160949"/>
              <a:gd name="connsiteY19" fmla="*/ 711555 h 186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60949" h="1868206">
                <a:moveTo>
                  <a:pt x="0" y="711555"/>
                </a:moveTo>
                <a:cubicBezTo>
                  <a:pt x="0" y="634914"/>
                  <a:pt x="62129" y="572785"/>
                  <a:pt x="138770" y="572785"/>
                </a:cubicBezTo>
                <a:cubicBezTo>
                  <a:pt x="646373" y="565026"/>
                  <a:pt x="1011101" y="527362"/>
                  <a:pt x="1518704" y="519603"/>
                </a:cubicBezTo>
                <a:cubicBezTo>
                  <a:pt x="1851880" y="512549"/>
                  <a:pt x="1591975" y="150120"/>
                  <a:pt x="1842554" y="158984"/>
                </a:cubicBezTo>
                <a:cubicBezTo>
                  <a:pt x="1967967" y="119518"/>
                  <a:pt x="2141250" y="-52858"/>
                  <a:pt x="2337854" y="16109"/>
                </a:cubicBezTo>
                <a:cubicBezTo>
                  <a:pt x="2466441" y="24046"/>
                  <a:pt x="2366675" y="399580"/>
                  <a:pt x="2480729" y="492359"/>
                </a:cubicBezTo>
                <a:cubicBezTo>
                  <a:pt x="2594783" y="585138"/>
                  <a:pt x="2931034" y="488627"/>
                  <a:pt x="3022179" y="572785"/>
                </a:cubicBezTo>
                <a:cubicBezTo>
                  <a:pt x="3098820" y="572785"/>
                  <a:pt x="3160949" y="634914"/>
                  <a:pt x="3160949" y="711555"/>
                </a:cubicBezTo>
                <a:lnTo>
                  <a:pt x="3160949" y="1450418"/>
                </a:lnTo>
                <a:cubicBezTo>
                  <a:pt x="3160949" y="1527059"/>
                  <a:pt x="3098820" y="1589188"/>
                  <a:pt x="3022179" y="1589188"/>
                </a:cubicBezTo>
                <a:cubicBezTo>
                  <a:pt x="2883409" y="1637474"/>
                  <a:pt x="2178858" y="1516346"/>
                  <a:pt x="1994954" y="1559159"/>
                </a:cubicBezTo>
                <a:cubicBezTo>
                  <a:pt x="1811050" y="1601972"/>
                  <a:pt x="2069201" y="1828606"/>
                  <a:pt x="1918754" y="1846068"/>
                </a:cubicBezTo>
                <a:cubicBezTo>
                  <a:pt x="1768307" y="1863531"/>
                  <a:pt x="1566935" y="1886184"/>
                  <a:pt x="1425648" y="1844909"/>
                </a:cubicBezTo>
                <a:cubicBezTo>
                  <a:pt x="1284361" y="1803634"/>
                  <a:pt x="1428582" y="1549634"/>
                  <a:pt x="1385354" y="1463909"/>
                </a:cubicBezTo>
                <a:cubicBezTo>
                  <a:pt x="1342126" y="1378184"/>
                  <a:pt x="1131989" y="1360721"/>
                  <a:pt x="1042454" y="1330559"/>
                </a:cubicBezTo>
                <a:cubicBezTo>
                  <a:pt x="952919" y="1300397"/>
                  <a:pt x="946569" y="1239829"/>
                  <a:pt x="848144" y="1282934"/>
                </a:cubicBezTo>
                <a:lnTo>
                  <a:pt x="575729" y="1589188"/>
                </a:lnTo>
                <a:lnTo>
                  <a:pt x="138770" y="1589188"/>
                </a:lnTo>
                <a:cubicBezTo>
                  <a:pt x="62129" y="1589188"/>
                  <a:pt x="0" y="1527059"/>
                  <a:pt x="0" y="1450418"/>
                </a:cubicBezTo>
                <a:lnTo>
                  <a:pt x="0" y="711555"/>
                </a:lnTo>
                <a:close/>
              </a:path>
            </a:pathLst>
          </a:custGeom>
          <a:noFill/>
          <a:ln w="635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Tree>
    <p:extLst>
      <p:ext uri="{BB962C8B-B14F-4D97-AF65-F5344CB8AC3E}">
        <p14:creationId xmlns:p14="http://schemas.microsoft.com/office/powerpoint/2010/main" val="30606824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6E82FF-79DB-449B-A7A8-76F7D51435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2597A9-5421-4FCF-AD73-7B14EF8D1213}">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34331477-7C3F-4D32-B059-CF46FF2605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TotalTime>
  <Words>723</Words>
  <Application>Microsoft Office PowerPoint</Application>
  <PresentationFormat>ユーザー設定</PresentationFormat>
  <Paragraphs>56</Paragraphs>
  <Slides>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Meiryo UI</vt:lpstr>
      <vt:lpstr>ＭＳ Ｐゴシック</vt:lpstr>
      <vt:lpstr>ＭＳ Ｐ明朝</vt:lpstr>
      <vt:lpstr>ＭＳ ゴシック</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森　丈人</dc:creator>
  <cp:lastModifiedBy>森　丈人</cp:lastModifiedBy>
  <cp:revision>5</cp:revision>
  <dcterms:created xsi:type="dcterms:W3CDTF">2020-04-23T05:08:58Z</dcterms:created>
  <dcterms:modified xsi:type="dcterms:W3CDTF">2025-04-15T00:41:28Z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