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3"/>
  </p:notesMasterIdLst>
  <p:handoutMasterIdLst>
    <p:handoutMasterId r:id="rId4"/>
  </p:handoutMasterIdLst>
  <p:sldIdLst>
    <p:sldId id="267" r:id="rId2"/>
  </p:sldIdLst>
  <p:sldSz cx="15119350" cy="10728325"/>
  <p:notesSz cx="9934575" cy="143637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379" userDrawn="1">
          <p15:clr>
            <a:srgbClr val="A4A3A4"/>
          </p15:clr>
        </p15:guide>
        <p15:guide id="2" pos="4785"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2" name="作成者" initials="A" lastIdx="1"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DE9B"/>
    <a:srgbClr val="FFFFFF"/>
    <a:srgbClr val="FF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779" autoAdjust="0"/>
    <p:restoredTop sz="94434" autoAdjust="0"/>
  </p:normalViewPr>
  <p:slideViewPr>
    <p:cSldViewPr snapToGrid="0" showGuides="1">
      <p:cViewPr varScale="1">
        <p:scale>
          <a:sx n="64" d="100"/>
          <a:sy n="64" d="100"/>
        </p:scale>
        <p:origin x="850" y="82"/>
      </p:cViewPr>
      <p:guideLst>
        <p:guide orient="horz" pos="3379"/>
        <p:guide pos="4785"/>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notesMaster" Target="notesMasters/notesMaster1.xml"/><Relationship Id="rId7"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presProps" Target="presProps.xml"/><Relationship Id="rId5" Type="http://schemas.openxmlformats.org/officeDocument/2006/relationships/commentAuthors" Target="commentAuthors.xml"/><Relationship Id="rId4" Type="http://schemas.openxmlformats.org/officeDocument/2006/relationships/handoutMaster" Target="handoutMasters/handoutMaster1.xml"/><Relationship Id="rId9"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4" y="1"/>
            <a:ext cx="4305301" cy="720726"/>
          </a:xfrm>
          <a:prstGeom prst="rect">
            <a:avLst/>
          </a:prstGeom>
        </p:spPr>
        <p:txBody>
          <a:bodyPr vert="horz" lIns="91408" tIns="45703" rIns="91408" bIns="45703" rtlCol="0"/>
          <a:lstStyle>
            <a:lvl1pPr algn="l">
              <a:defRPr sz="1200"/>
            </a:lvl1pPr>
          </a:lstStyle>
          <a:p>
            <a:endParaRPr kumimoji="1" lang="ja-JP" altLang="en-US"/>
          </a:p>
        </p:txBody>
      </p:sp>
      <p:sp>
        <p:nvSpPr>
          <p:cNvPr id="3" name="日付プレースホルダー 2"/>
          <p:cNvSpPr>
            <a:spLocks noGrp="1"/>
          </p:cNvSpPr>
          <p:nvPr>
            <p:ph type="dt" sz="quarter" idx="1"/>
          </p:nvPr>
        </p:nvSpPr>
        <p:spPr>
          <a:xfrm>
            <a:off x="5627690" y="1"/>
            <a:ext cx="4305301" cy="720726"/>
          </a:xfrm>
          <a:prstGeom prst="rect">
            <a:avLst/>
          </a:prstGeom>
        </p:spPr>
        <p:txBody>
          <a:bodyPr vert="horz" lIns="91408" tIns="45703" rIns="91408" bIns="45703" rtlCol="0"/>
          <a:lstStyle>
            <a:lvl1pPr algn="r">
              <a:defRPr sz="1200"/>
            </a:lvl1pPr>
          </a:lstStyle>
          <a:p>
            <a:fld id="{BF1BF329-EDCD-4A0A-8800-771AF39B95FF}" type="datetimeFigureOut">
              <a:rPr kumimoji="1" lang="ja-JP" altLang="en-US" smtClean="0"/>
              <a:t>2025/4/15</a:t>
            </a:fld>
            <a:endParaRPr kumimoji="1" lang="ja-JP" altLang="en-US"/>
          </a:p>
        </p:txBody>
      </p:sp>
      <p:sp>
        <p:nvSpPr>
          <p:cNvPr id="4" name="フッター プレースホルダー 3"/>
          <p:cNvSpPr>
            <a:spLocks noGrp="1"/>
          </p:cNvSpPr>
          <p:nvPr>
            <p:ph type="ftr" sz="quarter" idx="2"/>
          </p:nvPr>
        </p:nvSpPr>
        <p:spPr>
          <a:xfrm>
            <a:off x="4" y="13642976"/>
            <a:ext cx="4305301" cy="720726"/>
          </a:xfrm>
          <a:prstGeom prst="rect">
            <a:avLst/>
          </a:prstGeom>
        </p:spPr>
        <p:txBody>
          <a:bodyPr vert="horz" lIns="91408" tIns="45703" rIns="91408" bIns="45703" rtlCol="0" anchor="b"/>
          <a:lstStyle>
            <a:lvl1pPr algn="l">
              <a:defRPr sz="1200"/>
            </a:lvl1pPr>
          </a:lstStyle>
          <a:p>
            <a:endParaRPr kumimoji="1" lang="ja-JP" altLang="en-US"/>
          </a:p>
        </p:txBody>
      </p:sp>
      <p:sp>
        <p:nvSpPr>
          <p:cNvPr id="5" name="スライド番号プレースホルダー 4"/>
          <p:cNvSpPr>
            <a:spLocks noGrp="1"/>
          </p:cNvSpPr>
          <p:nvPr>
            <p:ph type="sldNum" sz="quarter" idx="3"/>
          </p:nvPr>
        </p:nvSpPr>
        <p:spPr>
          <a:xfrm>
            <a:off x="5627690" y="13642976"/>
            <a:ext cx="4305301" cy="720726"/>
          </a:xfrm>
          <a:prstGeom prst="rect">
            <a:avLst/>
          </a:prstGeom>
        </p:spPr>
        <p:txBody>
          <a:bodyPr vert="horz" lIns="91408" tIns="45703" rIns="91408" bIns="45703" rtlCol="0" anchor="b"/>
          <a:lstStyle>
            <a:lvl1pPr algn="r">
              <a:defRPr sz="1200"/>
            </a:lvl1pPr>
          </a:lstStyle>
          <a:p>
            <a:fld id="{5330B909-BE97-42EE-AA8C-1A8B3EABE922}" type="slidenum">
              <a:rPr kumimoji="1" lang="ja-JP" altLang="en-US" smtClean="0"/>
              <a:t>‹#›</a:t>
            </a:fld>
            <a:endParaRPr kumimoji="1" lang="ja-JP" altLang="en-US"/>
          </a:p>
        </p:txBody>
      </p:sp>
    </p:spTree>
    <p:extLst>
      <p:ext uri="{BB962C8B-B14F-4D97-AF65-F5344CB8AC3E}">
        <p14:creationId xmlns:p14="http://schemas.microsoft.com/office/powerpoint/2010/main" val="1241991435"/>
      </p:ext>
    </p:extLst>
  </p:cSld>
  <p:clrMap bg1="lt1" tx1="dk1" bg2="lt2" tx2="dk2" accent1="accent1" accent2="accent2" accent3="accent3" accent4="accent4" accent5="accent5" accent6="accent6" hlink="hlink" folHlink="folHlink"/>
  <p:hf sldNum="0"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4" y="3"/>
            <a:ext cx="4305301" cy="720726"/>
          </a:xfrm>
          <a:prstGeom prst="rect">
            <a:avLst/>
          </a:prstGeom>
        </p:spPr>
        <p:txBody>
          <a:bodyPr vert="horz" lIns="91395" tIns="45699" rIns="91395" bIns="45699" rtlCol="0"/>
          <a:lstStyle>
            <a:lvl1pPr algn="l">
              <a:defRPr sz="1200"/>
            </a:lvl1pPr>
          </a:lstStyle>
          <a:p>
            <a:endParaRPr kumimoji="1" lang="ja-JP" altLang="en-US"/>
          </a:p>
        </p:txBody>
      </p:sp>
      <p:sp>
        <p:nvSpPr>
          <p:cNvPr id="3" name="日付プレースホルダー 2"/>
          <p:cNvSpPr>
            <a:spLocks noGrp="1"/>
          </p:cNvSpPr>
          <p:nvPr>
            <p:ph type="dt" idx="1"/>
          </p:nvPr>
        </p:nvSpPr>
        <p:spPr>
          <a:xfrm>
            <a:off x="5627690" y="3"/>
            <a:ext cx="4305301" cy="720726"/>
          </a:xfrm>
          <a:prstGeom prst="rect">
            <a:avLst/>
          </a:prstGeom>
        </p:spPr>
        <p:txBody>
          <a:bodyPr vert="horz" lIns="91395" tIns="45699" rIns="91395" bIns="45699" rtlCol="0"/>
          <a:lstStyle>
            <a:lvl1pPr algn="r">
              <a:defRPr sz="1200"/>
            </a:lvl1pPr>
          </a:lstStyle>
          <a:p>
            <a:fld id="{D4B34377-7E25-4106-A67B-EA64E8B2B132}" type="datetimeFigureOut">
              <a:rPr kumimoji="1" lang="ja-JP" altLang="en-US" smtClean="0"/>
              <a:t>2025/4/15</a:t>
            </a:fld>
            <a:endParaRPr kumimoji="1" lang="ja-JP" altLang="en-US"/>
          </a:p>
        </p:txBody>
      </p:sp>
      <p:sp>
        <p:nvSpPr>
          <p:cNvPr id="4" name="スライド イメージ プレースホルダー 3"/>
          <p:cNvSpPr>
            <a:spLocks noGrp="1" noRot="1" noChangeAspect="1"/>
          </p:cNvSpPr>
          <p:nvPr>
            <p:ph type="sldImg" idx="2"/>
          </p:nvPr>
        </p:nvSpPr>
        <p:spPr>
          <a:xfrm>
            <a:off x="1550988" y="1798638"/>
            <a:ext cx="6832600" cy="4848225"/>
          </a:xfrm>
          <a:prstGeom prst="rect">
            <a:avLst/>
          </a:prstGeom>
          <a:noFill/>
          <a:ln w="12700">
            <a:solidFill>
              <a:prstClr val="black"/>
            </a:solidFill>
          </a:ln>
        </p:spPr>
        <p:txBody>
          <a:bodyPr vert="horz" lIns="91395" tIns="45699" rIns="91395" bIns="45699" rtlCol="0" anchor="ctr"/>
          <a:lstStyle/>
          <a:p>
            <a:endParaRPr lang="ja-JP" altLang="en-US"/>
          </a:p>
        </p:txBody>
      </p:sp>
      <p:sp>
        <p:nvSpPr>
          <p:cNvPr id="5" name="ノート プレースホルダー 4"/>
          <p:cNvSpPr>
            <a:spLocks noGrp="1"/>
          </p:cNvSpPr>
          <p:nvPr>
            <p:ph type="body" sz="quarter" idx="3"/>
          </p:nvPr>
        </p:nvSpPr>
        <p:spPr>
          <a:xfrm>
            <a:off x="993775" y="6911980"/>
            <a:ext cx="7947027" cy="5656266"/>
          </a:xfrm>
          <a:prstGeom prst="rect">
            <a:avLst/>
          </a:prstGeom>
        </p:spPr>
        <p:txBody>
          <a:bodyPr vert="horz" lIns="91395" tIns="45699" rIns="91395" bIns="45699"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4" y="13642978"/>
            <a:ext cx="4305301" cy="720726"/>
          </a:xfrm>
          <a:prstGeom prst="rect">
            <a:avLst/>
          </a:prstGeom>
        </p:spPr>
        <p:txBody>
          <a:bodyPr vert="horz" lIns="91395" tIns="45699" rIns="91395" bIns="45699"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5627690" y="13642978"/>
            <a:ext cx="4305301" cy="720726"/>
          </a:xfrm>
          <a:prstGeom prst="rect">
            <a:avLst/>
          </a:prstGeom>
        </p:spPr>
        <p:txBody>
          <a:bodyPr vert="horz" lIns="91395" tIns="45699" rIns="91395" bIns="45699" rtlCol="0" anchor="b"/>
          <a:lstStyle>
            <a:lvl1pPr algn="r">
              <a:defRPr sz="1200"/>
            </a:lvl1pPr>
          </a:lstStyle>
          <a:p>
            <a:fld id="{8BAD086E-579A-4EC0-9AEC-9B55B3824FD6}" type="slidenum">
              <a:rPr kumimoji="1" lang="ja-JP" altLang="en-US" smtClean="0"/>
              <a:t>‹#›</a:t>
            </a:fld>
            <a:endParaRPr kumimoji="1" lang="ja-JP" altLang="en-US"/>
          </a:p>
        </p:txBody>
      </p:sp>
    </p:spTree>
    <p:extLst>
      <p:ext uri="{BB962C8B-B14F-4D97-AF65-F5344CB8AC3E}">
        <p14:creationId xmlns:p14="http://schemas.microsoft.com/office/powerpoint/2010/main" val="4045730530"/>
      </p:ext>
    </p:extLst>
  </p:cSld>
  <p:clrMap bg1="lt1" tx1="dk1" bg2="lt2" tx2="dk2" accent1="accent1" accent2="accent2" accent3="accent3" accent4="accent4" accent5="accent5" accent6="accent6" hlink="hlink" folHlink="folHlink"/>
  <p:hf sldNum="0" hdr="0" ftr="0" dt="0"/>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1133951" y="1755771"/>
            <a:ext cx="12851448" cy="3735046"/>
          </a:xfrm>
        </p:spPr>
        <p:txBody>
          <a:bodyPr anchor="b"/>
          <a:lstStyle>
            <a:lvl1pPr algn="ctr">
              <a:defRPr sz="9386"/>
            </a:lvl1pPr>
          </a:lstStyle>
          <a:p>
            <a:r>
              <a:rPr lang="ja-JP" altLang="en-US"/>
              <a:t>マスター タイトルの書式設定</a:t>
            </a:r>
            <a:endParaRPr lang="en-US" dirty="0"/>
          </a:p>
        </p:txBody>
      </p:sp>
      <p:sp>
        <p:nvSpPr>
          <p:cNvPr id="3" name="Subtitle 2"/>
          <p:cNvSpPr>
            <a:spLocks noGrp="1"/>
          </p:cNvSpPr>
          <p:nvPr>
            <p:ph type="subTitle" idx="1"/>
          </p:nvPr>
        </p:nvSpPr>
        <p:spPr>
          <a:xfrm>
            <a:off x="1889919" y="5634855"/>
            <a:ext cx="11339513" cy="2590194"/>
          </a:xfrm>
        </p:spPr>
        <p:txBody>
          <a:bodyPr/>
          <a:lstStyle>
            <a:lvl1pPr marL="0" indent="0" algn="ctr">
              <a:buNone/>
              <a:defRPr sz="3755"/>
            </a:lvl1pPr>
            <a:lvl2pPr marL="715244" indent="0" algn="ctr">
              <a:buNone/>
              <a:defRPr sz="3129"/>
            </a:lvl2pPr>
            <a:lvl3pPr marL="1430487" indent="0" algn="ctr">
              <a:buNone/>
              <a:defRPr sz="2816"/>
            </a:lvl3pPr>
            <a:lvl4pPr marL="2145731" indent="0" algn="ctr">
              <a:buNone/>
              <a:defRPr sz="2503"/>
            </a:lvl4pPr>
            <a:lvl5pPr marL="2860975" indent="0" algn="ctr">
              <a:buNone/>
              <a:defRPr sz="2503"/>
            </a:lvl5pPr>
            <a:lvl6pPr marL="3576218" indent="0" algn="ctr">
              <a:buNone/>
              <a:defRPr sz="2503"/>
            </a:lvl6pPr>
            <a:lvl7pPr marL="4291462" indent="0" algn="ctr">
              <a:buNone/>
              <a:defRPr sz="2503"/>
            </a:lvl7pPr>
            <a:lvl8pPr marL="5006706" indent="0" algn="ctr">
              <a:buNone/>
              <a:defRPr sz="2503"/>
            </a:lvl8pPr>
            <a:lvl9pPr marL="5721949" indent="0" algn="ctr">
              <a:buNone/>
              <a:defRPr sz="2503"/>
            </a:lvl9pPr>
          </a:lstStyle>
          <a:p>
            <a:r>
              <a:rPr lang="ja-JP" altLang="en-US"/>
              <a:t>マスター サブタイトルの書式設定</a:t>
            </a:r>
            <a:endParaRPr lang="en-US" dirty="0"/>
          </a:p>
        </p:txBody>
      </p:sp>
      <p:sp>
        <p:nvSpPr>
          <p:cNvPr id="4" name="Date Placeholder 3"/>
          <p:cNvSpPr>
            <a:spLocks noGrp="1"/>
          </p:cNvSpPr>
          <p:nvPr>
            <p:ph type="dt" sz="half" idx="10"/>
          </p:nvPr>
        </p:nvSpPr>
        <p:spPr/>
        <p:txBody>
          <a:bodyPr/>
          <a:lstStyle/>
          <a:p>
            <a:fld id="{8DF48FAA-6B69-451B-94F9-B9AFB2A58CFB}" type="datetime1">
              <a:rPr kumimoji="1" lang="ja-JP" altLang="en-US" smtClean="0"/>
              <a:t>2025/4/15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986692DB-985C-4DA8-BB41-78A5C80BFB57}" type="slidenum">
              <a:rPr kumimoji="1" lang="ja-JP" altLang="en-US" smtClean="0"/>
              <a:t>‹#›</a:t>
            </a:fld>
            <a:endParaRPr kumimoji="1" lang="ja-JP" altLang="en-US"/>
          </a:p>
        </p:txBody>
      </p:sp>
    </p:spTree>
    <p:extLst>
      <p:ext uri="{BB962C8B-B14F-4D97-AF65-F5344CB8AC3E}">
        <p14:creationId xmlns:p14="http://schemas.microsoft.com/office/powerpoint/2010/main" val="215071859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Vertical Text Placeholder 2"/>
          <p:cNvSpPr>
            <a:spLocks noGrp="1"/>
          </p:cNvSpPr>
          <p:nvPr>
            <p:ph type="body" orient="vert" idx="1"/>
          </p:nvPr>
        </p:nvSpPr>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99A580FB-9490-40CE-9F0C-17E534955E0A}" type="datetime1">
              <a:rPr kumimoji="1" lang="ja-JP" altLang="en-US" smtClean="0"/>
              <a:t>2025/4/15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986692DB-985C-4DA8-BB41-78A5C80BFB57}" type="slidenum">
              <a:rPr kumimoji="1" lang="ja-JP" altLang="en-US" smtClean="0"/>
              <a:t>‹#›</a:t>
            </a:fld>
            <a:endParaRPr kumimoji="1" lang="ja-JP" altLang="en-US"/>
          </a:p>
        </p:txBody>
      </p:sp>
    </p:spTree>
    <p:extLst>
      <p:ext uri="{BB962C8B-B14F-4D97-AF65-F5344CB8AC3E}">
        <p14:creationId xmlns:p14="http://schemas.microsoft.com/office/powerpoint/2010/main" val="190769886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0819786" y="571184"/>
            <a:ext cx="3260110" cy="9091760"/>
          </a:xfrm>
        </p:spPr>
        <p:txBody>
          <a:bodyPr vert="eaVert"/>
          <a:lstStyle/>
          <a:p>
            <a:r>
              <a:rPr lang="ja-JP" altLang="en-US"/>
              <a:t>マスター タイトルの書式設定</a:t>
            </a:r>
            <a:endParaRPr lang="en-US" dirty="0"/>
          </a:p>
        </p:txBody>
      </p:sp>
      <p:sp>
        <p:nvSpPr>
          <p:cNvPr id="3" name="Vertical Text Placeholder 2"/>
          <p:cNvSpPr>
            <a:spLocks noGrp="1"/>
          </p:cNvSpPr>
          <p:nvPr>
            <p:ph type="body" orient="vert" idx="1"/>
          </p:nvPr>
        </p:nvSpPr>
        <p:spPr>
          <a:xfrm>
            <a:off x="1039456" y="571184"/>
            <a:ext cx="9591338" cy="9091760"/>
          </a:xfr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2BB1CCB6-67FA-4CEA-9A3D-58801920BFE4}" type="datetime1">
              <a:rPr kumimoji="1" lang="ja-JP" altLang="en-US" smtClean="0"/>
              <a:t>2025/4/15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986692DB-985C-4DA8-BB41-78A5C80BFB57}" type="slidenum">
              <a:rPr kumimoji="1" lang="ja-JP" altLang="en-US" smtClean="0"/>
              <a:t>‹#›</a:t>
            </a:fld>
            <a:endParaRPr kumimoji="1" lang="ja-JP" altLang="en-US"/>
          </a:p>
        </p:txBody>
      </p:sp>
    </p:spTree>
    <p:extLst>
      <p:ext uri="{BB962C8B-B14F-4D97-AF65-F5344CB8AC3E}">
        <p14:creationId xmlns:p14="http://schemas.microsoft.com/office/powerpoint/2010/main" val="189878121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idx="1"/>
          </p:nvPr>
        </p:nvSpPr>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03C2DB8C-9621-4DB7-9A36-6FED80837DC5}" type="datetime1">
              <a:rPr kumimoji="1" lang="ja-JP" altLang="en-US" smtClean="0"/>
              <a:t>2025/4/15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986692DB-985C-4DA8-BB41-78A5C80BFB57}" type="slidenum">
              <a:rPr kumimoji="1" lang="ja-JP" altLang="en-US" smtClean="0"/>
              <a:t>‹#›</a:t>
            </a:fld>
            <a:endParaRPr kumimoji="1" lang="ja-JP" altLang="en-US"/>
          </a:p>
        </p:txBody>
      </p:sp>
    </p:spTree>
    <p:extLst>
      <p:ext uri="{BB962C8B-B14F-4D97-AF65-F5344CB8AC3E}">
        <p14:creationId xmlns:p14="http://schemas.microsoft.com/office/powerpoint/2010/main" val="27371644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1031582" y="2674634"/>
            <a:ext cx="13040439" cy="4462684"/>
          </a:xfrm>
        </p:spPr>
        <p:txBody>
          <a:bodyPr anchor="b"/>
          <a:lstStyle>
            <a:lvl1pPr>
              <a:defRPr sz="9386"/>
            </a:lvl1pPr>
          </a:lstStyle>
          <a:p>
            <a:r>
              <a:rPr lang="ja-JP" altLang="en-US"/>
              <a:t>マスター タイトルの書式設定</a:t>
            </a:r>
            <a:endParaRPr lang="en-US" dirty="0"/>
          </a:p>
        </p:txBody>
      </p:sp>
      <p:sp>
        <p:nvSpPr>
          <p:cNvPr id="3" name="Text Placeholder 2"/>
          <p:cNvSpPr>
            <a:spLocks noGrp="1"/>
          </p:cNvSpPr>
          <p:nvPr>
            <p:ph type="body" idx="1"/>
          </p:nvPr>
        </p:nvSpPr>
        <p:spPr>
          <a:xfrm>
            <a:off x="1031582" y="7179537"/>
            <a:ext cx="13040439" cy="2346820"/>
          </a:xfrm>
        </p:spPr>
        <p:txBody>
          <a:bodyPr/>
          <a:lstStyle>
            <a:lvl1pPr marL="0" indent="0">
              <a:buNone/>
              <a:defRPr sz="3755">
                <a:solidFill>
                  <a:schemeClr val="tx1"/>
                </a:solidFill>
              </a:defRPr>
            </a:lvl1pPr>
            <a:lvl2pPr marL="715244" indent="0">
              <a:buNone/>
              <a:defRPr sz="3129">
                <a:solidFill>
                  <a:schemeClr val="tx1">
                    <a:tint val="75000"/>
                  </a:schemeClr>
                </a:solidFill>
              </a:defRPr>
            </a:lvl2pPr>
            <a:lvl3pPr marL="1430487" indent="0">
              <a:buNone/>
              <a:defRPr sz="2816">
                <a:solidFill>
                  <a:schemeClr val="tx1">
                    <a:tint val="75000"/>
                  </a:schemeClr>
                </a:solidFill>
              </a:defRPr>
            </a:lvl3pPr>
            <a:lvl4pPr marL="2145731" indent="0">
              <a:buNone/>
              <a:defRPr sz="2503">
                <a:solidFill>
                  <a:schemeClr val="tx1">
                    <a:tint val="75000"/>
                  </a:schemeClr>
                </a:solidFill>
              </a:defRPr>
            </a:lvl4pPr>
            <a:lvl5pPr marL="2860975" indent="0">
              <a:buNone/>
              <a:defRPr sz="2503">
                <a:solidFill>
                  <a:schemeClr val="tx1">
                    <a:tint val="75000"/>
                  </a:schemeClr>
                </a:solidFill>
              </a:defRPr>
            </a:lvl5pPr>
            <a:lvl6pPr marL="3576218" indent="0">
              <a:buNone/>
              <a:defRPr sz="2503">
                <a:solidFill>
                  <a:schemeClr val="tx1">
                    <a:tint val="75000"/>
                  </a:schemeClr>
                </a:solidFill>
              </a:defRPr>
            </a:lvl6pPr>
            <a:lvl7pPr marL="4291462" indent="0">
              <a:buNone/>
              <a:defRPr sz="2503">
                <a:solidFill>
                  <a:schemeClr val="tx1">
                    <a:tint val="75000"/>
                  </a:schemeClr>
                </a:solidFill>
              </a:defRPr>
            </a:lvl7pPr>
            <a:lvl8pPr marL="5006706" indent="0">
              <a:buNone/>
              <a:defRPr sz="2503">
                <a:solidFill>
                  <a:schemeClr val="tx1">
                    <a:tint val="75000"/>
                  </a:schemeClr>
                </a:solidFill>
              </a:defRPr>
            </a:lvl8pPr>
            <a:lvl9pPr marL="5721949" indent="0">
              <a:buNone/>
              <a:defRPr sz="2503">
                <a:solidFill>
                  <a:schemeClr val="tx1">
                    <a:tint val="75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p:txBody>
          <a:bodyPr/>
          <a:lstStyle/>
          <a:p>
            <a:fld id="{193A5F26-33AA-480F-82E8-D38AE240C591}" type="datetime1">
              <a:rPr kumimoji="1" lang="ja-JP" altLang="en-US" smtClean="0"/>
              <a:t>2025/4/15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986692DB-985C-4DA8-BB41-78A5C80BFB57}" type="slidenum">
              <a:rPr kumimoji="1" lang="ja-JP" altLang="en-US" smtClean="0"/>
              <a:t>‹#›</a:t>
            </a:fld>
            <a:endParaRPr kumimoji="1" lang="ja-JP" altLang="en-US"/>
          </a:p>
        </p:txBody>
      </p:sp>
    </p:spTree>
    <p:extLst>
      <p:ext uri="{BB962C8B-B14F-4D97-AF65-F5344CB8AC3E}">
        <p14:creationId xmlns:p14="http://schemas.microsoft.com/office/powerpoint/2010/main" val="410280541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sz="half" idx="1"/>
          </p:nvPr>
        </p:nvSpPr>
        <p:spPr>
          <a:xfrm>
            <a:off x="1039455" y="2855920"/>
            <a:ext cx="6425724" cy="6807024"/>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Content Placeholder 3"/>
          <p:cNvSpPr>
            <a:spLocks noGrp="1"/>
          </p:cNvSpPr>
          <p:nvPr>
            <p:ph sz="half" idx="2"/>
          </p:nvPr>
        </p:nvSpPr>
        <p:spPr>
          <a:xfrm>
            <a:off x="7654171" y="2855920"/>
            <a:ext cx="6425724" cy="6807024"/>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2D7A0A2F-A8FD-45A7-AD79-A997F88B51D2}" type="datetime1">
              <a:rPr kumimoji="1" lang="ja-JP" altLang="en-US" smtClean="0"/>
              <a:t>2025/4/15</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986692DB-985C-4DA8-BB41-78A5C80BFB57}" type="slidenum">
              <a:rPr kumimoji="1" lang="ja-JP" altLang="en-US" smtClean="0"/>
              <a:t>‹#›</a:t>
            </a:fld>
            <a:endParaRPr kumimoji="1" lang="ja-JP" altLang="en-US"/>
          </a:p>
        </p:txBody>
      </p:sp>
    </p:spTree>
    <p:extLst>
      <p:ext uri="{BB962C8B-B14F-4D97-AF65-F5344CB8AC3E}">
        <p14:creationId xmlns:p14="http://schemas.microsoft.com/office/powerpoint/2010/main" val="336987130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1041425" y="571186"/>
            <a:ext cx="13040439" cy="2073647"/>
          </a:xfrm>
        </p:spPr>
        <p:txBody>
          <a:bodyPr/>
          <a:lstStyle/>
          <a:p>
            <a:r>
              <a:rPr lang="ja-JP" altLang="en-US"/>
              <a:t>マスター タイトルの書式設定</a:t>
            </a:r>
            <a:endParaRPr lang="en-US" dirty="0"/>
          </a:p>
        </p:txBody>
      </p:sp>
      <p:sp>
        <p:nvSpPr>
          <p:cNvPr id="3" name="Text Placeholder 2"/>
          <p:cNvSpPr>
            <a:spLocks noGrp="1"/>
          </p:cNvSpPr>
          <p:nvPr>
            <p:ph type="body" idx="1"/>
          </p:nvPr>
        </p:nvSpPr>
        <p:spPr>
          <a:xfrm>
            <a:off x="1041426" y="2629931"/>
            <a:ext cx="6396193" cy="1288888"/>
          </a:xfrm>
        </p:spPr>
        <p:txBody>
          <a:bodyPr anchor="b"/>
          <a:lstStyle>
            <a:lvl1pPr marL="0" indent="0">
              <a:buNone/>
              <a:defRPr sz="3755" b="1"/>
            </a:lvl1pPr>
            <a:lvl2pPr marL="715244" indent="0">
              <a:buNone/>
              <a:defRPr sz="3129" b="1"/>
            </a:lvl2pPr>
            <a:lvl3pPr marL="1430487" indent="0">
              <a:buNone/>
              <a:defRPr sz="2816" b="1"/>
            </a:lvl3pPr>
            <a:lvl4pPr marL="2145731" indent="0">
              <a:buNone/>
              <a:defRPr sz="2503" b="1"/>
            </a:lvl4pPr>
            <a:lvl5pPr marL="2860975" indent="0">
              <a:buNone/>
              <a:defRPr sz="2503" b="1"/>
            </a:lvl5pPr>
            <a:lvl6pPr marL="3576218" indent="0">
              <a:buNone/>
              <a:defRPr sz="2503" b="1"/>
            </a:lvl6pPr>
            <a:lvl7pPr marL="4291462" indent="0">
              <a:buNone/>
              <a:defRPr sz="2503" b="1"/>
            </a:lvl7pPr>
            <a:lvl8pPr marL="5006706" indent="0">
              <a:buNone/>
              <a:defRPr sz="2503" b="1"/>
            </a:lvl8pPr>
            <a:lvl9pPr marL="5721949" indent="0">
              <a:buNone/>
              <a:defRPr sz="2503" b="1"/>
            </a:lvl9pPr>
          </a:lstStyle>
          <a:p>
            <a:pPr lvl="0"/>
            <a:r>
              <a:rPr lang="ja-JP" altLang="en-US"/>
              <a:t>マスター テキストの書式設定</a:t>
            </a:r>
          </a:p>
        </p:txBody>
      </p:sp>
      <p:sp>
        <p:nvSpPr>
          <p:cNvPr id="4" name="Content Placeholder 3"/>
          <p:cNvSpPr>
            <a:spLocks noGrp="1"/>
          </p:cNvSpPr>
          <p:nvPr>
            <p:ph sz="half" idx="2"/>
          </p:nvPr>
        </p:nvSpPr>
        <p:spPr>
          <a:xfrm>
            <a:off x="1041426" y="3918819"/>
            <a:ext cx="6396193" cy="5763992"/>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Text Placeholder 4"/>
          <p:cNvSpPr>
            <a:spLocks noGrp="1"/>
          </p:cNvSpPr>
          <p:nvPr>
            <p:ph type="body" sz="quarter" idx="3"/>
          </p:nvPr>
        </p:nvSpPr>
        <p:spPr>
          <a:xfrm>
            <a:off x="7654172" y="2629931"/>
            <a:ext cx="6427693" cy="1288888"/>
          </a:xfrm>
        </p:spPr>
        <p:txBody>
          <a:bodyPr anchor="b"/>
          <a:lstStyle>
            <a:lvl1pPr marL="0" indent="0">
              <a:buNone/>
              <a:defRPr sz="3755" b="1"/>
            </a:lvl1pPr>
            <a:lvl2pPr marL="715244" indent="0">
              <a:buNone/>
              <a:defRPr sz="3129" b="1"/>
            </a:lvl2pPr>
            <a:lvl3pPr marL="1430487" indent="0">
              <a:buNone/>
              <a:defRPr sz="2816" b="1"/>
            </a:lvl3pPr>
            <a:lvl4pPr marL="2145731" indent="0">
              <a:buNone/>
              <a:defRPr sz="2503" b="1"/>
            </a:lvl4pPr>
            <a:lvl5pPr marL="2860975" indent="0">
              <a:buNone/>
              <a:defRPr sz="2503" b="1"/>
            </a:lvl5pPr>
            <a:lvl6pPr marL="3576218" indent="0">
              <a:buNone/>
              <a:defRPr sz="2503" b="1"/>
            </a:lvl6pPr>
            <a:lvl7pPr marL="4291462" indent="0">
              <a:buNone/>
              <a:defRPr sz="2503" b="1"/>
            </a:lvl7pPr>
            <a:lvl8pPr marL="5006706" indent="0">
              <a:buNone/>
              <a:defRPr sz="2503" b="1"/>
            </a:lvl8pPr>
            <a:lvl9pPr marL="5721949" indent="0">
              <a:buNone/>
              <a:defRPr sz="2503" b="1"/>
            </a:lvl9pPr>
          </a:lstStyle>
          <a:p>
            <a:pPr lvl="0"/>
            <a:r>
              <a:rPr lang="ja-JP" altLang="en-US"/>
              <a:t>マスター テキストの書式設定</a:t>
            </a:r>
          </a:p>
        </p:txBody>
      </p:sp>
      <p:sp>
        <p:nvSpPr>
          <p:cNvPr id="6" name="Content Placeholder 5"/>
          <p:cNvSpPr>
            <a:spLocks noGrp="1"/>
          </p:cNvSpPr>
          <p:nvPr>
            <p:ph sz="quarter" idx="4"/>
          </p:nvPr>
        </p:nvSpPr>
        <p:spPr>
          <a:xfrm>
            <a:off x="7654172" y="3918819"/>
            <a:ext cx="6427693" cy="5763992"/>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7" name="Date Placeholder 6"/>
          <p:cNvSpPr>
            <a:spLocks noGrp="1"/>
          </p:cNvSpPr>
          <p:nvPr>
            <p:ph type="dt" sz="half" idx="10"/>
          </p:nvPr>
        </p:nvSpPr>
        <p:spPr/>
        <p:txBody>
          <a:bodyPr/>
          <a:lstStyle/>
          <a:p>
            <a:fld id="{9E73AAC5-A097-40BE-A9A6-13C7C8236289}" type="datetime1">
              <a:rPr kumimoji="1" lang="ja-JP" altLang="en-US" smtClean="0"/>
              <a:t>2025/4/15</a:t>
            </a:fld>
            <a:endParaRPr kumimoji="1" lang="ja-JP" altLang="en-US"/>
          </a:p>
        </p:txBody>
      </p:sp>
      <p:sp>
        <p:nvSpPr>
          <p:cNvPr id="8" name="Footer Placeholder 7"/>
          <p:cNvSpPr>
            <a:spLocks noGrp="1"/>
          </p:cNvSpPr>
          <p:nvPr>
            <p:ph type="ftr" sz="quarter" idx="11"/>
          </p:nvPr>
        </p:nvSpPr>
        <p:spPr/>
        <p:txBody>
          <a:bodyPr/>
          <a:lstStyle/>
          <a:p>
            <a:endParaRPr kumimoji="1" lang="ja-JP" altLang="en-US"/>
          </a:p>
        </p:txBody>
      </p:sp>
      <p:sp>
        <p:nvSpPr>
          <p:cNvPr id="9" name="Slide Number Placeholder 8"/>
          <p:cNvSpPr>
            <a:spLocks noGrp="1"/>
          </p:cNvSpPr>
          <p:nvPr>
            <p:ph type="sldNum" sz="quarter" idx="12"/>
          </p:nvPr>
        </p:nvSpPr>
        <p:spPr/>
        <p:txBody>
          <a:bodyPr/>
          <a:lstStyle/>
          <a:p>
            <a:fld id="{986692DB-985C-4DA8-BB41-78A5C80BFB57}" type="slidenum">
              <a:rPr kumimoji="1" lang="ja-JP" altLang="en-US" smtClean="0"/>
              <a:t>‹#›</a:t>
            </a:fld>
            <a:endParaRPr kumimoji="1" lang="ja-JP" altLang="en-US"/>
          </a:p>
        </p:txBody>
      </p:sp>
    </p:spTree>
    <p:extLst>
      <p:ext uri="{BB962C8B-B14F-4D97-AF65-F5344CB8AC3E}">
        <p14:creationId xmlns:p14="http://schemas.microsoft.com/office/powerpoint/2010/main" val="85454063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Date Placeholder 2"/>
          <p:cNvSpPr>
            <a:spLocks noGrp="1"/>
          </p:cNvSpPr>
          <p:nvPr>
            <p:ph type="dt" sz="half" idx="10"/>
          </p:nvPr>
        </p:nvSpPr>
        <p:spPr/>
        <p:txBody>
          <a:bodyPr/>
          <a:lstStyle/>
          <a:p>
            <a:fld id="{F6F454D4-9F4A-4335-9CB1-E24241DA743E}" type="datetime1">
              <a:rPr kumimoji="1" lang="ja-JP" altLang="en-US" smtClean="0"/>
              <a:t>2025/4/15</a:t>
            </a:fld>
            <a:endParaRPr kumimoji="1" lang="ja-JP" altLang="en-US"/>
          </a:p>
        </p:txBody>
      </p:sp>
      <p:sp>
        <p:nvSpPr>
          <p:cNvPr id="4" name="Footer Placeholder 3"/>
          <p:cNvSpPr>
            <a:spLocks noGrp="1"/>
          </p:cNvSpPr>
          <p:nvPr>
            <p:ph type="ftr" sz="quarter" idx="11"/>
          </p:nvPr>
        </p:nvSpPr>
        <p:spPr/>
        <p:txBody>
          <a:bodyPr/>
          <a:lstStyle/>
          <a:p>
            <a:endParaRPr kumimoji="1" lang="ja-JP" altLang="en-US"/>
          </a:p>
        </p:txBody>
      </p:sp>
      <p:sp>
        <p:nvSpPr>
          <p:cNvPr id="5" name="Slide Number Placeholder 4"/>
          <p:cNvSpPr>
            <a:spLocks noGrp="1"/>
          </p:cNvSpPr>
          <p:nvPr>
            <p:ph type="sldNum" sz="quarter" idx="12"/>
          </p:nvPr>
        </p:nvSpPr>
        <p:spPr/>
        <p:txBody>
          <a:bodyPr/>
          <a:lstStyle/>
          <a:p>
            <a:fld id="{986692DB-985C-4DA8-BB41-78A5C80BFB57}" type="slidenum">
              <a:rPr kumimoji="1" lang="ja-JP" altLang="en-US" smtClean="0"/>
              <a:t>‹#›</a:t>
            </a:fld>
            <a:endParaRPr kumimoji="1" lang="ja-JP" altLang="en-US"/>
          </a:p>
        </p:txBody>
      </p:sp>
    </p:spTree>
    <p:extLst>
      <p:ext uri="{BB962C8B-B14F-4D97-AF65-F5344CB8AC3E}">
        <p14:creationId xmlns:p14="http://schemas.microsoft.com/office/powerpoint/2010/main" val="164254797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6FF4D80-7E3A-4A60-AECC-00965EF9E4AE}" type="datetime1">
              <a:rPr kumimoji="1" lang="ja-JP" altLang="en-US" smtClean="0"/>
              <a:t>2025/4/15</a:t>
            </a:fld>
            <a:endParaRPr kumimoji="1" lang="ja-JP" altLang="en-US"/>
          </a:p>
        </p:txBody>
      </p:sp>
      <p:sp>
        <p:nvSpPr>
          <p:cNvPr id="3" name="Footer Placeholder 2"/>
          <p:cNvSpPr>
            <a:spLocks noGrp="1"/>
          </p:cNvSpPr>
          <p:nvPr>
            <p:ph type="ftr" sz="quarter" idx="11"/>
          </p:nvPr>
        </p:nvSpPr>
        <p:spPr/>
        <p:txBody>
          <a:bodyPr/>
          <a:lstStyle/>
          <a:p>
            <a:endParaRPr kumimoji="1" lang="ja-JP" altLang="en-US"/>
          </a:p>
        </p:txBody>
      </p:sp>
      <p:sp>
        <p:nvSpPr>
          <p:cNvPr id="4" name="Slide Number Placeholder 3"/>
          <p:cNvSpPr>
            <a:spLocks noGrp="1"/>
          </p:cNvSpPr>
          <p:nvPr>
            <p:ph type="sldNum" sz="quarter" idx="12"/>
          </p:nvPr>
        </p:nvSpPr>
        <p:spPr/>
        <p:txBody>
          <a:bodyPr/>
          <a:lstStyle/>
          <a:p>
            <a:fld id="{986692DB-985C-4DA8-BB41-78A5C80BFB57}" type="slidenum">
              <a:rPr kumimoji="1" lang="ja-JP" altLang="en-US" smtClean="0"/>
              <a:t>‹#›</a:t>
            </a:fld>
            <a:endParaRPr kumimoji="1" lang="ja-JP" altLang="en-US"/>
          </a:p>
        </p:txBody>
      </p:sp>
    </p:spTree>
    <p:extLst>
      <p:ext uri="{BB962C8B-B14F-4D97-AF65-F5344CB8AC3E}">
        <p14:creationId xmlns:p14="http://schemas.microsoft.com/office/powerpoint/2010/main" val="76428636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1041425" y="715222"/>
            <a:ext cx="4876384" cy="2503276"/>
          </a:xfrm>
        </p:spPr>
        <p:txBody>
          <a:bodyPr anchor="b"/>
          <a:lstStyle>
            <a:lvl1pPr>
              <a:defRPr sz="5006"/>
            </a:lvl1pPr>
          </a:lstStyle>
          <a:p>
            <a:r>
              <a:rPr lang="ja-JP" altLang="en-US"/>
              <a:t>マスター タイトルの書式設定</a:t>
            </a:r>
            <a:endParaRPr lang="en-US" dirty="0"/>
          </a:p>
        </p:txBody>
      </p:sp>
      <p:sp>
        <p:nvSpPr>
          <p:cNvPr id="3" name="Content Placeholder 2"/>
          <p:cNvSpPr>
            <a:spLocks noGrp="1"/>
          </p:cNvSpPr>
          <p:nvPr>
            <p:ph idx="1"/>
          </p:nvPr>
        </p:nvSpPr>
        <p:spPr>
          <a:xfrm>
            <a:off x="6427693" y="1544683"/>
            <a:ext cx="7654171" cy="7624064"/>
          </a:xfrm>
        </p:spPr>
        <p:txBody>
          <a:bodyPr/>
          <a:lstStyle>
            <a:lvl1pPr>
              <a:defRPr sz="5006"/>
            </a:lvl1pPr>
            <a:lvl2pPr>
              <a:defRPr sz="4380"/>
            </a:lvl2pPr>
            <a:lvl3pPr>
              <a:defRPr sz="3755"/>
            </a:lvl3pPr>
            <a:lvl4pPr>
              <a:defRPr sz="3129"/>
            </a:lvl4pPr>
            <a:lvl5pPr>
              <a:defRPr sz="3129"/>
            </a:lvl5pPr>
            <a:lvl6pPr>
              <a:defRPr sz="3129"/>
            </a:lvl6pPr>
            <a:lvl7pPr>
              <a:defRPr sz="3129"/>
            </a:lvl7pPr>
            <a:lvl8pPr>
              <a:defRPr sz="3129"/>
            </a:lvl8pPr>
            <a:lvl9pPr>
              <a:defRPr sz="3129"/>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Text Placeholder 3"/>
          <p:cNvSpPr>
            <a:spLocks noGrp="1"/>
          </p:cNvSpPr>
          <p:nvPr>
            <p:ph type="body" sz="half" idx="2"/>
          </p:nvPr>
        </p:nvSpPr>
        <p:spPr>
          <a:xfrm>
            <a:off x="1041425" y="3218497"/>
            <a:ext cx="4876384" cy="5962665"/>
          </a:xfrm>
        </p:spPr>
        <p:txBody>
          <a:bodyPr/>
          <a:lstStyle>
            <a:lvl1pPr marL="0" indent="0">
              <a:buNone/>
              <a:defRPr sz="2503"/>
            </a:lvl1pPr>
            <a:lvl2pPr marL="715244" indent="0">
              <a:buNone/>
              <a:defRPr sz="2190"/>
            </a:lvl2pPr>
            <a:lvl3pPr marL="1430487" indent="0">
              <a:buNone/>
              <a:defRPr sz="1877"/>
            </a:lvl3pPr>
            <a:lvl4pPr marL="2145731" indent="0">
              <a:buNone/>
              <a:defRPr sz="1564"/>
            </a:lvl4pPr>
            <a:lvl5pPr marL="2860975" indent="0">
              <a:buNone/>
              <a:defRPr sz="1564"/>
            </a:lvl5pPr>
            <a:lvl6pPr marL="3576218" indent="0">
              <a:buNone/>
              <a:defRPr sz="1564"/>
            </a:lvl6pPr>
            <a:lvl7pPr marL="4291462" indent="0">
              <a:buNone/>
              <a:defRPr sz="1564"/>
            </a:lvl7pPr>
            <a:lvl8pPr marL="5006706" indent="0">
              <a:buNone/>
              <a:defRPr sz="1564"/>
            </a:lvl8pPr>
            <a:lvl9pPr marL="5721949" indent="0">
              <a:buNone/>
              <a:defRPr sz="1564"/>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67B27714-E29E-4426-84A7-44F8576CD563}" type="datetime1">
              <a:rPr kumimoji="1" lang="ja-JP" altLang="en-US" smtClean="0"/>
              <a:t>2025/4/15</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986692DB-985C-4DA8-BB41-78A5C80BFB57}" type="slidenum">
              <a:rPr kumimoji="1" lang="ja-JP" altLang="en-US" smtClean="0"/>
              <a:t>‹#›</a:t>
            </a:fld>
            <a:endParaRPr kumimoji="1" lang="ja-JP" altLang="en-US"/>
          </a:p>
        </p:txBody>
      </p:sp>
    </p:spTree>
    <p:extLst>
      <p:ext uri="{BB962C8B-B14F-4D97-AF65-F5344CB8AC3E}">
        <p14:creationId xmlns:p14="http://schemas.microsoft.com/office/powerpoint/2010/main" val="59453456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1041425" y="715222"/>
            <a:ext cx="4876384" cy="2503276"/>
          </a:xfrm>
        </p:spPr>
        <p:txBody>
          <a:bodyPr anchor="b"/>
          <a:lstStyle>
            <a:lvl1pPr>
              <a:defRPr sz="5006"/>
            </a:lvl1pPr>
          </a:lstStyle>
          <a:p>
            <a:r>
              <a:rPr lang="ja-JP" altLang="en-US"/>
              <a:t>マスター タイトルの書式設定</a:t>
            </a:r>
            <a:endParaRPr lang="en-US" dirty="0"/>
          </a:p>
        </p:txBody>
      </p:sp>
      <p:sp>
        <p:nvSpPr>
          <p:cNvPr id="3" name="Picture Placeholder 2"/>
          <p:cNvSpPr>
            <a:spLocks noGrp="1" noChangeAspect="1"/>
          </p:cNvSpPr>
          <p:nvPr>
            <p:ph type="pic" idx="1"/>
          </p:nvPr>
        </p:nvSpPr>
        <p:spPr>
          <a:xfrm>
            <a:off x="6427693" y="1544683"/>
            <a:ext cx="7654171" cy="7624064"/>
          </a:xfrm>
        </p:spPr>
        <p:txBody>
          <a:bodyPr anchor="t"/>
          <a:lstStyle>
            <a:lvl1pPr marL="0" indent="0">
              <a:buNone/>
              <a:defRPr sz="5006"/>
            </a:lvl1pPr>
            <a:lvl2pPr marL="715244" indent="0">
              <a:buNone/>
              <a:defRPr sz="4380"/>
            </a:lvl2pPr>
            <a:lvl3pPr marL="1430487" indent="0">
              <a:buNone/>
              <a:defRPr sz="3755"/>
            </a:lvl3pPr>
            <a:lvl4pPr marL="2145731" indent="0">
              <a:buNone/>
              <a:defRPr sz="3129"/>
            </a:lvl4pPr>
            <a:lvl5pPr marL="2860975" indent="0">
              <a:buNone/>
              <a:defRPr sz="3129"/>
            </a:lvl5pPr>
            <a:lvl6pPr marL="3576218" indent="0">
              <a:buNone/>
              <a:defRPr sz="3129"/>
            </a:lvl6pPr>
            <a:lvl7pPr marL="4291462" indent="0">
              <a:buNone/>
              <a:defRPr sz="3129"/>
            </a:lvl7pPr>
            <a:lvl8pPr marL="5006706" indent="0">
              <a:buNone/>
              <a:defRPr sz="3129"/>
            </a:lvl8pPr>
            <a:lvl9pPr marL="5721949" indent="0">
              <a:buNone/>
              <a:defRPr sz="3129"/>
            </a:lvl9pPr>
          </a:lstStyle>
          <a:p>
            <a:r>
              <a:rPr lang="ja-JP" altLang="en-US"/>
              <a:t>図を追加</a:t>
            </a:r>
            <a:endParaRPr lang="en-US" dirty="0"/>
          </a:p>
        </p:txBody>
      </p:sp>
      <p:sp>
        <p:nvSpPr>
          <p:cNvPr id="4" name="Text Placeholder 3"/>
          <p:cNvSpPr>
            <a:spLocks noGrp="1"/>
          </p:cNvSpPr>
          <p:nvPr>
            <p:ph type="body" sz="half" idx="2"/>
          </p:nvPr>
        </p:nvSpPr>
        <p:spPr>
          <a:xfrm>
            <a:off x="1041425" y="3218497"/>
            <a:ext cx="4876384" cy="5962665"/>
          </a:xfrm>
        </p:spPr>
        <p:txBody>
          <a:bodyPr/>
          <a:lstStyle>
            <a:lvl1pPr marL="0" indent="0">
              <a:buNone/>
              <a:defRPr sz="2503"/>
            </a:lvl1pPr>
            <a:lvl2pPr marL="715244" indent="0">
              <a:buNone/>
              <a:defRPr sz="2190"/>
            </a:lvl2pPr>
            <a:lvl3pPr marL="1430487" indent="0">
              <a:buNone/>
              <a:defRPr sz="1877"/>
            </a:lvl3pPr>
            <a:lvl4pPr marL="2145731" indent="0">
              <a:buNone/>
              <a:defRPr sz="1564"/>
            </a:lvl4pPr>
            <a:lvl5pPr marL="2860975" indent="0">
              <a:buNone/>
              <a:defRPr sz="1564"/>
            </a:lvl5pPr>
            <a:lvl6pPr marL="3576218" indent="0">
              <a:buNone/>
              <a:defRPr sz="1564"/>
            </a:lvl6pPr>
            <a:lvl7pPr marL="4291462" indent="0">
              <a:buNone/>
              <a:defRPr sz="1564"/>
            </a:lvl7pPr>
            <a:lvl8pPr marL="5006706" indent="0">
              <a:buNone/>
              <a:defRPr sz="1564"/>
            </a:lvl8pPr>
            <a:lvl9pPr marL="5721949" indent="0">
              <a:buNone/>
              <a:defRPr sz="1564"/>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9DB5614D-11E5-4C16-AB2F-6059BE701DB3}" type="datetime1">
              <a:rPr kumimoji="1" lang="ja-JP" altLang="en-US" smtClean="0"/>
              <a:t>2025/4/15</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986692DB-985C-4DA8-BB41-78A5C80BFB57}" type="slidenum">
              <a:rPr kumimoji="1" lang="ja-JP" altLang="en-US" smtClean="0"/>
              <a:t>‹#›</a:t>
            </a:fld>
            <a:endParaRPr kumimoji="1" lang="ja-JP" altLang="en-US"/>
          </a:p>
        </p:txBody>
      </p:sp>
    </p:spTree>
    <p:extLst>
      <p:ext uri="{BB962C8B-B14F-4D97-AF65-F5344CB8AC3E}">
        <p14:creationId xmlns:p14="http://schemas.microsoft.com/office/powerpoint/2010/main" val="406962939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039456" y="571186"/>
            <a:ext cx="13040439" cy="2073647"/>
          </a:xfrm>
          <a:prstGeom prst="rect">
            <a:avLst/>
          </a:prstGeom>
        </p:spPr>
        <p:txBody>
          <a:bodyPr vert="horz" lIns="91440" tIns="45720" rIns="91440" bIns="45720" rtlCol="0" anchor="ctr">
            <a:normAutofit/>
          </a:bodyPr>
          <a:lstStyle/>
          <a:p>
            <a:r>
              <a:rPr lang="ja-JP" altLang="en-US"/>
              <a:t>マスター タイトルの書式設定</a:t>
            </a:r>
            <a:endParaRPr lang="en-US" dirty="0"/>
          </a:p>
        </p:txBody>
      </p:sp>
      <p:sp>
        <p:nvSpPr>
          <p:cNvPr id="3" name="Text Placeholder 2"/>
          <p:cNvSpPr>
            <a:spLocks noGrp="1"/>
          </p:cNvSpPr>
          <p:nvPr>
            <p:ph type="body" idx="1"/>
          </p:nvPr>
        </p:nvSpPr>
        <p:spPr>
          <a:xfrm>
            <a:off x="1039456" y="2855920"/>
            <a:ext cx="13040439" cy="6807024"/>
          </a:xfrm>
          <a:prstGeom prst="rect">
            <a:avLst/>
          </a:prstGeom>
        </p:spPr>
        <p:txBody>
          <a:bodyPr vert="horz" lIns="91440" tIns="45720" rIns="91440" bIns="45720" rtlCol="0">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2"/>
          </p:nvPr>
        </p:nvSpPr>
        <p:spPr>
          <a:xfrm>
            <a:off x="1039455" y="9943570"/>
            <a:ext cx="3401854" cy="571184"/>
          </a:xfrm>
          <a:prstGeom prst="rect">
            <a:avLst/>
          </a:prstGeom>
        </p:spPr>
        <p:txBody>
          <a:bodyPr vert="horz" lIns="91440" tIns="45720" rIns="91440" bIns="45720" rtlCol="0" anchor="ctr"/>
          <a:lstStyle>
            <a:lvl1pPr algn="l">
              <a:defRPr sz="1877">
                <a:solidFill>
                  <a:schemeClr val="tx1">
                    <a:tint val="75000"/>
                  </a:schemeClr>
                </a:solidFill>
              </a:defRPr>
            </a:lvl1pPr>
          </a:lstStyle>
          <a:p>
            <a:fld id="{A219B1AC-1CB7-4527-95E1-D72C3D096162}" type="datetime1">
              <a:rPr kumimoji="1" lang="ja-JP" altLang="en-US" smtClean="0"/>
              <a:t>2025/4/15</a:t>
            </a:fld>
            <a:endParaRPr kumimoji="1" lang="ja-JP" altLang="en-US"/>
          </a:p>
        </p:txBody>
      </p:sp>
      <p:sp>
        <p:nvSpPr>
          <p:cNvPr id="5" name="Footer Placeholder 4"/>
          <p:cNvSpPr>
            <a:spLocks noGrp="1"/>
          </p:cNvSpPr>
          <p:nvPr>
            <p:ph type="ftr" sz="quarter" idx="3"/>
          </p:nvPr>
        </p:nvSpPr>
        <p:spPr>
          <a:xfrm>
            <a:off x="5008285" y="9943570"/>
            <a:ext cx="5102781" cy="571184"/>
          </a:xfrm>
          <a:prstGeom prst="rect">
            <a:avLst/>
          </a:prstGeom>
        </p:spPr>
        <p:txBody>
          <a:bodyPr vert="horz" lIns="91440" tIns="45720" rIns="91440" bIns="45720" rtlCol="0" anchor="ctr"/>
          <a:lstStyle>
            <a:lvl1pPr algn="ctr">
              <a:defRPr sz="1877">
                <a:solidFill>
                  <a:schemeClr val="tx1">
                    <a:tint val="75000"/>
                  </a:schemeClr>
                </a:solidFill>
              </a:defRPr>
            </a:lvl1pPr>
          </a:lstStyle>
          <a:p>
            <a:endParaRPr kumimoji="1" lang="ja-JP" altLang="en-US"/>
          </a:p>
        </p:txBody>
      </p:sp>
      <p:sp>
        <p:nvSpPr>
          <p:cNvPr id="6" name="Slide Number Placeholder 5"/>
          <p:cNvSpPr>
            <a:spLocks noGrp="1"/>
          </p:cNvSpPr>
          <p:nvPr>
            <p:ph type="sldNum" sz="quarter" idx="4"/>
          </p:nvPr>
        </p:nvSpPr>
        <p:spPr>
          <a:xfrm>
            <a:off x="10678041" y="9943570"/>
            <a:ext cx="3401854" cy="571184"/>
          </a:xfrm>
          <a:prstGeom prst="rect">
            <a:avLst/>
          </a:prstGeom>
        </p:spPr>
        <p:txBody>
          <a:bodyPr vert="horz" lIns="91440" tIns="45720" rIns="91440" bIns="45720" rtlCol="0" anchor="ctr"/>
          <a:lstStyle>
            <a:lvl1pPr algn="r">
              <a:defRPr sz="1877">
                <a:solidFill>
                  <a:schemeClr val="tx1">
                    <a:tint val="75000"/>
                  </a:schemeClr>
                </a:solidFill>
              </a:defRPr>
            </a:lvl1pPr>
          </a:lstStyle>
          <a:p>
            <a:fld id="{986692DB-985C-4DA8-BB41-78A5C80BFB57}" type="slidenum">
              <a:rPr kumimoji="1" lang="ja-JP" altLang="en-US" smtClean="0"/>
              <a:t>‹#›</a:t>
            </a:fld>
            <a:endParaRPr kumimoji="1" lang="ja-JP" altLang="en-US"/>
          </a:p>
        </p:txBody>
      </p:sp>
    </p:spTree>
    <p:extLst>
      <p:ext uri="{BB962C8B-B14F-4D97-AF65-F5344CB8AC3E}">
        <p14:creationId xmlns:p14="http://schemas.microsoft.com/office/powerpoint/2010/main" val="266293372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sldNum="0" hdr="0" ftr="0" dt="0"/>
  <p:txStyles>
    <p:titleStyle>
      <a:lvl1pPr algn="l" defTabSz="1430487" rtl="0" eaLnBrk="1" latinLnBrk="0" hangingPunct="1">
        <a:lnSpc>
          <a:spcPct val="90000"/>
        </a:lnSpc>
        <a:spcBef>
          <a:spcPct val="0"/>
        </a:spcBef>
        <a:buNone/>
        <a:defRPr kumimoji="1" sz="6883" kern="1200">
          <a:solidFill>
            <a:schemeClr val="tx1"/>
          </a:solidFill>
          <a:latin typeface="+mj-lt"/>
          <a:ea typeface="+mj-ea"/>
          <a:cs typeface="+mj-cs"/>
        </a:defRPr>
      </a:lvl1pPr>
    </p:titleStyle>
    <p:bodyStyle>
      <a:lvl1pPr marL="357622" indent="-357622" algn="l" defTabSz="1430487" rtl="0" eaLnBrk="1" latinLnBrk="0" hangingPunct="1">
        <a:lnSpc>
          <a:spcPct val="90000"/>
        </a:lnSpc>
        <a:spcBef>
          <a:spcPts val="1564"/>
        </a:spcBef>
        <a:buFont typeface="Arial" panose="020B0604020202020204" pitchFamily="34" charset="0"/>
        <a:buChar char="•"/>
        <a:defRPr kumimoji="1" sz="4380" kern="1200">
          <a:solidFill>
            <a:schemeClr val="tx1"/>
          </a:solidFill>
          <a:latin typeface="+mn-lt"/>
          <a:ea typeface="+mn-ea"/>
          <a:cs typeface="+mn-cs"/>
        </a:defRPr>
      </a:lvl1pPr>
      <a:lvl2pPr marL="1072866" indent="-357622" algn="l" defTabSz="1430487" rtl="0" eaLnBrk="1" latinLnBrk="0" hangingPunct="1">
        <a:lnSpc>
          <a:spcPct val="90000"/>
        </a:lnSpc>
        <a:spcBef>
          <a:spcPts val="782"/>
        </a:spcBef>
        <a:buFont typeface="Arial" panose="020B0604020202020204" pitchFamily="34" charset="0"/>
        <a:buChar char="•"/>
        <a:defRPr kumimoji="1" sz="3755" kern="1200">
          <a:solidFill>
            <a:schemeClr val="tx1"/>
          </a:solidFill>
          <a:latin typeface="+mn-lt"/>
          <a:ea typeface="+mn-ea"/>
          <a:cs typeface="+mn-cs"/>
        </a:defRPr>
      </a:lvl2pPr>
      <a:lvl3pPr marL="1788109" indent="-357622" algn="l" defTabSz="1430487" rtl="0" eaLnBrk="1" latinLnBrk="0" hangingPunct="1">
        <a:lnSpc>
          <a:spcPct val="90000"/>
        </a:lnSpc>
        <a:spcBef>
          <a:spcPts val="782"/>
        </a:spcBef>
        <a:buFont typeface="Arial" panose="020B0604020202020204" pitchFamily="34" charset="0"/>
        <a:buChar char="•"/>
        <a:defRPr kumimoji="1" sz="3129" kern="1200">
          <a:solidFill>
            <a:schemeClr val="tx1"/>
          </a:solidFill>
          <a:latin typeface="+mn-lt"/>
          <a:ea typeface="+mn-ea"/>
          <a:cs typeface="+mn-cs"/>
        </a:defRPr>
      </a:lvl3pPr>
      <a:lvl4pPr marL="2503353" indent="-357622" algn="l" defTabSz="1430487" rtl="0" eaLnBrk="1" latinLnBrk="0" hangingPunct="1">
        <a:lnSpc>
          <a:spcPct val="90000"/>
        </a:lnSpc>
        <a:spcBef>
          <a:spcPts val="782"/>
        </a:spcBef>
        <a:buFont typeface="Arial" panose="020B0604020202020204" pitchFamily="34" charset="0"/>
        <a:buChar char="•"/>
        <a:defRPr kumimoji="1" sz="2816" kern="1200">
          <a:solidFill>
            <a:schemeClr val="tx1"/>
          </a:solidFill>
          <a:latin typeface="+mn-lt"/>
          <a:ea typeface="+mn-ea"/>
          <a:cs typeface="+mn-cs"/>
        </a:defRPr>
      </a:lvl4pPr>
      <a:lvl5pPr marL="3218597" indent="-357622" algn="l" defTabSz="1430487" rtl="0" eaLnBrk="1" latinLnBrk="0" hangingPunct="1">
        <a:lnSpc>
          <a:spcPct val="90000"/>
        </a:lnSpc>
        <a:spcBef>
          <a:spcPts val="782"/>
        </a:spcBef>
        <a:buFont typeface="Arial" panose="020B0604020202020204" pitchFamily="34" charset="0"/>
        <a:buChar char="•"/>
        <a:defRPr kumimoji="1" sz="2816" kern="1200">
          <a:solidFill>
            <a:schemeClr val="tx1"/>
          </a:solidFill>
          <a:latin typeface="+mn-lt"/>
          <a:ea typeface="+mn-ea"/>
          <a:cs typeface="+mn-cs"/>
        </a:defRPr>
      </a:lvl5pPr>
      <a:lvl6pPr marL="3933840" indent="-357622" algn="l" defTabSz="1430487" rtl="0" eaLnBrk="1" latinLnBrk="0" hangingPunct="1">
        <a:lnSpc>
          <a:spcPct val="90000"/>
        </a:lnSpc>
        <a:spcBef>
          <a:spcPts val="782"/>
        </a:spcBef>
        <a:buFont typeface="Arial" panose="020B0604020202020204" pitchFamily="34" charset="0"/>
        <a:buChar char="•"/>
        <a:defRPr kumimoji="1" sz="2816" kern="1200">
          <a:solidFill>
            <a:schemeClr val="tx1"/>
          </a:solidFill>
          <a:latin typeface="+mn-lt"/>
          <a:ea typeface="+mn-ea"/>
          <a:cs typeface="+mn-cs"/>
        </a:defRPr>
      </a:lvl6pPr>
      <a:lvl7pPr marL="4649084" indent="-357622" algn="l" defTabSz="1430487" rtl="0" eaLnBrk="1" latinLnBrk="0" hangingPunct="1">
        <a:lnSpc>
          <a:spcPct val="90000"/>
        </a:lnSpc>
        <a:spcBef>
          <a:spcPts val="782"/>
        </a:spcBef>
        <a:buFont typeface="Arial" panose="020B0604020202020204" pitchFamily="34" charset="0"/>
        <a:buChar char="•"/>
        <a:defRPr kumimoji="1" sz="2816" kern="1200">
          <a:solidFill>
            <a:schemeClr val="tx1"/>
          </a:solidFill>
          <a:latin typeface="+mn-lt"/>
          <a:ea typeface="+mn-ea"/>
          <a:cs typeface="+mn-cs"/>
        </a:defRPr>
      </a:lvl7pPr>
      <a:lvl8pPr marL="5364328" indent="-357622" algn="l" defTabSz="1430487" rtl="0" eaLnBrk="1" latinLnBrk="0" hangingPunct="1">
        <a:lnSpc>
          <a:spcPct val="90000"/>
        </a:lnSpc>
        <a:spcBef>
          <a:spcPts val="782"/>
        </a:spcBef>
        <a:buFont typeface="Arial" panose="020B0604020202020204" pitchFamily="34" charset="0"/>
        <a:buChar char="•"/>
        <a:defRPr kumimoji="1" sz="2816" kern="1200">
          <a:solidFill>
            <a:schemeClr val="tx1"/>
          </a:solidFill>
          <a:latin typeface="+mn-lt"/>
          <a:ea typeface="+mn-ea"/>
          <a:cs typeface="+mn-cs"/>
        </a:defRPr>
      </a:lvl8pPr>
      <a:lvl9pPr marL="6079571" indent="-357622" algn="l" defTabSz="1430487" rtl="0" eaLnBrk="1" latinLnBrk="0" hangingPunct="1">
        <a:lnSpc>
          <a:spcPct val="90000"/>
        </a:lnSpc>
        <a:spcBef>
          <a:spcPts val="782"/>
        </a:spcBef>
        <a:buFont typeface="Arial" panose="020B0604020202020204" pitchFamily="34" charset="0"/>
        <a:buChar char="•"/>
        <a:defRPr kumimoji="1" sz="2816" kern="1200">
          <a:solidFill>
            <a:schemeClr val="tx1"/>
          </a:solidFill>
          <a:latin typeface="+mn-lt"/>
          <a:ea typeface="+mn-ea"/>
          <a:cs typeface="+mn-cs"/>
        </a:defRPr>
      </a:lvl9pPr>
    </p:bodyStyle>
    <p:otherStyle>
      <a:defPPr>
        <a:defRPr lang="en-US"/>
      </a:defPPr>
      <a:lvl1pPr marL="0" algn="l" defTabSz="1430487" rtl="0" eaLnBrk="1" latinLnBrk="0" hangingPunct="1">
        <a:defRPr kumimoji="1" sz="2816" kern="1200">
          <a:solidFill>
            <a:schemeClr val="tx1"/>
          </a:solidFill>
          <a:latin typeface="+mn-lt"/>
          <a:ea typeface="+mn-ea"/>
          <a:cs typeface="+mn-cs"/>
        </a:defRPr>
      </a:lvl1pPr>
      <a:lvl2pPr marL="715244" algn="l" defTabSz="1430487" rtl="0" eaLnBrk="1" latinLnBrk="0" hangingPunct="1">
        <a:defRPr kumimoji="1" sz="2816" kern="1200">
          <a:solidFill>
            <a:schemeClr val="tx1"/>
          </a:solidFill>
          <a:latin typeface="+mn-lt"/>
          <a:ea typeface="+mn-ea"/>
          <a:cs typeface="+mn-cs"/>
        </a:defRPr>
      </a:lvl2pPr>
      <a:lvl3pPr marL="1430487" algn="l" defTabSz="1430487" rtl="0" eaLnBrk="1" latinLnBrk="0" hangingPunct="1">
        <a:defRPr kumimoji="1" sz="2816" kern="1200">
          <a:solidFill>
            <a:schemeClr val="tx1"/>
          </a:solidFill>
          <a:latin typeface="+mn-lt"/>
          <a:ea typeface="+mn-ea"/>
          <a:cs typeface="+mn-cs"/>
        </a:defRPr>
      </a:lvl3pPr>
      <a:lvl4pPr marL="2145731" algn="l" defTabSz="1430487" rtl="0" eaLnBrk="1" latinLnBrk="0" hangingPunct="1">
        <a:defRPr kumimoji="1" sz="2816" kern="1200">
          <a:solidFill>
            <a:schemeClr val="tx1"/>
          </a:solidFill>
          <a:latin typeface="+mn-lt"/>
          <a:ea typeface="+mn-ea"/>
          <a:cs typeface="+mn-cs"/>
        </a:defRPr>
      </a:lvl4pPr>
      <a:lvl5pPr marL="2860975" algn="l" defTabSz="1430487" rtl="0" eaLnBrk="1" latinLnBrk="0" hangingPunct="1">
        <a:defRPr kumimoji="1" sz="2816" kern="1200">
          <a:solidFill>
            <a:schemeClr val="tx1"/>
          </a:solidFill>
          <a:latin typeface="+mn-lt"/>
          <a:ea typeface="+mn-ea"/>
          <a:cs typeface="+mn-cs"/>
        </a:defRPr>
      </a:lvl5pPr>
      <a:lvl6pPr marL="3576218" algn="l" defTabSz="1430487" rtl="0" eaLnBrk="1" latinLnBrk="0" hangingPunct="1">
        <a:defRPr kumimoji="1" sz="2816" kern="1200">
          <a:solidFill>
            <a:schemeClr val="tx1"/>
          </a:solidFill>
          <a:latin typeface="+mn-lt"/>
          <a:ea typeface="+mn-ea"/>
          <a:cs typeface="+mn-cs"/>
        </a:defRPr>
      </a:lvl6pPr>
      <a:lvl7pPr marL="4291462" algn="l" defTabSz="1430487" rtl="0" eaLnBrk="1" latinLnBrk="0" hangingPunct="1">
        <a:defRPr kumimoji="1" sz="2816" kern="1200">
          <a:solidFill>
            <a:schemeClr val="tx1"/>
          </a:solidFill>
          <a:latin typeface="+mn-lt"/>
          <a:ea typeface="+mn-ea"/>
          <a:cs typeface="+mn-cs"/>
        </a:defRPr>
      </a:lvl7pPr>
      <a:lvl8pPr marL="5006706" algn="l" defTabSz="1430487" rtl="0" eaLnBrk="1" latinLnBrk="0" hangingPunct="1">
        <a:defRPr kumimoji="1" sz="2816" kern="1200">
          <a:solidFill>
            <a:schemeClr val="tx1"/>
          </a:solidFill>
          <a:latin typeface="+mn-lt"/>
          <a:ea typeface="+mn-ea"/>
          <a:cs typeface="+mn-cs"/>
        </a:defRPr>
      </a:lvl8pPr>
      <a:lvl9pPr marL="5721949" algn="l" defTabSz="1430487" rtl="0" eaLnBrk="1" latinLnBrk="0" hangingPunct="1">
        <a:defRPr kumimoji="1" sz="2816"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図 1"/>
          <p:cNvPicPr>
            <a:picLocks noChangeAspect="1"/>
          </p:cNvPicPr>
          <p:nvPr/>
        </p:nvPicPr>
        <p:blipFill>
          <a:blip r:embed="rId2"/>
          <a:stretch>
            <a:fillRect/>
          </a:stretch>
        </p:blipFill>
        <p:spPr>
          <a:xfrm>
            <a:off x="113198" y="2802835"/>
            <a:ext cx="5993055" cy="7797662"/>
          </a:xfrm>
          <a:prstGeom prst="rect">
            <a:avLst/>
          </a:prstGeom>
        </p:spPr>
      </p:pic>
      <p:sp>
        <p:nvSpPr>
          <p:cNvPr id="33" name="テキスト ボックス 32"/>
          <p:cNvSpPr txBox="1"/>
          <p:nvPr/>
        </p:nvSpPr>
        <p:spPr>
          <a:xfrm>
            <a:off x="12167812" y="10098505"/>
            <a:ext cx="769441" cy="153888"/>
          </a:xfrm>
          <a:prstGeom prst="rect">
            <a:avLst/>
          </a:prstGeom>
          <a:noFill/>
        </p:spPr>
        <p:txBody>
          <a:bodyPr wrap="none" lIns="0" tIns="0" rIns="0" bIns="0" rtlCol="0">
            <a:spAutoFit/>
          </a:bodyPr>
          <a:lstStyle/>
          <a:p>
            <a:pPr algn="ctr"/>
            <a:r>
              <a:rPr kumimoji="1" lang="ja-JP" altLang="en-US" sz="1000" dirty="0"/>
              <a:t>周辺見取り図</a:t>
            </a:r>
          </a:p>
        </p:txBody>
      </p:sp>
      <p:sp>
        <p:nvSpPr>
          <p:cNvPr id="44" name="正方形/長方形 43"/>
          <p:cNvSpPr/>
          <p:nvPr/>
        </p:nvSpPr>
        <p:spPr>
          <a:xfrm>
            <a:off x="6194760" y="7006728"/>
            <a:ext cx="8876667" cy="3639356"/>
          </a:xfrm>
          <a:prstGeom prst="rect">
            <a:avLst/>
          </a:pr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5" name="角丸四角形 44"/>
          <p:cNvSpPr/>
          <p:nvPr/>
        </p:nvSpPr>
        <p:spPr>
          <a:xfrm>
            <a:off x="88541" y="560842"/>
            <a:ext cx="14965638" cy="1998763"/>
          </a:xfrm>
          <a:prstGeom prst="roundRect">
            <a:avLst/>
          </a:prstGeom>
          <a:solidFill>
            <a:srgbClr val="FFDE9B"/>
          </a:solidFill>
          <a:ln w="44450" cmpd="dbl"/>
        </p:spPr>
        <p:style>
          <a:lnRef idx="2">
            <a:schemeClr val="accent1">
              <a:shade val="50000"/>
            </a:schemeClr>
          </a:lnRef>
          <a:fillRef idx="1">
            <a:schemeClr val="accent1"/>
          </a:fillRef>
          <a:effectRef idx="0">
            <a:schemeClr val="accent1"/>
          </a:effectRef>
          <a:fontRef idx="minor">
            <a:schemeClr val="lt1"/>
          </a:fontRef>
        </p:style>
        <p:txBody>
          <a:bodyPr vert="eaVert" lIns="104306" tIns="52153" rIns="104306" bIns="52153" rtlCol="0" anchor="ctr"/>
          <a:lstStyle/>
          <a:p>
            <a:pPr algn="ctr"/>
            <a:endParaRPr kumimoji="1" lang="ja-JP" altLang="en-US" sz="8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46" name="テキスト ボックス 3"/>
          <p:cNvSpPr txBox="1">
            <a:spLocks noChangeArrowheads="1"/>
          </p:cNvSpPr>
          <p:nvPr/>
        </p:nvSpPr>
        <p:spPr bwMode="auto">
          <a:xfrm>
            <a:off x="-9194" y="0"/>
            <a:ext cx="15128543" cy="461665"/>
          </a:xfrm>
          <a:prstGeom prst="rect">
            <a:avLst/>
          </a:prstGeom>
          <a:solidFill>
            <a:srgbClr val="006600"/>
          </a:solidFill>
          <a:ln>
            <a:noFill/>
          </a:ln>
        </p:spPr>
        <p:txBody>
          <a:bodyPr wrap="square">
            <a:spAutoFit/>
          </a:bodyPr>
          <a:lstStyle>
            <a:lvl1pPr eaLnBrk="0" hangingPunct="0">
              <a:defRPr kumimoji="1">
                <a:solidFill>
                  <a:schemeClr val="tx1"/>
                </a:solidFill>
                <a:latin typeface="Arial" charset="0"/>
                <a:ea typeface="ＭＳ Ｐゴシック" charset="-128"/>
              </a:defRPr>
            </a:lvl1pPr>
            <a:lvl2pPr marL="742950" indent="-285750" eaLnBrk="0" hangingPunct="0">
              <a:defRPr kumimoji="1">
                <a:solidFill>
                  <a:schemeClr val="tx1"/>
                </a:solidFill>
                <a:latin typeface="Arial" charset="0"/>
                <a:ea typeface="ＭＳ Ｐゴシック" charset="-128"/>
              </a:defRPr>
            </a:lvl2pPr>
            <a:lvl3pPr marL="1143000" indent="-228600" eaLnBrk="0" hangingPunct="0">
              <a:defRPr kumimoji="1">
                <a:solidFill>
                  <a:schemeClr val="tx1"/>
                </a:solidFill>
                <a:latin typeface="Arial" charset="0"/>
                <a:ea typeface="ＭＳ Ｐゴシック" charset="-128"/>
              </a:defRPr>
            </a:lvl3pPr>
            <a:lvl4pPr marL="1600200" indent="-228600" eaLnBrk="0" hangingPunct="0">
              <a:defRPr kumimoji="1">
                <a:solidFill>
                  <a:schemeClr val="tx1"/>
                </a:solidFill>
                <a:latin typeface="Arial" charset="0"/>
                <a:ea typeface="ＭＳ Ｐゴシック" charset="-128"/>
              </a:defRPr>
            </a:lvl4pPr>
            <a:lvl5pPr marL="2057400" indent="-228600" eaLnBrk="0" hangingPunct="0">
              <a:defRPr kumimoji="1">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charset="-128"/>
              </a:defRPr>
            </a:lvl9pPr>
          </a:lstStyle>
          <a:p>
            <a:pPr eaLnBrk="1" hangingPunct="1"/>
            <a:r>
              <a:rPr lang="en-US" altLang="ja-JP" sz="2400" dirty="0">
                <a:solidFill>
                  <a:schemeClr val="bg1"/>
                </a:solidFill>
                <a:latin typeface="Meiryo UI" pitchFamily="50" charset="-128"/>
                <a:ea typeface="Meiryo UI" pitchFamily="50" charset="-128"/>
                <a:cs typeface="Meiryo UI" pitchFamily="50" charset="-128"/>
              </a:rPr>
              <a:t>【</a:t>
            </a:r>
            <a:r>
              <a:rPr lang="ja-JP" altLang="en-US" sz="2400" dirty="0">
                <a:solidFill>
                  <a:schemeClr val="bg1"/>
                </a:solidFill>
                <a:latin typeface="Meiryo UI" pitchFamily="50" charset="-128"/>
                <a:ea typeface="Meiryo UI" pitchFamily="50" charset="-128"/>
                <a:cs typeface="Meiryo UI" pitchFamily="50" charset="-128"/>
              </a:rPr>
              <a:t>概要版</a:t>
            </a:r>
            <a:r>
              <a:rPr lang="en-US" altLang="ja-JP" sz="2400" dirty="0">
                <a:solidFill>
                  <a:schemeClr val="bg1"/>
                </a:solidFill>
                <a:latin typeface="Meiryo UI" pitchFamily="50" charset="-128"/>
                <a:ea typeface="Meiryo UI" pitchFamily="50" charset="-128"/>
                <a:cs typeface="Meiryo UI" pitchFamily="50" charset="-128"/>
              </a:rPr>
              <a:t>】</a:t>
            </a:r>
            <a:r>
              <a:rPr lang="ja-JP" altLang="en-US" sz="2400" dirty="0">
                <a:solidFill>
                  <a:schemeClr val="bg1"/>
                </a:solidFill>
                <a:latin typeface="Meiryo UI" pitchFamily="50" charset="-128"/>
                <a:ea typeface="Meiryo UI" pitchFamily="50" charset="-128"/>
                <a:cs typeface="Meiryo UI" pitchFamily="50" charset="-128"/>
              </a:rPr>
              <a:t>深北緑地マネジメントプラン（案）</a:t>
            </a:r>
            <a:r>
              <a:rPr lang="en-US" altLang="ja-JP" sz="2400" dirty="0">
                <a:solidFill>
                  <a:schemeClr val="bg1"/>
                </a:solidFill>
                <a:latin typeface="Meiryo UI" pitchFamily="50" charset="-128"/>
                <a:ea typeface="Meiryo UI" pitchFamily="50" charset="-128"/>
                <a:cs typeface="Meiryo UI" pitchFamily="50" charset="-128"/>
              </a:rPr>
              <a:t>		</a:t>
            </a:r>
            <a:r>
              <a:rPr lang="en-US" altLang="ja-JP" sz="2000" dirty="0">
                <a:solidFill>
                  <a:schemeClr val="bg1"/>
                </a:solidFill>
                <a:latin typeface="Meiryo UI" pitchFamily="50" charset="-128"/>
                <a:ea typeface="Meiryo UI" pitchFamily="50" charset="-128"/>
                <a:cs typeface="Meiryo UI" pitchFamily="50" charset="-128"/>
              </a:rPr>
              <a:t>『</a:t>
            </a:r>
            <a:r>
              <a:rPr lang="ja-JP" altLang="en-US" sz="2000" dirty="0">
                <a:solidFill>
                  <a:schemeClr val="bg1"/>
                </a:solidFill>
                <a:latin typeface="Meiryo UI" pitchFamily="50" charset="-128"/>
                <a:ea typeface="Meiryo UI" pitchFamily="50" charset="-128"/>
                <a:cs typeface="Meiryo UI" pitchFamily="50" charset="-128"/>
              </a:rPr>
              <a:t>洪水から街を守り、スポーツ・イベント・レクリエーションを楽しむ公園</a:t>
            </a:r>
            <a:r>
              <a:rPr lang="en-US" altLang="ja-JP" sz="2000" dirty="0">
                <a:solidFill>
                  <a:schemeClr val="bg1"/>
                </a:solidFill>
                <a:latin typeface="Meiryo UI" pitchFamily="50" charset="-128"/>
                <a:ea typeface="Meiryo UI" pitchFamily="50" charset="-128"/>
                <a:cs typeface="Meiryo UI" pitchFamily="50" charset="-128"/>
              </a:rPr>
              <a:t>』</a:t>
            </a:r>
            <a:endParaRPr lang="en-US" altLang="ja-JP" sz="2400" dirty="0">
              <a:solidFill>
                <a:schemeClr val="bg1"/>
              </a:solidFill>
              <a:latin typeface="Meiryo UI" pitchFamily="50" charset="-128"/>
              <a:ea typeface="Meiryo UI" pitchFamily="50" charset="-128"/>
              <a:cs typeface="Meiryo UI" pitchFamily="50" charset="-128"/>
            </a:endParaRPr>
          </a:p>
        </p:txBody>
      </p:sp>
      <p:sp>
        <p:nvSpPr>
          <p:cNvPr id="51" name="正方形/長方形 50"/>
          <p:cNvSpPr/>
          <p:nvPr/>
        </p:nvSpPr>
        <p:spPr>
          <a:xfrm>
            <a:off x="135402" y="1027410"/>
            <a:ext cx="3671999" cy="288758"/>
          </a:xfrm>
          <a:prstGeom prst="rect">
            <a:avLst/>
          </a:prstGeom>
          <a:solidFill>
            <a:srgbClr val="66FF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ja-JP"/>
            </a:defPPr>
            <a:lvl1pPr marL="0" algn="l" defTabSz="914400" rtl="0" eaLnBrk="1" latinLnBrk="0" hangingPunct="1">
              <a:defRPr kumimoji="1" sz="1800" kern="1200">
                <a:solidFill>
                  <a:schemeClr val="lt1"/>
                </a:solidFill>
                <a:latin typeface="+mn-lt"/>
                <a:ea typeface="+mn-ea"/>
                <a:cs typeface="+mn-cs"/>
              </a:defRPr>
            </a:lvl1pPr>
            <a:lvl2pPr marL="457200" algn="l" defTabSz="914400" rtl="0" eaLnBrk="1" latinLnBrk="0" hangingPunct="1">
              <a:defRPr kumimoji="1" sz="1800" kern="1200">
                <a:solidFill>
                  <a:schemeClr val="lt1"/>
                </a:solidFill>
                <a:latin typeface="+mn-lt"/>
                <a:ea typeface="+mn-ea"/>
                <a:cs typeface="+mn-cs"/>
              </a:defRPr>
            </a:lvl2pPr>
            <a:lvl3pPr marL="914400" algn="l" defTabSz="914400" rtl="0" eaLnBrk="1" latinLnBrk="0" hangingPunct="1">
              <a:defRPr kumimoji="1" sz="1800" kern="1200">
                <a:solidFill>
                  <a:schemeClr val="lt1"/>
                </a:solidFill>
                <a:latin typeface="+mn-lt"/>
                <a:ea typeface="+mn-ea"/>
                <a:cs typeface="+mn-cs"/>
              </a:defRPr>
            </a:lvl3pPr>
            <a:lvl4pPr marL="1371600" algn="l" defTabSz="914400" rtl="0" eaLnBrk="1" latinLnBrk="0" hangingPunct="1">
              <a:defRPr kumimoji="1" sz="1800" kern="1200">
                <a:solidFill>
                  <a:schemeClr val="lt1"/>
                </a:solidFill>
                <a:latin typeface="+mn-lt"/>
                <a:ea typeface="+mn-ea"/>
                <a:cs typeface="+mn-cs"/>
              </a:defRPr>
            </a:lvl4pPr>
            <a:lvl5pPr marL="1828800" algn="l" defTabSz="914400" rtl="0" eaLnBrk="1" latinLnBrk="0" hangingPunct="1">
              <a:defRPr kumimoji="1" sz="1800" kern="1200">
                <a:solidFill>
                  <a:schemeClr val="lt1"/>
                </a:solidFill>
                <a:latin typeface="+mn-lt"/>
                <a:ea typeface="+mn-ea"/>
                <a:cs typeface="+mn-cs"/>
              </a:defRPr>
            </a:lvl5pPr>
            <a:lvl6pPr marL="2286000" algn="l" defTabSz="914400" rtl="0" eaLnBrk="1" latinLnBrk="0" hangingPunct="1">
              <a:defRPr kumimoji="1" sz="1800" kern="1200">
                <a:solidFill>
                  <a:schemeClr val="lt1"/>
                </a:solidFill>
                <a:latin typeface="+mn-lt"/>
                <a:ea typeface="+mn-ea"/>
                <a:cs typeface="+mn-cs"/>
              </a:defRPr>
            </a:lvl6pPr>
            <a:lvl7pPr marL="2743200" algn="l" defTabSz="914400" rtl="0" eaLnBrk="1" latinLnBrk="0" hangingPunct="1">
              <a:defRPr kumimoji="1" sz="1800" kern="1200">
                <a:solidFill>
                  <a:schemeClr val="lt1"/>
                </a:solidFill>
                <a:latin typeface="+mn-lt"/>
                <a:ea typeface="+mn-ea"/>
                <a:cs typeface="+mn-cs"/>
              </a:defRPr>
            </a:lvl7pPr>
            <a:lvl8pPr marL="3200400" algn="l" defTabSz="914400" rtl="0" eaLnBrk="1" latinLnBrk="0" hangingPunct="1">
              <a:defRPr kumimoji="1" sz="1800" kern="1200">
                <a:solidFill>
                  <a:schemeClr val="lt1"/>
                </a:solidFill>
                <a:latin typeface="+mn-lt"/>
                <a:ea typeface="+mn-ea"/>
                <a:cs typeface="+mn-cs"/>
              </a:defRPr>
            </a:lvl8pPr>
            <a:lvl9pPr marL="3657600" algn="l" defTabSz="914400" rtl="0" eaLnBrk="1" latinLnBrk="0" hangingPunct="1">
              <a:defRPr kumimoji="1" sz="1800" kern="1200">
                <a:solidFill>
                  <a:schemeClr val="lt1"/>
                </a:solidFill>
                <a:latin typeface="+mn-lt"/>
                <a:ea typeface="+mn-ea"/>
                <a:cs typeface="+mn-cs"/>
              </a:defRPr>
            </a:lvl9pPr>
          </a:lstStyle>
          <a:p>
            <a:r>
              <a:rPr lang="ja-JP" altLang="en-US" sz="16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公園の特色を活かす</a:t>
            </a:r>
            <a:endParaRPr lang="en-US" altLang="ja-JP" sz="16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52" name="正方形/長方形 51"/>
          <p:cNvSpPr/>
          <p:nvPr/>
        </p:nvSpPr>
        <p:spPr>
          <a:xfrm>
            <a:off x="3857350" y="1036903"/>
            <a:ext cx="3672000" cy="306000"/>
          </a:xfrm>
          <a:prstGeom prst="rect">
            <a:avLst/>
          </a:prstGeom>
          <a:solidFill>
            <a:srgbClr val="66FF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ja-JP"/>
            </a:defPPr>
            <a:lvl1pPr marL="0" algn="l" defTabSz="914400" rtl="0" eaLnBrk="1" latinLnBrk="0" hangingPunct="1">
              <a:defRPr kumimoji="1" sz="1800" kern="1200">
                <a:solidFill>
                  <a:schemeClr val="lt1"/>
                </a:solidFill>
                <a:latin typeface="+mn-lt"/>
                <a:ea typeface="+mn-ea"/>
                <a:cs typeface="+mn-cs"/>
              </a:defRPr>
            </a:lvl1pPr>
            <a:lvl2pPr marL="457200" algn="l" defTabSz="914400" rtl="0" eaLnBrk="1" latinLnBrk="0" hangingPunct="1">
              <a:defRPr kumimoji="1" sz="1800" kern="1200">
                <a:solidFill>
                  <a:schemeClr val="lt1"/>
                </a:solidFill>
                <a:latin typeface="+mn-lt"/>
                <a:ea typeface="+mn-ea"/>
                <a:cs typeface="+mn-cs"/>
              </a:defRPr>
            </a:lvl2pPr>
            <a:lvl3pPr marL="914400" algn="l" defTabSz="914400" rtl="0" eaLnBrk="1" latinLnBrk="0" hangingPunct="1">
              <a:defRPr kumimoji="1" sz="1800" kern="1200">
                <a:solidFill>
                  <a:schemeClr val="lt1"/>
                </a:solidFill>
                <a:latin typeface="+mn-lt"/>
                <a:ea typeface="+mn-ea"/>
                <a:cs typeface="+mn-cs"/>
              </a:defRPr>
            </a:lvl3pPr>
            <a:lvl4pPr marL="1371600" algn="l" defTabSz="914400" rtl="0" eaLnBrk="1" latinLnBrk="0" hangingPunct="1">
              <a:defRPr kumimoji="1" sz="1800" kern="1200">
                <a:solidFill>
                  <a:schemeClr val="lt1"/>
                </a:solidFill>
                <a:latin typeface="+mn-lt"/>
                <a:ea typeface="+mn-ea"/>
                <a:cs typeface="+mn-cs"/>
              </a:defRPr>
            </a:lvl4pPr>
            <a:lvl5pPr marL="1828800" algn="l" defTabSz="914400" rtl="0" eaLnBrk="1" latinLnBrk="0" hangingPunct="1">
              <a:defRPr kumimoji="1" sz="1800" kern="1200">
                <a:solidFill>
                  <a:schemeClr val="lt1"/>
                </a:solidFill>
                <a:latin typeface="+mn-lt"/>
                <a:ea typeface="+mn-ea"/>
                <a:cs typeface="+mn-cs"/>
              </a:defRPr>
            </a:lvl5pPr>
            <a:lvl6pPr marL="2286000" algn="l" defTabSz="914400" rtl="0" eaLnBrk="1" latinLnBrk="0" hangingPunct="1">
              <a:defRPr kumimoji="1" sz="1800" kern="1200">
                <a:solidFill>
                  <a:schemeClr val="lt1"/>
                </a:solidFill>
                <a:latin typeface="+mn-lt"/>
                <a:ea typeface="+mn-ea"/>
                <a:cs typeface="+mn-cs"/>
              </a:defRPr>
            </a:lvl6pPr>
            <a:lvl7pPr marL="2743200" algn="l" defTabSz="914400" rtl="0" eaLnBrk="1" latinLnBrk="0" hangingPunct="1">
              <a:defRPr kumimoji="1" sz="1800" kern="1200">
                <a:solidFill>
                  <a:schemeClr val="lt1"/>
                </a:solidFill>
                <a:latin typeface="+mn-lt"/>
                <a:ea typeface="+mn-ea"/>
                <a:cs typeface="+mn-cs"/>
              </a:defRPr>
            </a:lvl7pPr>
            <a:lvl8pPr marL="3200400" algn="l" defTabSz="914400" rtl="0" eaLnBrk="1" latinLnBrk="0" hangingPunct="1">
              <a:defRPr kumimoji="1" sz="1800" kern="1200">
                <a:solidFill>
                  <a:schemeClr val="lt1"/>
                </a:solidFill>
                <a:latin typeface="+mn-lt"/>
                <a:ea typeface="+mn-ea"/>
                <a:cs typeface="+mn-cs"/>
              </a:defRPr>
            </a:lvl8pPr>
            <a:lvl9pPr marL="3657600" algn="l" defTabSz="914400" rtl="0" eaLnBrk="1" latinLnBrk="0" hangingPunct="1">
              <a:defRPr kumimoji="1" sz="1800" kern="1200">
                <a:solidFill>
                  <a:schemeClr val="lt1"/>
                </a:solidFill>
                <a:latin typeface="+mn-lt"/>
                <a:ea typeface="+mn-ea"/>
                <a:cs typeface="+mn-cs"/>
              </a:defRPr>
            </a:lvl9pPr>
          </a:lstStyle>
          <a:p>
            <a:r>
              <a:rPr lang="ja-JP" altLang="en-US" sz="16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民間活力の導入</a:t>
            </a:r>
          </a:p>
        </p:txBody>
      </p:sp>
      <p:sp>
        <p:nvSpPr>
          <p:cNvPr id="53" name="正方形/長方形 52"/>
          <p:cNvSpPr/>
          <p:nvPr/>
        </p:nvSpPr>
        <p:spPr>
          <a:xfrm>
            <a:off x="11301248" y="1029376"/>
            <a:ext cx="3672000" cy="306000"/>
          </a:xfrm>
          <a:prstGeom prst="rect">
            <a:avLst/>
          </a:prstGeom>
          <a:solidFill>
            <a:srgbClr val="66FF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ja-JP"/>
            </a:defPPr>
            <a:lvl1pPr marL="0" algn="l" defTabSz="914400" rtl="0" eaLnBrk="1" latinLnBrk="0" hangingPunct="1">
              <a:defRPr kumimoji="1" sz="1800" kern="1200">
                <a:solidFill>
                  <a:schemeClr val="lt1"/>
                </a:solidFill>
                <a:latin typeface="+mn-lt"/>
                <a:ea typeface="+mn-ea"/>
                <a:cs typeface="+mn-cs"/>
              </a:defRPr>
            </a:lvl1pPr>
            <a:lvl2pPr marL="457200" algn="l" defTabSz="914400" rtl="0" eaLnBrk="1" latinLnBrk="0" hangingPunct="1">
              <a:defRPr kumimoji="1" sz="1800" kern="1200">
                <a:solidFill>
                  <a:schemeClr val="lt1"/>
                </a:solidFill>
                <a:latin typeface="+mn-lt"/>
                <a:ea typeface="+mn-ea"/>
                <a:cs typeface="+mn-cs"/>
              </a:defRPr>
            </a:lvl2pPr>
            <a:lvl3pPr marL="914400" algn="l" defTabSz="914400" rtl="0" eaLnBrk="1" latinLnBrk="0" hangingPunct="1">
              <a:defRPr kumimoji="1" sz="1800" kern="1200">
                <a:solidFill>
                  <a:schemeClr val="lt1"/>
                </a:solidFill>
                <a:latin typeface="+mn-lt"/>
                <a:ea typeface="+mn-ea"/>
                <a:cs typeface="+mn-cs"/>
              </a:defRPr>
            </a:lvl3pPr>
            <a:lvl4pPr marL="1371600" algn="l" defTabSz="914400" rtl="0" eaLnBrk="1" latinLnBrk="0" hangingPunct="1">
              <a:defRPr kumimoji="1" sz="1800" kern="1200">
                <a:solidFill>
                  <a:schemeClr val="lt1"/>
                </a:solidFill>
                <a:latin typeface="+mn-lt"/>
                <a:ea typeface="+mn-ea"/>
                <a:cs typeface="+mn-cs"/>
              </a:defRPr>
            </a:lvl4pPr>
            <a:lvl5pPr marL="1828800" algn="l" defTabSz="914400" rtl="0" eaLnBrk="1" latinLnBrk="0" hangingPunct="1">
              <a:defRPr kumimoji="1" sz="1800" kern="1200">
                <a:solidFill>
                  <a:schemeClr val="lt1"/>
                </a:solidFill>
                <a:latin typeface="+mn-lt"/>
                <a:ea typeface="+mn-ea"/>
                <a:cs typeface="+mn-cs"/>
              </a:defRPr>
            </a:lvl5pPr>
            <a:lvl6pPr marL="2286000" algn="l" defTabSz="914400" rtl="0" eaLnBrk="1" latinLnBrk="0" hangingPunct="1">
              <a:defRPr kumimoji="1" sz="1800" kern="1200">
                <a:solidFill>
                  <a:schemeClr val="lt1"/>
                </a:solidFill>
                <a:latin typeface="+mn-lt"/>
                <a:ea typeface="+mn-ea"/>
                <a:cs typeface="+mn-cs"/>
              </a:defRPr>
            </a:lvl6pPr>
            <a:lvl7pPr marL="2743200" algn="l" defTabSz="914400" rtl="0" eaLnBrk="1" latinLnBrk="0" hangingPunct="1">
              <a:defRPr kumimoji="1" sz="1800" kern="1200">
                <a:solidFill>
                  <a:schemeClr val="lt1"/>
                </a:solidFill>
                <a:latin typeface="+mn-lt"/>
                <a:ea typeface="+mn-ea"/>
                <a:cs typeface="+mn-cs"/>
              </a:defRPr>
            </a:lvl7pPr>
            <a:lvl8pPr marL="3200400" algn="l" defTabSz="914400" rtl="0" eaLnBrk="1" latinLnBrk="0" hangingPunct="1">
              <a:defRPr kumimoji="1" sz="1800" kern="1200">
                <a:solidFill>
                  <a:schemeClr val="lt1"/>
                </a:solidFill>
                <a:latin typeface="+mn-lt"/>
                <a:ea typeface="+mn-ea"/>
                <a:cs typeface="+mn-cs"/>
              </a:defRPr>
            </a:lvl8pPr>
            <a:lvl9pPr marL="3657600" algn="l" defTabSz="914400" rtl="0" eaLnBrk="1" latinLnBrk="0" hangingPunct="1">
              <a:defRPr kumimoji="1" sz="1800" kern="1200">
                <a:solidFill>
                  <a:schemeClr val="lt1"/>
                </a:solidFill>
                <a:latin typeface="+mn-lt"/>
                <a:ea typeface="+mn-ea"/>
                <a:cs typeface="+mn-cs"/>
              </a:defRPr>
            </a:lvl9pPr>
          </a:lstStyle>
          <a:p>
            <a:r>
              <a:rPr lang="ja-JP" altLang="en-US" sz="16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都市の環境を保全</a:t>
            </a:r>
          </a:p>
        </p:txBody>
      </p:sp>
      <p:sp>
        <p:nvSpPr>
          <p:cNvPr id="54" name="正方形/長方形 53"/>
          <p:cNvSpPr/>
          <p:nvPr/>
        </p:nvSpPr>
        <p:spPr>
          <a:xfrm>
            <a:off x="7579299" y="1036903"/>
            <a:ext cx="3672000" cy="306000"/>
          </a:xfrm>
          <a:prstGeom prst="rect">
            <a:avLst/>
          </a:prstGeom>
          <a:solidFill>
            <a:srgbClr val="66FF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ja-JP"/>
            </a:defPPr>
            <a:lvl1pPr marL="0" algn="l" defTabSz="914400" rtl="0" eaLnBrk="1" latinLnBrk="0" hangingPunct="1">
              <a:defRPr kumimoji="1" sz="1800" kern="1200">
                <a:solidFill>
                  <a:schemeClr val="lt1"/>
                </a:solidFill>
                <a:latin typeface="+mn-lt"/>
                <a:ea typeface="+mn-ea"/>
                <a:cs typeface="+mn-cs"/>
              </a:defRPr>
            </a:lvl1pPr>
            <a:lvl2pPr marL="457200" algn="l" defTabSz="914400" rtl="0" eaLnBrk="1" latinLnBrk="0" hangingPunct="1">
              <a:defRPr kumimoji="1" sz="1800" kern="1200">
                <a:solidFill>
                  <a:schemeClr val="lt1"/>
                </a:solidFill>
                <a:latin typeface="+mn-lt"/>
                <a:ea typeface="+mn-ea"/>
                <a:cs typeface="+mn-cs"/>
              </a:defRPr>
            </a:lvl2pPr>
            <a:lvl3pPr marL="914400" algn="l" defTabSz="914400" rtl="0" eaLnBrk="1" latinLnBrk="0" hangingPunct="1">
              <a:defRPr kumimoji="1" sz="1800" kern="1200">
                <a:solidFill>
                  <a:schemeClr val="lt1"/>
                </a:solidFill>
                <a:latin typeface="+mn-lt"/>
                <a:ea typeface="+mn-ea"/>
                <a:cs typeface="+mn-cs"/>
              </a:defRPr>
            </a:lvl3pPr>
            <a:lvl4pPr marL="1371600" algn="l" defTabSz="914400" rtl="0" eaLnBrk="1" latinLnBrk="0" hangingPunct="1">
              <a:defRPr kumimoji="1" sz="1800" kern="1200">
                <a:solidFill>
                  <a:schemeClr val="lt1"/>
                </a:solidFill>
                <a:latin typeface="+mn-lt"/>
                <a:ea typeface="+mn-ea"/>
                <a:cs typeface="+mn-cs"/>
              </a:defRPr>
            </a:lvl4pPr>
            <a:lvl5pPr marL="1828800" algn="l" defTabSz="914400" rtl="0" eaLnBrk="1" latinLnBrk="0" hangingPunct="1">
              <a:defRPr kumimoji="1" sz="1800" kern="1200">
                <a:solidFill>
                  <a:schemeClr val="lt1"/>
                </a:solidFill>
                <a:latin typeface="+mn-lt"/>
                <a:ea typeface="+mn-ea"/>
                <a:cs typeface="+mn-cs"/>
              </a:defRPr>
            </a:lvl5pPr>
            <a:lvl6pPr marL="2286000" algn="l" defTabSz="914400" rtl="0" eaLnBrk="1" latinLnBrk="0" hangingPunct="1">
              <a:defRPr kumimoji="1" sz="1800" kern="1200">
                <a:solidFill>
                  <a:schemeClr val="lt1"/>
                </a:solidFill>
                <a:latin typeface="+mn-lt"/>
                <a:ea typeface="+mn-ea"/>
                <a:cs typeface="+mn-cs"/>
              </a:defRPr>
            </a:lvl6pPr>
            <a:lvl7pPr marL="2743200" algn="l" defTabSz="914400" rtl="0" eaLnBrk="1" latinLnBrk="0" hangingPunct="1">
              <a:defRPr kumimoji="1" sz="1800" kern="1200">
                <a:solidFill>
                  <a:schemeClr val="lt1"/>
                </a:solidFill>
                <a:latin typeface="+mn-lt"/>
                <a:ea typeface="+mn-ea"/>
                <a:cs typeface="+mn-cs"/>
              </a:defRPr>
            </a:lvl7pPr>
            <a:lvl8pPr marL="3200400" algn="l" defTabSz="914400" rtl="0" eaLnBrk="1" latinLnBrk="0" hangingPunct="1">
              <a:defRPr kumimoji="1" sz="1800" kern="1200">
                <a:solidFill>
                  <a:schemeClr val="lt1"/>
                </a:solidFill>
                <a:latin typeface="+mn-lt"/>
                <a:ea typeface="+mn-ea"/>
                <a:cs typeface="+mn-cs"/>
              </a:defRPr>
            </a:lvl8pPr>
            <a:lvl9pPr marL="3657600" algn="l" defTabSz="914400" rtl="0" eaLnBrk="1" latinLnBrk="0" hangingPunct="1">
              <a:defRPr kumimoji="1" sz="1800" kern="1200">
                <a:solidFill>
                  <a:schemeClr val="lt1"/>
                </a:solidFill>
                <a:latin typeface="+mn-lt"/>
                <a:ea typeface="+mn-ea"/>
                <a:cs typeface="+mn-cs"/>
              </a:defRPr>
            </a:lvl9pPr>
          </a:lstStyle>
          <a:p>
            <a:r>
              <a:rPr lang="ja-JP" altLang="en-US" sz="16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安全・安心・快適</a:t>
            </a:r>
          </a:p>
        </p:txBody>
      </p:sp>
      <p:sp>
        <p:nvSpPr>
          <p:cNvPr id="55" name="テキスト ボックス 54"/>
          <p:cNvSpPr txBox="1"/>
          <p:nvPr/>
        </p:nvSpPr>
        <p:spPr>
          <a:xfrm>
            <a:off x="7616731" y="1355460"/>
            <a:ext cx="3672000" cy="954107"/>
          </a:xfrm>
          <a:prstGeom prst="rect">
            <a:avLst/>
          </a:prstGeom>
          <a:noFill/>
        </p:spPr>
        <p:txBody>
          <a:bodyPr wrap="square" rtlCol="0">
            <a:spAutoFit/>
          </a:bodyPr>
          <a:lstStyle/>
          <a:p>
            <a:pPr marL="180000" indent="-144000" algn="just"/>
            <a:r>
              <a:rPr lang="ja-JP" altLang="en-US" sz="1400" dirty="0">
                <a:latin typeface="Meiryo UI" panose="020B0604030504040204" pitchFamily="50" charset="-128"/>
                <a:ea typeface="Meiryo UI" panose="020B0604030504040204" pitchFamily="50" charset="-128"/>
              </a:rPr>
              <a:t>・洪水時に、寝屋川の水を引き込み一時貯留する洪水調整機能を備えた公園</a:t>
            </a:r>
            <a:endParaRPr lang="en-US" altLang="ja-JP" sz="1400" dirty="0">
              <a:latin typeface="Meiryo UI" panose="020B0604030504040204" pitchFamily="50" charset="-128"/>
              <a:ea typeface="Meiryo UI" panose="020B0604030504040204" pitchFamily="50" charset="-128"/>
            </a:endParaRPr>
          </a:p>
          <a:p>
            <a:pPr marL="180000" indent="-144000" algn="just"/>
            <a:r>
              <a:rPr lang="ja-JP" altLang="en-US" sz="1400" dirty="0">
                <a:latin typeface="Meiryo UI" panose="020B0604030504040204" pitchFamily="50" charset="-128"/>
                <a:ea typeface="Meiryo UI" panose="020B0604030504040204" pitchFamily="50" charset="-128"/>
              </a:rPr>
              <a:t>・広域避難場所として、周辺地域の避難者を地震発生時の市街地火災等から守る公園</a:t>
            </a:r>
          </a:p>
        </p:txBody>
      </p:sp>
      <p:sp>
        <p:nvSpPr>
          <p:cNvPr id="56" name="正方形/長方形 55"/>
          <p:cNvSpPr/>
          <p:nvPr/>
        </p:nvSpPr>
        <p:spPr>
          <a:xfrm>
            <a:off x="3894782" y="1325661"/>
            <a:ext cx="3672000" cy="954107"/>
          </a:xfrm>
          <a:prstGeom prst="rect">
            <a:avLst/>
          </a:prstGeom>
        </p:spPr>
        <p:txBody>
          <a:bodyPr wrap="square">
            <a:spAutoFit/>
          </a:bodyPr>
          <a:lstStyle/>
          <a:p>
            <a:pPr marL="180000" indent="-144000" algn="just" defTabSz="755934">
              <a:defRPr/>
            </a:pPr>
            <a:r>
              <a:rPr lang="ja-JP" altLang="en-US" sz="1400" dirty="0">
                <a:latin typeface="Meiryo UI" panose="020B0604030504040204" pitchFamily="50" charset="-128"/>
                <a:ea typeface="Meiryo UI" panose="020B0604030504040204" pitchFamily="50" charset="-128"/>
              </a:rPr>
              <a:t>・多様な運動施設の充実やイベントプログラムの実施により賑わいを創出する公園</a:t>
            </a:r>
            <a:endParaRPr lang="en-US" altLang="ja-JP" sz="1400" dirty="0">
              <a:latin typeface="Meiryo UI" panose="020B0604030504040204" pitchFamily="50" charset="-128"/>
              <a:ea typeface="Meiryo UI" panose="020B0604030504040204" pitchFamily="50" charset="-128"/>
            </a:endParaRPr>
          </a:p>
          <a:p>
            <a:pPr marL="180000" indent="-144000" algn="just" defTabSz="755934">
              <a:defRPr/>
            </a:pPr>
            <a:r>
              <a:rPr lang="ja-JP" altLang="en-US" sz="1400" dirty="0">
                <a:latin typeface="Meiryo UI" panose="020B0604030504040204" pitchFamily="50" charset="-128"/>
                <a:ea typeface="Meiryo UI" panose="020B0604030504040204" pitchFamily="50" charset="-128"/>
              </a:rPr>
              <a:t>・企業や地域住民と連携した都市型野外イベントの充実を図る公園</a:t>
            </a:r>
          </a:p>
        </p:txBody>
      </p:sp>
      <p:sp>
        <p:nvSpPr>
          <p:cNvPr id="57" name="テキスト ボックス 56"/>
          <p:cNvSpPr txBox="1"/>
          <p:nvPr/>
        </p:nvSpPr>
        <p:spPr>
          <a:xfrm>
            <a:off x="172833" y="1316168"/>
            <a:ext cx="3672000" cy="954107"/>
          </a:xfrm>
          <a:prstGeom prst="rect">
            <a:avLst/>
          </a:prstGeom>
          <a:noFill/>
        </p:spPr>
        <p:txBody>
          <a:bodyPr wrap="square" rtlCol="0">
            <a:spAutoFit/>
          </a:bodyPr>
          <a:lstStyle/>
          <a:p>
            <a:pPr marL="180000" indent="-108000" algn="just" fontAlgn="t"/>
            <a:r>
              <a:rPr lang="ja-JP" altLang="en-US" sz="1400" kern="100" dirty="0">
                <a:solidFill>
                  <a:srgbClr val="000000"/>
                </a:solidFill>
                <a:latin typeface="Meiryo UI" panose="020B0604030504040204" pitchFamily="50" charset="-128"/>
                <a:ea typeface="Meiryo UI" panose="020B0604030504040204" pitchFamily="50" charset="-128"/>
                <a:cs typeface="Times New Roman" panose="02020603050405020304" pitchFamily="18" charset="0"/>
              </a:rPr>
              <a:t>・テニスコートなどの運動施設を活用した健康づくりの促進</a:t>
            </a:r>
            <a:endParaRPr lang="en-US" altLang="ja-JP" sz="1400" kern="100" dirty="0">
              <a:solidFill>
                <a:srgbClr val="000000"/>
              </a:solidFill>
              <a:latin typeface="Meiryo UI" panose="020B0604030504040204" pitchFamily="50" charset="-128"/>
              <a:ea typeface="Meiryo UI" panose="020B0604030504040204" pitchFamily="50" charset="-128"/>
              <a:cs typeface="Times New Roman" panose="02020603050405020304" pitchFamily="18" charset="0"/>
            </a:endParaRPr>
          </a:p>
          <a:p>
            <a:pPr marL="180000" indent="-108000" algn="just" fontAlgn="t"/>
            <a:r>
              <a:rPr lang="ja-JP" altLang="en-US" sz="1400" kern="100" dirty="0">
                <a:solidFill>
                  <a:srgbClr val="000000"/>
                </a:solidFill>
                <a:latin typeface="Meiryo UI" panose="020B0604030504040204" pitchFamily="50" charset="-128"/>
                <a:ea typeface="Meiryo UI" panose="020B0604030504040204" pitchFamily="50" charset="-128"/>
                <a:cs typeface="Times New Roman" panose="02020603050405020304" pitchFamily="18" charset="0"/>
              </a:rPr>
              <a:t>・ファミリーレクリエーション施設の充実により、幅広い年齢層が楽しめる公園</a:t>
            </a:r>
          </a:p>
        </p:txBody>
      </p:sp>
      <p:sp>
        <p:nvSpPr>
          <p:cNvPr id="58" name="テキスト ボックス 57"/>
          <p:cNvSpPr txBox="1"/>
          <p:nvPr/>
        </p:nvSpPr>
        <p:spPr>
          <a:xfrm>
            <a:off x="11338680" y="1347933"/>
            <a:ext cx="3752930" cy="1169551"/>
          </a:xfrm>
          <a:prstGeom prst="rect">
            <a:avLst/>
          </a:prstGeom>
          <a:noFill/>
        </p:spPr>
        <p:txBody>
          <a:bodyPr wrap="square" rtlCol="0">
            <a:spAutoFit/>
          </a:bodyPr>
          <a:lstStyle/>
          <a:p>
            <a:pPr marL="108000" indent="-144000" algn="just"/>
            <a:r>
              <a:rPr lang="ja-JP" altLang="en-US" sz="1400" dirty="0">
                <a:latin typeface="Meiryo UI" panose="020B0604030504040204" pitchFamily="50" charset="-128"/>
                <a:ea typeface="Meiryo UI" panose="020B0604030504040204" pitchFamily="50" charset="-128"/>
              </a:rPr>
              <a:t>・江戸時代初期まで存在した河内湖の名残で、　人工的に再現した深野池の水生生物や水生植物とふれあい、水辺景観を活かし憩いの場を提供</a:t>
            </a:r>
            <a:endParaRPr lang="en-US" altLang="ja-JP" sz="1400" dirty="0">
              <a:latin typeface="Meiryo UI" panose="020B0604030504040204" pitchFamily="50" charset="-128"/>
              <a:ea typeface="Meiryo UI" panose="020B0604030504040204" pitchFamily="50" charset="-128"/>
            </a:endParaRPr>
          </a:p>
          <a:p>
            <a:pPr marL="108000" indent="-144000" algn="just"/>
            <a:r>
              <a:rPr lang="ja-JP" altLang="en-US" sz="1400" dirty="0">
                <a:latin typeface="Meiryo UI" panose="020B0604030504040204" pitchFamily="50" charset="-128"/>
                <a:ea typeface="Meiryo UI" panose="020B0604030504040204" pitchFamily="50" charset="-128"/>
              </a:rPr>
              <a:t>・サクラやメタセコイヤなどの花木や紅葉による四季を感じる景観の保全</a:t>
            </a:r>
          </a:p>
        </p:txBody>
      </p:sp>
      <p:sp>
        <p:nvSpPr>
          <p:cNvPr id="59" name="テキスト ボックス 58"/>
          <p:cNvSpPr txBox="1"/>
          <p:nvPr/>
        </p:nvSpPr>
        <p:spPr>
          <a:xfrm>
            <a:off x="133076" y="614350"/>
            <a:ext cx="14986273" cy="369332"/>
          </a:xfrm>
          <a:prstGeom prst="rect">
            <a:avLst/>
          </a:prstGeom>
          <a:noFill/>
        </p:spPr>
        <p:txBody>
          <a:bodyPr wrap="square" rtlCol="0">
            <a:spAutoFit/>
          </a:bodyPr>
          <a:lstStyle/>
          <a:p>
            <a:r>
              <a:rPr lang="ja-JP" altLang="en-US" dirty="0"/>
              <a:t>①取組基本方針</a:t>
            </a:r>
            <a:endParaRPr kumimoji="1" lang="ja-JP" altLang="en-US" dirty="0"/>
          </a:p>
        </p:txBody>
      </p:sp>
      <p:sp>
        <p:nvSpPr>
          <p:cNvPr id="61" name="テキスト ボックス 3"/>
          <p:cNvSpPr txBox="1">
            <a:spLocks noChangeArrowheads="1"/>
          </p:cNvSpPr>
          <p:nvPr/>
        </p:nvSpPr>
        <p:spPr bwMode="auto">
          <a:xfrm>
            <a:off x="6224740" y="7079320"/>
            <a:ext cx="3874175" cy="2354491"/>
          </a:xfrm>
          <a:prstGeom prst="rect">
            <a:avLst/>
          </a:prstGeom>
          <a:noFill/>
          <a:ln>
            <a:noFill/>
          </a:ln>
        </p:spPr>
        <p:style>
          <a:lnRef idx="2">
            <a:schemeClr val="accent1"/>
          </a:lnRef>
          <a:fillRef idx="1">
            <a:schemeClr val="lt1"/>
          </a:fillRef>
          <a:effectRef idx="0">
            <a:schemeClr val="accent1"/>
          </a:effectRef>
          <a:fontRef idx="minor">
            <a:schemeClr val="dk1"/>
          </a:fontRef>
        </p:style>
        <p:txBody>
          <a:bodyPr wrap="square">
            <a:spAutoFit/>
          </a:bodyPr>
          <a:lstStyle>
            <a:lvl1pPr eaLnBrk="0" hangingPunct="0">
              <a:defRPr kumimoji="1">
                <a:solidFill>
                  <a:schemeClr val="tx1"/>
                </a:solidFill>
                <a:latin typeface="Arial" charset="0"/>
                <a:ea typeface="ＭＳ Ｐゴシック" charset="-128"/>
              </a:defRPr>
            </a:lvl1pPr>
            <a:lvl2pPr marL="742950" indent="-285750" eaLnBrk="0" hangingPunct="0">
              <a:defRPr kumimoji="1">
                <a:solidFill>
                  <a:schemeClr val="tx1"/>
                </a:solidFill>
                <a:latin typeface="Arial" charset="0"/>
                <a:ea typeface="ＭＳ Ｐゴシック" charset="-128"/>
              </a:defRPr>
            </a:lvl2pPr>
            <a:lvl3pPr marL="1143000" indent="-228600" eaLnBrk="0" hangingPunct="0">
              <a:defRPr kumimoji="1">
                <a:solidFill>
                  <a:schemeClr val="tx1"/>
                </a:solidFill>
                <a:latin typeface="Arial" charset="0"/>
                <a:ea typeface="ＭＳ Ｐゴシック" charset="-128"/>
              </a:defRPr>
            </a:lvl3pPr>
            <a:lvl4pPr marL="1600200" indent="-228600" eaLnBrk="0" hangingPunct="0">
              <a:defRPr kumimoji="1">
                <a:solidFill>
                  <a:schemeClr val="tx1"/>
                </a:solidFill>
                <a:latin typeface="Arial" charset="0"/>
                <a:ea typeface="ＭＳ Ｐゴシック" charset="-128"/>
              </a:defRPr>
            </a:lvl4pPr>
            <a:lvl5pPr marL="2057400" indent="-228600" eaLnBrk="0" hangingPunct="0">
              <a:defRPr kumimoji="1">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charset="-128"/>
              </a:defRPr>
            </a:lvl9pPr>
          </a:lstStyle>
          <a:p>
            <a:pPr eaLnBrk="1" hangingPunct="1"/>
            <a:r>
              <a:rPr lang="en-US" altLang="ja-JP" sz="1200" dirty="0">
                <a:latin typeface="Meiryo UI" pitchFamily="50" charset="-128"/>
                <a:ea typeface="Meiryo UI" pitchFamily="50" charset="-128"/>
                <a:cs typeface="Meiryo UI" pitchFamily="50" charset="-128"/>
              </a:rPr>
              <a:t>&lt;</a:t>
            </a:r>
            <a:r>
              <a:rPr lang="ja-JP" altLang="en-US" sz="1200" dirty="0">
                <a:latin typeface="Meiryo UI" pitchFamily="50" charset="-128"/>
                <a:ea typeface="Meiryo UI" pitchFamily="50" charset="-128"/>
                <a:cs typeface="Meiryo UI" pitchFamily="50" charset="-128"/>
              </a:rPr>
              <a:t>参考</a:t>
            </a:r>
            <a:r>
              <a:rPr lang="en-US" altLang="ja-JP" sz="1200" dirty="0">
                <a:latin typeface="Meiryo UI" pitchFamily="50" charset="-128"/>
                <a:ea typeface="Meiryo UI" pitchFamily="50" charset="-128"/>
                <a:cs typeface="Meiryo UI" pitchFamily="50" charset="-128"/>
              </a:rPr>
              <a:t>&gt;</a:t>
            </a:r>
            <a:r>
              <a:rPr lang="ja-JP" altLang="en-US" sz="1200" dirty="0">
                <a:latin typeface="Meiryo UI" pitchFamily="50" charset="-128"/>
                <a:ea typeface="Meiryo UI" pitchFamily="50" charset="-128"/>
                <a:cs typeface="Meiryo UI" pitchFamily="50" charset="-128"/>
              </a:rPr>
              <a:t>公園の概要</a:t>
            </a:r>
            <a:endParaRPr lang="en-US" altLang="ja-JP" sz="1100" dirty="0">
              <a:latin typeface="Meiryo UI" pitchFamily="50" charset="-128"/>
              <a:ea typeface="Meiryo UI" pitchFamily="50" charset="-128"/>
              <a:cs typeface="Meiryo UI" pitchFamily="50" charset="-128"/>
            </a:endParaRPr>
          </a:p>
          <a:p>
            <a:pPr eaLnBrk="1" hangingPunct="1"/>
            <a:r>
              <a:rPr lang="ja-JP" altLang="en-US" sz="1100" dirty="0">
                <a:latin typeface="Meiryo UI" pitchFamily="50" charset="-128"/>
                <a:ea typeface="Meiryo UI" pitchFamily="50" charset="-128"/>
                <a:cs typeface="Meiryo UI" pitchFamily="50" charset="-128"/>
              </a:rPr>
              <a:t>・概要：</a:t>
            </a:r>
            <a:endParaRPr lang="en-US" altLang="ja-JP" sz="1100" dirty="0">
              <a:latin typeface="Meiryo UI" pitchFamily="50" charset="-128"/>
              <a:ea typeface="Meiryo UI" pitchFamily="50" charset="-128"/>
              <a:cs typeface="Meiryo UI" pitchFamily="50" charset="-128"/>
            </a:endParaRPr>
          </a:p>
          <a:p>
            <a:pPr eaLnBrk="1" hangingPunct="1"/>
            <a:endParaRPr lang="en-US" altLang="ja-JP" sz="1100" dirty="0">
              <a:latin typeface="Meiryo UI" pitchFamily="50" charset="-128"/>
              <a:ea typeface="Meiryo UI" pitchFamily="50" charset="-128"/>
              <a:cs typeface="Meiryo UI" pitchFamily="50" charset="-128"/>
            </a:endParaRPr>
          </a:p>
          <a:p>
            <a:pPr eaLnBrk="1" hangingPunct="1"/>
            <a:endParaRPr lang="en-US" altLang="ja-JP" sz="1100" dirty="0">
              <a:latin typeface="Meiryo UI" pitchFamily="50" charset="-128"/>
              <a:ea typeface="Meiryo UI" pitchFamily="50" charset="-128"/>
              <a:cs typeface="Meiryo UI" pitchFamily="50" charset="-128"/>
            </a:endParaRPr>
          </a:p>
          <a:p>
            <a:pPr eaLnBrk="1" hangingPunct="1"/>
            <a:endParaRPr lang="en-US" altLang="ja-JP" sz="1100" dirty="0">
              <a:latin typeface="Meiryo UI" pitchFamily="50" charset="-128"/>
              <a:ea typeface="Meiryo UI" pitchFamily="50" charset="-128"/>
              <a:cs typeface="Meiryo UI" pitchFamily="50" charset="-128"/>
            </a:endParaRPr>
          </a:p>
          <a:p>
            <a:pPr eaLnBrk="1" hangingPunct="1"/>
            <a:endParaRPr lang="en-US" altLang="ja-JP" sz="1100" dirty="0">
              <a:latin typeface="Meiryo UI" pitchFamily="50" charset="-128"/>
              <a:ea typeface="Meiryo UI" pitchFamily="50" charset="-128"/>
              <a:cs typeface="Meiryo UI" pitchFamily="50" charset="-128"/>
            </a:endParaRPr>
          </a:p>
          <a:p>
            <a:pPr eaLnBrk="1" hangingPunct="1"/>
            <a:endParaRPr lang="en-US" altLang="ja-JP" sz="1100" dirty="0">
              <a:latin typeface="Meiryo UI" pitchFamily="50" charset="-128"/>
              <a:ea typeface="Meiryo UI" pitchFamily="50" charset="-128"/>
              <a:cs typeface="Meiryo UI" pitchFamily="50" charset="-128"/>
            </a:endParaRPr>
          </a:p>
          <a:p>
            <a:pPr eaLnBrk="1" hangingPunct="1"/>
            <a:endParaRPr lang="en-US" altLang="ja-JP" sz="300" dirty="0">
              <a:latin typeface="Meiryo UI" pitchFamily="50" charset="-128"/>
              <a:ea typeface="Meiryo UI" pitchFamily="50" charset="-128"/>
              <a:cs typeface="Meiryo UI" pitchFamily="50" charset="-128"/>
            </a:endParaRPr>
          </a:p>
          <a:p>
            <a:pPr eaLnBrk="1" hangingPunct="1"/>
            <a:endParaRPr lang="en-US" altLang="ja-JP" sz="1100" dirty="0">
              <a:latin typeface="Meiryo UI" pitchFamily="50" charset="-128"/>
              <a:ea typeface="Meiryo UI" pitchFamily="50" charset="-128"/>
              <a:cs typeface="Meiryo UI" pitchFamily="50" charset="-128"/>
            </a:endParaRPr>
          </a:p>
          <a:p>
            <a:pPr eaLnBrk="1" hangingPunct="1"/>
            <a:endParaRPr lang="en-US" altLang="ja-JP" sz="1100" dirty="0">
              <a:latin typeface="Meiryo UI" pitchFamily="50" charset="-128"/>
              <a:ea typeface="Meiryo UI" pitchFamily="50" charset="-128"/>
              <a:cs typeface="Meiryo UI" pitchFamily="50" charset="-128"/>
            </a:endParaRPr>
          </a:p>
          <a:p>
            <a:pPr eaLnBrk="1" hangingPunct="1"/>
            <a:r>
              <a:rPr lang="ja-JP" altLang="en-US" sz="1100" dirty="0">
                <a:latin typeface="Meiryo UI" pitchFamily="50" charset="-128"/>
                <a:ea typeface="Meiryo UI" pitchFamily="50" charset="-128"/>
                <a:cs typeface="Meiryo UI" pitchFamily="50" charset="-128"/>
              </a:rPr>
              <a:t>・開設面積：</a:t>
            </a:r>
            <a:r>
              <a:rPr lang="en-US" altLang="ja-JP" sz="1100" dirty="0">
                <a:latin typeface="Meiryo UI" pitchFamily="50" charset="-128"/>
                <a:ea typeface="Meiryo UI" pitchFamily="50" charset="-128"/>
                <a:cs typeface="Meiryo UI" pitchFamily="50" charset="-128"/>
              </a:rPr>
              <a:t>41.0</a:t>
            </a:r>
            <a:r>
              <a:rPr lang="ja-JP" altLang="en-US" sz="1100" dirty="0">
                <a:latin typeface="Meiryo UI" pitchFamily="50" charset="-128"/>
                <a:ea typeface="Meiryo UI" pitchFamily="50" charset="-128"/>
                <a:cs typeface="Meiryo UI" pitchFamily="50" charset="-128"/>
              </a:rPr>
              <a:t>　</a:t>
            </a:r>
            <a:r>
              <a:rPr lang="en-US" altLang="ja-JP" sz="1100" dirty="0">
                <a:latin typeface="Meiryo UI" pitchFamily="50" charset="-128"/>
                <a:ea typeface="Meiryo UI" pitchFamily="50" charset="-128"/>
                <a:cs typeface="Meiryo UI" pitchFamily="50" charset="-128"/>
              </a:rPr>
              <a:t>ha</a:t>
            </a:r>
          </a:p>
          <a:p>
            <a:pPr eaLnBrk="1" hangingPunct="1"/>
            <a:r>
              <a:rPr lang="ja-JP" altLang="en-US" sz="1100" dirty="0">
                <a:latin typeface="Meiryo UI" pitchFamily="50" charset="-128"/>
                <a:ea typeface="Meiryo UI" pitchFamily="50" charset="-128"/>
                <a:cs typeface="Meiryo UI" pitchFamily="50" charset="-128"/>
              </a:rPr>
              <a:t>・年間利用者数（令和</a:t>
            </a:r>
            <a:r>
              <a:rPr lang="en-US" altLang="ja-JP" sz="1100" dirty="0">
                <a:latin typeface="Meiryo UI" pitchFamily="50" charset="-128"/>
                <a:ea typeface="Meiryo UI" pitchFamily="50" charset="-128"/>
                <a:cs typeface="Meiryo UI" pitchFamily="50" charset="-128"/>
              </a:rPr>
              <a:t>5</a:t>
            </a:r>
            <a:r>
              <a:rPr lang="ja-JP" altLang="en-US" sz="1100" dirty="0">
                <a:latin typeface="Meiryo UI" pitchFamily="50" charset="-128"/>
                <a:ea typeface="Meiryo UI" pitchFamily="50" charset="-128"/>
                <a:cs typeface="Meiryo UI" pitchFamily="50" charset="-128"/>
              </a:rPr>
              <a:t>年度）：約</a:t>
            </a:r>
            <a:r>
              <a:rPr lang="en-US" altLang="ja-JP" sz="1100" dirty="0">
                <a:latin typeface="Meiryo UI" pitchFamily="50" charset="-128"/>
                <a:ea typeface="Meiryo UI" pitchFamily="50" charset="-128"/>
                <a:cs typeface="Meiryo UI" pitchFamily="50" charset="-128"/>
              </a:rPr>
              <a:t>69</a:t>
            </a:r>
            <a:r>
              <a:rPr lang="ja-JP" altLang="en-US" sz="1100" dirty="0">
                <a:latin typeface="Meiryo UI" pitchFamily="50" charset="-128"/>
                <a:ea typeface="Meiryo UI" pitchFamily="50" charset="-128"/>
                <a:cs typeface="Meiryo UI" pitchFamily="50" charset="-128"/>
              </a:rPr>
              <a:t>万人</a:t>
            </a:r>
            <a:endParaRPr lang="en-US" altLang="ja-JP" sz="1100" dirty="0">
              <a:latin typeface="Meiryo UI" pitchFamily="50" charset="-128"/>
              <a:ea typeface="Meiryo UI" pitchFamily="50" charset="-128"/>
              <a:cs typeface="Meiryo UI" pitchFamily="50" charset="-128"/>
            </a:endParaRPr>
          </a:p>
          <a:p>
            <a:pPr eaLnBrk="1" hangingPunct="1"/>
            <a:r>
              <a:rPr lang="ja-JP" altLang="en-US" sz="1100" dirty="0">
                <a:latin typeface="Meiryo UI" pitchFamily="50" charset="-128"/>
                <a:ea typeface="Meiryo UI" pitchFamily="50" charset="-128"/>
                <a:cs typeface="Meiryo UI" pitchFamily="50" charset="-128"/>
              </a:rPr>
              <a:t>・開設年度：平成３年</a:t>
            </a:r>
            <a:r>
              <a:rPr lang="en-US" altLang="ja-JP" sz="1100" dirty="0">
                <a:latin typeface="Meiryo UI" pitchFamily="50" charset="-128"/>
                <a:ea typeface="Meiryo UI" pitchFamily="50" charset="-128"/>
                <a:cs typeface="Meiryo UI" pitchFamily="50" charset="-128"/>
              </a:rPr>
              <a:t>11</a:t>
            </a:r>
            <a:r>
              <a:rPr lang="ja-JP" altLang="en-US" sz="1100" dirty="0">
                <a:latin typeface="Meiryo UI" pitchFamily="50" charset="-128"/>
                <a:ea typeface="Meiryo UI" pitchFamily="50" charset="-128"/>
                <a:cs typeface="Meiryo UI" pitchFamily="50" charset="-128"/>
              </a:rPr>
              <a:t>月８日</a:t>
            </a:r>
            <a:endParaRPr lang="en-US" altLang="ja-JP" sz="1100" dirty="0">
              <a:latin typeface="Meiryo UI" pitchFamily="50" charset="-128"/>
              <a:ea typeface="Meiryo UI" pitchFamily="50" charset="-128"/>
              <a:cs typeface="Meiryo UI" pitchFamily="50" charset="-128"/>
            </a:endParaRPr>
          </a:p>
          <a:p>
            <a:pPr eaLnBrk="1" hangingPunct="1"/>
            <a:r>
              <a:rPr lang="ja-JP" altLang="en-US" sz="1100" dirty="0">
                <a:latin typeface="Meiryo UI" pitchFamily="50" charset="-128"/>
                <a:ea typeface="Meiryo UI" pitchFamily="50" charset="-128"/>
                <a:cs typeface="Meiryo UI" pitchFamily="50" charset="-128"/>
              </a:rPr>
              <a:t>・主要施設：</a:t>
            </a:r>
            <a:endParaRPr lang="en-US" altLang="ja-JP" sz="1100" dirty="0">
              <a:latin typeface="Meiryo UI" pitchFamily="50" charset="-128"/>
              <a:ea typeface="Meiryo UI" pitchFamily="50" charset="-128"/>
              <a:cs typeface="Meiryo UI" pitchFamily="50" charset="-128"/>
            </a:endParaRPr>
          </a:p>
        </p:txBody>
      </p:sp>
      <p:sp>
        <p:nvSpPr>
          <p:cNvPr id="48" name="テキスト ボックス 3"/>
          <p:cNvSpPr txBox="1">
            <a:spLocks noChangeArrowheads="1"/>
          </p:cNvSpPr>
          <p:nvPr/>
        </p:nvSpPr>
        <p:spPr bwMode="auto">
          <a:xfrm>
            <a:off x="6194761" y="2693895"/>
            <a:ext cx="1836720" cy="369332"/>
          </a:xfrm>
          <a:prstGeom prst="rect">
            <a:avLst/>
          </a:prstGeom>
          <a:ln>
            <a:solidFill>
              <a:schemeClr val="tx1"/>
            </a:solidFill>
          </a:ln>
        </p:spPr>
        <p:style>
          <a:lnRef idx="2">
            <a:schemeClr val="accent1"/>
          </a:lnRef>
          <a:fillRef idx="1">
            <a:schemeClr val="lt1"/>
          </a:fillRef>
          <a:effectRef idx="0">
            <a:schemeClr val="accent1"/>
          </a:effectRef>
          <a:fontRef idx="minor">
            <a:schemeClr val="dk1"/>
          </a:fontRef>
        </p:style>
        <p:txBody>
          <a:bodyPr wrap="square">
            <a:spAutoFit/>
          </a:bodyPr>
          <a:lstStyle>
            <a:lvl1pPr eaLnBrk="0" hangingPunct="0">
              <a:defRPr kumimoji="1">
                <a:solidFill>
                  <a:schemeClr val="tx1"/>
                </a:solidFill>
                <a:latin typeface="Arial" charset="0"/>
                <a:ea typeface="ＭＳ Ｐゴシック" charset="-128"/>
              </a:defRPr>
            </a:lvl1pPr>
            <a:lvl2pPr marL="742950" indent="-285750" eaLnBrk="0" hangingPunct="0">
              <a:defRPr kumimoji="1">
                <a:solidFill>
                  <a:schemeClr val="tx1"/>
                </a:solidFill>
                <a:latin typeface="Arial" charset="0"/>
                <a:ea typeface="ＭＳ Ｐゴシック" charset="-128"/>
              </a:defRPr>
            </a:lvl2pPr>
            <a:lvl3pPr marL="1143000" indent="-228600" eaLnBrk="0" hangingPunct="0">
              <a:defRPr kumimoji="1">
                <a:solidFill>
                  <a:schemeClr val="tx1"/>
                </a:solidFill>
                <a:latin typeface="Arial" charset="0"/>
                <a:ea typeface="ＭＳ Ｐゴシック" charset="-128"/>
              </a:defRPr>
            </a:lvl3pPr>
            <a:lvl4pPr marL="1600200" indent="-228600" eaLnBrk="0" hangingPunct="0">
              <a:defRPr kumimoji="1">
                <a:solidFill>
                  <a:schemeClr val="tx1"/>
                </a:solidFill>
                <a:latin typeface="Arial" charset="0"/>
                <a:ea typeface="ＭＳ Ｐゴシック" charset="-128"/>
              </a:defRPr>
            </a:lvl4pPr>
            <a:lvl5pPr marL="2057400" indent="-228600" eaLnBrk="0" hangingPunct="0">
              <a:defRPr kumimoji="1">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charset="-128"/>
              </a:defRPr>
            </a:lvl9pPr>
          </a:lstStyle>
          <a:p>
            <a:pPr algn="ctr" eaLnBrk="1" hangingPunct="1"/>
            <a:r>
              <a:rPr lang="ja-JP" altLang="en-US" dirty="0">
                <a:latin typeface="Meiryo UI" pitchFamily="50" charset="-128"/>
                <a:ea typeface="Meiryo UI" pitchFamily="50" charset="-128"/>
                <a:cs typeface="Meiryo UI" pitchFamily="50" charset="-128"/>
              </a:rPr>
              <a:t>③ゾーン別の方針</a:t>
            </a:r>
          </a:p>
        </p:txBody>
      </p:sp>
      <p:graphicFrame>
        <p:nvGraphicFramePr>
          <p:cNvPr id="50" name="表 49"/>
          <p:cNvGraphicFramePr>
            <a:graphicFrameLocks noGrp="1"/>
          </p:cNvGraphicFramePr>
          <p:nvPr>
            <p:extLst>
              <p:ext uri="{D42A27DB-BD31-4B8C-83A1-F6EECF244321}">
                <p14:modId xmlns:p14="http://schemas.microsoft.com/office/powerpoint/2010/main" val="3735832957"/>
              </p:ext>
            </p:extLst>
          </p:nvPr>
        </p:nvGraphicFramePr>
        <p:xfrm>
          <a:off x="6194760" y="3122824"/>
          <a:ext cx="4438547" cy="960335"/>
        </p:xfrm>
        <a:graphic>
          <a:graphicData uri="http://schemas.openxmlformats.org/drawingml/2006/table">
            <a:tbl>
              <a:tblPr firstRow="1" bandRow="1">
                <a:tableStyleId>{5C22544A-7EE6-4342-B048-85BDC9FD1C3A}</a:tableStyleId>
              </a:tblPr>
              <a:tblGrid>
                <a:gridCol w="4438547">
                  <a:extLst>
                    <a:ext uri="{9D8B030D-6E8A-4147-A177-3AD203B41FA5}">
                      <a16:colId xmlns:a16="http://schemas.microsoft.com/office/drawing/2014/main" val="1520663522"/>
                    </a:ext>
                  </a:extLst>
                </a:gridCol>
              </a:tblGrid>
              <a:tr h="320255">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400" b="1" i="0" u="none" strike="noStrike" kern="1200" cap="none" spc="0" normalizeH="0" baseline="0" noProof="0" dirty="0">
                          <a:ln>
                            <a:noFill/>
                          </a:ln>
                          <a:solidFill>
                            <a:srgbClr val="002060"/>
                          </a:solidFill>
                          <a:effectLst/>
                          <a:uLnTx/>
                          <a:uFillTx/>
                          <a:latin typeface="ＭＳ ゴシック" panose="020B0609070205080204" pitchFamily="49" charset="-128"/>
                          <a:ea typeface="ＭＳ ゴシック" panose="020B0609070205080204" pitchFamily="49" charset="-128"/>
                          <a:cs typeface="+mn-cs"/>
                        </a:rPr>
                        <a:t>賑わい創出ゾーン</a:t>
                      </a:r>
                    </a:p>
                  </a:txBody>
                  <a:tcPr/>
                </a:tc>
                <a:extLst>
                  <a:ext uri="{0D108BD9-81ED-4DB2-BD59-A6C34878D82A}">
                    <a16:rowId xmlns:a16="http://schemas.microsoft.com/office/drawing/2014/main" val="3928224763"/>
                  </a:ext>
                </a:extLst>
              </a:tr>
              <a:tr h="613600">
                <a:tc>
                  <a:txBody>
                    <a:bodyPr/>
                    <a:lstStyle/>
                    <a:p>
                      <a:pPr marL="180000" indent="-144000">
                        <a:buFont typeface="Arial" panose="020B0604020202020204" pitchFamily="34" charset="0"/>
                        <a:buNone/>
                      </a:pPr>
                      <a:r>
                        <a:rPr kumimoji="1" lang="ja-JP" altLang="en-US" sz="1200" dirty="0">
                          <a:latin typeface="Meiryo UI" panose="020B0604030504040204" pitchFamily="50" charset="-128"/>
                          <a:ea typeface="Meiryo UI" panose="020B0604030504040204" pitchFamily="50" charset="-128"/>
                        </a:rPr>
                        <a:t>○芝生広場など開放感のある空間を活用し、イベント等を通じて賑わいを創出するゾーン</a:t>
                      </a:r>
                    </a:p>
                    <a:p>
                      <a:pPr marL="0" indent="0">
                        <a:buFont typeface="Arial" panose="020B0604020202020204" pitchFamily="34" charset="0"/>
                        <a:buNone/>
                      </a:pPr>
                      <a:endParaRPr kumimoji="1" lang="en-US" altLang="ja-JP" sz="1200" dirty="0">
                        <a:latin typeface="Meiryo UI" panose="020B0604030504040204" pitchFamily="50" charset="-128"/>
                        <a:ea typeface="Meiryo UI" panose="020B0604030504040204" pitchFamily="50" charset="-128"/>
                      </a:endParaRPr>
                    </a:p>
                  </a:txBody>
                  <a:tcPr/>
                </a:tc>
                <a:extLst>
                  <a:ext uri="{0D108BD9-81ED-4DB2-BD59-A6C34878D82A}">
                    <a16:rowId xmlns:a16="http://schemas.microsoft.com/office/drawing/2014/main" val="2435987410"/>
                  </a:ext>
                </a:extLst>
              </a:tr>
            </a:tbl>
          </a:graphicData>
        </a:graphic>
      </p:graphicFrame>
      <p:graphicFrame>
        <p:nvGraphicFramePr>
          <p:cNvPr id="62" name="表 61"/>
          <p:cNvGraphicFramePr>
            <a:graphicFrameLocks noGrp="1"/>
          </p:cNvGraphicFramePr>
          <p:nvPr>
            <p:extLst>
              <p:ext uri="{D42A27DB-BD31-4B8C-83A1-F6EECF244321}">
                <p14:modId xmlns:p14="http://schemas.microsoft.com/office/powerpoint/2010/main" val="3604712269"/>
              </p:ext>
            </p:extLst>
          </p:nvPr>
        </p:nvGraphicFramePr>
        <p:xfrm>
          <a:off x="6194760" y="4502227"/>
          <a:ext cx="4438547" cy="970538"/>
        </p:xfrm>
        <a:graphic>
          <a:graphicData uri="http://schemas.openxmlformats.org/drawingml/2006/table">
            <a:tbl>
              <a:tblPr firstRow="1" bandRow="1">
                <a:tableStyleId>{5C22544A-7EE6-4342-B048-85BDC9FD1C3A}</a:tableStyleId>
              </a:tblPr>
              <a:tblGrid>
                <a:gridCol w="4438547">
                  <a:extLst>
                    <a:ext uri="{9D8B030D-6E8A-4147-A177-3AD203B41FA5}">
                      <a16:colId xmlns:a16="http://schemas.microsoft.com/office/drawing/2014/main" val="1520663522"/>
                    </a:ext>
                  </a:extLst>
                </a:gridCol>
              </a:tblGrid>
              <a:tr h="272572">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400" b="1" i="0" u="none" strike="noStrike" kern="1200" cap="none" spc="0" normalizeH="0" baseline="0" noProof="0" dirty="0">
                          <a:ln>
                            <a:noFill/>
                          </a:ln>
                          <a:solidFill>
                            <a:srgbClr val="002060"/>
                          </a:solidFill>
                          <a:effectLst/>
                          <a:uLnTx/>
                          <a:uFillTx/>
                          <a:latin typeface="ＭＳ ゴシック" panose="020B0609070205080204" pitchFamily="49" charset="-128"/>
                          <a:ea typeface="ＭＳ ゴシック" panose="020B0609070205080204" pitchFamily="49" charset="-128"/>
                          <a:cs typeface="+mn-cs"/>
                        </a:rPr>
                        <a:t>自然ゾーン（体験・親水）</a:t>
                      </a:r>
                    </a:p>
                  </a:txBody>
                  <a:tcPr/>
                </a:tc>
                <a:extLst>
                  <a:ext uri="{0D108BD9-81ED-4DB2-BD59-A6C34878D82A}">
                    <a16:rowId xmlns:a16="http://schemas.microsoft.com/office/drawing/2014/main" val="3928224763"/>
                  </a:ext>
                </a:extLst>
              </a:tr>
              <a:tr h="665738">
                <a:tc>
                  <a:txBody>
                    <a:bodyPr/>
                    <a:lstStyle/>
                    <a:p>
                      <a:pPr marL="0" indent="0">
                        <a:buFont typeface="Arial" panose="020B0604020202020204" pitchFamily="34" charset="0"/>
                        <a:buNone/>
                      </a:pPr>
                      <a:r>
                        <a:rPr kumimoji="1" lang="ja-JP" altLang="en-US" sz="1200" dirty="0">
                          <a:latin typeface="Meiryo UI" panose="020B0604030504040204" pitchFamily="50" charset="-128"/>
                          <a:ea typeface="Meiryo UI" panose="020B0604030504040204" pitchFamily="50" charset="-128"/>
                        </a:rPr>
                        <a:t>○深野池の自然環境を保全し、親水空間を体験するゾーン</a:t>
                      </a:r>
                      <a:endParaRPr kumimoji="1" lang="en-US" altLang="ja-JP" sz="1200" dirty="0">
                        <a:latin typeface="Meiryo UI" panose="020B0604030504040204" pitchFamily="50" charset="-128"/>
                        <a:ea typeface="Meiryo UI" panose="020B0604030504040204" pitchFamily="50" charset="-128"/>
                      </a:endParaRPr>
                    </a:p>
                  </a:txBody>
                  <a:tcPr/>
                </a:tc>
                <a:extLst>
                  <a:ext uri="{0D108BD9-81ED-4DB2-BD59-A6C34878D82A}">
                    <a16:rowId xmlns:a16="http://schemas.microsoft.com/office/drawing/2014/main" val="2435987410"/>
                  </a:ext>
                </a:extLst>
              </a:tr>
            </a:tbl>
          </a:graphicData>
        </a:graphic>
      </p:graphicFrame>
      <p:graphicFrame>
        <p:nvGraphicFramePr>
          <p:cNvPr id="63" name="表 62"/>
          <p:cNvGraphicFramePr>
            <a:graphicFrameLocks noGrp="1"/>
          </p:cNvGraphicFramePr>
          <p:nvPr>
            <p:extLst>
              <p:ext uri="{D42A27DB-BD31-4B8C-83A1-F6EECF244321}">
                <p14:modId xmlns:p14="http://schemas.microsoft.com/office/powerpoint/2010/main" val="2218502942"/>
              </p:ext>
            </p:extLst>
          </p:nvPr>
        </p:nvGraphicFramePr>
        <p:xfrm>
          <a:off x="6194760" y="5891834"/>
          <a:ext cx="4438547" cy="873969"/>
        </p:xfrm>
        <a:graphic>
          <a:graphicData uri="http://schemas.openxmlformats.org/drawingml/2006/table">
            <a:tbl>
              <a:tblPr firstRow="1" bandRow="1">
                <a:tableStyleId>{5C22544A-7EE6-4342-B048-85BDC9FD1C3A}</a:tableStyleId>
              </a:tblPr>
              <a:tblGrid>
                <a:gridCol w="4438547">
                  <a:extLst>
                    <a:ext uri="{9D8B030D-6E8A-4147-A177-3AD203B41FA5}">
                      <a16:colId xmlns:a16="http://schemas.microsoft.com/office/drawing/2014/main" val="1520663522"/>
                    </a:ext>
                  </a:extLst>
                </a:gridCol>
              </a:tblGrid>
              <a:tr h="286889">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400" b="1" i="0" u="none" strike="noStrike" kern="1200" cap="none" spc="0" normalizeH="0" baseline="0" noProof="0" dirty="0">
                          <a:ln>
                            <a:noFill/>
                          </a:ln>
                          <a:solidFill>
                            <a:schemeClr val="tx1"/>
                          </a:solidFill>
                          <a:effectLst/>
                          <a:uLnTx/>
                          <a:uFillTx/>
                          <a:latin typeface="ＭＳ ゴシック" panose="020B0609070205080204" pitchFamily="49" charset="-128"/>
                          <a:ea typeface="ＭＳ ゴシック" panose="020B0609070205080204" pitchFamily="49" charset="-128"/>
                          <a:cs typeface="+mn-cs"/>
                        </a:rPr>
                        <a:t>スポーツゾーン</a:t>
                      </a:r>
                    </a:p>
                  </a:txBody>
                  <a:tcPr/>
                </a:tc>
                <a:extLst>
                  <a:ext uri="{0D108BD9-81ED-4DB2-BD59-A6C34878D82A}">
                    <a16:rowId xmlns:a16="http://schemas.microsoft.com/office/drawing/2014/main" val="3928224763"/>
                  </a:ext>
                </a:extLst>
              </a:tr>
              <a:tr h="569169">
                <a:tc>
                  <a:txBody>
                    <a:bodyPr/>
                    <a:lstStyle/>
                    <a:p>
                      <a:pPr marL="0" indent="0">
                        <a:buFont typeface="Arial" panose="020B0604020202020204" pitchFamily="34" charset="0"/>
                        <a:buNone/>
                      </a:pPr>
                      <a:r>
                        <a:rPr kumimoji="1" lang="ja-JP" altLang="en-US" sz="1200" dirty="0">
                          <a:solidFill>
                            <a:schemeClr val="tx1"/>
                          </a:solidFill>
                          <a:latin typeface="Meiryo UI" panose="020B0604030504040204" pitchFamily="50" charset="-128"/>
                          <a:ea typeface="Meiryo UI" panose="020B0604030504040204" pitchFamily="50" charset="-128"/>
                        </a:rPr>
                        <a:t>○スポーツを通じて健康づくりを楽しむゾーン</a:t>
                      </a:r>
                    </a:p>
                  </a:txBody>
                  <a:tcPr/>
                </a:tc>
                <a:extLst>
                  <a:ext uri="{0D108BD9-81ED-4DB2-BD59-A6C34878D82A}">
                    <a16:rowId xmlns:a16="http://schemas.microsoft.com/office/drawing/2014/main" val="2435987410"/>
                  </a:ext>
                </a:extLst>
              </a:tr>
            </a:tbl>
          </a:graphicData>
        </a:graphic>
      </p:graphicFrame>
      <p:graphicFrame>
        <p:nvGraphicFramePr>
          <p:cNvPr id="65" name="表 64"/>
          <p:cNvGraphicFramePr>
            <a:graphicFrameLocks noGrp="1"/>
          </p:cNvGraphicFramePr>
          <p:nvPr>
            <p:extLst>
              <p:ext uri="{D42A27DB-BD31-4B8C-83A1-F6EECF244321}">
                <p14:modId xmlns:p14="http://schemas.microsoft.com/office/powerpoint/2010/main" val="3366342433"/>
              </p:ext>
            </p:extLst>
          </p:nvPr>
        </p:nvGraphicFramePr>
        <p:xfrm>
          <a:off x="10666304" y="3118647"/>
          <a:ext cx="4438547" cy="1948651"/>
        </p:xfrm>
        <a:graphic>
          <a:graphicData uri="http://schemas.openxmlformats.org/drawingml/2006/table">
            <a:tbl>
              <a:tblPr firstRow="1" bandRow="1">
                <a:tableStyleId>{5C22544A-7EE6-4342-B048-85BDC9FD1C3A}</a:tableStyleId>
              </a:tblPr>
              <a:tblGrid>
                <a:gridCol w="4438547">
                  <a:extLst>
                    <a:ext uri="{9D8B030D-6E8A-4147-A177-3AD203B41FA5}">
                      <a16:colId xmlns:a16="http://schemas.microsoft.com/office/drawing/2014/main" val="1520663522"/>
                    </a:ext>
                  </a:extLst>
                </a:gridCol>
              </a:tblGrid>
              <a:tr h="332882">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400" b="1" i="0" u="none" strike="noStrike" kern="1200" cap="none" spc="0" normalizeH="0" baseline="0" noProof="0" dirty="0">
                          <a:ln>
                            <a:noFill/>
                          </a:ln>
                          <a:solidFill>
                            <a:srgbClr val="003300"/>
                          </a:solidFill>
                          <a:effectLst/>
                          <a:uLnTx/>
                          <a:uFillTx/>
                          <a:latin typeface="ＭＳ ゴシック" panose="020B0609070205080204" pitchFamily="49" charset="-128"/>
                          <a:ea typeface="ＭＳ ゴシック" panose="020B0609070205080204" pitchFamily="49" charset="-128"/>
                          <a:cs typeface="+mn-cs"/>
                        </a:rPr>
                        <a:t>運営管理の方針</a:t>
                      </a:r>
                    </a:p>
                  </a:txBody>
                  <a:tcPr>
                    <a:solidFill>
                      <a:schemeClr val="accent6"/>
                    </a:solidFill>
                  </a:tcPr>
                </a:tc>
                <a:extLst>
                  <a:ext uri="{0D108BD9-81ED-4DB2-BD59-A6C34878D82A}">
                    <a16:rowId xmlns:a16="http://schemas.microsoft.com/office/drawing/2014/main" val="3928224763"/>
                  </a:ext>
                </a:extLst>
              </a:tr>
              <a:tr h="1615769">
                <a:tc>
                  <a:txBody>
                    <a:bodyPr/>
                    <a:lstStyle/>
                    <a:p>
                      <a:pPr marL="180975" indent="-85725">
                        <a:buFont typeface="Arial" panose="020B0604020202020204" pitchFamily="34" charset="0"/>
                        <a:buChar char="•"/>
                      </a:pPr>
                      <a:r>
                        <a:rPr kumimoji="1" lang="ja-JP" altLang="en-US" sz="1200" dirty="0">
                          <a:latin typeface="Meiryo UI" panose="020B0604030504040204" pitchFamily="50" charset="-128"/>
                          <a:ea typeface="Meiryo UI" panose="020B0604030504040204" pitchFamily="50" charset="-128"/>
                        </a:rPr>
                        <a:t>散策や軽運動など、心とからだの健康づくりが楽しめるよう、開放感のある空間を活用したスポーツ教室等の取組の充実。</a:t>
                      </a:r>
                      <a:endParaRPr kumimoji="1" lang="en-US" altLang="ja-JP" sz="1200" dirty="0">
                        <a:latin typeface="Meiryo UI" panose="020B0604030504040204" pitchFamily="50" charset="-128"/>
                        <a:ea typeface="Meiryo UI" panose="020B0604030504040204" pitchFamily="50" charset="-128"/>
                      </a:endParaRPr>
                    </a:p>
                    <a:p>
                      <a:pPr marL="180975" marR="0" lvl="0" indent="-85725" algn="l" defTabSz="1430487"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1" lang="ja-JP" altLang="en-US" sz="1200" dirty="0">
                          <a:latin typeface="Meiryo UI" panose="020B0604030504040204" pitchFamily="50" charset="-128"/>
                          <a:ea typeface="Meiryo UI" panose="020B0604030504040204" pitchFamily="50" charset="-128"/>
                        </a:rPr>
                        <a:t>芝生広場を活用し、学校・企業・地域住民と連携した音楽やロハスイベント等、にぎわい創出につながる都市型野外イベントの充実。</a:t>
                      </a:r>
                      <a:endParaRPr kumimoji="1" lang="en-US" altLang="ja-JP" sz="1200" dirty="0">
                        <a:latin typeface="Meiryo UI" panose="020B0604030504040204" pitchFamily="50" charset="-128"/>
                        <a:ea typeface="Meiryo UI" panose="020B0604030504040204" pitchFamily="50" charset="-128"/>
                      </a:endParaRPr>
                    </a:p>
                    <a:p>
                      <a:pPr marL="180975" indent="-85725">
                        <a:buFont typeface="Arial" panose="020B0604020202020204" pitchFamily="34" charset="0"/>
                        <a:buChar char="•"/>
                      </a:pPr>
                      <a:r>
                        <a:rPr kumimoji="1" lang="ja-JP" altLang="en-US" sz="1200" dirty="0">
                          <a:latin typeface="Meiryo UI" panose="020B0604030504040204" pitchFamily="50" charset="-128"/>
                          <a:ea typeface="Meiryo UI" panose="020B0604030504040204" pitchFamily="50" charset="-128"/>
                        </a:rPr>
                        <a:t>飲食機能の充実や園内アクセス機能の向上を通じて、新たな魅力や付加価値により、賑わいを創出。</a:t>
                      </a:r>
                      <a:endParaRPr kumimoji="1" lang="en-US" altLang="ja-JP" sz="1200" dirty="0">
                        <a:latin typeface="Meiryo UI" panose="020B0604030504040204" pitchFamily="50" charset="-128"/>
                        <a:ea typeface="Meiryo UI" panose="020B0604030504040204" pitchFamily="50" charset="-128"/>
                      </a:endParaRPr>
                    </a:p>
                    <a:p>
                      <a:pPr marL="180975" indent="-85725">
                        <a:buFont typeface="Arial" panose="020B0604020202020204" pitchFamily="34" charset="0"/>
                        <a:buChar char="•"/>
                      </a:pPr>
                      <a:r>
                        <a:rPr kumimoji="1" lang="ja-JP" altLang="en-US" sz="1200" dirty="0">
                          <a:latin typeface="Meiryo UI" panose="020B0604030504040204" pitchFamily="50" charset="-128"/>
                          <a:ea typeface="Meiryo UI" panose="020B0604030504040204" pitchFamily="50" charset="-128"/>
                        </a:rPr>
                        <a:t>遊水地機能に関して河川管理者と連携し、越流時の公園利用者の退避誘導や使用禁止措置を行い、公園利用者の安全を確保。</a:t>
                      </a:r>
                      <a:endParaRPr kumimoji="1" lang="en-US" altLang="ja-JP" sz="1200" dirty="0">
                        <a:latin typeface="Meiryo UI" panose="020B0604030504040204" pitchFamily="50" charset="-128"/>
                        <a:ea typeface="Meiryo UI" panose="020B0604030504040204" pitchFamily="50" charset="-128"/>
                      </a:endParaRPr>
                    </a:p>
                  </a:txBody>
                  <a:tcPr>
                    <a:solidFill>
                      <a:schemeClr val="accent6">
                        <a:lumMod val="20000"/>
                        <a:lumOff val="80000"/>
                      </a:schemeClr>
                    </a:solidFill>
                  </a:tcPr>
                </a:tc>
                <a:extLst>
                  <a:ext uri="{0D108BD9-81ED-4DB2-BD59-A6C34878D82A}">
                    <a16:rowId xmlns:a16="http://schemas.microsoft.com/office/drawing/2014/main" val="2435987410"/>
                  </a:ext>
                </a:extLst>
              </a:tr>
            </a:tbl>
          </a:graphicData>
        </a:graphic>
      </p:graphicFrame>
      <p:graphicFrame>
        <p:nvGraphicFramePr>
          <p:cNvPr id="66" name="表 65"/>
          <p:cNvGraphicFramePr>
            <a:graphicFrameLocks noGrp="1"/>
          </p:cNvGraphicFramePr>
          <p:nvPr>
            <p:extLst>
              <p:ext uri="{D42A27DB-BD31-4B8C-83A1-F6EECF244321}">
                <p14:modId xmlns:p14="http://schemas.microsoft.com/office/powerpoint/2010/main" val="2319021802"/>
              </p:ext>
            </p:extLst>
          </p:nvPr>
        </p:nvGraphicFramePr>
        <p:xfrm>
          <a:off x="10666304" y="5198191"/>
          <a:ext cx="4438547" cy="1591095"/>
        </p:xfrm>
        <a:graphic>
          <a:graphicData uri="http://schemas.openxmlformats.org/drawingml/2006/table">
            <a:tbl>
              <a:tblPr firstRow="1" bandRow="1">
                <a:tableStyleId>{5C22544A-7EE6-4342-B048-85BDC9FD1C3A}</a:tableStyleId>
              </a:tblPr>
              <a:tblGrid>
                <a:gridCol w="4438547">
                  <a:extLst>
                    <a:ext uri="{9D8B030D-6E8A-4147-A177-3AD203B41FA5}">
                      <a16:colId xmlns:a16="http://schemas.microsoft.com/office/drawing/2014/main" val="1520663522"/>
                    </a:ext>
                  </a:extLst>
                </a:gridCol>
              </a:tblGrid>
              <a:tr h="337684">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400" b="1" i="0" u="none" strike="noStrike" kern="1200" cap="none" spc="0" normalizeH="0" baseline="0" noProof="0" dirty="0">
                          <a:ln>
                            <a:noFill/>
                          </a:ln>
                          <a:solidFill>
                            <a:srgbClr val="003300"/>
                          </a:solidFill>
                          <a:effectLst/>
                          <a:uLnTx/>
                          <a:uFillTx/>
                          <a:latin typeface="ＭＳ ゴシック" panose="020B0609070205080204" pitchFamily="49" charset="-128"/>
                          <a:ea typeface="ＭＳ ゴシック" panose="020B0609070205080204" pitchFamily="49" charset="-128"/>
                          <a:cs typeface="+mn-cs"/>
                        </a:rPr>
                        <a:t>維持管理の方針</a:t>
                      </a:r>
                    </a:p>
                  </a:txBody>
                  <a:tcPr>
                    <a:solidFill>
                      <a:schemeClr val="accent6"/>
                    </a:solidFill>
                  </a:tcPr>
                </a:tc>
                <a:extLst>
                  <a:ext uri="{0D108BD9-81ED-4DB2-BD59-A6C34878D82A}">
                    <a16:rowId xmlns:a16="http://schemas.microsoft.com/office/drawing/2014/main" val="3928224763"/>
                  </a:ext>
                </a:extLst>
              </a:tr>
              <a:tr h="1253411">
                <a:tc>
                  <a:txBody>
                    <a:bodyPr/>
                    <a:lstStyle/>
                    <a:p>
                      <a:pPr marL="180975" indent="-85725">
                        <a:buFont typeface="Arial" panose="020B0604020202020204" pitchFamily="34" charset="0"/>
                        <a:buChar char="•"/>
                      </a:pPr>
                      <a:r>
                        <a:rPr kumimoji="1" lang="ja-JP" altLang="en-US" sz="1200" dirty="0">
                          <a:latin typeface="Meiryo UI" panose="020B0604030504040204" pitchFamily="50" charset="-128"/>
                          <a:ea typeface="Meiryo UI" panose="020B0604030504040204" pitchFamily="50" charset="-128"/>
                        </a:rPr>
                        <a:t>みどりの中でスポーツが楽しめるよう「みどりのボリュームアップ」を図るため、次世代に残るシンボル的な樹林地を育成。</a:t>
                      </a:r>
                      <a:endParaRPr kumimoji="1" lang="en-US" altLang="ja-JP" sz="1200" dirty="0">
                        <a:latin typeface="Meiryo UI" panose="020B0604030504040204" pitchFamily="50" charset="-128"/>
                        <a:ea typeface="Meiryo UI" panose="020B0604030504040204" pitchFamily="50" charset="-128"/>
                      </a:endParaRPr>
                    </a:p>
                    <a:p>
                      <a:pPr marL="180975" indent="-85725">
                        <a:buFont typeface="Arial" panose="020B0604020202020204" pitchFamily="34" charset="0"/>
                        <a:buChar char="•"/>
                      </a:pPr>
                      <a:r>
                        <a:rPr kumimoji="1" lang="ja-JP" altLang="en-US" sz="1200" dirty="0">
                          <a:latin typeface="Meiryo UI" panose="020B0604030504040204" pitchFamily="50" charset="-128"/>
                          <a:ea typeface="Meiryo UI" panose="020B0604030504040204" pitchFamily="50" charset="-128"/>
                        </a:rPr>
                        <a:t>河内湖の名残で、人工的に再現した深野池の水辺景観を保ち、背の低い草本や背の高い草本をバランスよく配置した草地管理の実施。</a:t>
                      </a:r>
                    </a:p>
                    <a:p>
                      <a:pPr marL="180975" indent="-85725">
                        <a:buFont typeface="Arial" panose="020B0604020202020204" pitchFamily="34" charset="0"/>
                        <a:buChar char="•"/>
                      </a:pPr>
                      <a:r>
                        <a:rPr kumimoji="1" lang="ja-JP" altLang="en-US" sz="1200" dirty="0">
                          <a:latin typeface="Meiryo UI" panose="020B0604030504040204" pitchFamily="50" charset="-128"/>
                          <a:ea typeface="Meiryo UI" panose="020B0604030504040204" pitchFamily="50" charset="-128"/>
                        </a:rPr>
                        <a:t>深野池の水辺等において、ヨシやレンコンなどの湿生植物や水棲生物等の生息空間の保全・環境整備を実施し、生物多様性を確保。</a:t>
                      </a:r>
                      <a:endParaRPr kumimoji="1" lang="en-US" altLang="ja-JP" sz="1200" dirty="0">
                        <a:latin typeface="Meiryo UI" panose="020B0604030504040204" pitchFamily="50" charset="-128"/>
                        <a:ea typeface="Meiryo UI" panose="020B0604030504040204" pitchFamily="50" charset="-128"/>
                      </a:endParaRPr>
                    </a:p>
                  </a:txBody>
                  <a:tcPr>
                    <a:solidFill>
                      <a:schemeClr val="accent6">
                        <a:lumMod val="20000"/>
                        <a:lumOff val="80000"/>
                      </a:schemeClr>
                    </a:solidFill>
                  </a:tcPr>
                </a:tc>
                <a:extLst>
                  <a:ext uri="{0D108BD9-81ED-4DB2-BD59-A6C34878D82A}">
                    <a16:rowId xmlns:a16="http://schemas.microsoft.com/office/drawing/2014/main" val="2435987410"/>
                  </a:ext>
                </a:extLst>
              </a:tr>
            </a:tbl>
          </a:graphicData>
        </a:graphic>
      </p:graphicFrame>
      <p:sp>
        <p:nvSpPr>
          <p:cNvPr id="68" name="テキスト ボックス 3"/>
          <p:cNvSpPr txBox="1">
            <a:spLocks noChangeArrowheads="1"/>
          </p:cNvSpPr>
          <p:nvPr/>
        </p:nvSpPr>
        <p:spPr bwMode="auto">
          <a:xfrm>
            <a:off x="10666304" y="2693895"/>
            <a:ext cx="2074336" cy="369332"/>
          </a:xfrm>
          <a:prstGeom prst="rect">
            <a:avLst/>
          </a:prstGeom>
          <a:ln>
            <a:solidFill>
              <a:schemeClr val="tx1"/>
            </a:solidFill>
          </a:ln>
        </p:spPr>
        <p:style>
          <a:lnRef idx="2">
            <a:schemeClr val="accent1"/>
          </a:lnRef>
          <a:fillRef idx="1">
            <a:schemeClr val="lt1"/>
          </a:fillRef>
          <a:effectRef idx="0">
            <a:schemeClr val="accent1"/>
          </a:effectRef>
          <a:fontRef idx="minor">
            <a:schemeClr val="dk1"/>
          </a:fontRef>
        </p:style>
        <p:txBody>
          <a:bodyPr wrap="square">
            <a:spAutoFit/>
          </a:bodyPr>
          <a:lstStyle>
            <a:lvl1pPr eaLnBrk="0" hangingPunct="0">
              <a:defRPr kumimoji="1">
                <a:solidFill>
                  <a:schemeClr val="tx1"/>
                </a:solidFill>
                <a:latin typeface="Arial" charset="0"/>
                <a:ea typeface="ＭＳ Ｐゴシック" charset="-128"/>
              </a:defRPr>
            </a:lvl1pPr>
            <a:lvl2pPr marL="742950" indent="-285750" eaLnBrk="0" hangingPunct="0">
              <a:defRPr kumimoji="1">
                <a:solidFill>
                  <a:schemeClr val="tx1"/>
                </a:solidFill>
                <a:latin typeface="Arial" charset="0"/>
                <a:ea typeface="ＭＳ Ｐゴシック" charset="-128"/>
              </a:defRPr>
            </a:lvl2pPr>
            <a:lvl3pPr marL="1143000" indent="-228600" eaLnBrk="0" hangingPunct="0">
              <a:defRPr kumimoji="1">
                <a:solidFill>
                  <a:schemeClr val="tx1"/>
                </a:solidFill>
                <a:latin typeface="Arial" charset="0"/>
                <a:ea typeface="ＭＳ Ｐゴシック" charset="-128"/>
              </a:defRPr>
            </a:lvl3pPr>
            <a:lvl4pPr marL="1600200" indent="-228600" eaLnBrk="0" hangingPunct="0">
              <a:defRPr kumimoji="1">
                <a:solidFill>
                  <a:schemeClr val="tx1"/>
                </a:solidFill>
                <a:latin typeface="Arial" charset="0"/>
                <a:ea typeface="ＭＳ Ｐゴシック" charset="-128"/>
              </a:defRPr>
            </a:lvl4pPr>
            <a:lvl5pPr marL="2057400" indent="-228600" eaLnBrk="0" hangingPunct="0">
              <a:defRPr kumimoji="1">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charset="-128"/>
              </a:defRPr>
            </a:lvl9pPr>
          </a:lstStyle>
          <a:p>
            <a:pPr algn="ctr" eaLnBrk="1" hangingPunct="1"/>
            <a:r>
              <a:rPr lang="ja-JP" altLang="en-US" dirty="0">
                <a:latin typeface="Meiryo UI" pitchFamily="50" charset="-128"/>
                <a:ea typeface="Meiryo UI" pitchFamily="50" charset="-128"/>
                <a:cs typeface="Meiryo UI" pitchFamily="50" charset="-128"/>
              </a:rPr>
              <a:t>④取組の主な方針</a:t>
            </a:r>
          </a:p>
        </p:txBody>
      </p:sp>
      <p:sp>
        <p:nvSpPr>
          <p:cNvPr id="69" name="テキスト ボックス 3"/>
          <p:cNvSpPr txBox="1">
            <a:spLocks noChangeArrowheads="1"/>
          </p:cNvSpPr>
          <p:nvPr/>
        </p:nvSpPr>
        <p:spPr bwMode="auto">
          <a:xfrm>
            <a:off x="6723341" y="7286324"/>
            <a:ext cx="3375574" cy="1446550"/>
          </a:xfrm>
          <a:prstGeom prst="rect">
            <a:avLst/>
          </a:prstGeom>
          <a:noFill/>
          <a:ln>
            <a:noFill/>
          </a:ln>
        </p:spPr>
        <p:style>
          <a:lnRef idx="2">
            <a:schemeClr val="accent1"/>
          </a:lnRef>
          <a:fillRef idx="1">
            <a:schemeClr val="lt1"/>
          </a:fillRef>
          <a:effectRef idx="0">
            <a:schemeClr val="accent1"/>
          </a:effectRef>
          <a:fontRef idx="minor">
            <a:schemeClr val="dk1"/>
          </a:fontRef>
        </p:style>
        <p:txBody>
          <a:bodyPr wrap="square">
            <a:spAutoFit/>
          </a:bodyPr>
          <a:lstStyle>
            <a:lvl1pPr eaLnBrk="0" hangingPunct="0">
              <a:defRPr kumimoji="1">
                <a:solidFill>
                  <a:schemeClr val="tx1"/>
                </a:solidFill>
                <a:latin typeface="Arial" charset="0"/>
                <a:ea typeface="ＭＳ Ｐゴシック" charset="-128"/>
              </a:defRPr>
            </a:lvl1pPr>
            <a:lvl2pPr marL="742950" indent="-285750" eaLnBrk="0" hangingPunct="0">
              <a:defRPr kumimoji="1">
                <a:solidFill>
                  <a:schemeClr val="tx1"/>
                </a:solidFill>
                <a:latin typeface="Arial" charset="0"/>
                <a:ea typeface="ＭＳ Ｐゴシック" charset="-128"/>
              </a:defRPr>
            </a:lvl2pPr>
            <a:lvl3pPr marL="1143000" indent="-228600" eaLnBrk="0" hangingPunct="0">
              <a:defRPr kumimoji="1">
                <a:solidFill>
                  <a:schemeClr val="tx1"/>
                </a:solidFill>
                <a:latin typeface="Arial" charset="0"/>
                <a:ea typeface="ＭＳ Ｐゴシック" charset="-128"/>
              </a:defRPr>
            </a:lvl3pPr>
            <a:lvl4pPr marL="1600200" indent="-228600" eaLnBrk="0" hangingPunct="0">
              <a:defRPr kumimoji="1">
                <a:solidFill>
                  <a:schemeClr val="tx1"/>
                </a:solidFill>
                <a:latin typeface="Arial" charset="0"/>
                <a:ea typeface="ＭＳ Ｐゴシック" charset="-128"/>
              </a:defRPr>
            </a:lvl4pPr>
            <a:lvl5pPr marL="2057400" indent="-228600" eaLnBrk="0" hangingPunct="0">
              <a:defRPr kumimoji="1">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charset="-128"/>
              </a:defRPr>
            </a:lvl9pPr>
          </a:lstStyle>
          <a:p>
            <a:pPr eaLnBrk="1" hangingPunct="1"/>
            <a:r>
              <a:rPr lang="ja-JP" altLang="en-US" sz="1100" dirty="0">
                <a:latin typeface="Meiryo UI" pitchFamily="50" charset="-128"/>
                <a:ea typeface="Meiryo UI" pitchFamily="50" charset="-128"/>
                <a:cs typeface="Meiryo UI" pitchFamily="50" charset="-128"/>
              </a:rPr>
              <a:t>寝屋川市、大東市の両市にまたがり、寝屋川、江蝉川、権現川に接し、寝屋川水系の洪水被害を防ぐため、洪水調整機能を備えた多目的遊水地公園として整備された。湛水頻度により、次の</a:t>
            </a:r>
            <a:r>
              <a:rPr lang="en-US" altLang="ja-JP" sz="1100" dirty="0">
                <a:latin typeface="Meiryo UI" pitchFamily="50" charset="-128"/>
                <a:ea typeface="Meiryo UI" pitchFamily="50" charset="-128"/>
                <a:cs typeface="Meiryo UI" pitchFamily="50" charset="-128"/>
              </a:rPr>
              <a:t>3</a:t>
            </a:r>
            <a:r>
              <a:rPr lang="ja-JP" altLang="en-US" sz="1100" dirty="0" err="1">
                <a:latin typeface="Meiryo UI" pitchFamily="50" charset="-128"/>
                <a:ea typeface="Meiryo UI" pitchFamily="50" charset="-128"/>
                <a:cs typeface="Meiryo UI" pitchFamily="50" charset="-128"/>
              </a:rPr>
              <a:t>つの</a:t>
            </a:r>
            <a:r>
              <a:rPr lang="ja-JP" altLang="en-US" sz="1100" dirty="0">
                <a:latin typeface="Meiryo UI" pitchFamily="50" charset="-128"/>
                <a:ea typeface="Meiryo UI" pitchFamily="50" charset="-128"/>
                <a:cs typeface="Meiryo UI" pitchFamily="50" charset="-128"/>
              </a:rPr>
              <a:t>ゾーンに分かれる。</a:t>
            </a:r>
          </a:p>
          <a:p>
            <a:pPr eaLnBrk="1" hangingPunct="1"/>
            <a:r>
              <a:rPr lang="ja-JP" altLang="en-US" sz="1100" dirty="0">
                <a:latin typeface="Meiryo UI" pitchFamily="50" charset="-128"/>
                <a:ea typeface="Meiryo UI" pitchFamily="50" charset="-128"/>
                <a:cs typeface="Meiryo UI" pitchFamily="50" charset="-128"/>
              </a:rPr>
              <a:t>①水辺のゾーン：</a:t>
            </a:r>
            <a:r>
              <a:rPr lang="en-US" altLang="ja-JP" sz="1100" dirty="0">
                <a:latin typeface="Meiryo UI" pitchFamily="50" charset="-128"/>
                <a:ea typeface="Meiryo UI" pitchFamily="50" charset="-128"/>
                <a:cs typeface="Meiryo UI" pitchFamily="50" charset="-128"/>
              </a:rPr>
              <a:t>3</a:t>
            </a:r>
            <a:r>
              <a:rPr lang="ja-JP" altLang="en-US" sz="1100" dirty="0">
                <a:latin typeface="Meiryo UI" pitchFamily="50" charset="-128"/>
                <a:ea typeface="Meiryo UI" pitchFamily="50" charset="-128"/>
                <a:cs typeface="Meiryo UI" pitchFamily="50" charset="-128"/>
              </a:rPr>
              <a:t>～</a:t>
            </a:r>
            <a:r>
              <a:rPr lang="en-US" altLang="ja-JP" sz="1100" dirty="0">
                <a:latin typeface="Meiryo UI" pitchFamily="50" charset="-128"/>
                <a:ea typeface="Meiryo UI" pitchFamily="50" charset="-128"/>
                <a:cs typeface="Meiryo UI" pitchFamily="50" charset="-128"/>
              </a:rPr>
              <a:t>5</a:t>
            </a:r>
            <a:r>
              <a:rPr lang="ja-JP" altLang="en-US" sz="1100" dirty="0">
                <a:latin typeface="Meiryo UI" pitchFamily="50" charset="-128"/>
                <a:ea typeface="Meiryo UI" pitchFamily="50" charset="-128"/>
                <a:cs typeface="Meiryo UI" pitchFamily="50" charset="-128"/>
              </a:rPr>
              <a:t>年頻度で湛水、減勢池「深野池」を設置</a:t>
            </a:r>
          </a:p>
          <a:p>
            <a:pPr eaLnBrk="1" hangingPunct="1"/>
            <a:r>
              <a:rPr lang="ja-JP" altLang="en-US" sz="1100" dirty="0">
                <a:latin typeface="Meiryo UI" pitchFamily="50" charset="-128"/>
                <a:ea typeface="Meiryo UI" pitchFamily="50" charset="-128"/>
                <a:cs typeface="Meiryo UI" pitchFamily="50" charset="-128"/>
              </a:rPr>
              <a:t>②ふれあいゾーン：</a:t>
            </a:r>
            <a:r>
              <a:rPr lang="en-US" altLang="ja-JP" sz="1100" dirty="0">
                <a:latin typeface="Meiryo UI" pitchFamily="50" charset="-128"/>
                <a:ea typeface="Meiryo UI" pitchFamily="50" charset="-128"/>
                <a:cs typeface="Meiryo UI" pitchFamily="50" charset="-128"/>
              </a:rPr>
              <a:t>10</a:t>
            </a:r>
            <a:r>
              <a:rPr lang="ja-JP" altLang="en-US" sz="1100" dirty="0">
                <a:latin typeface="Meiryo UI" pitchFamily="50" charset="-128"/>
                <a:ea typeface="Meiryo UI" pitchFamily="50" charset="-128"/>
                <a:cs typeface="Meiryo UI" pitchFamily="50" charset="-128"/>
              </a:rPr>
              <a:t>年頻度で湛水</a:t>
            </a:r>
          </a:p>
          <a:p>
            <a:pPr eaLnBrk="1" hangingPunct="1"/>
            <a:r>
              <a:rPr lang="ja-JP" altLang="en-US" sz="1100" dirty="0">
                <a:latin typeface="Meiryo UI" pitchFamily="50" charset="-128"/>
                <a:ea typeface="Meiryo UI" pitchFamily="50" charset="-128"/>
                <a:cs typeface="Meiryo UI" pitchFamily="50" charset="-128"/>
              </a:rPr>
              <a:t>③スポーツゾーン：</a:t>
            </a:r>
            <a:r>
              <a:rPr lang="en-US" altLang="ja-JP" sz="1100" dirty="0">
                <a:latin typeface="Meiryo UI" pitchFamily="50" charset="-128"/>
                <a:ea typeface="Meiryo UI" pitchFamily="50" charset="-128"/>
                <a:cs typeface="Meiryo UI" pitchFamily="50" charset="-128"/>
              </a:rPr>
              <a:t>30</a:t>
            </a:r>
            <a:r>
              <a:rPr lang="ja-JP" altLang="en-US" sz="1100" dirty="0">
                <a:latin typeface="Meiryo UI" pitchFamily="50" charset="-128"/>
                <a:ea typeface="Meiryo UI" pitchFamily="50" charset="-128"/>
                <a:cs typeface="Meiryo UI" pitchFamily="50" charset="-128"/>
              </a:rPr>
              <a:t>年の頻度で湛水</a:t>
            </a:r>
          </a:p>
        </p:txBody>
      </p:sp>
      <p:sp>
        <p:nvSpPr>
          <p:cNvPr id="70" name="テキスト ボックス 3"/>
          <p:cNvSpPr txBox="1">
            <a:spLocks noChangeArrowheads="1"/>
          </p:cNvSpPr>
          <p:nvPr/>
        </p:nvSpPr>
        <p:spPr bwMode="auto">
          <a:xfrm>
            <a:off x="7010154" y="9188253"/>
            <a:ext cx="3118742" cy="600164"/>
          </a:xfrm>
          <a:prstGeom prst="rect">
            <a:avLst/>
          </a:prstGeom>
          <a:noFill/>
          <a:ln>
            <a:noFill/>
          </a:ln>
        </p:spPr>
        <p:style>
          <a:lnRef idx="2">
            <a:schemeClr val="accent1"/>
          </a:lnRef>
          <a:fillRef idx="1">
            <a:schemeClr val="lt1"/>
          </a:fillRef>
          <a:effectRef idx="0">
            <a:schemeClr val="accent1"/>
          </a:effectRef>
          <a:fontRef idx="minor">
            <a:schemeClr val="dk1"/>
          </a:fontRef>
        </p:style>
        <p:txBody>
          <a:bodyPr wrap="square">
            <a:spAutoFit/>
          </a:bodyPr>
          <a:lstStyle>
            <a:lvl1pPr eaLnBrk="0" hangingPunct="0">
              <a:defRPr kumimoji="1">
                <a:solidFill>
                  <a:schemeClr val="tx1"/>
                </a:solidFill>
                <a:latin typeface="Arial" charset="0"/>
                <a:ea typeface="ＭＳ Ｐゴシック" charset="-128"/>
              </a:defRPr>
            </a:lvl1pPr>
            <a:lvl2pPr marL="742950" indent="-285750" eaLnBrk="0" hangingPunct="0">
              <a:defRPr kumimoji="1">
                <a:solidFill>
                  <a:schemeClr val="tx1"/>
                </a:solidFill>
                <a:latin typeface="Arial" charset="0"/>
                <a:ea typeface="ＭＳ Ｐゴシック" charset="-128"/>
              </a:defRPr>
            </a:lvl2pPr>
            <a:lvl3pPr marL="1143000" indent="-228600" eaLnBrk="0" hangingPunct="0">
              <a:defRPr kumimoji="1">
                <a:solidFill>
                  <a:schemeClr val="tx1"/>
                </a:solidFill>
                <a:latin typeface="Arial" charset="0"/>
                <a:ea typeface="ＭＳ Ｐゴシック" charset="-128"/>
              </a:defRPr>
            </a:lvl3pPr>
            <a:lvl4pPr marL="1600200" indent="-228600" eaLnBrk="0" hangingPunct="0">
              <a:defRPr kumimoji="1">
                <a:solidFill>
                  <a:schemeClr val="tx1"/>
                </a:solidFill>
                <a:latin typeface="Arial" charset="0"/>
                <a:ea typeface="ＭＳ Ｐゴシック" charset="-128"/>
              </a:defRPr>
            </a:lvl4pPr>
            <a:lvl5pPr marL="2057400" indent="-228600" eaLnBrk="0" hangingPunct="0">
              <a:defRPr kumimoji="1">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charset="-128"/>
              </a:defRPr>
            </a:lvl9pPr>
          </a:lstStyle>
          <a:p>
            <a:pPr eaLnBrk="1" hangingPunct="1"/>
            <a:r>
              <a:rPr lang="ja-JP" altLang="en-US" sz="1100" dirty="0">
                <a:latin typeface="Meiryo UI" pitchFamily="50" charset="-128"/>
                <a:ea typeface="Meiryo UI" pitchFamily="50" charset="-128"/>
                <a:cs typeface="Meiryo UI" pitchFamily="50" charset="-128"/>
              </a:rPr>
              <a:t>テニスコート、軟式野球場、球技広場、芝生広場、</a:t>
            </a:r>
            <a:endParaRPr lang="en-US" altLang="ja-JP" sz="1100" dirty="0">
              <a:latin typeface="Meiryo UI" pitchFamily="50" charset="-128"/>
              <a:ea typeface="Meiryo UI" pitchFamily="50" charset="-128"/>
              <a:cs typeface="Meiryo UI" pitchFamily="50" charset="-128"/>
            </a:endParaRPr>
          </a:p>
          <a:p>
            <a:pPr eaLnBrk="1" hangingPunct="1"/>
            <a:r>
              <a:rPr lang="ja-JP" altLang="en-US" sz="1100" dirty="0">
                <a:latin typeface="Meiryo UI" pitchFamily="50" charset="-128"/>
                <a:ea typeface="Meiryo UI" pitchFamily="50" charset="-128"/>
                <a:cs typeface="Meiryo UI" pitchFamily="50" charset="-128"/>
              </a:rPr>
              <a:t>児童遊戯場（恐竜広場・とりで広場・ロケット広場）、桜の園</a:t>
            </a:r>
            <a:endParaRPr lang="en-US" altLang="ja-JP" sz="1100" dirty="0">
              <a:latin typeface="Meiryo UI" pitchFamily="50" charset="-128"/>
              <a:ea typeface="Meiryo UI" pitchFamily="50" charset="-128"/>
              <a:cs typeface="Meiryo UI" pitchFamily="50" charset="-128"/>
            </a:endParaRPr>
          </a:p>
        </p:txBody>
      </p:sp>
      <p:sp>
        <p:nvSpPr>
          <p:cNvPr id="28" name="テキスト ボックス 27"/>
          <p:cNvSpPr txBox="1"/>
          <p:nvPr/>
        </p:nvSpPr>
        <p:spPr>
          <a:xfrm>
            <a:off x="13241913" y="-17817"/>
            <a:ext cx="1877437" cy="461665"/>
          </a:xfrm>
          <a:prstGeom prst="rect">
            <a:avLst/>
          </a:prstGeom>
          <a:noFill/>
        </p:spPr>
        <p:txBody>
          <a:bodyPr wrap="none" rtlCol="0">
            <a:spAutoFit/>
          </a:bodyPr>
          <a:lstStyle/>
          <a:p>
            <a:pPr algn="r"/>
            <a:r>
              <a:rPr kumimoji="1" lang="ja-JP" altLang="en-US" sz="1200" dirty="0">
                <a:solidFill>
                  <a:schemeClr val="bg1"/>
                </a:solidFill>
                <a:latin typeface="Meiryo UI" panose="020B0604030504040204" pitchFamily="50" charset="-128"/>
                <a:ea typeface="Meiryo UI" panose="020B0604030504040204" pitchFamily="50" charset="-128"/>
              </a:rPr>
              <a:t>枚方土木事務所／公園課</a:t>
            </a:r>
            <a:endParaRPr kumimoji="1" lang="en-US" altLang="ja-JP" sz="1200" dirty="0">
              <a:solidFill>
                <a:schemeClr val="bg1"/>
              </a:solidFill>
              <a:latin typeface="Meiryo UI" panose="020B0604030504040204" pitchFamily="50" charset="-128"/>
              <a:ea typeface="Meiryo UI" panose="020B0604030504040204" pitchFamily="50" charset="-128"/>
            </a:endParaRPr>
          </a:p>
          <a:p>
            <a:pPr algn="r"/>
            <a:r>
              <a:rPr kumimoji="1" lang="ja-JP" altLang="en-US" sz="1200" dirty="0">
                <a:solidFill>
                  <a:schemeClr val="bg1"/>
                </a:solidFill>
                <a:latin typeface="Meiryo UI" panose="020B0604030504040204" pitchFamily="50" charset="-128"/>
                <a:ea typeface="Meiryo UI" panose="020B0604030504040204" pitchFamily="50" charset="-128"/>
              </a:rPr>
              <a:t>令和７年４月</a:t>
            </a:r>
          </a:p>
        </p:txBody>
      </p:sp>
      <p:sp>
        <p:nvSpPr>
          <p:cNvPr id="29" name="テキスト ボックス 3"/>
          <p:cNvSpPr txBox="1">
            <a:spLocks noChangeArrowheads="1"/>
          </p:cNvSpPr>
          <p:nvPr/>
        </p:nvSpPr>
        <p:spPr bwMode="auto">
          <a:xfrm>
            <a:off x="41227" y="2693895"/>
            <a:ext cx="1597074" cy="369332"/>
          </a:xfrm>
          <a:prstGeom prst="rect">
            <a:avLst/>
          </a:prstGeom>
          <a:ln>
            <a:solidFill>
              <a:schemeClr val="tx1"/>
            </a:solidFill>
          </a:ln>
        </p:spPr>
        <p:style>
          <a:lnRef idx="2">
            <a:schemeClr val="accent1"/>
          </a:lnRef>
          <a:fillRef idx="1">
            <a:schemeClr val="lt1"/>
          </a:fillRef>
          <a:effectRef idx="0">
            <a:schemeClr val="accent1"/>
          </a:effectRef>
          <a:fontRef idx="minor">
            <a:schemeClr val="dk1"/>
          </a:fontRef>
        </p:style>
        <p:txBody>
          <a:bodyPr wrap="square">
            <a:spAutoFit/>
          </a:bodyPr>
          <a:lstStyle>
            <a:lvl1pPr eaLnBrk="0" hangingPunct="0">
              <a:defRPr kumimoji="1">
                <a:solidFill>
                  <a:schemeClr val="tx1"/>
                </a:solidFill>
                <a:latin typeface="Arial" charset="0"/>
                <a:ea typeface="ＭＳ Ｐゴシック" charset="-128"/>
              </a:defRPr>
            </a:lvl1pPr>
            <a:lvl2pPr marL="742950" indent="-285750" eaLnBrk="0" hangingPunct="0">
              <a:defRPr kumimoji="1">
                <a:solidFill>
                  <a:schemeClr val="tx1"/>
                </a:solidFill>
                <a:latin typeface="Arial" charset="0"/>
                <a:ea typeface="ＭＳ Ｐゴシック" charset="-128"/>
              </a:defRPr>
            </a:lvl2pPr>
            <a:lvl3pPr marL="1143000" indent="-228600" eaLnBrk="0" hangingPunct="0">
              <a:defRPr kumimoji="1">
                <a:solidFill>
                  <a:schemeClr val="tx1"/>
                </a:solidFill>
                <a:latin typeface="Arial" charset="0"/>
                <a:ea typeface="ＭＳ Ｐゴシック" charset="-128"/>
              </a:defRPr>
            </a:lvl3pPr>
            <a:lvl4pPr marL="1600200" indent="-228600" eaLnBrk="0" hangingPunct="0">
              <a:defRPr kumimoji="1">
                <a:solidFill>
                  <a:schemeClr val="tx1"/>
                </a:solidFill>
                <a:latin typeface="Arial" charset="0"/>
                <a:ea typeface="ＭＳ Ｐゴシック" charset="-128"/>
              </a:defRPr>
            </a:lvl4pPr>
            <a:lvl5pPr marL="2057400" indent="-228600" eaLnBrk="0" hangingPunct="0">
              <a:defRPr kumimoji="1">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charset="-128"/>
              </a:defRPr>
            </a:lvl9pPr>
          </a:lstStyle>
          <a:p>
            <a:pPr algn="ctr" eaLnBrk="1" hangingPunct="1"/>
            <a:r>
              <a:rPr lang="ja-JP" altLang="en-US" dirty="0">
                <a:latin typeface="Meiryo UI" panose="020B0604030504040204" pitchFamily="50" charset="-128"/>
                <a:ea typeface="Meiryo UI" panose="020B0604030504040204" pitchFamily="50" charset="-128"/>
                <a:cs typeface="Meiryo UI" panose="020B0604030504040204" pitchFamily="50" charset="-128"/>
              </a:rPr>
              <a:t>②ゾーンの設定</a:t>
            </a:r>
          </a:p>
        </p:txBody>
      </p:sp>
      <p:sp>
        <p:nvSpPr>
          <p:cNvPr id="4" name="テキスト ボックス 76">
            <a:extLst>
              <a:ext uri="{FF2B5EF4-FFF2-40B4-BE49-F238E27FC236}">
                <a16:creationId xmlns:a16="http://schemas.microsoft.com/office/drawing/2014/main" id="{19583F8D-ECDE-3E1B-2BE7-024DF1FF2EBC}"/>
              </a:ext>
            </a:extLst>
          </p:cNvPr>
          <p:cNvSpPr txBox="1"/>
          <p:nvPr/>
        </p:nvSpPr>
        <p:spPr>
          <a:xfrm>
            <a:off x="11377629" y="10286460"/>
            <a:ext cx="3637915" cy="337185"/>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marL="356870" indent="-356870" algn="just">
              <a:lnSpc>
                <a:spcPts val="900"/>
              </a:lnSpc>
            </a:pPr>
            <a:r>
              <a:rPr lang="ja-JP" sz="800" kern="100" dirty="0">
                <a:effectLst/>
                <a:latin typeface="+mn-ea"/>
                <a:cs typeface="Times New Roman" panose="02020603050405020304" pitchFamily="18" charset="0"/>
              </a:rPr>
              <a:t>出典：国土地理院基盤地図情報</a:t>
            </a:r>
            <a:r>
              <a:rPr lang="en-US" sz="800" kern="100" dirty="0">
                <a:effectLst/>
                <a:latin typeface="+mn-ea"/>
                <a:cs typeface="Times New Roman" panose="02020603050405020304" pitchFamily="18" charset="0"/>
              </a:rPr>
              <a:t>25000</a:t>
            </a:r>
            <a:r>
              <a:rPr lang="ja-JP" sz="800" kern="100" dirty="0">
                <a:effectLst/>
                <a:latin typeface="+mn-ea"/>
                <a:cs typeface="Times New Roman" panose="02020603050405020304" pitchFamily="18" charset="0"/>
              </a:rPr>
              <a:t>「大阪府」、地理院タイル・淡色地図、</a:t>
            </a:r>
          </a:p>
          <a:p>
            <a:pPr indent="304800" algn="just">
              <a:lnSpc>
                <a:spcPts val="900"/>
              </a:lnSpc>
            </a:pPr>
            <a:r>
              <a:rPr lang="ja-JP" sz="800" kern="100" dirty="0">
                <a:effectLst/>
                <a:latin typeface="+mn-ea"/>
                <a:cs typeface="Times New Roman" panose="02020603050405020304" pitchFamily="18" charset="0"/>
              </a:rPr>
              <a:t>国土交通省国土数値情報 を加工して作成</a:t>
            </a:r>
            <a:r>
              <a:rPr lang="en-US" sz="800" kern="100" dirty="0">
                <a:effectLst/>
                <a:latin typeface="+mn-ea"/>
                <a:cs typeface="Times New Roman" panose="02020603050405020304" pitchFamily="18" charset="0"/>
              </a:rPr>
              <a:t> </a:t>
            </a:r>
            <a:endParaRPr lang="ja-JP" sz="800" kern="100" dirty="0">
              <a:effectLst/>
              <a:latin typeface="+mn-ea"/>
              <a:cs typeface="Times New Roman" panose="02020603050405020304" pitchFamily="18" charset="0"/>
            </a:endParaRPr>
          </a:p>
        </p:txBody>
      </p:sp>
      <p:pic>
        <p:nvPicPr>
          <p:cNvPr id="5" name="図 4" descr="マップ&#10;&#10;AI によって生成されたコンテンツは間違っている可能性があります。">
            <a:extLst>
              <a:ext uri="{FF2B5EF4-FFF2-40B4-BE49-F238E27FC236}">
                <a16:creationId xmlns:a16="http://schemas.microsoft.com/office/drawing/2014/main" id="{2D7D8DB8-3181-7031-BD60-C9CE27684E5D}"/>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098912" y="7107019"/>
            <a:ext cx="4907238" cy="2908676"/>
          </a:xfrm>
          <a:prstGeom prst="rect">
            <a:avLst/>
          </a:prstGeom>
        </p:spPr>
      </p:pic>
    </p:spTree>
    <p:extLst>
      <p:ext uri="{BB962C8B-B14F-4D97-AF65-F5344CB8AC3E}">
        <p14:creationId xmlns:p14="http://schemas.microsoft.com/office/powerpoint/2010/main" val="2703988146"/>
      </p:ext>
    </p:extLst>
  </p:cSld>
  <p:clrMapOvr>
    <a:masterClrMapping/>
  </p:clrMapOvr>
</p:sld>
</file>

<file path=ppt/theme/theme1.xml><?xml version="1.0" encoding="utf-8"?>
<a:theme xmlns:a="http://schemas.openxmlformats.org/drawingml/2006/main" name="Office テーマ">
  <a:themeElements>
    <a:clrScheme name="Office テーマ">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テーマ">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1</TotalTime>
  <Words>704</Words>
  <Application>Microsoft Office PowerPoint</Application>
  <PresentationFormat>ユーザー設定</PresentationFormat>
  <Paragraphs>57</Paragraphs>
  <Slides>1</Slides>
  <Notes>0</Notes>
  <HiddenSlides>0</HiddenSlides>
  <MMClips>0</MMClips>
  <ScaleCrop>false</ScaleCrop>
  <HeadingPairs>
    <vt:vector size="6" baseType="variant">
      <vt:variant>
        <vt:lpstr>使用されているフォント</vt:lpstr>
      </vt:variant>
      <vt:variant>
        <vt:i4>6</vt:i4>
      </vt:variant>
      <vt:variant>
        <vt:lpstr>テーマ</vt:lpstr>
      </vt:variant>
      <vt:variant>
        <vt:i4>1</vt:i4>
      </vt:variant>
      <vt:variant>
        <vt:lpstr>スライド タイトル</vt:lpstr>
      </vt:variant>
      <vt:variant>
        <vt:i4>1</vt:i4>
      </vt:variant>
    </vt:vector>
  </HeadingPairs>
  <TitlesOfParts>
    <vt:vector size="8" baseType="lpstr">
      <vt:lpstr>Meiryo UI</vt:lpstr>
      <vt:lpstr>ＭＳ ゴシック</vt:lpstr>
      <vt:lpstr>游ゴシック</vt:lpstr>
      <vt:lpstr>Arial</vt:lpstr>
      <vt:lpstr>Calibri</vt:lpstr>
      <vt:lpstr>Calibri Light</vt:lpstr>
      <vt:lpstr>Office テーマ</vt:lpstr>
      <vt:lpstr>PowerPoint プレゼンテーション</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森　丈人</dc:creator>
  <cp:lastModifiedBy>森　丈人</cp:lastModifiedBy>
  <cp:revision>6</cp:revision>
  <dcterms:created xsi:type="dcterms:W3CDTF">2020-04-23T05:08:37Z</dcterms:created>
  <dcterms:modified xsi:type="dcterms:W3CDTF">2025-04-15T00:38:28Z</dcterms:modified>
</cp:coreProperties>
</file>