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notesMasterIdLst>
    <p:notesMasterId r:id="rId3"/>
  </p:notesMasterIdLst>
  <p:sldIdLst>
    <p:sldId id="279" r:id="rId2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EA2E619D-7F90-40CE-8B1E-974C6039A1F0}">
          <p14:sldIdLst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3399"/>
    <a:srgbClr val="CC0000"/>
    <a:srgbClr val="CC3300"/>
    <a:srgbClr val="990000"/>
    <a:srgbClr val="FF6600"/>
    <a:srgbClr val="33CCCC"/>
    <a:srgbClr val="E6E6E6"/>
    <a:srgbClr val="99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2980" autoAdjust="0"/>
  </p:normalViewPr>
  <p:slideViewPr>
    <p:cSldViewPr snapToGrid="0">
      <p:cViewPr varScale="1">
        <p:scale>
          <a:sx n="80" d="100"/>
          <a:sy n="80" d="100"/>
        </p:scale>
        <p:origin x="135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3078206" cy="513284"/>
          </a:xfrm>
          <a:prstGeom prst="rect">
            <a:avLst/>
          </a:prstGeom>
        </p:spPr>
        <p:txBody>
          <a:bodyPr vert="horz" lIns="94637" tIns="47319" rIns="94637" bIns="473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4204" y="3"/>
            <a:ext cx="3078206" cy="513284"/>
          </a:xfrm>
          <a:prstGeom prst="rect">
            <a:avLst/>
          </a:prstGeom>
        </p:spPr>
        <p:txBody>
          <a:bodyPr vert="horz" lIns="94637" tIns="47319" rIns="94637" bIns="47319" rtlCol="0"/>
          <a:lstStyle>
            <a:lvl1pPr algn="r">
              <a:defRPr sz="1200"/>
            </a:lvl1pPr>
          </a:lstStyle>
          <a:p>
            <a:fld id="{68517ADA-014A-468F-85BB-515418408D69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7" tIns="47319" rIns="94637" bIns="473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741" y="4925239"/>
            <a:ext cx="5682588" cy="4029439"/>
          </a:xfrm>
          <a:prstGeom prst="rect">
            <a:avLst/>
          </a:prstGeom>
        </p:spPr>
        <p:txBody>
          <a:bodyPr vert="horz" lIns="94637" tIns="47319" rIns="94637" bIns="473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721333"/>
            <a:ext cx="3078206" cy="513284"/>
          </a:xfrm>
          <a:prstGeom prst="rect">
            <a:avLst/>
          </a:prstGeom>
        </p:spPr>
        <p:txBody>
          <a:bodyPr vert="horz" lIns="94637" tIns="47319" rIns="94637" bIns="473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4204" y="9721333"/>
            <a:ext cx="3078206" cy="513284"/>
          </a:xfrm>
          <a:prstGeom prst="rect">
            <a:avLst/>
          </a:prstGeom>
        </p:spPr>
        <p:txBody>
          <a:bodyPr vert="horz" lIns="94637" tIns="47319" rIns="94637" bIns="47319" rtlCol="0" anchor="b"/>
          <a:lstStyle>
            <a:lvl1pPr algn="r">
              <a:defRPr sz="1200"/>
            </a:lvl1pPr>
          </a:lstStyle>
          <a:p>
            <a:fld id="{EE452120-73EF-4EDE-A1A8-264021586E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102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52120-73EF-4EDE-A1A8-264021586EC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596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430FF-9E68-4904-9C59-1854D4E06BE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8C72-1C07-4E64-B7A9-BF698E1EE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89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430FF-9E68-4904-9C59-1854D4E06BE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8C72-1C07-4E64-B7A9-BF698E1EE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28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430FF-9E68-4904-9C59-1854D4E06BE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8C72-1C07-4E64-B7A9-BF698E1EE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60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430FF-9E68-4904-9C59-1854D4E06BE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8C72-1C07-4E64-B7A9-BF698E1EE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07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430FF-9E68-4904-9C59-1854D4E06BE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8C72-1C07-4E64-B7A9-BF698E1EE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415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430FF-9E68-4904-9C59-1854D4E06BE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8C72-1C07-4E64-B7A9-BF698E1EE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3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430FF-9E68-4904-9C59-1854D4E06BE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8C72-1C07-4E64-B7A9-BF698E1EE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629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430FF-9E68-4904-9C59-1854D4E06BE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8C72-1C07-4E64-B7A9-BF698E1EE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52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430FF-9E68-4904-9C59-1854D4E06BE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8C72-1C07-4E64-B7A9-BF698E1EE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64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430FF-9E68-4904-9C59-1854D4E06BE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8C72-1C07-4E64-B7A9-BF698E1EE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913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430FF-9E68-4904-9C59-1854D4E06BE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08C72-1C07-4E64-B7A9-BF698E1EE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63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430FF-9E68-4904-9C59-1854D4E06BE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08C72-1C07-4E64-B7A9-BF698E1EE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03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6969"/>
            <a:ext cx="9144000" cy="477054"/>
          </a:xfrm>
          <a:prstGeom prst="rect">
            <a:avLst/>
          </a:prstGeom>
          <a:solidFill>
            <a:srgbClr val="003399"/>
          </a:solidFill>
        </p:spPr>
        <p:txBody>
          <a:bodyPr wrap="square" rtlCol="0" anchor="t" anchorCtr="1">
            <a:spAutoFit/>
          </a:bodyPr>
          <a:lstStyle/>
          <a:p>
            <a:pPr algn="ctr">
              <a:lnSpc>
                <a:spcPts val="3000"/>
              </a:lnSpc>
            </a:pPr>
            <a:r>
              <a:rPr lang="ja-JP" altLang="en-US" sz="21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住吉公園　</a:t>
            </a:r>
            <a:r>
              <a:rPr lang="en-US" altLang="ja-JP" sz="21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P-PFI</a:t>
            </a:r>
            <a:r>
              <a:rPr lang="ja-JP" altLang="en-US" sz="21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型施設整備　事業概要</a:t>
            </a:r>
            <a:endParaRPr lang="en-US" altLang="ja-JP" sz="21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04923" y="713921"/>
            <a:ext cx="2945037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事業者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RETOWN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E-DESIGN 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共同事業体</a:t>
            </a:r>
          </a:p>
          <a:p>
            <a:r>
              <a:rPr lang="ja-JP" altLang="en-US" sz="13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・株式会社 </a:t>
            </a:r>
            <a:r>
              <a:rPr lang="en-US" altLang="ja-JP" sz="13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RETOWN</a:t>
            </a:r>
            <a:r>
              <a:rPr lang="ja-JP" altLang="en-US" sz="13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（代表）</a:t>
            </a:r>
          </a:p>
          <a:p>
            <a:r>
              <a:rPr lang="ja-JP" altLang="en-US" sz="13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・株式会社 </a:t>
            </a:r>
            <a:r>
              <a:rPr lang="en-US" altLang="ja-JP" sz="13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E-DESIGN</a:t>
            </a:r>
          </a:p>
          <a:p>
            <a:endParaRPr lang="en-US" altLang="ja-JP" sz="13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施設開業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r>
              <a:rPr lang="zh-TW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令和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</a:t>
            </a:r>
            <a:r>
              <a:rPr lang="zh-TW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</a:t>
            </a:r>
            <a:r>
              <a:rPr lang="zh-TW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月（予定）</a:t>
            </a:r>
          </a:p>
          <a:p>
            <a:r>
              <a:rPr lang="en-US" altLang="ja-JP" sz="13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</a:t>
            </a:r>
            <a:endParaRPr lang="en-US" altLang="ja-JP" sz="13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1172655" y="7744309"/>
            <a:ext cx="1917000" cy="270000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kumimoji="1" lang="ja-JP" altLang="en-US" sz="15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住吉公園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3168293" y="662873"/>
            <a:ext cx="6575472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主な事業概要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zh-TW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3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■</a:t>
            </a:r>
            <a:r>
              <a:rPr lang="ja-JP" altLang="ja-JP" sz="13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汐掛道の北側に飲食</a:t>
            </a:r>
            <a:r>
              <a:rPr lang="ja-JP" altLang="en-US" sz="13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店（</a:t>
            </a:r>
            <a:r>
              <a:rPr lang="zh-TW" altLang="en-US" sz="13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公募対象公園施設</a:t>
            </a:r>
            <a:r>
              <a:rPr lang="ja-JP" altLang="en-US" sz="13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）</a:t>
            </a:r>
            <a:r>
              <a:rPr lang="ja-JP" altLang="ja-JP" sz="13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を</a:t>
            </a:r>
            <a:r>
              <a:rPr lang="ja-JP" altLang="en-US" sz="13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整備</a:t>
            </a:r>
            <a:endParaRPr lang="en-US" altLang="ja-JP" sz="13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3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・カフェ 　 １店舗  （和菓子をコンセプトとした飲食店）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3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・レストラン</a:t>
            </a:r>
            <a:r>
              <a:rPr lang="en-US" altLang="ja-JP" sz="13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15</a:t>
            </a:r>
            <a:r>
              <a:rPr lang="ja-JP" altLang="en-US" sz="13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店舗  （</a:t>
            </a:r>
            <a:r>
              <a:rPr lang="en-US" altLang="ja-JP" sz="13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1</a:t>
            </a:r>
            <a:r>
              <a:rPr lang="ja-JP" altLang="en-US" sz="13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店舗</a:t>
            </a:r>
            <a:r>
              <a:rPr lang="en-US" altLang="ja-JP" sz="13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5</a:t>
            </a:r>
            <a:r>
              <a:rPr lang="ja-JP" altLang="en-US" sz="13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坪程度のテナントが集結した飲食店舗群）</a:t>
            </a:r>
            <a:endParaRPr lang="en-US" altLang="ja-JP" sz="13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3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　　　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■</a:t>
            </a:r>
            <a:r>
              <a:rPr lang="ja-JP" altLang="en-US" sz="13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自由に利用できるコミュニティー広場（</a:t>
            </a:r>
            <a:r>
              <a:rPr lang="zh-TW" altLang="en-US" sz="13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特定公園施設</a:t>
            </a:r>
            <a:r>
              <a:rPr lang="ja-JP" altLang="en-US" sz="13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）を整備</a:t>
            </a:r>
            <a:endParaRPr lang="en-US" altLang="ja-JP" sz="13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3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・可動式のテーブルやイスセットが設置された広場</a:t>
            </a:r>
            <a:endParaRPr lang="en-US" altLang="ja-JP" sz="13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3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 marL="130969" indent="-130969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3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 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■地域との連携</a:t>
            </a:r>
            <a:endParaRPr lang="en-US" altLang="ja-JP" sz="13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300" spc="-6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300" spc="-6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・地域で活動する団体等が情報交換できる仕組みの構築や場の提供</a:t>
            </a:r>
            <a:endParaRPr lang="en-US" altLang="ja-JP" sz="1300" spc="-6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300" spc="-6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</a:t>
            </a:r>
            <a:endParaRPr lang="en-US" altLang="ja-JP" sz="1300" spc="-6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239404" y="3130821"/>
            <a:ext cx="3251692" cy="2960390"/>
            <a:chOff x="1436603" y="3352119"/>
            <a:chExt cx="4111305" cy="3542555"/>
          </a:xfrm>
        </p:grpSpPr>
        <p:pic>
          <p:nvPicPr>
            <p:cNvPr id="40" name="図 3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436603" y="3352119"/>
              <a:ext cx="3600000" cy="3204000"/>
            </a:xfrm>
            <a:prstGeom prst="rect">
              <a:avLst/>
            </a:prstGeom>
          </p:spPr>
        </p:pic>
        <p:sp>
          <p:nvSpPr>
            <p:cNvPr id="41" name="フリーフォーム 40"/>
            <p:cNvSpPr/>
            <p:nvPr/>
          </p:nvSpPr>
          <p:spPr>
            <a:xfrm>
              <a:off x="1966133" y="4266529"/>
              <a:ext cx="1380930" cy="1455575"/>
            </a:xfrm>
            <a:custGeom>
              <a:avLst/>
              <a:gdLst>
                <a:gd name="connsiteX0" fmla="*/ 235131 w 1380930"/>
                <a:gd name="connsiteY0" fmla="*/ 18661 h 1455575"/>
                <a:gd name="connsiteX1" fmla="*/ 0 w 1380930"/>
                <a:gd name="connsiteY1" fmla="*/ 1153263 h 1455575"/>
                <a:gd name="connsiteX2" fmla="*/ 153022 w 1380930"/>
                <a:gd name="connsiteY2" fmla="*/ 1119673 h 1455575"/>
                <a:gd name="connsiteX3" fmla="*/ 261257 w 1380930"/>
                <a:gd name="connsiteY3" fmla="*/ 1097280 h 1455575"/>
                <a:gd name="connsiteX4" fmla="*/ 309776 w 1380930"/>
                <a:gd name="connsiteY4" fmla="*/ 1108477 h 1455575"/>
                <a:gd name="connsiteX5" fmla="*/ 376956 w 1380930"/>
                <a:gd name="connsiteY5" fmla="*/ 1130870 h 1455575"/>
                <a:gd name="connsiteX6" fmla="*/ 526246 w 1380930"/>
                <a:gd name="connsiteY6" fmla="*/ 1291357 h 1455575"/>
                <a:gd name="connsiteX7" fmla="*/ 619552 w 1380930"/>
                <a:gd name="connsiteY7" fmla="*/ 1369734 h 1455575"/>
                <a:gd name="connsiteX8" fmla="*/ 697929 w 1380930"/>
                <a:gd name="connsiteY8" fmla="*/ 1418253 h 1455575"/>
                <a:gd name="connsiteX9" fmla="*/ 794968 w 1380930"/>
                <a:gd name="connsiteY9" fmla="*/ 1421985 h 1455575"/>
                <a:gd name="connsiteX10" fmla="*/ 955454 w 1380930"/>
                <a:gd name="connsiteY10" fmla="*/ 1414521 h 1455575"/>
                <a:gd name="connsiteX11" fmla="*/ 1067422 w 1380930"/>
                <a:gd name="connsiteY11" fmla="*/ 1455575 h 1455575"/>
                <a:gd name="connsiteX12" fmla="*/ 1380930 w 1380930"/>
                <a:gd name="connsiteY12" fmla="*/ 0 h 1455575"/>
                <a:gd name="connsiteX13" fmla="*/ 1324947 w 1380930"/>
                <a:gd name="connsiteY13" fmla="*/ 11197 h 1455575"/>
                <a:gd name="connsiteX14" fmla="*/ 1220444 w 1380930"/>
                <a:gd name="connsiteY14" fmla="*/ 63448 h 1455575"/>
                <a:gd name="connsiteX15" fmla="*/ 1127138 w 1380930"/>
                <a:gd name="connsiteY15" fmla="*/ 85841 h 1455575"/>
                <a:gd name="connsiteX16" fmla="*/ 1059957 w 1380930"/>
                <a:gd name="connsiteY16" fmla="*/ 70912 h 1455575"/>
                <a:gd name="connsiteX17" fmla="*/ 981580 w 1380930"/>
                <a:gd name="connsiteY17" fmla="*/ 52251 h 1455575"/>
                <a:gd name="connsiteX18" fmla="*/ 921864 w 1380930"/>
                <a:gd name="connsiteY18" fmla="*/ 44787 h 1455575"/>
                <a:gd name="connsiteX19" fmla="*/ 858416 w 1380930"/>
                <a:gd name="connsiteY19" fmla="*/ 93306 h 1455575"/>
                <a:gd name="connsiteX20" fmla="*/ 850951 w 1380930"/>
                <a:gd name="connsiteY20" fmla="*/ 126896 h 1455575"/>
                <a:gd name="connsiteX21" fmla="*/ 783771 w 1380930"/>
                <a:gd name="connsiteY21" fmla="*/ 134361 h 1455575"/>
                <a:gd name="connsiteX22" fmla="*/ 694197 w 1380930"/>
                <a:gd name="connsiteY22" fmla="*/ 97038 h 1455575"/>
                <a:gd name="connsiteX23" fmla="*/ 615820 w 1380930"/>
                <a:gd name="connsiteY23" fmla="*/ 41054 h 1455575"/>
                <a:gd name="connsiteX24" fmla="*/ 571033 w 1380930"/>
                <a:gd name="connsiteY24" fmla="*/ 14929 h 1455575"/>
                <a:gd name="connsiteX25" fmla="*/ 488924 w 1380930"/>
                <a:gd name="connsiteY25" fmla="*/ 18661 h 1455575"/>
                <a:gd name="connsiteX26" fmla="*/ 406814 w 1380930"/>
                <a:gd name="connsiteY26" fmla="*/ 26126 h 1455575"/>
                <a:gd name="connsiteX27" fmla="*/ 335902 w 1380930"/>
                <a:gd name="connsiteY27" fmla="*/ 29858 h 1455575"/>
                <a:gd name="connsiteX28" fmla="*/ 235131 w 1380930"/>
                <a:gd name="connsiteY28" fmla="*/ 18661 h 1455575"/>
                <a:gd name="connsiteX0" fmla="*/ 235131 w 1380930"/>
                <a:gd name="connsiteY0" fmla="*/ 18661 h 1455575"/>
                <a:gd name="connsiteX1" fmla="*/ 0 w 1380930"/>
                <a:gd name="connsiteY1" fmla="*/ 1153263 h 1455575"/>
                <a:gd name="connsiteX2" fmla="*/ 153022 w 1380930"/>
                <a:gd name="connsiteY2" fmla="*/ 1119673 h 1455575"/>
                <a:gd name="connsiteX3" fmla="*/ 261257 w 1380930"/>
                <a:gd name="connsiteY3" fmla="*/ 1097280 h 1455575"/>
                <a:gd name="connsiteX4" fmla="*/ 309776 w 1380930"/>
                <a:gd name="connsiteY4" fmla="*/ 1108477 h 1455575"/>
                <a:gd name="connsiteX5" fmla="*/ 376956 w 1380930"/>
                <a:gd name="connsiteY5" fmla="*/ 1130870 h 1455575"/>
                <a:gd name="connsiteX6" fmla="*/ 526246 w 1380930"/>
                <a:gd name="connsiteY6" fmla="*/ 1291357 h 1455575"/>
                <a:gd name="connsiteX7" fmla="*/ 619552 w 1380930"/>
                <a:gd name="connsiteY7" fmla="*/ 1369734 h 1455575"/>
                <a:gd name="connsiteX8" fmla="*/ 697929 w 1380930"/>
                <a:gd name="connsiteY8" fmla="*/ 1418253 h 1455575"/>
                <a:gd name="connsiteX9" fmla="*/ 794968 w 1380930"/>
                <a:gd name="connsiteY9" fmla="*/ 1421985 h 1455575"/>
                <a:gd name="connsiteX10" fmla="*/ 955454 w 1380930"/>
                <a:gd name="connsiteY10" fmla="*/ 1414521 h 1455575"/>
                <a:gd name="connsiteX11" fmla="*/ 1067422 w 1380930"/>
                <a:gd name="connsiteY11" fmla="*/ 1455575 h 1455575"/>
                <a:gd name="connsiteX12" fmla="*/ 1380930 w 1380930"/>
                <a:gd name="connsiteY12" fmla="*/ 0 h 1455575"/>
                <a:gd name="connsiteX13" fmla="*/ 1324947 w 1380930"/>
                <a:gd name="connsiteY13" fmla="*/ 11197 h 1455575"/>
                <a:gd name="connsiteX14" fmla="*/ 1220444 w 1380930"/>
                <a:gd name="connsiteY14" fmla="*/ 63448 h 1455575"/>
                <a:gd name="connsiteX15" fmla="*/ 1127138 w 1380930"/>
                <a:gd name="connsiteY15" fmla="*/ 85841 h 1455575"/>
                <a:gd name="connsiteX16" fmla="*/ 1059957 w 1380930"/>
                <a:gd name="connsiteY16" fmla="*/ 70912 h 1455575"/>
                <a:gd name="connsiteX17" fmla="*/ 1016749 w 1380930"/>
                <a:gd name="connsiteY17" fmla="*/ 130404 h 1455575"/>
                <a:gd name="connsiteX18" fmla="*/ 921864 w 1380930"/>
                <a:gd name="connsiteY18" fmla="*/ 44787 h 1455575"/>
                <a:gd name="connsiteX19" fmla="*/ 858416 w 1380930"/>
                <a:gd name="connsiteY19" fmla="*/ 93306 h 1455575"/>
                <a:gd name="connsiteX20" fmla="*/ 850951 w 1380930"/>
                <a:gd name="connsiteY20" fmla="*/ 126896 h 1455575"/>
                <a:gd name="connsiteX21" fmla="*/ 783771 w 1380930"/>
                <a:gd name="connsiteY21" fmla="*/ 134361 h 1455575"/>
                <a:gd name="connsiteX22" fmla="*/ 694197 w 1380930"/>
                <a:gd name="connsiteY22" fmla="*/ 97038 h 1455575"/>
                <a:gd name="connsiteX23" fmla="*/ 615820 w 1380930"/>
                <a:gd name="connsiteY23" fmla="*/ 41054 h 1455575"/>
                <a:gd name="connsiteX24" fmla="*/ 571033 w 1380930"/>
                <a:gd name="connsiteY24" fmla="*/ 14929 h 1455575"/>
                <a:gd name="connsiteX25" fmla="*/ 488924 w 1380930"/>
                <a:gd name="connsiteY25" fmla="*/ 18661 h 1455575"/>
                <a:gd name="connsiteX26" fmla="*/ 406814 w 1380930"/>
                <a:gd name="connsiteY26" fmla="*/ 26126 h 1455575"/>
                <a:gd name="connsiteX27" fmla="*/ 335902 w 1380930"/>
                <a:gd name="connsiteY27" fmla="*/ 29858 h 1455575"/>
                <a:gd name="connsiteX28" fmla="*/ 235131 w 1380930"/>
                <a:gd name="connsiteY28" fmla="*/ 18661 h 1455575"/>
                <a:gd name="connsiteX0" fmla="*/ 235131 w 1380930"/>
                <a:gd name="connsiteY0" fmla="*/ 18661 h 1455575"/>
                <a:gd name="connsiteX1" fmla="*/ 0 w 1380930"/>
                <a:gd name="connsiteY1" fmla="*/ 1153263 h 1455575"/>
                <a:gd name="connsiteX2" fmla="*/ 153022 w 1380930"/>
                <a:gd name="connsiteY2" fmla="*/ 1119673 h 1455575"/>
                <a:gd name="connsiteX3" fmla="*/ 261257 w 1380930"/>
                <a:gd name="connsiteY3" fmla="*/ 1097280 h 1455575"/>
                <a:gd name="connsiteX4" fmla="*/ 309776 w 1380930"/>
                <a:gd name="connsiteY4" fmla="*/ 1108477 h 1455575"/>
                <a:gd name="connsiteX5" fmla="*/ 376956 w 1380930"/>
                <a:gd name="connsiteY5" fmla="*/ 1130870 h 1455575"/>
                <a:gd name="connsiteX6" fmla="*/ 526246 w 1380930"/>
                <a:gd name="connsiteY6" fmla="*/ 1291357 h 1455575"/>
                <a:gd name="connsiteX7" fmla="*/ 619552 w 1380930"/>
                <a:gd name="connsiteY7" fmla="*/ 1369734 h 1455575"/>
                <a:gd name="connsiteX8" fmla="*/ 697929 w 1380930"/>
                <a:gd name="connsiteY8" fmla="*/ 1418253 h 1455575"/>
                <a:gd name="connsiteX9" fmla="*/ 794968 w 1380930"/>
                <a:gd name="connsiteY9" fmla="*/ 1421985 h 1455575"/>
                <a:gd name="connsiteX10" fmla="*/ 955454 w 1380930"/>
                <a:gd name="connsiteY10" fmla="*/ 1414521 h 1455575"/>
                <a:gd name="connsiteX11" fmla="*/ 1067422 w 1380930"/>
                <a:gd name="connsiteY11" fmla="*/ 1455575 h 1455575"/>
                <a:gd name="connsiteX12" fmla="*/ 1380930 w 1380930"/>
                <a:gd name="connsiteY12" fmla="*/ 0 h 1455575"/>
                <a:gd name="connsiteX13" fmla="*/ 1324947 w 1380930"/>
                <a:gd name="connsiteY13" fmla="*/ 11197 h 1455575"/>
                <a:gd name="connsiteX14" fmla="*/ 1220444 w 1380930"/>
                <a:gd name="connsiteY14" fmla="*/ 63448 h 1455575"/>
                <a:gd name="connsiteX15" fmla="*/ 1127138 w 1380930"/>
                <a:gd name="connsiteY15" fmla="*/ 85841 h 1455575"/>
                <a:gd name="connsiteX16" fmla="*/ 1059957 w 1380930"/>
                <a:gd name="connsiteY16" fmla="*/ 70912 h 1455575"/>
                <a:gd name="connsiteX17" fmla="*/ 1016749 w 1380930"/>
                <a:gd name="connsiteY17" fmla="*/ 130404 h 1455575"/>
                <a:gd name="connsiteX18" fmla="*/ 858416 w 1380930"/>
                <a:gd name="connsiteY18" fmla="*/ 93306 h 1455575"/>
                <a:gd name="connsiteX19" fmla="*/ 850951 w 1380930"/>
                <a:gd name="connsiteY19" fmla="*/ 126896 h 1455575"/>
                <a:gd name="connsiteX20" fmla="*/ 783771 w 1380930"/>
                <a:gd name="connsiteY20" fmla="*/ 134361 h 1455575"/>
                <a:gd name="connsiteX21" fmla="*/ 694197 w 1380930"/>
                <a:gd name="connsiteY21" fmla="*/ 97038 h 1455575"/>
                <a:gd name="connsiteX22" fmla="*/ 615820 w 1380930"/>
                <a:gd name="connsiteY22" fmla="*/ 41054 h 1455575"/>
                <a:gd name="connsiteX23" fmla="*/ 571033 w 1380930"/>
                <a:gd name="connsiteY23" fmla="*/ 14929 h 1455575"/>
                <a:gd name="connsiteX24" fmla="*/ 488924 w 1380930"/>
                <a:gd name="connsiteY24" fmla="*/ 18661 h 1455575"/>
                <a:gd name="connsiteX25" fmla="*/ 406814 w 1380930"/>
                <a:gd name="connsiteY25" fmla="*/ 26126 h 1455575"/>
                <a:gd name="connsiteX26" fmla="*/ 335902 w 1380930"/>
                <a:gd name="connsiteY26" fmla="*/ 29858 h 1455575"/>
                <a:gd name="connsiteX27" fmla="*/ 235131 w 1380930"/>
                <a:gd name="connsiteY27" fmla="*/ 18661 h 1455575"/>
                <a:gd name="connsiteX0" fmla="*/ 235131 w 1380930"/>
                <a:gd name="connsiteY0" fmla="*/ 18661 h 1455575"/>
                <a:gd name="connsiteX1" fmla="*/ 0 w 1380930"/>
                <a:gd name="connsiteY1" fmla="*/ 1153263 h 1455575"/>
                <a:gd name="connsiteX2" fmla="*/ 153022 w 1380930"/>
                <a:gd name="connsiteY2" fmla="*/ 1119673 h 1455575"/>
                <a:gd name="connsiteX3" fmla="*/ 261257 w 1380930"/>
                <a:gd name="connsiteY3" fmla="*/ 1097280 h 1455575"/>
                <a:gd name="connsiteX4" fmla="*/ 309776 w 1380930"/>
                <a:gd name="connsiteY4" fmla="*/ 1108477 h 1455575"/>
                <a:gd name="connsiteX5" fmla="*/ 376956 w 1380930"/>
                <a:gd name="connsiteY5" fmla="*/ 1130870 h 1455575"/>
                <a:gd name="connsiteX6" fmla="*/ 526246 w 1380930"/>
                <a:gd name="connsiteY6" fmla="*/ 1291357 h 1455575"/>
                <a:gd name="connsiteX7" fmla="*/ 619552 w 1380930"/>
                <a:gd name="connsiteY7" fmla="*/ 1369734 h 1455575"/>
                <a:gd name="connsiteX8" fmla="*/ 697929 w 1380930"/>
                <a:gd name="connsiteY8" fmla="*/ 1418253 h 1455575"/>
                <a:gd name="connsiteX9" fmla="*/ 794968 w 1380930"/>
                <a:gd name="connsiteY9" fmla="*/ 1421985 h 1455575"/>
                <a:gd name="connsiteX10" fmla="*/ 955454 w 1380930"/>
                <a:gd name="connsiteY10" fmla="*/ 1414521 h 1455575"/>
                <a:gd name="connsiteX11" fmla="*/ 1067422 w 1380930"/>
                <a:gd name="connsiteY11" fmla="*/ 1455575 h 1455575"/>
                <a:gd name="connsiteX12" fmla="*/ 1380930 w 1380930"/>
                <a:gd name="connsiteY12" fmla="*/ 0 h 1455575"/>
                <a:gd name="connsiteX13" fmla="*/ 1324947 w 1380930"/>
                <a:gd name="connsiteY13" fmla="*/ 11197 h 1455575"/>
                <a:gd name="connsiteX14" fmla="*/ 1220444 w 1380930"/>
                <a:gd name="connsiteY14" fmla="*/ 63448 h 1455575"/>
                <a:gd name="connsiteX15" fmla="*/ 1127138 w 1380930"/>
                <a:gd name="connsiteY15" fmla="*/ 85841 h 1455575"/>
                <a:gd name="connsiteX16" fmla="*/ 1059957 w 1380930"/>
                <a:gd name="connsiteY16" fmla="*/ 70912 h 1455575"/>
                <a:gd name="connsiteX17" fmla="*/ 1016749 w 1380930"/>
                <a:gd name="connsiteY17" fmla="*/ 130404 h 1455575"/>
                <a:gd name="connsiteX18" fmla="*/ 850951 w 1380930"/>
                <a:gd name="connsiteY18" fmla="*/ 126896 h 1455575"/>
                <a:gd name="connsiteX19" fmla="*/ 783771 w 1380930"/>
                <a:gd name="connsiteY19" fmla="*/ 134361 h 1455575"/>
                <a:gd name="connsiteX20" fmla="*/ 694197 w 1380930"/>
                <a:gd name="connsiteY20" fmla="*/ 97038 h 1455575"/>
                <a:gd name="connsiteX21" fmla="*/ 615820 w 1380930"/>
                <a:gd name="connsiteY21" fmla="*/ 41054 h 1455575"/>
                <a:gd name="connsiteX22" fmla="*/ 571033 w 1380930"/>
                <a:gd name="connsiteY22" fmla="*/ 14929 h 1455575"/>
                <a:gd name="connsiteX23" fmla="*/ 488924 w 1380930"/>
                <a:gd name="connsiteY23" fmla="*/ 18661 h 1455575"/>
                <a:gd name="connsiteX24" fmla="*/ 406814 w 1380930"/>
                <a:gd name="connsiteY24" fmla="*/ 26126 h 1455575"/>
                <a:gd name="connsiteX25" fmla="*/ 335902 w 1380930"/>
                <a:gd name="connsiteY25" fmla="*/ 29858 h 1455575"/>
                <a:gd name="connsiteX26" fmla="*/ 235131 w 1380930"/>
                <a:gd name="connsiteY26" fmla="*/ 18661 h 1455575"/>
                <a:gd name="connsiteX0" fmla="*/ 235131 w 1380930"/>
                <a:gd name="connsiteY0" fmla="*/ 18661 h 1455575"/>
                <a:gd name="connsiteX1" fmla="*/ 0 w 1380930"/>
                <a:gd name="connsiteY1" fmla="*/ 1153263 h 1455575"/>
                <a:gd name="connsiteX2" fmla="*/ 153022 w 1380930"/>
                <a:gd name="connsiteY2" fmla="*/ 1119673 h 1455575"/>
                <a:gd name="connsiteX3" fmla="*/ 261257 w 1380930"/>
                <a:gd name="connsiteY3" fmla="*/ 1097280 h 1455575"/>
                <a:gd name="connsiteX4" fmla="*/ 309776 w 1380930"/>
                <a:gd name="connsiteY4" fmla="*/ 1108477 h 1455575"/>
                <a:gd name="connsiteX5" fmla="*/ 376956 w 1380930"/>
                <a:gd name="connsiteY5" fmla="*/ 1130870 h 1455575"/>
                <a:gd name="connsiteX6" fmla="*/ 526246 w 1380930"/>
                <a:gd name="connsiteY6" fmla="*/ 1291357 h 1455575"/>
                <a:gd name="connsiteX7" fmla="*/ 619552 w 1380930"/>
                <a:gd name="connsiteY7" fmla="*/ 1369734 h 1455575"/>
                <a:gd name="connsiteX8" fmla="*/ 697929 w 1380930"/>
                <a:gd name="connsiteY8" fmla="*/ 1418253 h 1455575"/>
                <a:gd name="connsiteX9" fmla="*/ 794968 w 1380930"/>
                <a:gd name="connsiteY9" fmla="*/ 1421985 h 1455575"/>
                <a:gd name="connsiteX10" fmla="*/ 955454 w 1380930"/>
                <a:gd name="connsiteY10" fmla="*/ 1414521 h 1455575"/>
                <a:gd name="connsiteX11" fmla="*/ 1067422 w 1380930"/>
                <a:gd name="connsiteY11" fmla="*/ 1455575 h 1455575"/>
                <a:gd name="connsiteX12" fmla="*/ 1380930 w 1380930"/>
                <a:gd name="connsiteY12" fmla="*/ 0 h 1455575"/>
                <a:gd name="connsiteX13" fmla="*/ 1324947 w 1380930"/>
                <a:gd name="connsiteY13" fmla="*/ 11197 h 1455575"/>
                <a:gd name="connsiteX14" fmla="*/ 1220444 w 1380930"/>
                <a:gd name="connsiteY14" fmla="*/ 63448 h 1455575"/>
                <a:gd name="connsiteX15" fmla="*/ 1127138 w 1380930"/>
                <a:gd name="connsiteY15" fmla="*/ 85841 h 1455575"/>
                <a:gd name="connsiteX16" fmla="*/ 1059957 w 1380930"/>
                <a:gd name="connsiteY16" fmla="*/ 70912 h 1455575"/>
                <a:gd name="connsiteX17" fmla="*/ 1012841 w 1380930"/>
                <a:gd name="connsiteY17" fmla="*/ 118681 h 1455575"/>
                <a:gd name="connsiteX18" fmla="*/ 850951 w 1380930"/>
                <a:gd name="connsiteY18" fmla="*/ 126896 h 1455575"/>
                <a:gd name="connsiteX19" fmla="*/ 783771 w 1380930"/>
                <a:gd name="connsiteY19" fmla="*/ 134361 h 1455575"/>
                <a:gd name="connsiteX20" fmla="*/ 694197 w 1380930"/>
                <a:gd name="connsiteY20" fmla="*/ 97038 h 1455575"/>
                <a:gd name="connsiteX21" fmla="*/ 615820 w 1380930"/>
                <a:gd name="connsiteY21" fmla="*/ 41054 h 1455575"/>
                <a:gd name="connsiteX22" fmla="*/ 571033 w 1380930"/>
                <a:gd name="connsiteY22" fmla="*/ 14929 h 1455575"/>
                <a:gd name="connsiteX23" fmla="*/ 488924 w 1380930"/>
                <a:gd name="connsiteY23" fmla="*/ 18661 h 1455575"/>
                <a:gd name="connsiteX24" fmla="*/ 406814 w 1380930"/>
                <a:gd name="connsiteY24" fmla="*/ 26126 h 1455575"/>
                <a:gd name="connsiteX25" fmla="*/ 335902 w 1380930"/>
                <a:gd name="connsiteY25" fmla="*/ 29858 h 1455575"/>
                <a:gd name="connsiteX26" fmla="*/ 235131 w 1380930"/>
                <a:gd name="connsiteY26" fmla="*/ 18661 h 1455575"/>
                <a:gd name="connsiteX0" fmla="*/ 235131 w 1380930"/>
                <a:gd name="connsiteY0" fmla="*/ 18661 h 1455575"/>
                <a:gd name="connsiteX1" fmla="*/ 0 w 1380930"/>
                <a:gd name="connsiteY1" fmla="*/ 1153263 h 1455575"/>
                <a:gd name="connsiteX2" fmla="*/ 153022 w 1380930"/>
                <a:gd name="connsiteY2" fmla="*/ 1119673 h 1455575"/>
                <a:gd name="connsiteX3" fmla="*/ 261257 w 1380930"/>
                <a:gd name="connsiteY3" fmla="*/ 1097280 h 1455575"/>
                <a:gd name="connsiteX4" fmla="*/ 309776 w 1380930"/>
                <a:gd name="connsiteY4" fmla="*/ 1108477 h 1455575"/>
                <a:gd name="connsiteX5" fmla="*/ 376956 w 1380930"/>
                <a:gd name="connsiteY5" fmla="*/ 1130870 h 1455575"/>
                <a:gd name="connsiteX6" fmla="*/ 526246 w 1380930"/>
                <a:gd name="connsiteY6" fmla="*/ 1291357 h 1455575"/>
                <a:gd name="connsiteX7" fmla="*/ 619552 w 1380930"/>
                <a:gd name="connsiteY7" fmla="*/ 1369734 h 1455575"/>
                <a:gd name="connsiteX8" fmla="*/ 697929 w 1380930"/>
                <a:gd name="connsiteY8" fmla="*/ 1418253 h 1455575"/>
                <a:gd name="connsiteX9" fmla="*/ 794968 w 1380930"/>
                <a:gd name="connsiteY9" fmla="*/ 1421985 h 1455575"/>
                <a:gd name="connsiteX10" fmla="*/ 955454 w 1380930"/>
                <a:gd name="connsiteY10" fmla="*/ 1414521 h 1455575"/>
                <a:gd name="connsiteX11" fmla="*/ 1067422 w 1380930"/>
                <a:gd name="connsiteY11" fmla="*/ 1455575 h 1455575"/>
                <a:gd name="connsiteX12" fmla="*/ 1380930 w 1380930"/>
                <a:gd name="connsiteY12" fmla="*/ 0 h 1455575"/>
                <a:gd name="connsiteX13" fmla="*/ 1324947 w 1380930"/>
                <a:gd name="connsiteY13" fmla="*/ 11197 h 1455575"/>
                <a:gd name="connsiteX14" fmla="*/ 1220444 w 1380930"/>
                <a:gd name="connsiteY14" fmla="*/ 63448 h 1455575"/>
                <a:gd name="connsiteX15" fmla="*/ 1127138 w 1380930"/>
                <a:gd name="connsiteY15" fmla="*/ 85841 h 1455575"/>
                <a:gd name="connsiteX16" fmla="*/ 1063865 w 1380930"/>
                <a:gd name="connsiteY16" fmla="*/ 78728 h 1455575"/>
                <a:gd name="connsiteX17" fmla="*/ 1012841 w 1380930"/>
                <a:gd name="connsiteY17" fmla="*/ 118681 h 1455575"/>
                <a:gd name="connsiteX18" fmla="*/ 850951 w 1380930"/>
                <a:gd name="connsiteY18" fmla="*/ 126896 h 1455575"/>
                <a:gd name="connsiteX19" fmla="*/ 783771 w 1380930"/>
                <a:gd name="connsiteY19" fmla="*/ 134361 h 1455575"/>
                <a:gd name="connsiteX20" fmla="*/ 694197 w 1380930"/>
                <a:gd name="connsiteY20" fmla="*/ 97038 h 1455575"/>
                <a:gd name="connsiteX21" fmla="*/ 615820 w 1380930"/>
                <a:gd name="connsiteY21" fmla="*/ 41054 h 1455575"/>
                <a:gd name="connsiteX22" fmla="*/ 571033 w 1380930"/>
                <a:gd name="connsiteY22" fmla="*/ 14929 h 1455575"/>
                <a:gd name="connsiteX23" fmla="*/ 488924 w 1380930"/>
                <a:gd name="connsiteY23" fmla="*/ 18661 h 1455575"/>
                <a:gd name="connsiteX24" fmla="*/ 406814 w 1380930"/>
                <a:gd name="connsiteY24" fmla="*/ 26126 h 1455575"/>
                <a:gd name="connsiteX25" fmla="*/ 335902 w 1380930"/>
                <a:gd name="connsiteY25" fmla="*/ 29858 h 1455575"/>
                <a:gd name="connsiteX26" fmla="*/ 235131 w 1380930"/>
                <a:gd name="connsiteY26" fmla="*/ 18661 h 1455575"/>
                <a:gd name="connsiteX0" fmla="*/ 235131 w 1380930"/>
                <a:gd name="connsiteY0" fmla="*/ 18661 h 1455575"/>
                <a:gd name="connsiteX1" fmla="*/ 0 w 1380930"/>
                <a:gd name="connsiteY1" fmla="*/ 1153263 h 1455575"/>
                <a:gd name="connsiteX2" fmla="*/ 153022 w 1380930"/>
                <a:gd name="connsiteY2" fmla="*/ 1119673 h 1455575"/>
                <a:gd name="connsiteX3" fmla="*/ 261257 w 1380930"/>
                <a:gd name="connsiteY3" fmla="*/ 1097280 h 1455575"/>
                <a:gd name="connsiteX4" fmla="*/ 309776 w 1380930"/>
                <a:gd name="connsiteY4" fmla="*/ 1108477 h 1455575"/>
                <a:gd name="connsiteX5" fmla="*/ 376956 w 1380930"/>
                <a:gd name="connsiteY5" fmla="*/ 1130870 h 1455575"/>
                <a:gd name="connsiteX6" fmla="*/ 526246 w 1380930"/>
                <a:gd name="connsiteY6" fmla="*/ 1291357 h 1455575"/>
                <a:gd name="connsiteX7" fmla="*/ 619552 w 1380930"/>
                <a:gd name="connsiteY7" fmla="*/ 1369734 h 1455575"/>
                <a:gd name="connsiteX8" fmla="*/ 697929 w 1380930"/>
                <a:gd name="connsiteY8" fmla="*/ 1418253 h 1455575"/>
                <a:gd name="connsiteX9" fmla="*/ 794968 w 1380930"/>
                <a:gd name="connsiteY9" fmla="*/ 1421985 h 1455575"/>
                <a:gd name="connsiteX10" fmla="*/ 955454 w 1380930"/>
                <a:gd name="connsiteY10" fmla="*/ 1414521 h 1455575"/>
                <a:gd name="connsiteX11" fmla="*/ 1067422 w 1380930"/>
                <a:gd name="connsiteY11" fmla="*/ 1455575 h 1455575"/>
                <a:gd name="connsiteX12" fmla="*/ 1380930 w 1380930"/>
                <a:gd name="connsiteY12" fmla="*/ 0 h 1455575"/>
                <a:gd name="connsiteX13" fmla="*/ 1324947 w 1380930"/>
                <a:gd name="connsiteY13" fmla="*/ 11197 h 1455575"/>
                <a:gd name="connsiteX14" fmla="*/ 1220444 w 1380930"/>
                <a:gd name="connsiteY14" fmla="*/ 63448 h 1455575"/>
                <a:gd name="connsiteX15" fmla="*/ 1146676 w 1380930"/>
                <a:gd name="connsiteY15" fmla="*/ 93656 h 1455575"/>
                <a:gd name="connsiteX16" fmla="*/ 1063865 w 1380930"/>
                <a:gd name="connsiteY16" fmla="*/ 78728 h 1455575"/>
                <a:gd name="connsiteX17" fmla="*/ 1012841 w 1380930"/>
                <a:gd name="connsiteY17" fmla="*/ 118681 h 1455575"/>
                <a:gd name="connsiteX18" fmla="*/ 850951 w 1380930"/>
                <a:gd name="connsiteY18" fmla="*/ 126896 h 1455575"/>
                <a:gd name="connsiteX19" fmla="*/ 783771 w 1380930"/>
                <a:gd name="connsiteY19" fmla="*/ 134361 h 1455575"/>
                <a:gd name="connsiteX20" fmla="*/ 694197 w 1380930"/>
                <a:gd name="connsiteY20" fmla="*/ 97038 h 1455575"/>
                <a:gd name="connsiteX21" fmla="*/ 615820 w 1380930"/>
                <a:gd name="connsiteY21" fmla="*/ 41054 h 1455575"/>
                <a:gd name="connsiteX22" fmla="*/ 571033 w 1380930"/>
                <a:gd name="connsiteY22" fmla="*/ 14929 h 1455575"/>
                <a:gd name="connsiteX23" fmla="*/ 488924 w 1380930"/>
                <a:gd name="connsiteY23" fmla="*/ 18661 h 1455575"/>
                <a:gd name="connsiteX24" fmla="*/ 406814 w 1380930"/>
                <a:gd name="connsiteY24" fmla="*/ 26126 h 1455575"/>
                <a:gd name="connsiteX25" fmla="*/ 335902 w 1380930"/>
                <a:gd name="connsiteY25" fmla="*/ 29858 h 1455575"/>
                <a:gd name="connsiteX26" fmla="*/ 235131 w 1380930"/>
                <a:gd name="connsiteY26" fmla="*/ 18661 h 1455575"/>
                <a:gd name="connsiteX0" fmla="*/ 235131 w 1380930"/>
                <a:gd name="connsiteY0" fmla="*/ 18661 h 1455575"/>
                <a:gd name="connsiteX1" fmla="*/ 0 w 1380930"/>
                <a:gd name="connsiteY1" fmla="*/ 1153263 h 1455575"/>
                <a:gd name="connsiteX2" fmla="*/ 153022 w 1380930"/>
                <a:gd name="connsiteY2" fmla="*/ 1119673 h 1455575"/>
                <a:gd name="connsiteX3" fmla="*/ 261257 w 1380930"/>
                <a:gd name="connsiteY3" fmla="*/ 1097280 h 1455575"/>
                <a:gd name="connsiteX4" fmla="*/ 309776 w 1380930"/>
                <a:gd name="connsiteY4" fmla="*/ 1108477 h 1455575"/>
                <a:gd name="connsiteX5" fmla="*/ 376956 w 1380930"/>
                <a:gd name="connsiteY5" fmla="*/ 1130870 h 1455575"/>
                <a:gd name="connsiteX6" fmla="*/ 526246 w 1380930"/>
                <a:gd name="connsiteY6" fmla="*/ 1291357 h 1455575"/>
                <a:gd name="connsiteX7" fmla="*/ 619552 w 1380930"/>
                <a:gd name="connsiteY7" fmla="*/ 1369734 h 1455575"/>
                <a:gd name="connsiteX8" fmla="*/ 697929 w 1380930"/>
                <a:gd name="connsiteY8" fmla="*/ 1418253 h 1455575"/>
                <a:gd name="connsiteX9" fmla="*/ 794968 w 1380930"/>
                <a:gd name="connsiteY9" fmla="*/ 1421985 h 1455575"/>
                <a:gd name="connsiteX10" fmla="*/ 971085 w 1380930"/>
                <a:gd name="connsiteY10" fmla="*/ 1414521 h 1455575"/>
                <a:gd name="connsiteX11" fmla="*/ 1067422 w 1380930"/>
                <a:gd name="connsiteY11" fmla="*/ 1455575 h 1455575"/>
                <a:gd name="connsiteX12" fmla="*/ 1380930 w 1380930"/>
                <a:gd name="connsiteY12" fmla="*/ 0 h 1455575"/>
                <a:gd name="connsiteX13" fmla="*/ 1324947 w 1380930"/>
                <a:gd name="connsiteY13" fmla="*/ 11197 h 1455575"/>
                <a:gd name="connsiteX14" fmla="*/ 1220444 w 1380930"/>
                <a:gd name="connsiteY14" fmla="*/ 63448 h 1455575"/>
                <a:gd name="connsiteX15" fmla="*/ 1146676 w 1380930"/>
                <a:gd name="connsiteY15" fmla="*/ 93656 h 1455575"/>
                <a:gd name="connsiteX16" fmla="*/ 1063865 w 1380930"/>
                <a:gd name="connsiteY16" fmla="*/ 78728 h 1455575"/>
                <a:gd name="connsiteX17" fmla="*/ 1012841 w 1380930"/>
                <a:gd name="connsiteY17" fmla="*/ 118681 h 1455575"/>
                <a:gd name="connsiteX18" fmla="*/ 850951 w 1380930"/>
                <a:gd name="connsiteY18" fmla="*/ 126896 h 1455575"/>
                <a:gd name="connsiteX19" fmla="*/ 783771 w 1380930"/>
                <a:gd name="connsiteY19" fmla="*/ 134361 h 1455575"/>
                <a:gd name="connsiteX20" fmla="*/ 694197 w 1380930"/>
                <a:gd name="connsiteY20" fmla="*/ 97038 h 1455575"/>
                <a:gd name="connsiteX21" fmla="*/ 615820 w 1380930"/>
                <a:gd name="connsiteY21" fmla="*/ 41054 h 1455575"/>
                <a:gd name="connsiteX22" fmla="*/ 571033 w 1380930"/>
                <a:gd name="connsiteY22" fmla="*/ 14929 h 1455575"/>
                <a:gd name="connsiteX23" fmla="*/ 488924 w 1380930"/>
                <a:gd name="connsiteY23" fmla="*/ 18661 h 1455575"/>
                <a:gd name="connsiteX24" fmla="*/ 406814 w 1380930"/>
                <a:gd name="connsiteY24" fmla="*/ 26126 h 1455575"/>
                <a:gd name="connsiteX25" fmla="*/ 335902 w 1380930"/>
                <a:gd name="connsiteY25" fmla="*/ 29858 h 1455575"/>
                <a:gd name="connsiteX26" fmla="*/ 235131 w 1380930"/>
                <a:gd name="connsiteY26" fmla="*/ 18661 h 1455575"/>
                <a:gd name="connsiteX0" fmla="*/ 235131 w 1380930"/>
                <a:gd name="connsiteY0" fmla="*/ 18661 h 1455575"/>
                <a:gd name="connsiteX1" fmla="*/ 0 w 1380930"/>
                <a:gd name="connsiteY1" fmla="*/ 1153263 h 1455575"/>
                <a:gd name="connsiteX2" fmla="*/ 153022 w 1380930"/>
                <a:gd name="connsiteY2" fmla="*/ 1119673 h 1455575"/>
                <a:gd name="connsiteX3" fmla="*/ 261257 w 1380930"/>
                <a:gd name="connsiteY3" fmla="*/ 1097280 h 1455575"/>
                <a:gd name="connsiteX4" fmla="*/ 309776 w 1380930"/>
                <a:gd name="connsiteY4" fmla="*/ 1108477 h 1455575"/>
                <a:gd name="connsiteX5" fmla="*/ 376956 w 1380930"/>
                <a:gd name="connsiteY5" fmla="*/ 1130870 h 1455575"/>
                <a:gd name="connsiteX6" fmla="*/ 526246 w 1380930"/>
                <a:gd name="connsiteY6" fmla="*/ 1291357 h 1455575"/>
                <a:gd name="connsiteX7" fmla="*/ 619552 w 1380930"/>
                <a:gd name="connsiteY7" fmla="*/ 1369734 h 1455575"/>
                <a:gd name="connsiteX8" fmla="*/ 697929 w 1380930"/>
                <a:gd name="connsiteY8" fmla="*/ 1418253 h 1455575"/>
                <a:gd name="connsiteX9" fmla="*/ 818414 w 1380930"/>
                <a:gd name="connsiteY9" fmla="*/ 1429800 h 1455575"/>
                <a:gd name="connsiteX10" fmla="*/ 971085 w 1380930"/>
                <a:gd name="connsiteY10" fmla="*/ 1414521 h 1455575"/>
                <a:gd name="connsiteX11" fmla="*/ 1067422 w 1380930"/>
                <a:gd name="connsiteY11" fmla="*/ 1455575 h 1455575"/>
                <a:gd name="connsiteX12" fmla="*/ 1380930 w 1380930"/>
                <a:gd name="connsiteY12" fmla="*/ 0 h 1455575"/>
                <a:gd name="connsiteX13" fmla="*/ 1324947 w 1380930"/>
                <a:gd name="connsiteY13" fmla="*/ 11197 h 1455575"/>
                <a:gd name="connsiteX14" fmla="*/ 1220444 w 1380930"/>
                <a:gd name="connsiteY14" fmla="*/ 63448 h 1455575"/>
                <a:gd name="connsiteX15" fmla="*/ 1146676 w 1380930"/>
                <a:gd name="connsiteY15" fmla="*/ 93656 h 1455575"/>
                <a:gd name="connsiteX16" fmla="*/ 1063865 w 1380930"/>
                <a:gd name="connsiteY16" fmla="*/ 78728 h 1455575"/>
                <a:gd name="connsiteX17" fmla="*/ 1012841 w 1380930"/>
                <a:gd name="connsiteY17" fmla="*/ 118681 h 1455575"/>
                <a:gd name="connsiteX18" fmla="*/ 850951 w 1380930"/>
                <a:gd name="connsiteY18" fmla="*/ 126896 h 1455575"/>
                <a:gd name="connsiteX19" fmla="*/ 783771 w 1380930"/>
                <a:gd name="connsiteY19" fmla="*/ 134361 h 1455575"/>
                <a:gd name="connsiteX20" fmla="*/ 694197 w 1380930"/>
                <a:gd name="connsiteY20" fmla="*/ 97038 h 1455575"/>
                <a:gd name="connsiteX21" fmla="*/ 615820 w 1380930"/>
                <a:gd name="connsiteY21" fmla="*/ 41054 h 1455575"/>
                <a:gd name="connsiteX22" fmla="*/ 571033 w 1380930"/>
                <a:gd name="connsiteY22" fmla="*/ 14929 h 1455575"/>
                <a:gd name="connsiteX23" fmla="*/ 488924 w 1380930"/>
                <a:gd name="connsiteY23" fmla="*/ 18661 h 1455575"/>
                <a:gd name="connsiteX24" fmla="*/ 406814 w 1380930"/>
                <a:gd name="connsiteY24" fmla="*/ 26126 h 1455575"/>
                <a:gd name="connsiteX25" fmla="*/ 335902 w 1380930"/>
                <a:gd name="connsiteY25" fmla="*/ 29858 h 1455575"/>
                <a:gd name="connsiteX26" fmla="*/ 235131 w 1380930"/>
                <a:gd name="connsiteY26" fmla="*/ 18661 h 1455575"/>
                <a:gd name="connsiteX0" fmla="*/ 235131 w 1380930"/>
                <a:gd name="connsiteY0" fmla="*/ 18661 h 1455575"/>
                <a:gd name="connsiteX1" fmla="*/ 0 w 1380930"/>
                <a:gd name="connsiteY1" fmla="*/ 1153263 h 1455575"/>
                <a:gd name="connsiteX2" fmla="*/ 153022 w 1380930"/>
                <a:gd name="connsiteY2" fmla="*/ 1119673 h 1455575"/>
                <a:gd name="connsiteX3" fmla="*/ 261257 w 1380930"/>
                <a:gd name="connsiteY3" fmla="*/ 1097280 h 1455575"/>
                <a:gd name="connsiteX4" fmla="*/ 309776 w 1380930"/>
                <a:gd name="connsiteY4" fmla="*/ 1108477 h 1455575"/>
                <a:gd name="connsiteX5" fmla="*/ 376956 w 1380930"/>
                <a:gd name="connsiteY5" fmla="*/ 1130870 h 1455575"/>
                <a:gd name="connsiteX6" fmla="*/ 526246 w 1380930"/>
                <a:gd name="connsiteY6" fmla="*/ 1291357 h 1455575"/>
                <a:gd name="connsiteX7" fmla="*/ 619552 w 1380930"/>
                <a:gd name="connsiteY7" fmla="*/ 1369734 h 1455575"/>
                <a:gd name="connsiteX8" fmla="*/ 697929 w 1380930"/>
                <a:gd name="connsiteY8" fmla="*/ 1418253 h 1455575"/>
                <a:gd name="connsiteX9" fmla="*/ 818414 w 1380930"/>
                <a:gd name="connsiteY9" fmla="*/ 1429800 h 1455575"/>
                <a:gd name="connsiteX10" fmla="*/ 971085 w 1380930"/>
                <a:gd name="connsiteY10" fmla="*/ 1414521 h 1455575"/>
                <a:gd name="connsiteX11" fmla="*/ 1067422 w 1380930"/>
                <a:gd name="connsiteY11" fmla="*/ 1455575 h 1455575"/>
                <a:gd name="connsiteX12" fmla="*/ 1380930 w 1380930"/>
                <a:gd name="connsiteY12" fmla="*/ 0 h 1455575"/>
                <a:gd name="connsiteX13" fmla="*/ 1324947 w 1380930"/>
                <a:gd name="connsiteY13" fmla="*/ 11197 h 1455575"/>
                <a:gd name="connsiteX14" fmla="*/ 1220444 w 1380930"/>
                <a:gd name="connsiteY14" fmla="*/ 63448 h 1455575"/>
                <a:gd name="connsiteX15" fmla="*/ 1146676 w 1380930"/>
                <a:gd name="connsiteY15" fmla="*/ 93656 h 1455575"/>
                <a:gd name="connsiteX16" fmla="*/ 1063865 w 1380930"/>
                <a:gd name="connsiteY16" fmla="*/ 78728 h 1455575"/>
                <a:gd name="connsiteX17" fmla="*/ 1012841 w 1380930"/>
                <a:gd name="connsiteY17" fmla="*/ 118681 h 1455575"/>
                <a:gd name="connsiteX18" fmla="*/ 850951 w 1380930"/>
                <a:gd name="connsiteY18" fmla="*/ 126896 h 1455575"/>
                <a:gd name="connsiteX19" fmla="*/ 783771 w 1380930"/>
                <a:gd name="connsiteY19" fmla="*/ 134361 h 1455575"/>
                <a:gd name="connsiteX20" fmla="*/ 694197 w 1380930"/>
                <a:gd name="connsiteY20" fmla="*/ 97038 h 1455575"/>
                <a:gd name="connsiteX21" fmla="*/ 615820 w 1380930"/>
                <a:gd name="connsiteY21" fmla="*/ 41054 h 1455575"/>
                <a:gd name="connsiteX22" fmla="*/ 571033 w 1380930"/>
                <a:gd name="connsiteY22" fmla="*/ 14929 h 1455575"/>
                <a:gd name="connsiteX23" fmla="*/ 488924 w 1380930"/>
                <a:gd name="connsiteY23" fmla="*/ 18661 h 1455575"/>
                <a:gd name="connsiteX24" fmla="*/ 406814 w 1380930"/>
                <a:gd name="connsiteY24" fmla="*/ 26126 h 1455575"/>
                <a:gd name="connsiteX25" fmla="*/ 335902 w 1380930"/>
                <a:gd name="connsiteY25" fmla="*/ 29858 h 1455575"/>
                <a:gd name="connsiteX26" fmla="*/ 235131 w 1380930"/>
                <a:gd name="connsiteY26" fmla="*/ 18661 h 1455575"/>
                <a:gd name="connsiteX0" fmla="*/ 235131 w 1380930"/>
                <a:gd name="connsiteY0" fmla="*/ 18661 h 1455575"/>
                <a:gd name="connsiteX1" fmla="*/ 0 w 1380930"/>
                <a:gd name="connsiteY1" fmla="*/ 1153263 h 1455575"/>
                <a:gd name="connsiteX2" fmla="*/ 153022 w 1380930"/>
                <a:gd name="connsiteY2" fmla="*/ 1119673 h 1455575"/>
                <a:gd name="connsiteX3" fmla="*/ 261257 w 1380930"/>
                <a:gd name="connsiteY3" fmla="*/ 1097280 h 1455575"/>
                <a:gd name="connsiteX4" fmla="*/ 309776 w 1380930"/>
                <a:gd name="connsiteY4" fmla="*/ 1108477 h 1455575"/>
                <a:gd name="connsiteX5" fmla="*/ 376956 w 1380930"/>
                <a:gd name="connsiteY5" fmla="*/ 1130870 h 1455575"/>
                <a:gd name="connsiteX6" fmla="*/ 526246 w 1380930"/>
                <a:gd name="connsiteY6" fmla="*/ 1291357 h 1455575"/>
                <a:gd name="connsiteX7" fmla="*/ 619552 w 1380930"/>
                <a:gd name="connsiteY7" fmla="*/ 1369734 h 1455575"/>
                <a:gd name="connsiteX8" fmla="*/ 697929 w 1380930"/>
                <a:gd name="connsiteY8" fmla="*/ 1418253 h 1455575"/>
                <a:gd name="connsiteX9" fmla="*/ 818414 w 1380930"/>
                <a:gd name="connsiteY9" fmla="*/ 1429800 h 1455575"/>
                <a:gd name="connsiteX10" fmla="*/ 971085 w 1380930"/>
                <a:gd name="connsiteY10" fmla="*/ 1414521 h 1455575"/>
                <a:gd name="connsiteX11" fmla="*/ 1067422 w 1380930"/>
                <a:gd name="connsiteY11" fmla="*/ 1455575 h 1455575"/>
                <a:gd name="connsiteX12" fmla="*/ 1380930 w 1380930"/>
                <a:gd name="connsiteY12" fmla="*/ 0 h 1455575"/>
                <a:gd name="connsiteX13" fmla="*/ 1324947 w 1380930"/>
                <a:gd name="connsiteY13" fmla="*/ 11197 h 1455575"/>
                <a:gd name="connsiteX14" fmla="*/ 1220444 w 1380930"/>
                <a:gd name="connsiteY14" fmla="*/ 63448 h 1455575"/>
                <a:gd name="connsiteX15" fmla="*/ 1146676 w 1380930"/>
                <a:gd name="connsiteY15" fmla="*/ 93656 h 1455575"/>
                <a:gd name="connsiteX16" fmla="*/ 1063865 w 1380930"/>
                <a:gd name="connsiteY16" fmla="*/ 78728 h 1455575"/>
                <a:gd name="connsiteX17" fmla="*/ 1012841 w 1380930"/>
                <a:gd name="connsiteY17" fmla="*/ 118681 h 1455575"/>
                <a:gd name="connsiteX18" fmla="*/ 850951 w 1380930"/>
                <a:gd name="connsiteY18" fmla="*/ 126896 h 1455575"/>
                <a:gd name="connsiteX19" fmla="*/ 783771 w 1380930"/>
                <a:gd name="connsiteY19" fmla="*/ 134361 h 1455575"/>
                <a:gd name="connsiteX20" fmla="*/ 694197 w 1380930"/>
                <a:gd name="connsiteY20" fmla="*/ 97038 h 1455575"/>
                <a:gd name="connsiteX21" fmla="*/ 615820 w 1380930"/>
                <a:gd name="connsiteY21" fmla="*/ 41054 h 1455575"/>
                <a:gd name="connsiteX22" fmla="*/ 571033 w 1380930"/>
                <a:gd name="connsiteY22" fmla="*/ 14929 h 1455575"/>
                <a:gd name="connsiteX23" fmla="*/ 488924 w 1380930"/>
                <a:gd name="connsiteY23" fmla="*/ 18661 h 1455575"/>
                <a:gd name="connsiteX24" fmla="*/ 406814 w 1380930"/>
                <a:gd name="connsiteY24" fmla="*/ 26126 h 1455575"/>
                <a:gd name="connsiteX25" fmla="*/ 335902 w 1380930"/>
                <a:gd name="connsiteY25" fmla="*/ 29858 h 1455575"/>
                <a:gd name="connsiteX26" fmla="*/ 235131 w 1380930"/>
                <a:gd name="connsiteY26" fmla="*/ 18661 h 1455575"/>
                <a:gd name="connsiteX0" fmla="*/ 235131 w 1380930"/>
                <a:gd name="connsiteY0" fmla="*/ 18661 h 1551488"/>
                <a:gd name="connsiteX1" fmla="*/ 0 w 1380930"/>
                <a:gd name="connsiteY1" fmla="*/ 1153263 h 1551488"/>
                <a:gd name="connsiteX2" fmla="*/ 153022 w 1380930"/>
                <a:gd name="connsiteY2" fmla="*/ 1119673 h 1551488"/>
                <a:gd name="connsiteX3" fmla="*/ 261257 w 1380930"/>
                <a:gd name="connsiteY3" fmla="*/ 1097280 h 1551488"/>
                <a:gd name="connsiteX4" fmla="*/ 309776 w 1380930"/>
                <a:gd name="connsiteY4" fmla="*/ 1108477 h 1551488"/>
                <a:gd name="connsiteX5" fmla="*/ 376956 w 1380930"/>
                <a:gd name="connsiteY5" fmla="*/ 1130870 h 1551488"/>
                <a:gd name="connsiteX6" fmla="*/ 526246 w 1380930"/>
                <a:gd name="connsiteY6" fmla="*/ 1291357 h 1551488"/>
                <a:gd name="connsiteX7" fmla="*/ 619552 w 1380930"/>
                <a:gd name="connsiteY7" fmla="*/ 1369734 h 1551488"/>
                <a:gd name="connsiteX8" fmla="*/ 697929 w 1380930"/>
                <a:gd name="connsiteY8" fmla="*/ 1418253 h 1551488"/>
                <a:gd name="connsiteX9" fmla="*/ 818414 w 1380930"/>
                <a:gd name="connsiteY9" fmla="*/ 1429800 h 1551488"/>
                <a:gd name="connsiteX10" fmla="*/ 971085 w 1380930"/>
                <a:gd name="connsiteY10" fmla="*/ 1414521 h 1551488"/>
                <a:gd name="connsiteX11" fmla="*/ 1067422 w 1380930"/>
                <a:gd name="connsiteY11" fmla="*/ 1455575 h 1551488"/>
                <a:gd name="connsiteX12" fmla="*/ 1380930 w 1380930"/>
                <a:gd name="connsiteY12" fmla="*/ 0 h 1551488"/>
                <a:gd name="connsiteX13" fmla="*/ 1324947 w 1380930"/>
                <a:gd name="connsiteY13" fmla="*/ 11197 h 1551488"/>
                <a:gd name="connsiteX14" fmla="*/ 1220444 w 1380930"/>
                <a:gd name="connsiteY14" fmla="*/ 63448 h 1551488"/>
                <a:gd name="connsiteX15" fmla="*/ 1146676 w 1380930"/>
                <a:gd name="connsiteY15" fmla="*/ 93656 h 1551488"/>
                <a:gd name="connsiteX16" fmla="*/ 1063865 w 1380930"/>
                <a:gd name="connsiteY16" fmla="*/ 78728 h 1551488"/>
                <a:gd name="connsiteX17" fmla="*/ 1012841 w 1380930"/>
                <a:gd name="connsiteY17" fmla="*/ 118681 h 1551488"/>
                <a:gd name="connsiteX18" fmla="*/ 850951 w 1380930"/>
                <a:gd name="connsiteY18" fmla="*/ 126896 h 1551488"/>
                <a:gd name="connsiteX19" fmla="*/ 783771 w 1380930"/>
                <a:gd name="connsiteY19" fmla="*/ 134361 h 1551488"/>
                <a:gd name="connsiteX20" fmla="*/ 694197 w 1380930"/>
                <a:gd name="connsiteY20" fmla="*/ 97038 h 1551488"/>
                <a:gd name="connsiteX21" fmla="*/ 615820 w 1380930"/>
                <a:gd name="connsiteY21" fmla="*/ 41054 h 1551488"/>
                <a:gd name="connsiteX22" fmla="*/ 571033 w 1380930"/>
                <a:gd name="connsiteY22" fmla="*/ 14929 h 1551488"/>
                <a:gd name="connsiteX23" fmla="*/ 488924 w 1380930"/>
                <a:gd name="connsiteY23" fmla="*/ 18661 h 1551488"/>
                <a:gd name="connsiteX24" fmla="*/ 406814 w 1380930"/>
                <a:gd name="connsiteY24" fmla="*/ 26126 h 1551488"/>
                <a:gd name="connsiteX25" fmla="*/ 335902 w 1380930"/>
                <a:gd name="connsiteY25" fmla="*/ 29858 h 1551488"/>
                <a:gd name="connsiteX26" fmla="*/ 235131 w 1380930"/>
                <a:gd name="connsiteY26" fmla="*/ 18661 h 1551488"/>
                <a:gd name="connsiteX0" fmla="*/ 235131 w 1380930"/>
                <a:gd name="connsiteY0" fmla="*/ 18661 h 1661944"/>
                <a:gd name="connsiteX1" fmla="*/ 0 w 1380930"/>
                <a:gd name="connsiteY1" fmla="*/ 1153263 h 1661944"/>
                <a:gd name="connsiteX2" fmla="*/ 153022 w 1380930"/>
                <a:gd name="connsiteY2" fmla="*/ 1119673 h 1661944"/>
                <a:gd name="connsiteX3" fmla="*/ 261257 w 1380930"/>
                <a:gd name="connsiteY3" fmla="*/ 1097280 h 1661944"/>
                <a:gd name="connsiteX4" fmla="*/ 309776 w 1380930"/>
                <a:gd name="connsiteY4" fmla="*/ 1108477 h 1661944"/>
                <a:gd name="connsiteX5" fmla="*/ 376956 w 1380930"/>
                <a:gd name="connsiteY5" fmla="*/ 1130870 h 1661944"/>
                <a:gd name="connsiteX6" fmla="*/ 526246 w 1380930"/>
                <a:gd name="connsiteY6" fmla="*/ 1291357 h 1661944"/>
                <a:gd name="connsiteX7" fmla="*/ 619552 w 1380930"/>
                <a:gd name="connsiteY7" fmla="*/ 1369734 h 1661944"/>
                <a:gd name="connsiteX8" fmla="*/ 697929 w 1380930"/>
                <a:gd name="connsiteY8" fmla="*/ 1418253 h 1661944"/>
                <a:gd name="connsiteX9" fmla="*/ 818414 w 1380930"/>
                <a:gd name="connsiteY9" fmla="*/ 1429800 h 1661944"/>
                <a:gd name="connsiteX10" fmla="*/ 971085 w 1380930"/>
                <a:gd name="connsiteY10" fmla="*/ 1414521 h 1661944"/>
                <a:gd name="connsiteX11" fmla="*/ 1067422 w 1380930"/>
                <a:gd name="connsiteY11" fmla="*/ 1455575 h 1661944"/>
                <a:gd name="connsiteX12" fmla="*/ 1380930 w 1380930"/>
                <a:gd name="connsiteY12" fmla="*/ 0 h 1661944"/>
                <a:gd name="connsiteX13" fmla="*/ 1324947 w 1380930"/>
                <a:gd name="connsiteY13" fmla="*/ 11197 h 1661944"/>
                <a:gd name="connsiteX14" fmla="*/ 1220444 w 1380930"/>
                <a:gd name="connsiteY14" fmla="*/ 63448 h 1661944"/>
                <a:gd name="connsiteX15" fmla="*/ 1146676 w 1380930"/>
                <a:gd name="connsiteY15" fmla="*/ 93656 h 1661944"/>
                <a:gd name="connsiteX16" fmla="*/ 1063865 w 1380930"/>
                <a:gd name="connsiteY16" fmla="*/ 78728 h 1661944"/>
                <a:gd name="connsiteX17" fmla="*/ 1012841 w 1380930"/>
                <a:gd name="connsiteY17" fmla="*/ 118681 h 1661944"/>
                <a:gd name="connsiteX18" fmla="*/ 850951 w 1380930"/>
                <a:gd name="connsiteY18" fmla="*/ 126896 h 1661944"/>
                <a:gd name="connsiteX19" fmla="*/ 783771 w 1380930"/>
                <a:gd name="connsiteY19" fmla="*/ 134361 h 1661944"/>
                <a:gd name="connsiteX20" fmla="*/ 694197 w 1380930"/>
                <a:gd name="connsiteY20" fmla="*/ 97038 h 1661944"/>
                <a:gd name="connsiteX21" fmla="*/ 615820 w 1380930"/>
                <a:gd name="connsiteY21" fmla="*/ 41054 h 1661944"/>
                <a:gd name="connsiteX22" fmla="*/ 571033 w 1380930"/>
                <a:gd name="connsiteY22" fmla="*/ 14929 h 1661944"/>
                <a:gd name="connsiteX23" fmla="*/ 488924 w 1380930"/>
                <a:gd name="connsiteY23" fmla="*/ 18661 h 1661944"/>
                <a:gd name="connsiteX24" fmla="*/ 406814 w 1380930"/>
                <a:gd name="connsiteY24" fmla="*/ 26126 h 1661944"/>
                <a:gd name="connsiteX25" fmla="*/ 335902 w 1380930"/>
                <a:gd name="connsiteY25" fmla="*/ 29858 h 1661944"/>
                <a:gd name="connsiteX26" fmla="*/ 235131 w 1380930"/>
                <a:gd name="connsiteY26" fmla="*/ 18661 h 1661944"/>
                <a:gd name="connsiteX0" fmla="*/ 235131 w 1380930"/>
                <a:gd name="connsiteY0" fmla="*/ 18661 h 1661944"/>
                <a:gd name="connsiteX1" fmla="*/ 0 w 1380930"/>
                <a:gd name="connsiteY1" fmla="*/ 1153263 h 1661944"/>
                <a:gd name="connsiteX2" fmla="*/ 153022 w 1380930"/>
                <a:gd name="connsiteY2" fmla="*/ 1119673 h 1661944"/>
                <a:gd name="connsiteX3" fmla="*/ 261257 w 1380930"/>
                <a:gd name="connsiteY3" fmla="*/ 1097280 h 1661944"/>
                <a:gd name="connsiteX4" fmla="*/ 309776 w 1380930"/>
                <a:gd name="connsiteY4" fmla="*/ 1108477 h 1661944"/>
                <a:gd name="connsiteX5" fmla="*/ 376956 w 1380930"/>
                <a:gd name="connsiteY5" fmla="*/ 1130870 h 1661944"/>
                <a:gd name="connsiteX6" fmla="*/ 526246 w 1380930"/>
                <a:gd name="connsiteY6" fmla="*/ 1291357 h 1661944"/>
                <a:gd name="connsiteX7" fmla="*/ 619552 w 1380930"/>
                <a:gd name="connsiteY7" fmla="*/ 1369734 h 1661944"/>
                <a:gd name="connsiteX8" fmla="*/ 697929 w 1380930"/>
                <a:gd name="connsiteY8" fmla="*/ 1418253 h 1661944"/>
                <a:gd name="connsiteX9" fmla="*/ 818414 w 1380930"/>
                <a:gd name="connsiteY9" fmla="*/ 1429800 h 1661944"/>
                <a:gd name="connsiteX10" fmla="*/ 971085 w 1380930"/>
                <a:gd name="connsiteY10" fmla="*/ 1414521 h 1661944"/>
                <a:gd name="connsiteX11" fmla="*/ 1067422 w 1380930"/>
                <a:gd name="connsiteY11" fmla="*/ 1455575 h 1661944"/>
                <a:gd name="connsiteX12" fmla="*/ 1380930 w 1380930"/>
                <a:gd name="connsiteY12" fmla="*/ 0 h 1661944"/>
                <a:gd name="connsiteX13" fmla="*/ 1324947 w 1380930"/>
                <a:gd name="connsiteY13" fmla="*/ 11197 h 1661944"/>
                <a:gd name="connsiteX14" fmla="*/ 1220444 w 1380930"/>
                <a:gd name="connsiteY14" fmla="*/ 63448 h 1661944"/>
                <a:gd name="connsiteX15" fmla="*/ 1146676 w 1380930"/>
                <a:gd name="connsiteY15" fmla="*/ 93656 h 1661944"/>
                <a:gd name="connsiteX16" fmla="*/ 1063865 w 1380930"/>
                <a:gd name="connsiteY16" fmla="*/ 78728 h 1661944"/>
                <a:gd name="connsiteX17" fmla="*/ 1012841 w 1380930"/>
                <a:gd name="connsiteY17" fmla="*/ 118681 h 1661944"/>
                <a:gd name="connsiteX18" fmla="*/ 850951 w 1380930"/>
                <a:gd name="connsiteY18" fmla="*/ 126896 h 1661944"/>
                <a:gd name="connsiteX19" fmla="*/ 783771 w 1380930"/>
                <a:gd name="connsiteY19" fmla="*/ 134361 h 1661944"/>
                <a:gd name="connsiteX20" fmla="*/ 694197 w 1380930"/>
                <a:gd name="connsiteY20" fmla="*/ 97038 h 1661944"/>
                <a:gd name="connsiteX21" fmla="*/ 615820 w 1380930"/>
                <a:gd name="connsiteY21" fmla="*/ 41054 h 1661944"/>
                <a:gd name="connsiteX22" fmla="*/ 571033 w 1380930"/>
                <a:gd name="connsiteY22" fmla="*/ 14929 h 1661944"/>
                <a:gd name="connsiteX23" fmla="*/ 488924 w 1380930"/>
                <a:gd name="connsiteY23" fmla="*/ 18661 h 1661944"/>
                <a:gd name="connsiteX24" fmla="*/ 406814 w 1380930"/>
                <a:gd name="connsiteY24" fmla="*/ 26126 h 1661944"/>
                <a:gd name="connsiteX25" fmla="*/ 335902 w 1380930"/>
                <a:gd name="connsiteY25" fmla="*/ 29858 h 1661944"/>
                <a:gd name="connsiteX26" fmla="*/ 235131 w 1380930"/>
                <a:gd name="connsiteY26" fmla="*/ 18661 h 1661944"/>
                <a:gd name="connsiteX0" fmla="*/ 235131 w 1380930"/>
                <a:gd name="connsiteY0" fmla="*/ 18661 h 1661944"/>
                <a:gd name="connsiteX1" fmla="*/ 0 w 1380930"/>
                <a:gd name="connsiteY1" fmla="*/ 1153263 h 1661944"/>
                <a:gd name="connsiteX2" fmla="*/ 153022 w 1380930"/>
                <a:gd name="connsiteY2" fmla="*/ 1119673 h 1661944"/>
                <a:gd name="connsiteX3" fmla="*/ 261257 w 1380930"/>
                <a:gd name="connsiteY3" fmla="*/ 1097280 h 1661944"/>
                <a:gd name="connsiteX4" fmla="*/ 309776 w 1380930"/>
                <a:gd name="connsiteY4" fmla="*/ 1108477 h 1661944"/>
                <a:gd name="connsiteX5" fmla="*/ 376956 w 1380930"/>
                <a:gd name="connsiteY5" fmla="*/ 1130870 h 1661944"/>
                <a:gd name="connsiteX6" fmla="*/ 526246 w 1380930"/>
                <a:gd name="connsiteY6" fmla="*/ 1291357 h 1661944"/>
                <a:gd name="connsiteX7" fmla="*/ 619552 w 1380930"/>
                <a:gd name="connsiteY7" fmla="*/ 1369734 h 1661944"/>
                <a:gd name="connsiteX8" fmla="*/ 697929 w 1380930"/>
                <a:gd name="connsiteY8" fmla="*/ 1418253 h 1661944"/>
                <a:gd name="connsiteX9" fmla="*/ 818414 w 1380930"/>
                <a:gd name="connsiteY9" fmla="*/ 1429800 h 1661944"/>
                <a:gd name="connsiteX10" fmla="*/ 971085 w 1380930"/>
                <a:gd name="connsiteY10" fmla="*/ 1414521 h 1661944"/>
                <a:gd name="connsiteX11" fmla="*/ 1067422 w 1380930"/>
                <a:gd name="connsiteY11" fmla="*/ 1455575 h 1661944"/>
                <a:gd name="connsiteX12" fmla="*/ 1380930 w 1380930"/>
                <a:gd name="connsiteY12" fmla="*/ 0 h 1661944"/>
                <a:gd name="connsiteX13" fmla="*/ 1324947 w 1380930"/>
                <a:gd name="connsiteY13" fmla="*/ 11197 h 1661944"/>
                <a:gd name="connsiteX14" fmla="*/ 1220444 w 1380930"/>
                <a:gd name="connsiteY14" fmla="*/ 63448 h 1661944"/>
                <a:gd name="connsiteX15" fmla="*/ 1146676 w 1380930"/>
                <a:gd name="connsiteY15" fmla="*/ 93656 h 1661944"/>
                <a:gd name="connsiteX16" fmla="*/ 1063865 w 1380930"/>
                <a:gd name="connsiteY16" fmla="*/ 78728 h 1661944"/>
                <a:gd name="connsiteX17" fmla="*/ 1012841 w 1380930"/>
                <a:gd name="connsiteY17" fmla="*/ 118681 h 1661944"/>
                <a:gd name="connsiteX18" fmla="*/ 850951 w 1380930"/>
                <a:gd name="connsiteY18" fmla="*/ 126896 h 1661944"/>
                <a:gd name="connsiteX19" fmla="*/ 783771 w 1380930"/>
                <a:gd name="connsiteY19" fmla="*/ 134361 h 1661944"/>
                <a:gd name="connsiteX20" fmla="*/ 694197 w 1380930"/>
                <a:gd name="connsiteY20" fmla="*/ 97038 h 1661944"/>
                <a:gd name="connsiteX21" fmla="*/ 615820 w 1380930"/>
                <a:gd name="connsiteY21" fmla="*/ 41054 h 1661944"/>
                <a:gd name="connsiteX22" fmla="*/ 571033 w 1380930"/>
                <a:gd name="connsiteY22" fmla="*/ 14929 h 1661944"/>
                <a:gd name="connsiteX23" fmla="*/ 488924 w 1380930"/>
                <a:gd name="connsiteY23" fmla="*/ 18661 h 1661944"/>
                <a:gd name="connsiteX24" fmla="*/ 406814 w 1380930"/>
                <a:gd name="connsiteY24" fmla="*/ 26126 h 1661944"/>
                <a:gd name="connsiteX25" fmla="*/ 335902 w 1380930"/>
                <a:gd name="connsiteY25" fmla="*/ 29858 h 1661944"/>
                <a:gd name="connsiteX26" fmla="*/ 235131 w 1380930"/>
                <a:gd name="connsiteY26" fmla="*/ 18661 h 1661944"/>
                <a:gd name="connsiteX0" fmla="*/ 235131 w 1380930"/>
                <a:gd name="connsiteY0" fmla="*/ 18661 h 1455575"/>
                <a:gd name="connsiteX1" fmla="*/ 0 w 1380930"/>
                <a:gd name="connsiteY1" fmla="*/ 1153263 h 1455575"/>
                <a:gd name="connsiteX2" fmla="*/ 153022 w 1380930"/>
                <a:gd name="connsiteY2" fmla="*/ 1119673 h 1455575"/>
                <a:gd name="connsiteX3" fmla="*/ 261257 w 1380930"/>
                <a:gd name="connsiteY3" fmla="*/ 1097280 h 1455575"/>
                <a:gd name="connsiteX4" fmla="*/ 309776 w 1380930"/>
                <a:gd name="connsiteY4" fmla="*/ 1108477 h 1455575"/>
                <a:gd name="connsiteX5" fmla="*/ 376956 w 1380930"/>
                <a:gd name="connsiteY5" fmla="*/ 1130870 h 1455575"/>
                <a:gd name="connsiteX6" fmla="*/ 526246 w 1380930"/>
                <a:gd name="connsiteY6" fmla="*/ 1291357 h 1455575"/>
                <a:gd name="connsiteX7" fmla="*/ 619552 w 1380930"/>
                <a:gd name="connsiteY7" fmla="*/ 1369734 h 1455575"/>
                <a:gd name="connsiteX8" fmla="*/ 697929 w 1380930"/>
                <a:gd name="connsiteY8" fmla="*/ 1418253 h 1455575"/>
                <a:gd name="connsiteX9" fmla="*/ 818414 w 1380930"/>
                <a:gd name="connsiteY9" fmla="*/ 1429800 h 1455575"/>
                <a:gd name="connsiteX10" fmla="*/ 971085 w 1380930"/>
                <a:gd name="connsiteY10" fmla="*/ 1414521 h 1455575"/>
                <a:gd name="connsiteX11" fmla="*/ 1067422 w 1380930"/>
                <a:gd name="connsiteY11" fmla="*/ 1455575 h 1455575"/>
                <a:gd name="connsiteX12" fmla="*/ 1380930 w 1380930"/>
                <a:gd name="connsiteY12" fmla="*/ 0 h 1455575"/>
                <a:gd name="connsiteX13" fmla="*/ 1324947 w 1380930"/>
                <a:gd name="connsiteY13" fmla="*/ 11197 h 1455575"/>
                <a:gd name="connsiteX14" fmla="*/ 1220444 w 1380930"/>
                <a:gd name="connsiteY14" fmla="*/ 63448 h 1455575"/>
                <a:gd name="connsiteX15" fmla="*/ 1146676 w 1380930"/>
                <a:gd name="connsiteY15" fmla="*/ 93656 h 1455575"/>
                <a:gd name="connsiteX16" fmla="*/ 1063865 w 1380930"/>
                <a:gd name="connsiteY16" fmla="*/ 78728 h 1455575"/>
                <a:gd name="connsiteX17" fmla="*/ 1012841 w 1380930"/>
                <a:gd name="connsiteY17" fmla="*/ 118681 h 1455575"/>
                <a:gd name="connsiteX18" fmla="*/ 850951 w 1380930"/>
                <a:gd name="connsiteY18" fmla="*/ 126896 h 1455575"/>
                <a:gd name="connsiteX19" fmla="*/ 783771 w 1380930"/>
                <a:gd name="connsiteY19" fmla="*/ 134361 h 1455575"/>
                <a:gd name="connsiteX20" fmla="*/ 694197 w 1380930"/>
                <a:gd name="connsiteY20" fmla="*/ 97038 h 1455575"/>
                <a:gd name="connsiteX21" fmla="*/ 615820 w 1380930"/>
                <a:gd name="connsiteY21" fmla="*/ 41054 h 1455575"/>
                <a:gd name="connsiteX22" fmla="*/ 571033 w 1380930"/>
                <a:gd name="connsiteY22" fmla="*/ 14929 h 1455575"/>
                <a:gd name="connsiteX23" fmla="*/ 488924 w 1380930"/>
                <a:gd name="connsiteY23" fmla="*/ 18661 h 1455575"/>
                <a:gd name="connsiteX24" fmla="*/ 406814 w 1380930"/>
                <a:gd name="connsiteY24" fmla="*/ 26126 h 1455575"/>
                <a:gd name="connsiteX25" fmla="*/ 335902 w 1380930"/>
                <a:gd name="connsiteY25" fmla="*/ 29858 h 1455575"/>
                <a:gd name="connsiteX26" fmla="*/ 235131 w 1380930"/>
                <a:gd name="connsiteY26" fmla="*/ 18661 h 1455575"/>
                <a:gd name="connsiteX0" fmla="*/ 235131 w 1380930"/>
                <a:gd name="connsiteY0" fmla="*/ 18661 h 1455575"/>
                <a:gd name="connsiteX1" fmla="*/ 0 w 1380930"/>
                <a:gd name="connsiteY1" fmla="*/ 1153263 h 1455575"/>
                <a:gd name="connsiteX2" fmla="*/ 153022 w 1380930"/>
                <a:gd name="connsiteY2" fmla="*/ 1119673 h 1455575"/>
                <a:gd name="connsiteX3" fmla="*/ 261257 w 1380930"/>
                <a:gd name="connsiteY3" fmla="*/ 1097280 h 1455575"/>
                <a:gd name="connsiteX4" fmla="*/ 309776 w 1380930"/>
                <a:gd name="connsiteY4" fmla="*/ 1108477 h 1455575"/>
                <a:gd name="connsiteX5" fmla="*/ 376956 w 1380930"/>
                <a:gd name="connsiteY5" fmla="*/ 1130870 h 1455575"/>
                <a:gd name="connsiteX6" fmla="*/ 526246 w 1380930"/>
                <a:gd name="connsiteY6" fmla="*/ 1291357 h 1455575"/>
                <a:gd name="connsiteX7" fmla="*/ 619552 w 1380930"/>
                <a:gd name="connsiteY7" fmla="*/ 1369734 h 1455575"/>
                <a:gd name="connsiteX8" fmla="*/ 697929 w 1380930"/>
                <a:gd name="connsiteY8" fmla="*/ 1418253 h 1455575"/>
                <a:gd name="connsiteX9" fmla="*/ 818414 w 1380930"/>
                <a:gd name="connsiteY9" fmla="*/ 1429800 h 1455575"/>
                <a:gd name="connsiteX10" fmla="*/ 971085 w 1380930"/>
                <a:gd name="connsiteY10" fmla="*/ 1426244 h 1455575"/>
                <a:gd name="connsiteX11" fmla="*/ 1067422 w 1380930"/>
                <a:gd name="connsiteY11" fmla="*/ 1455575 h 1455575"/>
                <a:gd name="connsiteX12" fmla="*/ 1380930 w 1380930"/>
                <a:gd name="connsiteY12" fmla="*/ 0 h 1455575"/>
                <a:gd name="connsiteX13" fmla="*/ 1324947 w 1380930"/>
                <a:gd name="connsiteY13" fmla="*/ 11197 h 1455575"/>
                <a:gd name="connsiteX14" fmla="*/ 1220444 w 1380930"/>
                <a:gd name="connsiteY14" fmla="*/ 63448 h 1455575"/>
                <a:gd name="connsiteX15" fmla="*/ 1146676 w 1380930"/>
                <a:gd name="connsiteY15" fmla="*/ 93656 h 1455575"/>
                <a:gd name="connsiteX16" fmla="*/ 1063865 w 1380930"/>
                <a:gd name="connsiteY16" fmla="*/ 78728 h 1455575"/>
                <a:gd name="connsiteX17" fmla="*/ 1012841 w 1380930"/>
                <a:gd name="connsiteY17" fmla="*/ 118681 h 1455575"/>
                <a:gd name="connsiteX18" fmla="*/ 850951 w 1380930"/>
                <a:gd name="connsiteY18" fmla="*/ 126896 h 1455575"/>
                <a:gd name="connsiteX19" fmla="*/ 783771 w 1380930"/>
                <a:gd name="connsiteY19" fmla="*/ 134361 h 1455575"/>
                <a:gd name="connsiteX20" fmla="*/ 694197 w 1380930"/>
                <a:gd name="connsiteY20" fmla="*/ 97038 h 1455575"/>
                <a:gd name="connsiteX21" fmla="*/ 615820 w 1380930"/>
                <a:gd name="connsiteY21" fmla="*/ 41054 h 1455575"/>
                <a:gd name="connsiteX22" fmla="*/ 571033 w 1380930"/>
                <a:gd name="connsiteY22" fmla="*/ 14929 h 1455575"/>
                <a:gd name="connsiteX23" fmla="*/ 488924 w 1380930"/>
                <a:gd name="connsiteY23" fmla="*/ 18661 h 1455575"/>
                <a:gd name="connsiteX24" fmla="*/ 406814 w 1380930"/>
                <a:gd name="connsiteY24" fmla="*/ 26126 h 1455575"/>
                <a:gd name="connsiteX25" fmla="*/ 335902 w 1380930"/>
                <a:gd name="connsiteY25" fmla="*/ 29858 h 1455575"/>
                <a:gd name="connsiteX26" fmla="*/ 235131 w 1380930"/>
                <a:gd name="connsiteY26" fmla="*/ 18661 h 145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380930" h="1455575">
                  <a:moveTo>
                    <a:pt x="235131" y="18661"/>
                  </a:moveTo>
                  <a:lnTo>
                    <a:pt x="0" y="1153263"/>
                  </a:lnTo>
                  <a:lnTo>
                    <a:pt x="153022" y="1119673"/>
                  </a:lnTo>
                  <a:lnTo>
                    <a:pt x="261257" y="1097280"/>
                  </a:lnTo>
                  <a:lnTo>
                    <a:pt x="309776" y="1108477"/>
                  </a:lnTo>
                  <a:lnTo>
                    <a:pt x="376956" y="1130870"/>
                  </a:lnTo>
                  <a:lnTo>
                    <a:pt x="526246" y="1291357"/>
                  </a:lnTo>
                  <a:lnTo>
                    <a:pt x="619552" y="1369734"/>
                  </a:lnTo>
                  <a:lnTo>
                    <a:pt x="697929" y="1418253"/>
                  </a:lnTo>
                  <a:lnTo>
                    <a:pt x="818414" y="1429800"/>
                  </a:lnTo>
                  <a:cubicBezTo>
                    <a:pt x="863940" y="1429178"/>
                    <a:pt x="894749" y="1433883"/>
                    <a:pt x="971085" y="1426244"/>
                  </a:cubicBezTo>
                  <a:cubicBezTo>
                    <a:pt x="1012586" y="1430540"/>
                    <a:pt x="1005904" y="1452305"/>
                    <a:pt x="1067422" y="1455575"/>
                  </a:cubicBezTo>
                  <a:lnTo>
                    <a:pt x="1380930" y="0"/>
                  </a:lnTo>
                  <a:lnTo>
                    <a:pt x="1324947" y="11197"/>
                  </a:lnTo>
                  <a:lnTo>
                    <a:pt x="1220444" y="63448"/>
                  </a:lnTo>
                  <a:lnTo>
                    <a:pt x="1146676" y="93656"/>
                  </a:lnTo>
                  <a:cubicBezTo>
                    <a:pt x="1120580" y="96203"/>
                    <a:pt x="1086171" y="74557"/>
                    <a:pt x="1063865" y="78728"/>
                  </a:cubicBezTo>
                  <a:cubicBezTo>
                    <a:pt x="1041559" y="82899"/>
                    <a:pt x="1066804" y="115943"/>
                    <a:pt x="1012841" y="118681"/>
                  </a:cubicBezTo>
                  <a:lnTo>
                    <a:pt x="850951" y="126896"/>
                  </a:lnTo>
                  <a:lnTo>
                    <a:pt x="783771" y="134361"/>
                  </a:lnTo>
                  <a:lnTo>
                    <a:pt x="694197" y="97038"/>
                  </a:lnTo>
                  <a:lnTo>
                    <a:pt x="615820" y="41054"/>
                  </a:lnTo>
                  <a:lnTo>
                    <a:pt x="571033" y="14929"/>
                  </a:lnTo>
                  <a:lnTo>
                    <a:pt x="488924" y="18661"/>
                  </a:lnTo>
                  <a:lnTo>
                    <a:pt x="406814" y="26126"/>
                  </a:lnTo>
                  <a:lnTo>
                    <a:pt x="335902" y="29858"/>
                  </a:lnTo>
                  <a:lnTo>
                    <a:pt x="235131" y="18661"/>
                  </a:lnTo>
                  <a:close/>
                </a:path>
              </a:pathLst>
            </a:custGeom>
            <a:solidFill>
              <a:srgbClr val="FF0000">
                <a:alpha val="20000"/>
              </a:srgbClr>
            </a:solidFill>
            <a:ln w="19050" cap="rnd">
              <a:solidFill>
                <a:srgbClr val="FF0000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2" name="楕円 41"/>
            <p:cNvSpPr/>
            <p:nvPr/>
          </p:nvSpPr>
          <p:spPr>
            <a:xfrm>
              <a:off x="2767602" y="4539281"/>
              <a:ext cx="180000" cy="180000"/>
            </a:xfrm>
            <a:prstGeom prst="ellipse">
              <a:avLst/>
            </a:prstGeom>
            <a:noFill/>
            <a:ln w="25400" cap="rnd">
              <a:solidFill>
                <a:schemeClr val="tx1"/>
              </a:solidFill>
              <a:prstDash val="sysDash"/>
              <a:round/>
            </a:ln>
            <a:effectLst>
              <a:glow rad="76200">
                <a:schemeClr val="bg1"/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2366968" y="4881778"/>
              <a:ext cx="65659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600" dirty="0">
                  <a:effectLst>
                    <a:glow rad="190500">
                      <a:schemeClr val="bg1"/>
                    </a:glo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住吉公園</a:t>
              </a:r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2126342" y="4314431"/>
              <a:ext cx="101566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750" dirty="0">
                  <a:effectLst>
                    <a:glow rad="127000">
                      <a:schemeClr val="bg1"/>
                    </a:glow>
                  </a:effectLst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施設設置位置</a:t>
              </a:r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2964830" y="4687626"/>
              <a:ext cx="759184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600" dirty="0">
                  <a:effectLst>
                    <a:glow rad="190500">
                      <a:schemeClr val="bg1"/>
                    </a:glo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住吉大社駅</a:t>
              </a:r>
            </a:p>
          </p:txBody>
        </p:sp>
        <p:sp>
          <p:nvSpPr>
            <p:cNvPr id="47" name="図形 46"/>
            <p:cNvSpPr/>
            <p:nvPr/>
          </p:nvSpPr>
          <p:spPr>
            <a:xfrm rot="709109">
              <a:off x="2900916" y="4137806"/>
              <a:ext cx="2646992" cy="776612"/>
            </a:xfrm>
            <a:prstGeom prst="swooshArrow">
              <a:avLst>
                <a:gd name="adj1" fmla="val 29851"/>
                <a:gd name="adj2" fmla="val 50821"/>
              </a:avLst>
            </a:prstGeom>
            <a:solidFill>
              <a:schemeClr val="tx1">
                <a:alpha val="50000"/>
              </a:schemeClr>
            </a:solidFill>
            <a:ln w="19050">
              <a:solidFill>
                <a:schemeClr val="bg1"/>
              </a:solidFill>
            </a:ln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8" name="正方形/長方形 47"/>
            <p:cNvSpPr/>
            <p:nvPr/>
          </p:nvSpPr>
          <p:spPr>
            <a:xfrm>
              <a:off x="4362485" y="4869606"/>
              <a:ext cx="65659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600" dirty="0">
                  <a:effectLst>
                    <a:glow rad="190500">
                      <a:schemeClr val="bg1"/>
                    </a:glo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住吉大社</a:t>
              </a:r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2485115" y="6556119"/>
              <a:ext cx="1502977" cy="3385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1050" dirty="0">
                  <a:effectLst>
                    <a:glow rad="127000">
                      <a:schemeClr val="bg1"/>
                    </a:glow>
                  </a:effectLst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住吉公園位置図</a:t>
              </a: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4272342" y="6380771"/>
              <a:ext cx="765201" cy="184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27000" tIns="0" rIns="27000" bIns="0">
              <a:spAutoFit/>
            </a:bodyPr>
            <a:lstStyle/>
            <a:p>
              <a:pPr algn="ctr"/>
              <a:r>
                <a:rPr lang="ja-JP" altLang="en-US" sz="450" dirty="0">
                  <a:effectLst>
                    <a:glow rad="190500">
                      <a:schemeClr val="bg1"/>
                    </a:glo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地理院地図をもとに</a:t>
              </a:r>
              <a:endParaRPr lang="en-US" altLang="ja-JP" sz="450" dirty="0">
                <a:effectLst>
                  <a:glow rad="190500">
                    <a:schemeClr val="bg1"/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ctr"/>
              <a:r>
                <a:rPr lang="ja-JP" altLang="en-US" sz="450" dirty="0">
                  <a:effectLst>
                    <a:glow rad="190500">
                      <a:schemeClr val="bg1"/>
                    </a:glo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大阪府が作成</a:t>
              </a: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3810390" y="5974837"/>
            <a:ext cx="4691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パースはイメージであり、変更となる可能性がございます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飲食店の詳細については、開業前に改めてお知らせします。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3577811" y="3053281"/>
            <a:ext cx="4923690" cy="2798670"/>
            <a:chOff x="3505510" y="3130821"/>
            <a:chExt cx="4923690" cy="2798670"/>
          </a:xfrm>
          <a:solidFill>
            <a:schemeClr val="bg1"/>
          </a:solidFill>
        </p:grpSpPr>
        <p:pic>
          <p:nvPicPr>
            <p:cNvPr id="23" name="コンテンツ プレースホルダー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5510" y="3142332"/>
              <a:ext cx="2441749" cy="1373484"/>
            </a:xfrm>
            <a:prstGeom prst="rect">
              <a:avLst/>
            </a:prstGeom>
            <a:grpFill/>
          </p:spPr>
        </p:pic>
        <p:pic>
          <p:nvPicPr>
            <p:cNvPr id="24" name="図 2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5511" y="4556007"/>
              <a:ext cx="2441749" cy="1373484"/>
            </a:xfrm>
            <a:prstGeom prst="rect">
              <a:avLst/>
            </a:prstGeom>
            <a:grpFill/>
          </p:spPr>
        </p:pic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7451" y="3130821"/>
              <a:ext cx="2441749" cy="1373484"/>
            </a:xfrm>
            <a:prstGeom prst="rect">
              <a:avLst/>
            </a:prstGeom>
            <a:grpFill/>
          </p:spPr>
        </p:pic>
        <p:pic>
          <p:nvPicPr>
            <p:cNvPr id="27" name="図 2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7451" y="4544496"/>
              <a:ext cx="2441749" cy="1373484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1166580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204</Words>
  <Application>Microsoft Office PowerPoint</Application>
  <PresentationFormat>画面に合わせる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ゴシック</vt:lpstr>
      <vt:lpstr>UD デジタル 教科書体 N-B</vt:lpstr>
      <vt:lpstr>UD デジタル 教科書体 NK-B</vt:lpstr>
      <vt:lpstr>UD デジタル 教科書体 NK-R</vt:lpstr>
      <vt:lpstr>UD デジタル 教科書体 NP-R</vt:lpstr>
      <vt:lpstr>UD デジタル 教科書体 N-R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2024-03-28T03:08:47Z</dcterms:created>
  <dcterms:modified xsi:type="dcterms:W3CDTF">2024-03-28T03:08:52Z</dcterms:modified>
</cp:coreProperties>
</file>