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52" r:id="rId2"/>
    <p:sldId id="259" r:id="rId3"/>
    <p:sldId id="260" r:id="rId4"/>
    <p:sldId id="261" r:id="rId5"/>
    <p:sldId id="464" r:id="rId6"/>
    <p:sldId id="465" r:id="rId7"/>
    <p:sldId id="262" r:id="rId8"/>
    <p:sldId id="274" r:id="rId9"/>
    <p:sldId id="457" r:id="rId10"/>
    <p:sldId id="466" r:id="rId11"/>
    <p:sldId id="275" r:id="rId12"/>
    <p:sldId id="967" r:id="rId13"/>
    <p:sldId id="968" r:id="rId14"/>
    <p:sldId id="969" r:id="rId15"/>
    <p:sldId id="970" r:id="rId16"/>
    <p:sldId id="959" r:id="rId17"/>
    <p:sldId id="952" r:id="rId18"/>
    <p:sldId id="953" r:id="rId19"/>
    <p:sldId id="954" r:id="rId20"/>
    <p:sldId id="950" r:id="rId21"/>
    <p:sldId id="951" r:id="rId22"/>
    <p:sldId id="947" r:id="rId23"/>
    <p:sldId id="955" r:id="rId24"/>
    <p:sldId id="957" r:id="rId25"/>
    <p:sldId id="956" r:id="rId26"/>
    <p:sldId id="958" r:id="rId27"/>
    <p:sldId id="948" r:id="rId28"/>
    <p:sldId id="949" r:id="rId29"/>
    <p:sldId id="258" r:id="rId30"/>
    <p:sldId id="257" r:id="rId31"/>
    <p:sldId id="960" r:id="rId32"/>
    <p:sldId id="963" r:id="rId33"/>
    <p:sldId id="964" r:id="rId34"/>
    <p:sldId id="965" r:id="rId35"/>
    <p:sldId id="273" r:id="rId36"/>
    <p:sldId id="966" r:id="rId37"/>
    <p:sldId id="269" r:id="rId3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D8FF3-3840-4210-8D3C-143AF41A4F82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AF316-089A-4F36-A17B-E72F4446B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87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3627DA4-DFA7-4909-95FD-49C06CC02D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0663" y="811213"/>
            <a:ext cx="7204076" cy="4052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F37C277-636B-4EDA-B588-62326B380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C537E2-BE35-44A9-92AB-3387C03DC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4F44ACF-D97F-4CC5-BACA-394529B9F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45D558-0DB1-4359-8324-BE621497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3EEE-F6A0-4EE3-85B3-CCA76B1F06A4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6A91FD-9282-4FD5-B9D2-E9860F4D3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33C48A-8184-4255-BF2D-C9FF8944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25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707082-66F8-4D28-B344-F425493F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96AFA0-142C-4E64-87EA-65CCA019D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5B077-CC87-48A5-B18C-5D0DCA71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EEF2-9176-4449-8C11-59DCA59833CB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7A0496-9785-430B-A2AE-C78CA373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55596A-3285-402C-8D15-8E11AD4D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44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4B5F7FA-359F-4939-AD16-F054AB822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6C4961D-CFF8-4CBB-91B5-F0F6D4C8B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10F424-85C3-4CE6-A718-D0DA611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5C77-1D87-4699-A6CF-0F8A4E5D0BBE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06472F-12B9-4AA1-A65C-0F6EC5FD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7FF8A9-48E4-4ACA-88AA-0CDCAECE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69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18C2B2-B125-4C15-82ED-615A7B34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BFDC1E-94FD-4FD7-A3D3-4511EB0C1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19F6A2-476C-4916-9058-AD80269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2C41-F1A5-4B7B-815A-F81D4751772D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A9F90A-9F53-4537-BEBC-6D4128DA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D7A998-2A97-4628-BEF2-C76C9A7B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47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F29DD9-38BB-40C1-AB96-05C40821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903843-47C7-4A10-8D0E-52FFDCE08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157391-7F63-447D-9B7D-CB095742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7446-C277-4C58-82BB-5CEEF4230A95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C00F0-7FD6-4A8B-9F01-E29A97C8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8C6974-01AB-49B7-B85E-597D9711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73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09980B-F3BD-45BB-B48B-6E680CC6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AF2463-6C9E-472A-85EE-39C73B376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C737B4-5E7C-4C1B-8D88-4EF0B1A60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FAC6EE-1562-4FDC-9E99-773902AA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24BB-5BF5-4EA8-85CA-BA9BA3D81860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39BE8E-01FB-4AC5-BBE5-B2E774F1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0715E0-71B6-4520-941D-A8DBE976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81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2660C5-514F-4532-8CB3-2A0B6A29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144B2F-3843-431E-ABA3-E3FB6F7B0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E46381-1E66-4D61-93B9-A7F358B03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989E864-D193-4BD7-981F-C3C09609E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3EE2D9F-DA3A-4714-8BCB-FFDBDF5FB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00BE96-58B9-4E34-8844-D804ABC6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9728-C9F7-4F04-BC82-8882E4E52852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B40674B-FB1D-4AA2-8F9F-CD44D97E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8A4A3C6-C976-4D5B-A190-98CA7F60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49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9521C-15FC-4AD8-8029-A2DD2853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3DFFD7D-B6FB-475A-9082-26FA6F7D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B244-5654-4B6C-8E7B-109AE044F2D4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6C3D00-74E4-4C46-8833-9FCE5F35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B64208-8D42-44EE-9C54-06946894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95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313B31D-73C8-4A47-95EE-A5F6D78F0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B14A-6E59-4E97-8238-2B90FE3F9D4A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694FC34-73C1-4C76-8372-7241E0F9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B63162-DF9E-4149-A837-06F13954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47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36A239-EE31-47A5-9F99-2BF1D07A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2F77D3-5B8B-495E-B991-8F8B1B051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4244EF-B773-4F63-B5FA-E0223C877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1C69FE-D4BE-444D-A0B7-D8193AEA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AA0-A07C-4835-A885-612D475B1004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651B88-9657-4FBB-8E52-9A71A059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1DECB2-DF66-4DD8-AEF4-D0B3D21D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7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AEEF10-6971-4B50-8243-CB0D5182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39B028D-9E01-4A9C-A19B-2ADDE5C5D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E399AEA-8E7B-4557-8ECA-3AFAB8D3A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E934FF-827B-4F0E-B40D-1AE22C63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FB45-7759-4E7C-B0D1-C1A6CB880F37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259660-BE0F-492B-969B-E5C57627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E79EC5-BE37-4928-AE2B-E05214FE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20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60096-9152-47C4-A620-BB2620A5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A8CE40-6991-483C-A482-B2BE66028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DE3D85-1FE6-48D4-B80A-83CB81C42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1715-6F36-4369-ADDB-4AF3898BCD37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F651FF-B15A-4F07-AC5B-577DD57A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C5205C-7D86-44B8-A5CA-D727DFB7F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E50D-B1EA-4F32-A6B8-292A72B35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56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>
            <a:extLst>
              <a:ext uri="{FF2B5EF4-FFF2-40B4-BE49-F238E27FC236}">
                <a16:creationId xmlns:a16="http://schemas.microsoft.com/office/drawing/2014/main" id="{4FCC45B1-0B74-43A8-AB48-B0D300CA7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694" y="962952"/>
            <a:ext cx="10932339" cy="5560129"/>
          </a:xfrm>
        </p:spPr>
        <p:txBody>
          <a:bodyPr>
            <a:normAutofit/>
          </a:bodyPr>
          <a:lstStyle/>
          <a:p>
            <a:pPr algn="ctr"/>
            <a:r>
              <a:rPr lang="ja-JP" altLang="en-US" sz="4118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大阪府石油コンビナート等防災計画の修正</a:t>
            </a:r>
            <a:br>
              <a:rPr lang="en-US" altLang="ja-JP" sz="4118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118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に係る資料集</a:t>
            </a:r>
            <a:br>
              <a:rPr lang="en-US" altLang="ja-JP" sz="4118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南海トラフ巨大地震対策検討ワーキンググループ報告書等から作成</a:t>
            </a: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3295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3295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3295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295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大阪府石油コンビナート等防災本部</a:t>
            </a:r>
            <a:endParaRPr lang="ja-JP" altLang="en-US" sz="3707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4C93CD8-303D-4327-A64A-C3C92B157B99}"/>
              </a:ext>
            </a:extLst>
          </p:cNvPr>
          <p:cNvSpPr/>
          <p:nvPr/>
        </p:nvSpPr>
        <p:spPr>
          <a:xfrm>
            <a:off x="9588618" y="480678"/>
            <a:ext cx="1756416" cy="59329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8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資料</a:t>
            </a:r>
            <a:r>
              <a:rPr lang="en-US" altLang="ja-JP" sz="18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2</a:t>
            </a:r>
            <a:r>
              <a:rPr lang="ja-JP" altLang="en-US" sz="18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（別冊）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BFDEBD3-0554-4A35-B8D4-416288F6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0601989-F57B-4ED7-AAF7-CB1E7E89B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25" y="144887"/>
            <a:ext cx="8809149" cy="656822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B88E68-CDBD-4026-80C6-C32DF0A9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61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9FAD03-A8C7-4DDA-9DB2-70E2C914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25" y="148107"/>
            <a:ext cx="8809149" cy="656178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7CFA584-FC01-43A7-8FB9-E937D57FA1FD}"/>
              </a:ext>
            </a:extLst>
          </p:cNvPr>
          <p:cNvSpPr/>
          <p:nvPr/>
        </p:nvSpPr>
        <p:spPr>
          <a:xfrm>
            <a:off x="1505119" y="614995"/>
            <a:ext cx="9119723" cy="6174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07294D7-E31C-4192-ACCE-CE0924A2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36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9580E6-2668-4114-B7A9-60F21F27B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918" y="151327"/>
            <a:ext cx="6362163" cy="655534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855F10-22DF-4746-975B-66F7C29A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0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D518E02-333E-4A03-BD32-F9D541E6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767" y="166028"/>
            <a:ext cx="6413679" cy="3158202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FD74965-B5AC-4B41-ADAE-36864185D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148" y="3251401"/>
            <a:ext cx="6413678" cy="3533770"/>
          </a:xfrm>
          <a:prstGeom prst="rect">
            <a:avLst/>
          </a:prstGeom>
          <a:ln>
            <a:noFill/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6FA870-815A-4083-AE53-97479A5465AE}"/>
              </a:ext>
            </a:extLst>
          </p:cNvPr>
          <p:cNvSpPr/>
          <p:nvPr/>
        </p:nvSpPr>
        <p:spPr>
          <a:xfrm>
            <a:off x="2678767" y="166028"/>
            <a:ext cx="6535059" cy="6619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845464-70B1-44DC-8625-407444F8BEF8}"/>
              </a:ext>
            </a:extLst>
          </p:cNvPr>
          <p:cNvSpPr txBox="1"/>
          <p:nvPr/>
        </p:nvSpPr>
        <p:spPr>
          <a:xfrm>
            <a:off x="10019137" y="5939483"/>
            <a:ext cx="21130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p124-125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6FDDCB-1F7D-40B2-9CEB-497D5848A4BC}"/>
              </a:ext>
            </a:extLst>
          </p:cNvPr>
          <p:cNvSpPr/>
          <p:nvPr/>
        </p:nvSpPr>
        <p:spPr>
          <a:xfrm>
            <a:off x="2294244" y="2365323"/>
            <a:ext cx="7603512" cy="1421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E56FEE0-A58F-406A-A9CB-B6A95908C775}"/>
              </a:ext>
            </a:extLst>
          </p:cNvPr>
          <p:cNvSpPr/>
          <p:nvPr/>
        </p:nvSpPr>
        <p:spPr>
          <a:xfrm>
            <a:off x="2294244" y="5186994"/>
            <a:ext cx="7603512" cy="1504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4922D0-E2FE-4382-B14A-9C838CE0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207" y="6373446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36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349BF87-C0B9-4529-9ECB-9EE37723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424" y="119576"/>
            <a:ext cx="5899152" cy="661884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55C44A-4E50-4FF2-9067-41EEF9286661}"/>
              </a:ext>
            </a:extLst>
          </p:cNvPr>
          <p:cNvSpPr txBox="1"/>
          <p:nvPr/>
        </p:nvSpPr>
        <p:spPr>
          <a:xfrm>
            <a:off x="9335207" y="6141855"/>
            <a:ext cx="16273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p132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904904A-F991-45E6-97F6-F8BF6FA428E5}"/>
              </a:ext>
            </a:extLst>
          </p:cNvPr>
          <p:cNvSpPr/>
          <p:nvPr/>
        </p:nvSpPr>
        <p:spPr>
          <a:xfrm>
            <a:off x="2639858" y="3495759"/>
            <a:ext cx="6912285" cy="1310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00602FF-2AD1-4A83-961F-77A4C4D8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5594" y="6364740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59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BFD9A5A-B6FD-4F68-8651-A4E9D586F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371" y="1093393"/>
            <a:ext cx="6593984" cy="2955701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F9294FC-1EAC-40D4-A01F-D701D4BAE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645" y="4049094"/>
            <a:ext cx="6516710" cy="1455313"/>
          </a:xfrm>
          <a:prstGeom prst="rect">
            <a:avLst/>
          </a:prstGeom>
          <a:ln>
            <a:noFill/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916E29-BB51-42A5-9596-E7930A214AFA}"/>
              </a:ext>
            </a:extLst>
          </p:cNvPr>
          <p:cNvSpPr/>
          <p:nvPr/>
        </p:nvSpPr>
        <p:spPr>
          <a:xfrm>
            <a:off x="2837645" y="1003412"/>
            <a:ext cx="6516710" cy="4500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8E3D63-FF58-4328-888C-32A8E9F79B04}"/>
              </a:ext>
            </a:extLst>
          </p:cNvPr>
          <p:cNvSpPr txBox="1"/>
          <p:nvPr/>
        </p:nvSpPr>
        <p:spPr>
          <a:xfrm>
            <a:off x="9335207" y="6141855"/>
            <a:ext cx="21130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132-133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FA1806D-6059-403C-90F7-70A15627F6C6}"/>
              </a:ext>
            </a:extLst>
          </p:cNvPr>
          <p:cNvSpPr/>
          <p:nvPr/>
        </p:nvSpPr>
        <p:spPr>
          <a:xfrm>
            <a:off x="2294244" y="2098030"/>
            <a:ext cx="7603512" cy="1672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EC69D82-1B91-4F4B-8140-F3037EA6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147" y="6326521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461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D45B9B-0777-4E51-AF1C-9C84F8A1ED69}"/>
              </a:ext>
            </a:extLst>
          </p:cNvPr>
          <p:cNvSpPr txBox="1"/>
          <p:nvPr/>
        </p:nvSpPr>
        <p:spPr>
          <a:xfrm>
            <a:off x="2310348" y="2828835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/>
              <a:t>被害想定について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7C9F7FF-B2ED-44FC-8123-5FCC3E2D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15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0B5A4DE-7D9A-435E-99DF-B8F2F0F3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886" y="307496"/>
            <a:ext cx="6074228" cy="655050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D438DC3-BD78-484C-85EA-246423CA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43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0693908-B27D-4DFE-B778-96227FECA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36" y="1114022"/>
            <a:ext cx="7237927" cy="462995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5A083C-D77F-41AE-AD5F-B65B18193A72}"/>
              </a:ext>
            </a:extLst>
          </p:cNvPr>
          <p:cNvSpPr txBox="1"/>
          <p:nvPr/>
        </p:nvSpPr>
        <p:spPr>
          <a:xfrm>
            <a:off x="9853098" y="6190407"/>
            <a:ext cx="1499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p60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D3CCDF2-8600-4CF7-ADF7-A06435E6ED63}"/>
              </a:ext>
            </a:extLst>
          </p:cNvPr>
          <p:cNvSpPr/>
          <p:nvPr/>
        </p:nvSpPr>
        <p:spPr>
          <a:xfrm>
            <a:off x="2249586" y="4151214"/>
            <a:ext cx="7603512" cy="17721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AF1D06-4393-4D72-89AB-D0CED33D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607" y="6375073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95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3A04DB-22D9-4547-AAFA-4BBB601C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19" y="207916"/>
            <a:ext cx="7186335" cy="658130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329F79-3A3D-4205-9FA8-784A02374464}"/>
              </a:ext>
            </a:extLst>
          </p:cNvPr>
          <p:cNvSpPr txBox="1"/>
          <p:nvPr/>
        </p:nvSpPr>
        <p:spPr>
          <a:xfrm>
            <a:off x="9853098" y="6190407"/>
            <a:ext cx="1499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p79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AA8600-49F2-4CC0-8B96-E5087EA2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062" y="6375073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34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DA685A-51A7-4062-9155-2FE0D076D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98" y="251138"/>
            <a:ext cx="8654603" cy="63557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0E4241-AAAB-42D7-8653-48000CA0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72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0F7A117-FC7E-4CFA-A396-87DB5ABE7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312" y="254357"/>
            <a:ext cx="6233375" cy="634928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F36BA62-073E-46F3-95C8-C0784FA7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687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15D1E6-DC18-42BE-BBD5-ED057825B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853" y="1419896"/>
            <a:ext cx="7624293" cy="20091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39A7D39-A24D-4930-B1C7-53E9DE9C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26" y="3872925"/>
            <a:ext cx="7469746" cy="12428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917F41-A974-45FF-96A2-61DBAD16F565}"/>
              </a:ext>
            </a:extLst>
          </p:cNvPr>
          <p:cNvSpPr txBox="1"/>
          <p:nvPr/>
        </p:nvSpPr>
        <p:spPr>
          <a:xfrm>
            <a:off x="9853098" y="6190407"/>
            <a:ext cx="16273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p409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D3EE0D-85C6-4062-9275-6B8E984D27E1}"/>
              </a:ext>
            </a:extLst>
          </p:cNvPr>
          <p:cNvSpPr/>
          <p:nvPr/>
        </p:nvSpPr>
        <p:spPr>
          <a:xfrm>
            <a:off x="1990641" y="1173345"/>
            <a:ext cx="8140587" cy="4118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EC7C2A-324A-4A99-ADFF-8EB6A5A0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182" y="6377176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29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9382174-F6D7-4B47-8AF9-1C7A717CA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898" y="229958"/>
            <a:ext cx="6132203" cy="639808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13C3AF3-0EAC-48C3-8699-EBA47066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754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EE0F0A3-9E49-4157-9837-53E68EE0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14" y="119357"/>
            <a:ext cx="6250571" cy="661928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73F4F2-22AF-4A91-B5A1-3AA65BB4F3A1}"/>
              </a:ext>
            </a:extLst>
          </p:cNvPr>
          <p:cNvSpPr txBox="1"/>
          <p:nvPr/>
        </p:nvSpPr>
        <p:spPr>
          <a:xfrm>
            <a:off x="9853098" y="6190407"/>
            <a:ext cx="1499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p79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866273D-DC94-4470-A8D8-921D936AE342}"/>
              </a:ext>
            </a:extLst>
          </p:cNvPr>
          <p:cNvSpPr/>
          <p:nvPr/>
        </p:nvSpPr>
        <p:spPr>
          <a:xfrm>
            <a:off x="2664907" y="4868829"/>
            <a:ext cx="6727758" cy="1807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A958B54-85CB-47B5-A74E-1613EFDFE287}"/>
              </a:ext>
            </a:extLst>
          </p:cNvPr>
          <p:cNvSpPr/>
          <p:nvPr/>
        </p:nvSpPr>
        <p:spPr>
          <a:xfrm>
            <a:off x="2664907" y="1177511"/>
            <a:ext cx="6727758" cy="1233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ACA2EEC-8632-4307-8A82-CB0BCBC2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062" y="6377176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861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4CD456-D72E-4A73-9709-B12206141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126" y="4034307"/>
            <a:ext cx="6438716" cy="25960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41CB420-3D54-4BC6-AAAB-F8BB1E9F6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219" y="61175"/>
            <a:ext cx="6748530" cy="397313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87237E-BC86-4546-BE1A-253A145BE018}"/>
              </a:ext>
            </a:extLst>
          </p:cNvPr>
          <p:cNvSpPr/>
          <p:nvPr/>
        </p:nvSpPr>
        <p:spPr>
          <a:xfrm>
            <a:off x="2395242" y="61175"/>
            <a:ext cx="7126539" cy="6569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6F9F0A-E18A-463B-8F6F-054A51F55219}"/>
              </a:ext>
            </a:extLst>
          </p:cNvPr>
          <p:cNvSpPr txBox="1"/>
          <p:nvPr/>
        </p:nvSpPr>
        <p:spPr>
          <a:xfrm>
            <a:off x="9853098" y="6190407"/>
            <a:ext cx="1499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p80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9039647-06EC-4441-80E1-57E4B31E9460}"/>
              </a:ext>
            </a:extLst>
          </p:cNvPr>
          <p:cNvSpPr/>
          <p:nvPr/>
        </p:nvSpPr>
        <p:spPr>
          <a:xfrm>
            <a:off x="2338902" y="126896"/>
            <a:ext cx="7355356" cy="1629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B6BC92-8855-4B35-B85B-E3424FC1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062" y="6365979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84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576540A-36EC-464D-A7CA-14119DAD6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53" y="363372"/>
            <a:ext cx="6903076" cy="430798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E5566B5-D955-461F-AA97-AE2A70E35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253" y="4671355"/>
            <a:ext cx="6877318" cy="160985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0CEE1F-81F7-4BAD-8636-4668DAC7BBBD}"/>
              </a:ext>
            </a:extLst>
          </p:cNvPr>
          <p:cNvSpPr/>
          <p:nvPr/>
        </p:nvSpPr>
        <p:spPr>
          <a:xfrm>
            <a:off x="2338598" y="242761"/>
            <a:ext cx="7266648" cy="61904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B94AFF-F102-4899-91A4-B9D0DC620F00}"/>
              </a:ext>
            </a:extLst>
          </p:cNvPr>
          <p:cNvSpPr txBox="1"/>
          <p:nvPr/>
        </p:nvSpPr>
        <p:spPr>
          <a:xfrm>
            <a:off x="9853098" y="6190407"/>
            <a:ext cx="1499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p80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41C4692-B8EF-4D26-833C-DB90E0A1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062" y="6375073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950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22B708-35E7-4E72-9C26-1014F287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516" y="3348080"/>
            <a:ext cx="6877318" cy="168069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8E7B0F2-64E0-4FD2-8084-8CD9F03FE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273" y="630895"/>
            <a:ext cx="6851561" cy="187387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B715AD-18DC-4E8E-AB60-5C8421A46FBE}"/>
              </a:ext>
            </a:extLst>
          </p:cNvPr>
          <p:cNvSpPr/>
          <p:nvPr/>
        </p:nvSpPr>
        <p:spPr>
          <a:xfrm>
            <a:off x="2249586" y="445062"/>
            <a:ext cx="7531141" cy="5073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034F39-D742-4F7A-BEC5-770758E049B6}"/>
              </a:ext>
            </a:extLst>
          </p:cNvPr>
          <p:cNvSpPr txBox="1"/>
          <p:nvPr/>
        </p:nvSpPr>
        <p:spPr>
          <a:xfrm>
            <a:off x="9853098" y="6190407"/>
            <a:ext cx="1499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p81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989C4B6-0AF3-4AE5-9378-9BDD127F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834" y="6412938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433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2B93A32-A6E7-4E46-B11D-71B575C7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108" y="0"/>
            <a:ext cx="5395784" cy="6858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4F6858-690D-41C7-A92B-47054014DCBD}"/>
              </a:ext>
            </a:extLst>
          </p:cNvPr>
          <p:cNvSpPr txBox="1"/>
          <p:nvPr/>
        </p:nvSpPr>
        <p:spPr>
          <a:xfrm>
            <a:off x="9853098" y="6190407"/>
            <a:ext cx="16273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p130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280C013-43C3-419B-B28A-44C293B6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182" y="6375073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221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DE04E3E-ADB7-4159-819D-CABCA6A66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0" y="112034"/>
            <a:ext cx="6542468" cy="21185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0A62DE3-FE90-43BA-9934-62076EEE9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60" y="2230609"/>
            <a:ext cx="6542468" cy="385078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7FBADA-E6F7-4F04-AEC0-62653842D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88" y="6306618"/>
            <a:ext cx="763995" cy="23556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72F36A-10EA-4B31-838D-205E97E4F9EE}"/>
              </a:ext>
            </a:extLst>
          </p:cNvPr>
          <p:cNvSpPr txBox="1"/>
          <p:nvPr/>
        </p:nvSpPr>
        <p:spPr>
          <a:xfrm>
            <a:off x="9213827" y="6172851"/>
            <a:ext cx="21130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p130-131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3CBB087-175F-42A0-B7BA-140E8ED45EF3}"/>
              </a:ext>
            </a:extLst>
          </p:cNvPr>
          <p:cNvSpPr/>
          <p:nvPr/>
        </p:nvSpPr>
        <p:spPr>
          <a:xfrm>
            <a:off x="2419519" y="112035"/>
            <a:ext cx="6808654" cy="6060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97ADB69-1699-4BE8-BCF1-7FDFFAEA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173" y="6380840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94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56522C-098D-4397-A79E-8BBE0070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54" y="196403"/>
            <a:ext cx="9478851" cy="64651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31AD7FD-FAA2-4120-AB64-100BDB32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44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CF2C280-1AE2-4560-A6FA-D3B4C525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46" y="125569"/>
            <a:ext cx="8834907" cy="66068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CF0FBED-23E8-4E03-8599-2A06B7AE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592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EAC7D6B-552A-4219-B5EA-EE3CE7CD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62" y="151327"/>
            <a:ext cx="9581882" cy="65553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7C0C3C8-BC02-4AEC-9BB8-BA14377E7446}"/>
              </a:ext>
            </a:extLst>
          </p:cNvPr>
          <p:cNvSpPr/>
          <p:nvPr/>
        </p:nvSpPr>
        <p:spPr>
          <a:xfrm>
            <a:off x="3511944" y="590719"/>
            <a:ext cx="2427610" cy="5923369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B03358-5B06-49F2-8A97-E3B7B062191B}"/>
              </a:ext>
            </a:extLst>
          </p:cNvPr>
          <p:cNvSpPr txBox="1"/>
          <p:nvPr/>
        </p:nvSpPr>
        <p:spPr>
          <a:xfrm>
            <a:off x="9982200" y="6342894"/>
            <a:ext cx="13708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r>
              <a:rPr lang="en-US" altLang="ja-JP" dirty="0"/>
              <a:t>8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0AD74F4-8BD2-4FD1-B26C-EC1BC9F9DD22}"/>
              </a:ext>
            </a:extLst>
          </p:cNvPr>
          <p:cNvSpPr/>
          <p:nvPr/>
        </p:nvSpPr>
        <p:spPr>
          <a:xfrm>
            <a:off x="3511944" y="4900385"/>
            <a:ext cx="2370966" cy="1709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EAD4F3-4665-4EEE-AEAE-4B277001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044" y="6424376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467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FF053EA-AAB0-4020-AED9-7841CB11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763" y="267236"/>
            <a:ext cx="7392473" cy="632352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9EA151C-2D08-47C0-AE20-EFD8C680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697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85C7AC-FFC2-4A85-BA64-EBBE86408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74" y="213891"/>
            <a:ext cx="6109252" cy="664410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F89619E-34CA-4488-8E0B-8678C3EEB0C2}"/>
              </a:ext>
            </a:extLst>
          </p:cNvPr>
          <p:cNvSpPr/>
          <p:nvPr/>
        </p:nvSpPr>
        <p:spPr>
          <a:xfrm>
            <a:off x="2913133" y="213891"/>
            <a:ext cx="6457444" cy="6583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5591A2-88A1-45AF-840B-80055189A408}"/>
              </a:ext>
            </a:extLst>
          </p:cNvPr>
          <p:cNvSpPr txBox="1"/>
          <p:nvPr/>
        </p:nvSpPr>
        <p:spPr>
          <a:xfrm>
            <a:off x="9686166" y="6205219"/>
            <a:ext cx="1499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r>
              <a:rPr lang="en-US" altLang="ja-JP" dirty="0"/>
              <a:t>24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68E85A-BD5E-4C88-AC0F-657411B31A85}"/>
              </a:ext>
            </a:extLst>
          </p:cNvPr>
          <p:cNvSpPr/>
          <p:nvPr/>
        </p:nvSpPr>
        <p:spPr>
          <a:xfrm>
            <a:off x="2664907" y="938676"/>
            <a:ext cx="6727758" cy="57696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060BC71-3345-4B36-8A5E-3A61E464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867" y="6389885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390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F2A071-8235-437F-9434-C74863D44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797" y="132008"/>
            <a:ext cx="6336406" cy="659398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2C9289-FE40-4DAB-A238-EC638A0E0CB3}"/>
              </a:ext>
            </a:extLst>
          </p:cNvPr>
          <p:cNvSpPr txBox="1"/>
          <p:nvPr/>
        </p:nvSpPr>
        <p:spPr>
          <a:xfrm>
            <a:off x="9529416" y="6172851"/>
            <a:ext cx="1499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r>
              <a:rPr lang="en-US" altLang="ja-JP" dirty="0"/>
              <a:t>42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D81CA52-9F31-45C9-A505-AA891CD25FE7}"/>
              </a:ext>
            </a:extLst>
          </p:cNvPr>
          <p:cNvSpPr/>
          <p:nvPr/>
        </p:nvSpPr>
        <p:spPr>
          <a:xfrm>
            <a:off x="2801658" y="2028524"/>
            <a:ext cx="6727758" cy="827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EE54B0C-DD1E-42EA-960F-5FF85368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98" y="6357517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503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03341F8-28BA-4817-BF3C-BFF56BBDA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918" y="268348"/>
            <a:ext cx="6362163" cy="308449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3314024-ADAD-499C-83B9-38640E995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402" y="3352838"/>
            <a:ext cx="6465194" cy="77273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7460DC-FE20-452E-8FAE-8E3182A2C35F}"/>
              </a:ext>
            </a:extLst>
          </p:cNvPr>
          <p:cNvSpPr/>
          <p:nvPr/>
        </p:nvSpPr>
        <p:spPr>
          <a:xfrm>
            <a:off x="2678464" y="178025"/>
            <a:ext cx="6983426" cy="4167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038681-965D-48DB-B249-A17C3534D136}"/>
              </a:ext>
            </a:extLst>
          </p:cNvPr>
          <p:cNvSpPr txBox="1"/>
          <p:nvPr/>
        </p:nvSpPr>
        <p:spPr>
          <a:xfrm>
            <a:off x="9197643" y="5986734"/>
            <a:ext cx="18565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r>
              <a:rPr lang="en-US" altLang="ja-JP" dirty="0"/>
              <a:t>42</a:t>
            </a:r>
            <a:r>
              <a:rPr kumimoji="1" lang="en-US" altLang="ja-JP" dirty="0"/>
              <a:t>-43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CAD1984-7BDE-4051-9C3F-ED408C110D85}"/>
              </a:ext>
            </a:extLst>
          </p:cNvPr>
          <p:cNvSpPr/>
          <p:nvPr/>
        </p:nvSpPr>
        <p:spPr>
          <a:xfrm>
            <a:off x="2530110" y="1324517"/>
            <a:ext cx="7183296" cy="836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4AF7049-9A53-4195-B1F8-33F8C247C9AC}"/>
              </a:ext>
            </a:extLst>
          </p:cNvPr>
          <p:cNvSpPr/>
          <p:nvPr/>
        </p:nvSpPr>
        <p:spPr>
          <a:xfrm>
            <a:off x="2549322" y="2756970"/>
            <a:ext cx="7183295" cy="136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169DAD-5FDB-467F-86AE-C9A1818B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7643" y="6356066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0435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13DD1CA-EC33-4506-A4B4-64AD82E01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062" y="164205"/>
            <a:ext cx="8731876" cy="65295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7AC194A-2C7B-4FF4-91AE-97C88F4C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062" y="164205"/>
            <a:ext cx="8731876" cy="6529589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7CCBDD-3C76-4EEB-ABCC-16E94934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20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A56F61-9C1D-44E9-B05B-FD97D975C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25" y="206062"/>
            <a:ext cx="8809149" cy="64458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DC6A34-BA54-4B0B-AF5E-532BE3ED84C0}"/>
              </a:ext>
            </a:extLst>
          </p:cNvPr>
          <p:cNvSpPr txBox="1"/>
          <p:nvPr/>
        </p:nvSpPr>
        <p:spPr>
          <a:xfrm>
            <a:off x="9545600" y="6205219"/>
            <a:ext cx="1499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r>
              <a:rPr lang="en-US" altLang="ja-JP" dirty="0"/>
              <a:t>48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410553-DD20-4942-93EE-C2AC53C0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871" y="6325506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361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028B5F0-7956-4CCD-9FD7-3BAC7235B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183" y="180304"/>
            <a:ext cx="8757634" cy="649739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894C3-FC53-4807-B901-81C7B5EFEFE9}"/>
              </a:ext>
            </a:extLst>
          </p:cNvPr>
          <p:cNvSpPr txBox="1"/>
          <p:nvPr/>
        </p:nvSpPr>
        <p:spPr>
          <a:xfrm>
            <a:off x="9553692" y="6243627"/>
            <a:ext cx="1499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p62</a:t>
            </a:r>
            <a:r>
              <a:rPr kumimoji="1" lang="ja-JP" altLang="en-US" dirty="0"/>
              <a:t>（抜粋）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0EAD596-ACA1-4A93-B312-54DCB9C0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503" y="6312571"/>
            <a:ext cx="2743200" cy="365125"/>
          </a:xfrm>
        </p:spPr>
        <p:txBody>
          <a:bodyPr/>
          <a:lstStyle/>
          <a:p>
            <a:fld id="{1268E50D-B1EA-4F32-A6B8-292A72B352B7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496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636E005-E67D-4037-AEA8-0948CA62A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46" y="125569"/>
            <a:ext cx="8834907" cy="66068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82C117-5652-4EF3-882E-62278DE8A284}"/>
              </a:ext>
            </a:extLst>
          </p:cNvPr>
          <p:cNvSpPr/>
          <p:nvPr/>
        </p:nvSpPr>
        <p:spPr>
          <a:xfrm>
            <a:off x="1545579" y="1602223"/>
            <a:ext cx="4110754" cy="51302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3693F12-7D4C-4AE6-ACA1-852D4026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8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FE3B8BA-27CE-414C-886D-5593FBD7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25" y="128788"/>
            <a:ext cx="8809149" cy="6600423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F863FA2-D2C8-4106-B444-460D102D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90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D16972-A61F-4E42-B1A8-023B27E1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46" y="122349"/>
            <a:ext cx="8834907" cy="6613301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CECDADA-2656-4135-BD50-66BBC188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03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E55F67-658E-46FD-AC78-DA3A4D2C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46" y="115910"/>
            <a:ext cx="8834907" cy="66261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EE8C01B-DEFD-4CDB-8455-0E8EA92BA04F}"/>
              </a:ext>
            </a:extLst>
          </p:cNvPr>
          <p:cNvSpPr/>
          <p:nvPr/>
        </p:nvSpPr>
        <p:spPr>
          <a:xfrm>
            <a:off x="1553671" y="6101394"/>
            <a:ext cx="6028566" cy="640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874C7C-71A1-43F4-A6C6-827B8CFF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08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14F842-EA19-4F6E-AC1B-0596B7D5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062" y="144887"/>
            <a:ext cx="8731876" cy="656822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10305C3-ED32-4EBD-BD3A-F542440F8CA9}"/>
              </a:ext>
            </a:extLst>
          </p:cNvPr>
          <p:cNvSpPr/>
          <p:nvPr/>
        </p:nvSpPr>
        <p:spPr>
          <a:xfrm>
            <a:off x="1618407" y="3269182"/>
            <a:ext cx="6635469" cy="1958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5744967-9D2A-4C8B-8D5F-AB3790EA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92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1D9D125-C20D-4A09-BB75-DBB781DE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25" y="128788"/>
            <a:ext cx="8809149" cy="660042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7220101-481E-49E8-A473-B1E60946F28D}"/>
              </a:ext>
            </a:extLst>
          </p:cNvPr>
          <p:cNvSpPr/>
          <p:nvPr/>
        </p:nvSpPr>
        <p:spPr>
          <a:xfrm>
            <a:off x="6046004" y="3738519"/>
            <a:ext cx="4504566" cy="2990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0BD0BF3-0FB7-4D47-8C41-B6F16895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E50D-B1EA-4F32-A6B8-292A72B352B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41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153</Words>
  <Application>Microsoft Office PowerPoint</Application>
  <PresentationFormat>ワイド画面</PresentationFormat>
  <Paragraphs>58</Paragraphs>
  <Slides>37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3" baseType="lpstr">
      <vt:lpstr>HGP創英角ｺﾞｼｯｸUB</vt:lpstr>
      <vt:lpstr>ＭＳ ゴシック</vt:lpstr>
      <vt:lpstr>游ゴシック</vt:lpstr>
      <vt:lpstr>游ゴシック Light</vt:lpstr>
      <vt:lpstr>Arial</vt:lpstr>
      <vt:lpstr>Office テーマ</vt:lpstr>
      <vt:lpstr>大阪府石油コンビナート等防災計画の修正 に係る資料集  南海トラフ巨大地震対策検討ワーキンググループ報告書等から作成    大阪府石油コンビナート等防災本部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川添　恵祐</dc:creator>
  <cp:lastModifiedBy>川添　恵祐</cp:lastModifiedBy>
  <cp:revision>109</cp:revision>
  <cp:lastPrinted>2025-05-12T06:40:40Z</cp:lastPrinted>
  <dcterms:created xsi:type="dcterms:W3CDTF">2025-04-24T00:03:08Z</dcterms:created>
  <dcterms:modified xsi:type="dcterms:W3CDTF">2025-07-28T05:34:13Z</dcterms:modified>
</cp:coreProperties>
</file>