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4"/>
  </p:sldMasterIdLst>
  <p:sldIdLst>
    <p:sldId id="256" r:id="rId5"/>
  </p:sldIdLst>
  <p:sldSz cx="15113000" cy="10693400"/>
  <p:notesSz cx="6858000" cy="9144000"/>
  <p:embeddedFontLst>
    <p:embeddedFont>
      <p:font typeface="Rounded M+" panose="020B0600070205080204" charset="-128"/>
      <p:regular r:id="rId6"/>
    </p:embeddedFont>
    <p:embeddedFont>
      <p:font typeface="Arimo" panose="020B0600070205080204" charset="0"/>
      <p:regular r:id="rId7"/>
    </p:embeddedFont>
    <p:embeddedFont>
      <p:font typeface="Calibri" panose="020F0502020204030204" pitchFamily="34" charset="0"/>
      <p:regular r:id="rId8"/>
      <p:bold r:id="rId9"/>
      <p:italic r:id="rId10"/>
      <p:boldItalic r:id="rId11"/>
    </p:embeddedFont>
    <p:embeddedFont>
      <p:font typeface="Noto Sans JP" panose="020B0200000000000000" pitchFamily="50" charset="-128"/>
      <p:regular r:id="rId12"/>
      <p:bold r:id="rId13"/>
    </p:embeddedFont>
    <p:embeddedFont>
      <p:font typeface="Noto Sans JP Bold" panose="020B0200000000000000" pitchFamily="50" charset="-128"/>
      <p:regular r:id="rId14"/>
      <p:bold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7FA6D9-E8E8-4AC2-966A-05CD2B5574AE}" v="60" dt="2025-07-18T01:28:29.9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9" d="100"/>
          <a:sy n="59" d="100"/>
        </p:scale>
        <p:origin x="1051" y="9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font" Target="fonts/font8.fntdata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font" Target="fonts/font2.fntdata"/><Relationship Id="rId12" Type="http://schemas.openxmlformats.org/officeDocument/2006/relationships/font" Target="fonts/font7.fntdata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font" Target="fonts/font1.fntdata"/><Relationship Id="rId11" Type="http://schemas.openxmlformats.org/officeDocument/2006/relationships/font" Target="fonts/font6.fntdata"/><Relationship Id="rId5" Type="http://schemas.openxmlformats.org/officeDocument/2006/relationships/slide" Target="slides/slide1.xml"/><Relationship Id="rId15" Type="http://schemas.openxmlformats.org/officeDocument/2006/relationships/font" Target="fonts/font10.fntdata"/><Relationship Id="rId10" Type="http://schemas.openxmlformats.org/officeDocument/2006/relationships/font" Target="fonts/font5.fntdata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font" Target="fonts/font4.fntdata"/><Relationship Id="rId14" Type="http://schemas.openxmlformats.org/officeDocument/2006/relationships/font" Target="fonts/font9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3772529"/>
              </p:ext>
            </p:extLst>
          </p:nvPr>
        </p:nvGraphicFramePr>
        <p:xfrm>
          <a:off x="1799574" y="1714848"/>
          <a:ext cx="9888411" cy="6395031"/>
        </p:xfrm>
        <a:graphic>
          <a:graphicData uri="http://schemas.openxmlformats.org/drawingml/2006/table">
            <a:tbl>
              <a:tblPr/>
              <a:tblGrid>
                <a:gridCol w="8731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08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068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7020">
                <a:tc>
                  <a:txBody>
                    <a:bodyPr/>
                    <a:lstStyle/>
                    <a:p>
                      <a:pPr algn="ctr">
                        <a:lnSpc>
                          <a:spcPts val="2122"/>
                        </a:lnSpc>
                        <a:defRPr/>
                      </a:pPr>
                      <a:r>
                        <a:rPr lang="en-US" sz="1515" b="1" dirty="0">
                          <a:solidFill>
                            <a:srgbClr val="000000"/>
                          </a:solidFill>
                          <a:latin typeface="Noto Sans JP Bold"/>
                          <a:ea typeface="Noto Sans JP Bold"/>
                          <a:cs typeface="Noto Sans JP Bold"/>
                          <a:sym typeface="Noto Sans JP Bold"/>
                        </a:rPr>
                        <a:t>Step</a:t>
                      </a:r>
                      <a:endParaRPr lang="en-US" sz="11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A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22"/>
                        </a:lnSpc>
                        <a:defRPr/>
                      </a:pPr>
                      <a:r>
                        <a:rPr lang="en-US" sz="1515" b="1" dirty="0">
                          <a:solidFill>
                            <a:srgbClr val="000000"/>
                          </a:solidFill>
                          <a:latin typeface="Noto Sans JP Bold"/>
                          <a:ea typeface="Noto Sans JP Bold"/>
                          <a:cs typeface="Noto Sans JP Bold"/>
                          <a:sym typeface="Noto Sans JP Bold"/>
                        </a:rPr>
                        <a:t>Plan</a:t>
                      </a:r>
                      <a:endParaRPr lang="en-US" sz="11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A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22"/>
                        </a:lnSpc>
                        <a:defRPr/>
                      </a:pPr>
                      <a:r>
                        <a:rPr lang="en-US" sz="1515" b="1">
                          <a:solidFill>
                            <a:srgbClr val="000000"/>
                          </a:solidFill>
                          <a:latin typeface="Noto Sans JP Bold"/>
                          <a:ea typeface="Noto Sans JP Bold"/>
                          <a:cs typeface="Noto Sans JP Bold"/>
                          <a:sym typeface="Noto Sans JP Bold"/>
                        </a:rPr>
                        <a:t>To do</a:t>
                      </a:r>
                      <a:endParaRPr lang="en-US" sz="110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A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5255">
                <a:tc>
                  <a:txBody>
                    <a:bodyPr/>
                    <a:lstStyle/>
                    <a:p>
                      <a:pPr algn="ctr">
                        <a:lnSpc>
                          <a:spcPts val="2122"/>
                        </a:lnSpc>
                        <a:defRPr/>
                      </a:pPr>
                      <a:r>
                        <a:rPr lang="en-US" sz="1515" dirty="0">
                          <a:solidFill>
                            <a:srgbClr val="000000"/>
                          </a:solidFill>
                          <a:latin typeface="Noto Sans JP"/>
                          <a:ea typeface="Noto Sans JP"/>
                          <a:cs typeface="Noto Sans JP"/>
                          <a:sym typeface="Noto Sans JP"/>
                        </a:rPr>
                        <a:t>1</a:t>
                      </a:r>
                      <a:endParaRPr lang="en-US" sz="11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6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599" dirty="0">
                        <a:solidFill>
                          <a:srgbClr val="000000"/>
                        </a:solidFill>
                        <a:latin typeface="Arimo"/>
                        <a:ea typeface="Arimo"/>
                        <a:cs typeface="Arimo"/>
                        <a:sym typeface="Arimo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599">
                        <a:solidFill>
                          <a:srgbClr val="000000"/>
                        </a:solidFill>
                        <a:latin typeface="Arimo"/>
                        <a:ea typeface="Arimo"/>
                        <a:cs typeface="Arimo"/>
                        <a:sym typeface="Arimo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5255">
                <a:tc>
                  <a:txBody>
                    <a:bodyPr/>
                    <a:lstStyle/>
                    <a:p>
                      <a:pPr algn="ctr">
                        <a:lnSpc>
                          <a:spcPts val="2122"/>
                        </a:lnSpc>
                        <a:defRPr/>
                      </a:pPr>
                      <a:r>
                        <a:rPr lang="en-US" sz="1515">
                          <a:solidFill>
                            <a:srgbClr val="000000"/>
                          </a:solidFill>
                          <a:latin typeface="Noto Sans JP"/>
                          <a:ea typeface="Noto Sans JP"/>
                          <a:cs typeface="Noto Sans JP"/>
                          <a:sym typeface="Noto Sans JP"/>
                        </a:rPr>
                        <a:t>2</a:t>
                      </a:r>
                      <a:endParaRPr lang="en-US" sz="110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6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239"/>
                        </a:lnSpc>
                      </a:pPr>
                      <a:endParaRPr lang="en-US" sz="1599" dirty="0">
                        <a:solidFill>
                          <a:srgbClr val="000000"/>
                        </a:solidFill>
                        <a:latin typeface="Arimo"/>
                        <a:ea typeface="Arimo"/>
                        <a:cs typeface="Arimo"/>
                        <a:sym typeface="Arimo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399"/>
                        </a:lnSpc>
                        <a:defRPr/>
                      </a:pPr>
                      <a:endParaRPr lang="en-US" sz="1599">
                        <a:solidFill>
                          <a:srgbClr val="000000"/>
                        </a:solidFill>
                        <a:latin typeface="Arimo"/>
                        <a:ea typeface="Arimo"/>
                        <a:cs typeface="Arimo"/>
                        <a:sym typeface="Arimo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7294">
                <a:tc>
                  <a:txBody>
                    <a:bodyPr/>
                    <a:lstStyle/>
                    <a:p>
                      <a:pPr algn="ctr">
                        <a:lnSpc>
                          <a:spcPts val="2122"/>
                        </a:lnSpc>
                        <a:defRPr/>
                      </a:pPr>
                      <a:r>
                        <a:rPr lang="en-US" sz="1515">
                          <a:solidFill>
                            <a:srgbClr val="000000"/>
                          </a:solidFill>
                          <a:latin typeface="Noto Sans JP"/>
                          <a:ea typeface="Noto Sans JP"/>
                          <a:cs typeface="Noto Sans JP"/>
                          <a:sym typeface="Noto Sans JP"/>
                        </a:rPr>
                        <a:t>3</a:t>
                      </a:r>
                      <a:endParaRPr lang="en-US" sz="110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6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599">
                        <a:solidFill>
                          <a:srgbClr val="000000"/>
                        </a:solidFill>
                        <a:latin typeface="Arimo"/>
                        <a:ea typeface="Arimo"/>
                        <a:cs typeface="Arimo"/>
                        <a:sym typeface="Arimo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599">
                        <a:solidFill>
                          <a:srgbClr val="000000"/>
                        </a:solidFill>
                        <a:latin typeface="Arimo"/>
                        <a:ea typeface="Arimo"/>
                        <a:cs typeface="Arimo"/>
                        <a:sym typeface="Arimo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45255">
                <a:tc>
                  <a:txBody>
                    <a:bodyPr/>
                    <a:lstStyle/>
                    <a:p>
                      <a:pPr algn="ctr">
                        <a:lnSpc>
                          <a:spcPts val="2122"/>
                        </a:lnSpc>
                        <a:defRPr/>
                      </a:pPr>
                      <a:r>
                        <a:rPr lang="en-US" sz="1515">
                          <a:solidFill>
                            <a:srgbClr val="000000"/>
                          </a:solidFill>
                          <a:latin typeface="Noto Sans JP"/>
                          <a:ea typeface="Noto Sans JP"/>
                          <a:cs typeface="Noto Sans JP"/>
                          <a:sym typeface="Noto Sans JP"/>
                        </a:rPr>
                        <a:t>4</a:t>
                      </a:r>
                      <a:endParaRPr lang="en-US" sz="110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6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599">
                        <a:solidFill>
                          <a:srgbClr val="000000"/>
                        </a:solidFill>
                        <a:latin typeface="Arimo"/>
                        <a:ea typeface="Arimo"/>
                        <a:cs typeface="Arimo"/>
                        <a:sym typeface="Arimo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599" dirty="0">
                        <a:solidFill>
                          <a:srgbClr val="000000"/>
                        </a:solidFill>
                        <a:latin typeface="Arimo"/>
                        <a:ea typeface="Arimo"/>
                        <a:cs typeface="Arimo"/>
                        <a:sym typeface="Arimo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45255">
                <a:tc>
                  <a:txBody>
                    <a:bodyPr/>
                    <a:lstStyle/>
                    <a:p>
                      <a:pPr algn="ctr">
                        <a:lnSpc>
                          <a:spcPts val="2122"/>
                        </a:lnSpc>
                        <a:defRPr/>
                      </a:pPr>
                      <a:r>
                        <a:rPr lang="en-US" sz="1515">
                          <a:solidFill>
                            <a:srgbClr val="000000"/>
                          </a:solidFill>
                          <a:latin typeface="Noto Sans JP"/>
                          <a:ea typeface="Noto Sans JP"/>
                          <a:cs typeface="Noto Sans JP"/>
                          <a:sym typeface="Noto Sans JP"/>
                        </a:rPr>
                        <a:t>5</a:t>
                      </a:r>
                      <a:endParaRPr lang="en-US" sz="110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6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599">
                        <a:solidFill>
                          <a:srgbClr val="000000"/>
                        </a:solidFill>
                        <a:latin typeface="Arimo"/>
                        <a:ea typeface="Arimo"/>
                        <a:cs typeface="Arimo"/>
                        <a:sym typeface="Arimo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599" dirty="0">
                        <a:solidFill>
                          <a:srgbClr val="000000"/>
                        </a:solidFill>
                        <a:latin typeface="Arimo"/>
                        <a:ea typeface="Arimo"/>
                        <a:cs typeface="Arimo"/>
                        <a:sym typeface="Arimo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7294">
                <a:tc>
                  <a:txBody>
                    <a:bodyPr/>
                    <a:lstStyle/>
                    <a:p>
                      <a:pPr algn="ctr">
                        <a:lnSpc>
                          <a:spcPts val="2122"/>
                        </a:lnSpc>
                        <a:defRPr/>
                      </a:pPr>
                      <a:r>
                        <a:rPr lang="en-US" sz="1515">
                          <a:solidFill>
                            <a:srgbClr val="000000"/>
                          </a:solidFill>
                          <a:latin typeface="Noto Sans JP"/>
                          <a:ea typeface="Noto Sans JP"/>
                          <a:cs typeface="Noto Sans JP"/>
                          <a:sym typeface="Noto Sans JP"/>
                        </a:rPr>
                        <a:t>6～7</a:t>
                      </a:r>
                      <a:endParaRPr lang="en-US" sz="110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6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599" dirty="0">
                        <a:solidFill>
                          <a:srgbClr val="000000"/>
                        </a:solidFill>
                        <a:latin typeface="Arimo"/>
                        <a:ea typeface="Arimo"/>
                        <a:cs typeface="Arimo"/>
                        <a:sym typeface="Arimo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599" dirty="0">
                        <a:solidFill>
                          <a:srgbClr val="000000"/>
                        </a:solidFill>
                        <a:latin typeface="Arimo"/>
                        <a:ea typeface="Arimo"/>
                        <a:cs typeface="Arimo"/>
                        <a:sym typeface="Arimo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82403">
                <a:tc>
                  <a:txBody>
                    <a:bodyPr/>
                    <a:lstStyle/>
                    <a:p>
                      <a:pPr algn="ctr">
                        <a:lnSpc>
                          <a:spcPts val="2122"/>
                        </a:lnSpc>
                        <a:defRPr/>
                      </a:pPr>
                      <a:r>
                        <a:rPr lang="en-US" sz="1515">
                          <a:solidFill>
                            <a:srgbClr val="000000"/>
                          </a:solidFill>
                          <a:latin typeface="Noto Sans JP"/>
                          <a:ea typeface="Noto Sans JP"/>
                          <a:cs typeface="Noto Sans JP"/>
                          <a:sym typeface="Noto Sans JP"/>
                        </a:rPr>
                        <a:t>8</a:t>
                      </a:r>
                      <a:endParaRPr lang="en-US" sz="110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6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4" name="Group 4"/>
          <p:cNvGrpSpPr/>
          <p:nvPr/>
        </p:nvGrpSpPr>
        <p:grpSpPr>
          <a:xfrm>
            <a:off x="1202226" y="8289428"/>
            <a:ext cx="5695997" cy="2081036"/>
            <a:chOff x="0" y="0"/>
            <a:chExt cx="1443355" cy="52733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43355" cy="527331"/>
            </a:xfrm>
            <a:custGeom>
              <a:avLst/>
              <a:gdLst/>
              <a:ahLst/>
              <a:cxnLst/>
              <a:rect l="l" t="t" r="r" b="b"/>
              <a:pathLst>
                <a:path w="1443355" h="527331">
                  <a:moveTo>
                    <a:pt x="72037" y="0"/>
                  </a:moveTo>
                  <a:lnTo>
                    <a:pt x="1371318" y="0"/>
                  </a:lnTo>
                  <a:cubicBezTo>
                    <a:pt x="1390424" y="0"/>
                    <a:pt x="1408746" y="7590"/>
                    <a:pt x="1422256" y="21099"/>
                  </a:cubicBezTo>
                  <a:cubicBezTo>
                    <a:pt x="1435766" y="34609"/>
                    <a:pt x="1443355" y="52932"/>
                    <a:pt x="1443355" y="72037"/>
                  </a:cubicBezTo>
                  <a:lnTo>
                    <a:pt x="1443355" y="455294"/>
                  </a:lnTo>
                  <a:cubicBezTo>
                    <a:pt x="1443355" y="474399"/>
                    <a:pt x="1435766" y="492722"/>
                    <a:pt x="1422256" y="506232"/>
                  </a:cubicBezTo>
                  <a:cubicBezTo>
                    <a:pt x="1408746" y="519741"/>
                    <a:pt x="1390424" y="527331"/>
                    <a:pt x="1371318" y="527331"/>
                  </a:cubicBezTo>
                  <a:lnTo>
                    <a:pt x="72037" y="527331"/>
                  </a:lnTo>
                  <a:cubicBezTo>
                    <a:pt x="52932" y="527331"/>
                    <a:pt x="34609" y="519741"/>
                    <a:pt x="21099" y="506232"/>
                  </a:cubicBezTo>
                  <a:cubicBezTo>
                    <a:pt x="7590" y="492722"/>
                    <a:pt x="0" y="474399"/>
                    <a:pt x="0" y="455294"/>
                  </a:cubicBezTo>
                  <a:lnTo>
                    <a:pt x="0" y="72037"/>
                  </a:lnTo>
                  <a:cubicBezTo>
                    <a:pt x="0" y="52932"/>
                    <a:pt x="7590" y="34609"/>
                    <a:pt x="21099" y="21099"/>
                  </a:cubicBezTo>
                  <a:cubicBezTo>
                    <a:pt x="34609" y="7590"/>
                    <a:pt x="52932" y="0"/>
                    <a:pt x="72037" y="0"/>
                  </a:cubicBezTo>
                  <a:close/>
                </a:path>
              </a:pathLst>
            </a:custGeom>
            <a:solidFill>
              <a:srgbClr val="000000">
                <a:alpha val="17647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1443355" cy="5559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2693660" y="438524"/>
            <a:ext cx="1665683" cy="1665683"/>
          </a:xfrm>
          <a:custGeom>
            <a:avLst/>
            <a:gdLst/>
            <a:ahLst/>
            <a:cxnLst/>
            <a:rect l="l" t="t" r="r" b="b"/>
            <a:pathLst>
              <a:path w="1665683" h="1665683">
                <a:moveTo>
                  <a:pt x="0" y="0"/>
                </a:moveTo>
                <a:lnTo>
                  <a:pt x="1665682" y="0"/>
                </a:lnTo>
                <a:lnTo>
                  <a:pt x="1665682" y="1665683"/>
                </a:lnTo>
                <a:lnTo>
                  <a:pt x="0" y="166568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7105694" y="8289428"/>
            <a:ext cx="1287880" cy="498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59"/>
              </a:lnSpc>
            </a:pPr>
            <a:r>
              <a:rPr lang="en-US" sz="1399" dirty="0">
                <a:solidFill>
                  <a:srgbClr val="000000"/>
                </a:solidFill>
                <a:latin typeface="Rounded M+"/>
                <a:ea typeface="Rounded M+"/>
                <a:cs typeface="Rounded M+"/>
                <a:sym typeface="Rounded M+"/>
              </a:rPr>
              <a:t>👉</a:t>
            </a:r>
            <a:r>
              <a:rPr lang="en-US" sz="1399" dirty="0" err="1">
                <a:solidFill>
                  <a:srgbClr val="000000"/>
                </a:solidFill>
                <a:latin typeface="Rounded M+"/>
                <a:ea typeface="Rounded M+"/>
                <a:cs typeface="Rounded M+"/>
                <a:sym typeface="Rounded M+"/>
              </a:rPr>
              <a:t>単語の練習はこちら</a:t>
            </a:r>
            <a:endParaRPr lang="en-US" sz="1399" dirty="0">
              <a:solidFill>
                <a:srgbClr val="000000"/>
              </a:solidFill>
              <a:latin typeface="Rounded M+"/>
              <a:ea typeface="Rounded M+"/>
              <a:cs typeface="Rounded M+"/>
              <a:sym typeface="Rounded M+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869980" y="615428"/>
            <a:ext cx="12363373" cy="436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6"/>
              </a:lnSpc>
            </a:pPr>
            <a:r>
              <a:rPr lang="ja-JP" altLang="en-US" sz="2604" b="1" dirty="0">
                <a:solidFill>
                  <a:srgbClr val="000000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単元目標「　　　」</a:t>
            </a:r>
            <a:endParaRPr lang="en-US" sz="2604" b="1" dirty="0">
              <a:solidFill>
                <a:srgbClr val="000000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39512" y="1204691"/>
            <a:ext cx="3841808" cy="436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1"/>
              </a:lnSpc>
            </a:pPr>
            <a:r>
              <a:rPr lang="en-US" sz="2565" dirty="0" err="1">
                <a:solidFill>
                  <a:srgbClr val="000000"/>
                </a:solidFill>
                <a:latin typeface="Rounded M+"/>
                <a:ea typeface="Rounded M+"/>
                <a:cs typeface="Rounded M+"/>
                <a:sym typeface="Rounded M+"/>
              </a:rPr>
              <a:t>単元計画P</a:t>
            </a:r>
            <a:r>
              <a:rPr lang="ja-JP" altLang="en-US" sz="2565" dirty="0">
                <a:solidFill>
                  <a:srgbClr val="000000"/>
                </a:solidFill>
                <a:latin typeface="Rounded M+"/>
                <a:ea typeface="Rounded M+"/>
                <a:cs typeface="Rounded M+"/>
                <a:sym typeface="Rounded M+"/>
              </a:rPr>
              <a:t>　</a:t>
            </a:r>
            <a:r>
              <a:rPr lang="en-US" sz="2565" dirty="0">
                <a:solidFill>
                  <a:srgbClr val="000000"/>
                </a:solidFill>
                <a:latin typeface="Rounded M+"/>
                <a:ea typeface="Rounded M+"/>
                <a:cs typeface="Rounded M+"/>
                <a:sym typeface="Rounded M+"/>
              </a:rPr>
              <a:t>〜P</a:t>
            </a:r>
            <a:r>
              <a:rPr lang="ja-JP" altLang="en-US" sz="2565" dirty="0">
                <a:solidFill>
                  <a:srgbClr val="000000"/>
                </a:solidFill>
                <a:latin typeface="Rounded M+"/>
                <a:ea typeface="Rounded M+"/>
                <a:cs typeface="Rounded M+"/>
                <a:sym typeface="Rounded M+"/>
              </a:rPr>
              <a:t>　</a:t>
            </a:r>
            <a:endParaRPr lang="en-US" sz="2565" dirty="0">
              <a:solidFill>
                <a:srgbClr val="000000"/>
              </a:solidFill>
              <a:latin typeface="Rounded M+"/>
              <a:ea typeface="Rounded M+"/>
              <a:cs typeface="Rounded M+"/>
              <a:sym typeface="Rounded M+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744071" y="8408556"/>
            <a:ext cx="1730761" cy="239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59"/>
              </a:lnSpc>
            </a:pPr>
            <a:r>
              <a:rPr lang="en-US" sz="1399" dirty="0">
                <a:solidFill>
                  <a:srgbClr val="000000"/>
                </a:solidFill>
                <a:latin typeface="Rounded M+"/>
                <a:ea typeface="Rounded M+"/>
                <a:cs typeface="Rounded M+"/>
                <a:sym typeface="Rounded M+"/>
              </a:rPr>
              <a:t>👇</a:t>
            </a:r>
            <a:r>
              <a:rPr lang="en-US" sz="1399" dirty="0" err="1">
                <a:solidFill>
                  <a:srgbClr val="000000"/>
                </a:solidFill>
                <a:latin typeface="Rounded M+"/>
                <a:ea typeface="Rounded M+"/>
                <a:cs typeface="Rounded M+"/>
                <a:sym typeface="Rounded M+"/>
              </a:rPr>
              <a:t>参考動画</a:t>
            </a:r>
            <a:endParaRPr lang="en-US" sz="1399" dirty="0">
              <a:solidFill>
                <a:srgbClr val="000000"/>
              </a:solidFill>
              <a:latin typeface="Rounded M+"/>
              <a:ea typeface="Rounded M+"/>
              <a:cs typeface="Rounded M+"/>
              <a:sym typeface="Rounded M+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9779924" y="8379484"/>
            <a:ext cx="2035488" cy="245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43"/>
              </a:lnSpc>
            </a:pPr>
            <a:r>
              <a:rPr lang="en-US" sz="1387" dirty="0">
                <a:solidFill>
                  <a:srgbClr val="000000"/>
                </a:solidFill>
                <a:latin typeface="Rounded M+"/>
                <a:ea typeface="Rounded M+"/>
                <a:cs typeface="Rounded M+"/>
                <a:sym typeface="Rounded M+"/>
              </a:rPr>
              <a:t>👇</a:t>
            </a:r>
            <a:r>
              <a:rPr lang="en-US" sz="1387" dirty="0" err="1">
                <a:solidFill>
                  <a:srgbClr val="000000"/>
                </a:solidFill>
                <a:latin typeface="Rounded M+"/>
                <a:ea typeface="Rounded M+"/>
                <a:cs typeface="Rounded M+"/>
                <a:sym typeface="Rounded M+"/>
              </a:rPr>
              <a:t>内容理解クイズ</a:t>
            </a:r>
            <a:endParaRPr lang="en-US" sz="1387" dirty="0">
              <a:solidFill>
                <a:srgbClr val="000000"/>
              </a:solidFill>
              <a:latin typeface="Rounded M+"/>
              <a:ea typeface="Rounded M+"/>
              <a:cs typeface="Rounded M+"/>
              <a:sym typeface="Rounded M+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2681723" y="4702092"/>
            <a:ext cx="1677620" cy="4085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01"/>
              </a:lnSpc>
            </a:pPr>
            <a:r>
              <a:rPr lang="en-US" sz="1143" dirty="0" err="1">
                <a:solidFill>
                  <a:srgbClr val="000000"/>
                </a:solidFill>
                <a:latin typeface="Rounded M+"/>
                <a:ea typeface="Rounded M+"/>
                <a:cs typeface="Rounded M+"/>
                <a:sym typeface="Rounded M+"/>
              </a:rPr>
              <a:t>振り返りシートは</a:t>
            </a:r>
            <a:endParaRPr lang="en-US" sz="1143" dirty="0">
              <a:solidFill>
                <a:srgbClr val="000000"/>
              </a:solidFill>
              <a:latin typeface="Rounded M+"/>
              <a:ea typeface="Rounded M+"/>
              <a:cs typeface="Rounded M+"/>
              <a:sym typeface="Rounded M+"/>
            </a:endParaRPr>
          </a:p>
          <a:p>
            <a:pPr algn="ctr">
              <a:lnSpc>
                <a:spcPts val="1601"/>
              </a:lnSpc>
            </a:pPr>
            <a:r>
              <a:rPr lang="en-US" sz="1143" dirty="0" err="1">
                <a:solidFill>
                  <a:srgbClr val="000000"/>
                </a:solidFill>
                <a:latin typeface="Rounded M+"/>
                <a:ea typeface="Rounded M+"/>
                <a:cs typeface="Rounded M+"/>
                <a:sym typeface="Rounded M+"/>
              </a:rPr>
              <a:t>ここからでも飛べるよ</a:t>
            </a:r>
            <a:r>
              <a:rPr lang="en-US" sz="1143" dirty="0">
                <a:solidFill>
                  <a:srgbClr val="000000"/>
                </a:solidFill>
                <a:latin typeface="Rounded M+"/>
                <a:ea typeface="Rounded M+"/>
                <a:cs typeface="Rounded M+"/>
                <a:sym typeface="Rounded M+"/>
              </a:rPr>
              <a:t>👇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203904" y="7759310"/>
            <a:ext cx="2645194" cy="630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6"/>
              </a:lnSpc>
            </a:pPr>
            <a:r>
              <a:rPr lang="en-US" sz="1804" b="1" dirty="0" err="1">
                <a:solidFill>
                  <a:srgbClr val="000000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デジタル教科書</a:t>
            </a:r>
            <a:endParaRPr lang="en-US" sz="1804" b="1" dirty="0">
              <a:solidFill>
                <a:srgbClr val="000000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  <a:p>
            <a:pPr algn="ctr">
              <a:lnSpc>
                <a:spcPts val="2526"/>
              </a:lnSpc>
            </a:pPr>
            <a:r>
              <a:rPr lang="en-US" sz="1804" b="1" dirty="0" err="1">
                <a:solidFill>
                  <a:srgbClr val="000000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発音チェック、辞書等</a:t>
            </a:r>
            <a:endParaRPr lang="en-US" sz="1804" b="1" dirty="0">
              <a:solidFill>
                <a:srgbClr val="000000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3981320" y="8410300"/>
            <a:ext cx="1988274" cy="239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59"/>
              </a:lnSpc>
            </a:pPr>
            <a:r>
              <a:rPr lang="en-US" sz="1399" dirty="0">
                <a:solidFill>
                  <a:srgbClr val="000000"/>
                </a:solidFill>
                <a:latin typeface="Rounded M+"/>
                <a:ea typeface="Rounded M+"/>
                <a:cs typeface="Rounded M+"/>
                <a:sym typeface="Rounded M+"/>
              </a:rPr>
              <a:t>👇</a:t>
            </a:r>
            <a:r>
              <a:rPr lang="en-US" sz="1399" dirty="0" err="1">
                <a:solidFill>
                  <a:srgbClr val="000000"/>
                </a:solidFill>
                <a:latin typeface="Rounded M+"/>
                <a:ea typeface="Rounded M+"/>
                <a:cs typeface="Rounded M+"/>
                <a:sym typeface="Rounded M+"/>
              </a:rPr>
              <a:t>パワーポイント</a:t>
            </a:r>
            <a:r>
              <a:rPr lang="ja-JP" altLang="en-US" sz="1399" dirty="0">
                <a:solidFill>
                  <a:srgbClr val="000000"/>
                </a:solidFill>
                <a:latin typeface="Rounded M+"/>
                <a:ea typeface="Rounded M+"/>
                <a:cs typeface="Rounded M+"/>
                <a:sym typeface="Rounded M+"/>
              </a:rPr>
              <a:t>資料</a:t>
            </a:r>
            <a:endParaRPr lang="en-US" sz="1399" dirty="0">
              <a:solidFill>
                <a:srgbClr val="000000"/>
              </a:solidFill>
              <a:latin typeface="Rounded M+"/>
              <a:ea typeface="Rounded M+"/>
              <a:cs typeface="Rounded M+"/>
              <a:sym typeface="Rounded M+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08895" y="1199248"/>
            <a:ext cx="2257815" cy="2257815"/>
          </a:xfrm>
          <a:custGeom>
            <a:avLst/>
            <a:gdLst/>
            <a:ahLst/>
            <a:cxnLst/>
            <a:rect l="l" t="t" r="r" b="b"/>
            <a:pathLst>
              <a:path w="2257815" h="2257815">
                <a:moveTo>
                  <a:pt x="0" y="0"/>
                </a:moveTo>
                <a:lnTo>
                  <a:pt x="2257816" y="0"/>
                </a:lnTo>
                <a:lnTo>
                  <a:pt x="2257816" y="2257816"/>
                </a:lnTo>
                <a:lnTo>
                  <a:pt x="0" y="2257816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8A424789-0C64-4E2C-8D30-4B075B72143B}"/>
              </a:ext>
            </a:extLst>
          </p:cNvPr>
          <p:cNvSpPr/>
          <p:nvPr/>
        </p:nvSpPr>
        <p:spPr>
          <a:xfrm>
            <a:off x="1858513" y="8800341"/>
            <a:ext cx="1524000" cy="14423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909C9C3A-E93D-5E3E-0FEE-E1D10F4A667E}"/>
              </a:ext>
            </a:extLst>
          </p:cNvPr>
          <p:cNvSpPr/>
          <p:nvPr/>
        </p:nvSpPr>
        <p:spPr>
          <a:xfrm>
            <a:off x="4213457" y="8794219"/>
            <a:ext cx="1524000" cy="14423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462660A0-40F6-6ADD-3042-3E30295A2FC2}"/>
              </a:ext>
            </a:extLst>
          </p:cNvPr>
          <p:cNvSpPr/>
          <p:nvPr/>
        </p:nvSpPr>
        <p:spPr>
          <a:xfrm>
            <a:off x="7265063" y="8817378"/>
            <a:ext cx="1524000" cy="14423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364EDDD-B7C7-6820-4B21-75893F107E02}"/>
              </a:ext>
            </a:extLst>
          </p:cNvPr>
          <p:cNvSpPr/>
          <p:nvPr/>
        </p:nvSpPr>
        <p:spPr>
          <a:xfrm>
            <a:off x="10035668" y="8817378"/>
            <a:ext cx="1524000" cy="14423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225C56EB-1953-96DC-A55E-DCB99A4B6109}"/>
              </a:ext>
            </a:extLst>
          </p:cNvPr>
          <p:cNvSpPr/>
          <p:nvPr/>
        </p:nvSpPr>
        <p:spPr>
          <a:xfrm>
            <a:off x="12806273" y="8817378"/>
            <a:ext cx="1524000" cy="14423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2D4B6F70-C973-479E-D418-C5823F681370}"/>
              </a:ext>
            </a:extLst>
          </p:cNvPr>
          <p:cNvSpPr/>
          <p:nvPr/>
        </p:nvSpPr>
        <p:spPr>
          <a:xfrm>
            <a:off x="12835343" y="5310364"/>
            <a:ext cx="1524000" cy="14423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7c254aa-6e21-4f7d-b4d8-794e9e3323f8">
      <Terms xmlns="http://schemas.microsoft.com/office/infopath/2007/PartnerControls"/>
    </lcf76f155ced4ddcb4097134ff3c332f>
    <TaxCatchAll xmlns="902fe089-f6ad-48aa-b6ef-623a2666079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B7E9FD2DA8AAE742A87771770873E892" ma:contentTypeVersion="13" ma:contentTypeDescription="新しいドキュメントを作成します。" ma:contentTypeScope="" ma:versionID="e2aed337c69d1e6fccc858d69db78b19">
  <xsd:schema xmlns:xsd="http://www.w3.org/2001/XMLSchema" xmlns:xs="http://www.w3.org/2001/XMLSchema" xmlns:p="http://schemas.microsoft.com/office/2006/metadata/properties" xmlns:ns2="37c254aa-6e21-4f7d-b4d8-794e9e3323f8" xmlns:ns3="902fe089-f6ad-48aa-b6ef-623a26660795" targetNamespace="http://schemas.microsoft.com/office/2006/metadata/properties" ma:root="true" ma:fieldsID="4033fee17ae1140642dcc0ff21330fe2" ns2:_="" ns3:_="">
    <xsd:import namespace="37c254aa-6e21-4f7d-b4d8-794e9e3323f8"/>
    <xsd:import namespace="902fe089-f6ad-48aa-b6ef-623a2666079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c254aa-6e21-4f7d-b4d8-794e9e3323f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画像タグ" ma:readOnly="false" ma:fieldId="{5cf76f15-5ced-4ddc-b409-7134ff3c332f}" ma:taxonomyMulti="true" ma:sspId="bded9b3b-1bd5-4095-b1e8-2e42223343b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2fe089-f6ad-48aa-b6ef-623a26660795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3a291ecc-6570-4473-85ac-af045ab1969d}" ma:internalName="TaxCatchAll" ma:showField="CatchAllData" ma:web="902fe089-f6ad-48aa-b6ef-623a2666079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51848AF-317F-4F6B-AE38-75EC85390528}">
  <ds:schemaRefs>
    <ds:schemaRef ds:uri="http://schemas.microsoft.com/office/2006/metadata/properties"/>
    <ds:schemaRef ds:uri="http://schemas.microsoft.com/office/infopath/2007/PartnerControls"/>
    <ds:schemaRef ds:uri="37c254aa-6e21-4f7d-b4d8-794e9e3323f8"/>
    <ds:schemaRef ds:uri="902fe089-f6ad-48aa-b6ef-623a26660795"/>
  </ds:schemaRefs>
</ds:datastoreItem>
</file>

<file path=customXml/itemProps2.xml><?xml version="1.0" encoding="utf-8"?>
<ds:datastoreItem xmlns:ds="http://schemas.openxmlformats.org/officeDocument/2006/customXml" ds:itemID="{35A16033-E823-4D85-B6C1-A162F471A92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F5AFA8A-7C5B-4294-9DB9-E11552D8BB6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7c254aa-6e21-4f7d-b4d8-794e9e3323f8"/>
    <ds:schemaRef ds:uri="902fe089-f6ad-48aa-b6ef-623a2666079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</Words>
  <Application>Microsoft Office PowerPoint</Application>
  <PresentationFormat>ユーザー設定</PresentationFormat>
  <Paragraphs>20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8" baseType="lpstr">
      <vt:lpstr>Arial</vt:lpstr>
      <vt:lpstr>Noto Sans JP Bold</vt:lpstr>
      <vt:lpstr>Calibri</vt:lpstr>
      <vt:lpstr>Noto Sans JP</vt:lpstr>
      <vt:lpstr>Rounded M+</vt:lpstr>
      <vt:lpstr>Arimo</vt:lpstr>
      <vt:lpstr>Office Theme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2025-07-18T01:28:27Z</dcterms:created>
  <dcterms:modified xsi:type="dcterms:W3CDTF">2025-08-26T05:27:16Z</dcterms:modified>
  <dc:identifier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0x010100B7E9FD2DA8AAE742A87771770873E892</vt:lpwstr>
  </property>
</Properties>
</file>