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1" r:id="rId6"/>
    <p:sldId id="262" r:id="rId7"/>
    <p:sldId id="272" r:id="rId8"/>
    <p:sldId id="273" r:id="rId9"/>
    <p:sldId id="274" r:id="rId10"/>
    <p:sldId id="275" r:id="rId11"/>
    <p:sldId id="277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8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41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01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54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03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49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01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3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3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99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06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9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08906-F2F7-425F-8172-F15C69598872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0A30-027C-404E-A2EE-A0F9CAB14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55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70467" y="1864783"/>
            <a:ext cx="10651067" cy="2705100"/>
            <a:chOff x="0" y="152394"/>
            <a:chExt cx="21301415" cy="5409994"/>
          </a:xfrm>
        </p:grpSpPr>
        <p:grpSp>
          <p:nvGrpSpPr>
            <p:cNvPr id="3076" name="Group 3"/>
            <p:cNvGrpSpPr>
              <a:grpSpLocks/>
            </p:cNvGrpSpPr>
            <p:nvPr/>
          </p:nvGrpSpPr>
          <p:grpSpPr bwMode="auto">
            <a:xfrm>
              <a:off x="4601459" y="3252437"/>
              <a:ext cx="12200109" cy="2309951"/>
              <a:chOff x="0" y="0"/>
              <a:chExt cx="2681054" cy="507627"/>
            </a:xfrm>
          </p:grpSpPr>
          <p:sp>
            <p:nvSpPr>
              <p:cNvPr id="3078" name="Freeform 4"/>
              <p:cNvSpPr>
                <a:spLocks/>
              </p:cNvSpPr>
              <p:nvPr/>
            </p:nvSpPr>
            <p:spPr bwMode="auto">
              <a:xfrm>
                <a:off x="0" y="0"/>
                <a:ext cx="2681054" cy="507627"/>
              </a:xfrm>
              <a:custGeom>
                <a:avLst/>
                <a:gdLst>
                  <a:gd name="T0" fmla="*/ 0 w 2681054"/>
                  <a:gd name="T1" fmla="*/ 0 h 507627"/>
                  <a:gd name="T2" fmla="*/ 2681054 w 2681054"/>
                  <a:gd name="T3" fmla="*/ 0 h 507627"/>
                  <a:gd name="T4" fmla="*/ 2681054 w 2681054"/>
                  <a:gd name="T5" fmla="*/ 507627 h 507627"/>
                  <a:gd name="T6" fmla="*/ 0 w 2681054"/>
                  <a:gd name="T7" fmla="*/ 507627 h 507627"/>
                  <a:gd name="T8" fmla="*/ 0 w 2681054"/>
                  <a:gd name="T9" fmla="*/ 0 h 507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1054" h="507627">
                    <a:moveTo>
                      <a:pt x="0" y="0"/>
                    </a:moveTo>
                    <a:lnTo>
                      <a:pt x="2681054" y="0"/>
                    </a:lnTo>
                    <a:lnTo>
                      <a:pt x="2681054" y="507627"/>
                    </a:lnTo>
                    <a:lnTo>
                      <a:pt x="0" y="5076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8CD0">
                  <a:alpha val="4274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3079" name="TextBox 5"/>
              <p:cNvSpPr txBox="1">
                <a:spLocks noChangeArrowheads="1"/>
              </p:cNvSpPr>
              <p:nvPr/>
            </p:nvSpPr>
            <p:spPr bwMode="auto">
              <a:xfrm>
                <a:off x="0" y="-47625"/>
                <a:ext cx="2681054" cy="555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3867" tIns="33867" rIns="33867" bIns="33867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775"/>
                  </a:lnSpc>
                </a:pPr>
                <a:endParaRPr lang="ja-JP" altLang="ja-JP" sz="1200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152394"/>
              <a:ext cx="21301415" cy="197482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7725"/>
                </a:lnSpc>
                <a:defRPr/>
              </a:pPr>
              <a:r>
                <a:rPr lang="en-US" sz="7357" dirty="0">
                  <a:solidFill>
                    <a:srgbClr val="D18100"/>
                  </a:solidFill>
                  <a:latin typeface="チェックポイント"/>
                  <a:ea typeface="チェックポイント"/>
                  <a:cs typeface="チェックポイント"/>
                  <a:sym typeface="チェックポイント"/>
                </a:rPr>
                <a:t>（</a:t>
              </a:r>
              <a:r>
                <a:rPr lang="en-US" sz="7357" dirty="0" err="1">
                  <a:solidFill>
                    <a:srgbClr val="D18100"/>
                  </a:solidFill>
                  <a:latin typeface="チェックポイント"/>
                  <a:ea typeface="チェックポイント"/>
                  <a:cs typeface="チェックポイント"/>
                  <a:sym typeface="チェックポイント"/>
                </a:rPr>
                <a:t>単元名</a:t>
              </a:r>
              <a:r>
                <a:rPr lang="en-US" sz="7357" dirty="0">
                  <a:solidFill>
                    <a:srgbClr val="D18100"/>
                  </a:solidFill>
                  <a:latin typeface="チェックポイント"/>
                  <a:ea typeface="チェックポイント"/>
                  <a:cs typeface="チェックポイント"/>
                  <a:sym typeface="チェックポイント"/>
                </a:rPr>
                <a:t>）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86317" y="3642783"/>
            <a:ext cx="11019367" cy="89768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7006"/>
              </a:lnSpc>
              <a:defRPr/>
            </a:pPr>
            <a:r>
              <a:rPr lang="en-US" sz="6672">
                <a:solidFill>
                  <a:srgbClr val="261813"/>
                </a:solidFill>
                <a:latin typeface="チェックポイント"/>
                <a:ea typeface="チェックポイント"/>
                <a:cs typeface="チェックポイント"/>
                <a:sym typeface="チェックポイント"/>
              </a:rPr>
              <a:t>単元の学習計画</a:t>
            </a:r>
          </a:p>
        </p:txBody>
      </p:sp>
    </p:spTree>
    <p:extLst>
      <p:ext uri="{BB962C8B-B14F-4D97-AF65-F5344CB8AC3E}">
        <p14:creationId xmlns:p14="http://schemas.microsoft.com/office/powerpoint/2010/main" val="270846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367367" y="477309"/>
          <a:ext cx="9649884" cy="6142568"/>
        </p:xfrm>
        <a:graphic>
          <a:graphicData uri="http://schemas.openxmlformats.org/drawingml/2006/table">
            <a:tbl>
              <a:tblPr/>
              <a:tblGrid>
                <a:gridCol w="819150">
                  <a:extLst>
                    <a:ext uri="{9D8B030D-6E8A-4147-A177-3AD203B41FA5}">
                      <a16:colId xmlns:a16="http://schemas.microsoft.com/office/drawing/2014/main" val="168417306"/>
                    </a:ext>
                  </a:extLst>
                </a:gridCol>
                <a:gridCol w="3329517">
                  <a:extLst>
                    <a:ext uri="{9D8B030D-6E8A-4147-A177-3AD203B41FA5}">
                      <a16:colId xmlns:a16="http://schemas.microsoft.com/office/drawing/2014/main" val="356109516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694240870"/>
                    </a:ext>
                  </a:extLst>
                </a:gridCol>
                <a:gridCol w="4510617">
                  <a:extLst>
                    <a:ext uri="{9D8B030D-6E8A-4147-A177-3AD203B41FA5}">
                      <a16:colId xmlns:a16="http://schemas.microsoft.com/office/drawing/2014/main" val="4188237608"/>
                    </a:ext>
                  </a:extLst>
                </a:gridCol>
              </a:tblGrid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" charset="-128"/>
                          <a:ea typeface="UDデジタル教科書体NPL" charset="-128"/>
                          <a:sym typeface="UDデジタル教科書体NPL" charset="-128"/>
                        </a:rPr>
                        <a:t>時間</a:t>
                      </a:r>
                      <a:endParaRPr kumimoji="0" lang="ja-JP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" charset="-128"/>
                          <a:ea typeface="UDデジタル教科書体NPL" charset="-128"/>
                          <a:sym typeface="UDデジタル教科書体NPL" charset="-128"/>
                        </a:rPr>
                        <a:t>めあて</a:t>
                      </a:r>
                      <a:endParaRPr kumimoji="0" lang="ja-JP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CB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" charset="-128"/>
                          <a:ea typeface="UDデジタル教科書体NPL" charset="-128"/>
                          <a:sym typeface="UDデジタル教科書体NPL" charset="-128"/>
                        </a:rPr>
                        <a:t>学習活動</a:t>
                      </a:r>
                      <a:endParaRPr kumimoji="0" lang="ja-JP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51217"/>
                  </a:ext>
                </a:extLst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" charset="-128"/>
                          <a:ea typeface="UDデジタル教科書体NPL" charset="-128"/>
                          <a:sym typeface="UDデジタル教科書体NPL" charset="-128"/>
                        </a:rPr>
                        <a:t>１</a:t>
                      </a:r>
                      <a:endParaRPr kumimoji="0" lang="ja-JP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58088"/>
                  </a:ext>
                </a:extLst>
              </a:tr>
              <a:tr h="1029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" charset="-128"/>
                          <a:ea typeface="UDデジタル教科書体NPL" charset="-128"/>
                          <a:sym typeface="UDデジタル教科書体NPL" charset="-128"/>
                        </a:rPr>
                        <a:t>２</a:t>
                      </a:r>
                      <a:endParaRPr kumimoji="0" lang="ja-JP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436717"/>
                  </a:ext>
                </a:extLst>
              </a:tr>
              <a:tr h="11419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" charset="-128"/>
                          <a:ea typeface="UDデジタル教科書体NPL" charset="-128"/>
                          <a:sym typeface="UDデジタル教科書体NPL" charset="-128"/>
                        </a:rPr>
                        <a:t>３</a:t>
                      </a:r>
                      <a:endParaRPr kumimoji="0" lang="ja-JP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271746"/>
                  </a:ext>
                </a:extLst>
              </a:tr>
              <a:tr h="1183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" charset="-128"/>
                          <a:ea typeface="UDデジタル教科書体NPL" charset="-128"/>
                          <a:sym typeface="UDデジタル教科書体NPL" charset="-128"/>
                        </a:rPr>
                        <a:t>４</a:t>
                      </a:r>
                      <a:endParaRPr kumimoji="0" lang="ja-JP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254344"/>
                  </a:ext>
                </a:extLst>
              </a:tr>
              <a:tr h="120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" charset="-128"/>
                          <a:ea typeface="UDデジタル教科書体NPL" charset="-128"/>
                          <a:sym typeface="UDデジタル教科書体NPL" charset="-128"/>
                        </a:rPr>
                        <a:t>5</a:t>
                      </a: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2550" marR="82550" marT="82550" marB="8255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9160"/>
                  </a:ext>
                </a:extLst>
              </a:tr>
            </a:tbl>
          </a:graphicData>
        </a:graphic>
      </p:graphicFrame>
      <p:grpSp>
        <p:nvGrpSpPr>
          <p:cNvPr id="14374" name="Group 3"/>
          <p:cNvGrpSpPr>
            <a:grpSpLocks/>
          </p:cNvGrpSpPr>
          <p:nvPr/>
        </p:nvGrpSpPr>
        <p:grpSpPr bwMode="auto">
          <a:xfrm>
            <a:off x="5600700" y="1284817"/>
            <a:ext cx="591609" cy="412750"/>
            <a:chOff x="0" y="0"/>
            <a:chExt cx="1184860" cy="824252"/>
          </a:xfrm>
        </p:grpSpPr>
        <p:grpSp>
          <p:nvGrpSpPr>
            <p:cNvPr id="14450" name="Group 4"/>
            <p:cNvGrpSpPr>
              <a:grpSpLocks/>
            </p:cNvGrpSpPr>
            <p:nvPr/>
          </p:nvGrpSpPr>
          <p:grpSpPr bwMode="auto">
            <a:xfrm>
              <a:off x="0" y="0"/>
              <a:ext cx="1184860" cy="824252"/>
              <a:chOff x="0" y="0"/>
              <a:chExt cx="317563" cy="220914"/>
            </a:xfrm>
          </p:grpSpPr>
          <p:sp>
            <p:nvSpPr>
              <p:cNvPr id="14452" name="Freeform 5"/>
              <p:cNvSpPr>
                <a:spLocks/>
              </p:cNvSpPr>
              <p:nvPr/>
            </p:nvSpPr>
            <p:spPr bwMode="auto">
              <a:xfrm>
                <a:off x="0" y="0"/>
                <a:ext cx="317563" cy="220914"/>
              </a:xfrm>
              <a:custGeom>
                <a:avLst/>
                <a:gdLst>
                  <a:gd name="T0" fmla="*/ 0 w 317563"/>
                  <a:gd name="T1" fmla="*/ 0 h 220914"/>
                  <a:gd name="T2" fmla="*/ 317563 w 317563"/>
                  <a:gd name="T3" fmla="*/ 0 h 220914"/>
                  <a:gd name="T4" fmla="*/ 317563 w 317563"/>
                  <a:gd name="T5" fmla="*/ 220914 h 220914"/>
                  <a:gd name="T6" fmla="*/ 0 w 317563"/>
                  <a:gd name="T7" fmla="*/ 220914 h 220914"/>
                  <a:gd name="T8" fmla="*/ 0 w 317563"/>
                  <a:gd name="T9" fmla="*/ 0 h 220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563" h="220914">
                    <a:moveTo>
                      <a:pt x="0" y="0"/>
                    </a:moveTo>
                    <a:lnTo>
                      <a:pt x="317563" y="0"/>
                    </a:lnTo>
                    <a:lnTo>
                      <a:pt x="317563" y="220914"/>
                    </a:lnTo>
                    <a:lnTo>
                      <a:pt x="0" y="2209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53" name="TextBox 6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317563" cy="411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5914" tIns="25914" rIns="25914" bIns="25914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51" name="Freeform 7"/>
            <p:cNvSpPr>
              <a:spLocks/>
            </p:cNvSpPr>
            <p:nvPr/>
          </p:nvSpPr>
          <p:spPr bwMode="auto">
            <a:xfrm>
              <a:off x="70814" y="99157"/>
              <a:ext cx="1043232" cy="625939"/>
            </a:xfrm>
            <a:custGeom>
              <a:avLst/>
              <a:gdLst>
                <a:gd name="T0" fmla="*/ 0 w 1043232"/>
                <a:gd name="T1" fmla="*/ 0 h 625939"/>
                <a:gd name="T2" fmla="*/ 1043232 w 1043232"/>
                <a:gd name="T3" fmla="*/ 0 h 625939"/>
                <a:gd name="T4" fmla="*/ 1043232 w 1043232"/>
                <a:gd name="T5" fmla="*/ 625939 h 625939"/>
                <a:gd name="T6" fmla="*/ 0 w 1043232"/>
                <a:gd name="T7" fmla="*/ 625939 h 625939"/>
                <a:gd name="T8" fmla="*/ 0 w 1043232"/>
                <a:gd name="T9" fmla="*/ 0 h 625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232" h="625939">
                  <a:moveTo>
                    <a:pt x="0" y="0"/>
                  </a:moveTo>
                  <a:lnTo>
                    <a:pt x="1043232" y="0"/>
                  </a:lnTo>
                  <a:lnTo>
                    <a:pt x="1043232" y="625939"/>
                  </a:lnTo>
                  <a:lnTo>
                    <a:pt x="0" y="62593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grpSp>
        <p:nvGrpSpPr>
          <p:cNvPr id="14375" name="Group 8"/>
          <p:cNvGrpSpPr>
            <a:grpSpLocks/>
          </p:cNvGrpSpPr>
          <p:nvPr/>
        </p:nvGrpSpPr>
        <p:grpSpPr bwMode="auto">
          <a:xfrm>
            <a:off x="6623050" y="767292"/>
            <a:ext cx="578909" cy="402167"/>
            <a:chOff x="0" y="0"/>
            <a:chExt cx="1157222" cy="805025"/>
          </a:xfrm>
        </p:grpSpPr>
        <p:grpSp>
          <p:nvGrpSpPr>
            <p:cNvPr id="14446" name="Group 9"/>
            <p:cNvGrpSpPr>
              <a:grpSpLocks/>
            </p:cNvGrpSpPr>
            <p:nvPr/>
          </p:nvGrpSpPr>
          <p:grpSpPr bwMode="auto">
            <a:xfrm>
              <a:off x="0" y="0"/>
              <a:ext cx="1157222" cy="805025"/>
              <a:chOff x="0" y="0"/>
              <a:chExt cx="317563" cy="220914"/>
            </a:xfrm>
          </p:grpSpPr>
          <p:sp>
            <p:nvSpPr>
              <p:cNvPr id="14448" name="Freeform 10"/>
              <p:cNvSpPr>
                <a:spLocks/>
              </p:cNvSpPr>
              <p:nvPr/>
            </p:nvSpPr>
            <p:spPr bwMode="auto">
              <a:xfrm>
                <a:off x="0" y="0"/>
                <a:ext cx="317563" cy="220914"/>
              </a:xfrm>
              <a:custGeom>
                <a:avLst/>
                <a:gdLst>
                  <a:gd name="T0" fmla="*/ 0 w 317563"/>
                  <a:gd name="T1" fmla="*/ 0 h 220914"/>
                  <a:gd name="T2" fmla="*/ 317563 w 317563"/>
                  <a:gd name="T3" fmla="*/ 0 h 220914"/>
                  <a:gd name="T4" fmla="*/ 317563 w 317563"/>
                  <a:gd name="T5" fmla="*/ 220914 h 220914"/>
                  <a:gd name="T6" fmla="*/ 0 w 317563"/>
                  <a:gd name="T7" fmla="*/ 220914 h 220914"/>
                  <a:gd name="T8" fmla="*/ 0 w 317563"/>
                  <a:gd name="T9" fmla="*/ 0 h 220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563" h="220914">
                    <a:moveTo>
                      <a:pt x="0" y="0"/>
                    </a:moveTo>
                    <a:lnTo>
                      <a:pt x="317563" y="0"/>
                    </a:lnTo>
                    <a:lnTo>
                      <a:pt x="317563" y="220914"/>
                    </a:lnTo>
                    <a:lnTo>
                      <a:pt x="0" y="2209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49" name="TextBox 11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317563" cy="411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5914" tIns="25914" rIns="25914" bIns="25914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47" name="Freeform 12"/>
            <p:cNvSpPr>
              <a:spLocks/>
            </p:cNvSpPr>
            <p:nvPr/>
          </p:nvSpPr>
          <p:spPr bwMode="auto">
            <a:xfrm>
              <a:off x="69162" y="96844"/>
              <a:ext cx="1018897" cy="611338"/>
            </a:xfrm>
            <a:custGeom>
              <a:avLst/>
              <a:gdLst>
                <a:gd name="T0" fmla="*/ 0 w 1018897"/>
                <a:gd name="T1" fmla="*/ 0 h 611338"/>
                <a:gd name="T2" fmla="*/ 1018897 w 1018897"/>
                <a:gd name="T3" fmla="*/ 0 h 611338"/>
                <a:gd name="T4" fmla="*/ 1018897 w 1018897"/>
                <a:gd name="T5" fmla="*/ 611338 h 611338"/>
                <a:gd name="T6" fmla="*/ 0 w 1018897"/>
                <a:gd name="T7" fmla="*/ 611338 h 611338"/>
                <a:gd name="T8" fmla="*/ 0 w 1018897"/>
                <a:gd name="T9" fmla="*/ 0 h 61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897" h="611338">
                  <a:moveTo>
                    <a:pt x="0" y="0"/>
                  </a:moveTo>
                  <a:lnTo>
                    <a:pt x="1018897" y="0"/>
                  </a:lnTo>
                  <a:lnTo>
                    <a:pt x="1018897" y="611338"/>
                  </a:lnTo>
                  <a:lnTo>
                    <a:pt x="0" y="61133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603067" y="503767"/>
            <a:ext cx="633942" cy="24365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866"/>
              </a:lnSpc>
              <a:defRPr/>
            </a:pPr>
            <a:r>
              <a:rPr lang="en-US" sz="1333" b="1">
                <a:solidFill>
                  <a:srgbClr val="000000"/>
                </a:solidFill>
                <a:latin typeface="UDデジタル教科書体NPL Medium"/>
                <a:ea typeface="UDデジタル教科書体NPL Medium"/>
                <a:cs typeface="UDデジタル教科書体NPL Medium"/>
                <a:sym typeface="UDデジタル教科書体NPL Medium"/>
              </a:rPr>
              <a:t>一人</a:t>
            </a:r>
          </a:p>
        </p:txBody>
      </p:sp>
      <p:grpSp>
        <p:nvGrpSpPr>
          <p:cNvPr id="14377" name="Group 14"/>
          <p:cNvGrpSpPr>
            <a:grpSpLocks/>
          </p:cNvGrpSpPr>
          <p:nvPr/>
        </p:nvGrpSpPr>
        <p:grpSpPr bwMode="auto">
          <a:xfrm>
            <a:off x="7705725" y="721784"/>
            <a:ext cx="427567" cy="455083"/>
            <a:chOff x="0" y="0"/>
            <a:chExt cx="855469" cy="909895"/>
          </a:xfrm>
        </p:grpSpPr>
        <p:grpSp>
          <p:nvGrpSpPr>
            <p:cNvPr id="14442" name="Group 15"/>
            <p:cNvGrpSpPr>
              <a:grpSpLocks/>
            </p:cNvGrpSpPr>
            <p:nvPr/>
          </p:nvGrpSpPr>
          <p:grpSpPr bwMode="auto">
            <a:xfrm>
              <a:off x="0" y="0"/>
              <a:ext cx="855469" cy="909895"/>
              <a:chOff x="0" y="0"/>
              <a:chExt cx="297278" cy="316191"/>
            </a:xfrm>
          </p:grpSpPr>
          <p:sp>
            <p:nvSpPr>
              <p:cNvPr id="14444" name="Freeform 16"/>
              <p:cNvSpPr>
                <a:spLocks/>
              </p:cNvSpPr>
              <p:nvPr/>
            </p:nvSpPr>
            <p:spPr bwMode="auto">
              <a:xfrm>
                <a:off x="0" y="0"/>
                <a:ext cx="297278" cy="316191"/>
              </a:xfrm>
              <a:custGeom>
                <a:avLst/>
                <a:gdLst>
                  <a:gd name="T0" fmla="*/ 0 w 297278"/>
                  <a:gd name="T1" fmla="*/ 0 h 316191"/>
                  <a:gd name="T2" fmla="*/ 297278 w 297278"/>
                  <a:gd name="T3" fmla="*/ 0 h 316191"/>
                  <a:gd name="T4" fmla="*/ 297278 w 297278"/>
                  <a:gd name="T5" fmla="*/ 316191 h 316191"/>
                  <a:gd name="T6" fmla="*/ 0 w 297278"/>
                  <a:gd name="T7" fmla="*/ 316191 h 316191"/>
                  <a:gd name="T8" fmla="*/ 0 w 297278"/>
                  <a:gd name="T9" fmla="*/ 0 h 316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278" h="316191">
                    <a:moveTo>
                      <a:pt x="0" y="0"/>
                    </a:moveTo>
                    <a:lnTo>
                      <a:pt x="297278" y="0"/>
                    </a:lnTo>
                    <a:lnTo>
                      <a:pt x="297278" y="316191"/>
                    </a:lnTo>
                    <a:lnTo>
                      <a:pt x="0" y="316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45" name="TextBox 17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297278" cy="506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6825" tIns="26825" rIns="26825" bIns="268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43" name="Freeform 18"/>
            <p:cNvSpPr>
              <a:spLocks/>
            </p:cNvSpPr>
            <p:nvPr/>
          </p:nvSpPr>
          <p:spPr bwMode="auto">
            <a:xfrm>
              <a:off x="67844" y="86861"/>
              <a:ext cx="719780" cy="823034"/>
            </a:xfrm>
            <a:custGeom>
              <a:avLst/>
              <a:gdLst>
                <a:gd name="T0" fmla="*/ 0 w 719780"/>
                <a:gd name="T1" fmla="*/ 0 h 823034"/>
                <a:gd name="T2" fmla="*/ 719781 w 719780"/>
                <a:gd name="T3" fmla="*/ 0 h 823034"/>
                <a:gd name="T4" fmla="*/ 719781 w 719780"/>
                <a:gd name="T5" fmla="*/ 823034 h 823034"/>
                <a:gd name="T6" fmla="*/ 0 w 719780"/>
                <a:gd name="T7" fmla="*/ 823034 h 823034"/>
                <a:gd name="T8" fmla="*/ 0 w 719780"/>
                <a:gd name="T9" fmla="*/ 0 h 82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780" h="823034">
                  <a:moveTo>
                    <a:pt x="0" y="0"/>
                  </a:moveTo>
                  <a:lnTo>
                    <a:pt x="719781" y="0"/>
                  </a:lnTo>
                  <a:lnTo>
                    <a:pt x="719781" y="823034"/>
                  </a:lnTo>
                  <a:lnTo>
                    <a:pt x="0" y="82303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grpSp>
        <p:nvGrpSpPr>
          <p:cNvPr id="14378" name="Group 19"/>
          <p:cNvGrpSpPr>
            <a:grpSpLocks/>
          </p:cNvGrpSpPr>
          <p:nvPr/>
        </p:nvGrpSpPr>
        <p:grpSpPr bwMode="auto">
          <a:xfrm>
            <a:off x="8714317" y="721784"/>
            <a:ext cx="442383" cy="474133"/>
            <a:chOff x="0" y="0"/>
            <a:chExt cx="884473" cy="948324"/>
          </a:xfrm>
        </p:grpSpPr>
        <p:grpSp>
          <p:nvGrpSpPr>
            <p:cNvPr id="14438" name="Group 20"/>
            <p:cNvGrpSpPr>
              <a:grpSpLocks/>
            </p:cNvGrpSpPr>
            <p:nvPr/>
          </p:nvGrpSpPr>
          <p:grpSpPr bwMode="auto">
            <a:xfrm>
              <a:off x="0" y="0"/>
              <a:ext cx="884473" cy="948324"/>
              <a:chOff x="0" y="0"/>
              <a:chExt cx="339194" cy="363681"/>
            </a:xfrm>
          </p:grpSpPr>
          <p:sp>
            <p:nvSpPr>
              <p:cNvPr id="14440" name="Freeform 21"/>
              <p:cNvSpPr>
                <a:spLocks/>
              </p:cNvSpPr>
              <p:nvPr/>
            </p:nvSpPr>
            <p:spPr bwMode="auto">
              <a:xfrm>
                <a:off x="0" y="0"/>
                <a:ext cx="339194" cy="363681"/>
              </a:xfrm>
              <a:custGeom>
                <a:avLst/>
                <a:gdLst>
                  <a:gd name="T0" fmla="*/ 0 w 339194"/>
                  <a:gd name="T1" fmla="*/ 0 h 363681"/>
                  <a:gd name="T2" fmla="*/ 339194 w 339194"/>
                  <a:gd name="T3" fmla="*/ 0 h 363681"/>
                  <a:gd name="T4" fmla="*/ 339194 w 339194"/>
                  <a:gd name="T5" fmla="*/ 363681 h 363681"/>
                  <a:gd name="T6" fmla="*/ 0 w 339194"/>
                  <a:gd name="T7" fmla="*/ 363681 h 363681"/>
                  <a:gd name="T8" fmla="*/ 0 w 339194"/>
                  <a:gd name="T9" fmla="*/ 0 h 363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194" h="363681">
                    <a:moveTo>
                      <a:pt x="0" y="0"/>
                    </a:moveTo>
                    <a:lnTo>
                      <a:pt x="339194" y="0"/>
                    </a:lnTo>
                    <a:lnTo>
                      <a:pt x="339194" y="363681"/>
                    </a:lnTo>
                    <a:lnTo>
                      <a:pt x="0" y="363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41" name="TextBox 22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339194" cy="554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3425" tIns="23425" rIns="23425" bIns="23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39" name="Freeform 23"/>
            <p:cNvSpPr>
              <a:spLocks/>
            </p:cNvSpPr>
            <p:nvPr/>
          </p:nvSpPr>
          <p:spPr bwMode="auto">
            <a:xfrm>
              <a:off x="93206" y="69168"/>
              <a:ext cx="698062" cy="809988"/>
            </a:xfrm>
            <a:custGeom>
              <a:avLst/>
              <a:gdLst>
                <a:gd name="T0" fmla="*/ 0 w 698062"/>
                <a:gd name="T1" fmla="*/ 0 h 809988"/>
                <a:gd name="T2" fmla="*/ 698062 w 698062"/>
                <a:gd name="T3" fmla="*/ 0 h 809988"/>
                <a:gd name="T4" fmla="*/ 698062 w 698062"/>
                <a:gd name="T5" fmla="*/ 809988 h 809988"/>
                <a:gd name="T6" fmla="*/ 0 w 698062"/>
                <a:gd name="T7" fmla="*/ 809988 h 809988"/>
                <a:gd name="T8" fmla="*/ 0 w 698062"/>
                <a:gd name="T9" fmla="*/ 0 h 809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062" h="809988">
                  <a:moveTo>
                    <a:pt x="0" y="0"/>
                  </a:moveTo>
                  <a:lnTo>
                    <a:pt x="698062" y="0"/>
                  </a:lnTo>
                  <a:lnTo>
                    <a:pt x="698062" y="809988"/>
                  </a:lnTo>
                  <a:lnTo>
                    <a:pt x="0" y="80998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grpSp>
        <p:nvGrpSpPr>
          <p:cNvPr id="14379" name="Group 24"/>
          <p:cNvGrpSpPr>
            <a:grpSpLocks/>
          </p:cNvGrpSpPr>
          <p:nvPr/>
        </p:nvGrpSpPr>
        <p:grpSpPr bwMode="auto">
          <a:xfrm>
            <a:off x="9793817" y="535517"/>
            <a:ext cx="427567" cy="455083"/>
            <a:chOff x="0" y="0"/>
            <a:chExt cx="855469" cy="909895"/>
          </a:xfrm>
        </p:grpSpPr>
        <p:grpSp>
          <p:nvGrpSpPr>
            <p:cNvPr id="14434" name="Group 25"/>
            <p:cNvGrpSpPr>
              <a:grpSpLocks/>
            </p:cNvGrpSpPr>
            <p:nvPr/>
          </p:nvGrpSpPr>
          <p:grpSpPr bwMode="auto">
            <a:xfrm>
              <a:off x="0" y="0"/>
              <a:ext cx="855469" cy="909895"/>
              <a:chOff x="0" y="0"/>
              <a:chExt cx="297278" cy="316191"/>
            </a:xfrm>
          </p:grpSpPr>
          <p:sp>
            <p:nvSpPr>
              <p:cNvPr id="14436" name="Freeform 26"/>
              <p:cNvSpPr>
                <a:spLocks/>
              </p:cNvSpPr>
              <p:nvPr/>
            </p:nvSpPr>
            <p:spPr bwMode="auto">
              <a:xfrm>
                <a:off x="0" y="0"/>
                <a:ext cx="297278" cy="316191"/>
              </a:xfrm>
              <a:custGeom>
                <a:avLst/>
                <a:gdLst>
                  <a:gd name="T0" fmla="*/ 0 w 297278"/>
                  <a:gd name="T1" fmla="*/ 0 h 316191"/>
                  <a:gd name="T2" fmla="*/ 297278 w 297278"/>
                  <a:gd name="T3" fmla="*/ 0 h 316191"/>
                  <a:gd name="T4" fmla="*/ 297278 w 297278"/>
                  <a:gd name="T5" fmla="*/ 316191 h 316191"/>
                  <a:gd name="T6" fmla="*/ 0 w 297278"/>
                  <a:gd name="T7" fmla="*/ 316191 h 316191"/>
                  <a:gd name="T8" fmla="*/ 0 w 297278"/>
                  <a:gd name="T9" fmla="*/ 0 h 316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278" h="316191">
                    <a:moveTo>
                      <a:pt x="0" y="0"/>
                    </a:moveTo>
                    <a:lnTo>
                      <a:pt x="297278" y="0"/>
                    </a:lnTo>
                    <a:lnTo>
                      <a:pt x="297278" y="316191"/>
                    </a:lnTo>
                    <a:lnTo>
                      <a:pt x="0" y="316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37" name="TextBox 27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297278" cy="506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6825" tIns="26825" rIns="26825" bIns="268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35" name="Freeform 28"/>
            <p:cNvSpPr>
              <a:spLocks/>
            </p:cNvSpPr>
            <p:nvPr/>
          </p:nvSpPr>
          <p:spPr bwMode="auto">
            <a:xfrm>
              <a:off x="67844" y="86861"/>
              <a:ext cx="719780" cy="823034"/>
            </a:xfrm>
            <a:custGeom>
              <a:avLst/>
              <a:gdLst>
                <a:gd name="T0" fmla="*/ 0 w 719780"/>
                <a:gd name="T1" fmla="*/ 0 h 823034"/>
                <a:gd name="T2" fmla="*/ 719781 w 719780"/>
                <a:gd name="T3" fmla="*/ 0 h 823034"/>
                <a:gd name="T4" fmla="*/ 719781 w 719780"/>
                <a:gd name="T5" fmla="*/ 823034 h 823034"/>
                <a:gd name="T6" fmla="*/ 0 w 719780"/>
                <a:gd name="T7" fmla="*/ 823034 h 823034"/>
                <a:gd name="T8" fmla="*/ 0 w 719780"/>
                <a:gd name="T9" fmla="*/ 0 h 82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780" h="823034">
                  <a:moveTo>
                    <a:pt x="0" y="0"/>
                  </a:moveTo>
                  <a:lnTo>
                    <a:pt x="719781" y="0"/>
                  </a:lnTo>
                  <a:lnTo>
                    <a:pt x="719781" y="823034"/>
                  </a:lnTo>
                  <a:lnTo>
                    <a:pt x="0" y="82303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grpSp>
        <p:nvGrpSpPr>
          <p:cNvPr id="14380" name="Group 29"/>
          <p:cNvGrpSpPr>
            <a:grpSpLocks/>
          </p:cNvGrpSpPr>
          <p:nvPr/>
        </p:nvGrpSpPr>
        <p:grpSpPr bwMode="auto">
          <a:xfrm>
            <a:off x="10221384" y="721784"/>
            <a:ext cx="442383" cy="474133"/>
            <a:chOff x="0" y="0"/>
            <a:chExt cx="884473" cy="948324"/>
          </a:xfrm>
        </p:grpSpPr>
        <p:grpSp>
          <p:nvGrpSpPr>
            <p:cNvPr id="14430" name="Group 30"/>
            <p:cNvGrpSpPr>
              <a:grpSpLocks/>
            </p:cNvGrpSpPr>
            <p:nvPr/>
          </p:nvGrpSpPr>
          <p:grpSpPr bwMode="auto">
            <a:xfrm>
              <a:off x="0" y="0"/>
              <a:ext cx="884473" cy="948324"/>
              <a:chOff x="0" y="0"/>
              <a:chExt cx="339194" cy="363681"/>
            </a:xfrm>
          </p:grpSpPr>
          <p:sp>
            <p:nvSpPr>
              <p:cNvPr id="14432" name="Freeform 31"/>
              <p:cNvSpPr>
                <a:spLocks/>
              </p:cNvSpPr>
              <p:nvPr/>
            </p:nvSpPr>
            <p:spPr bwMode="auto">
              <a:xfrm>
                <a:off x="0" y="0"/>
                <a:ext cx="339194" cy="363681"/>
              </a:xfrm>
              <a:custGeom>
                <a:avLst/>
                <a:gdLst>
                  <a:gd name="T0" fmla="*/ 0 w 339194"/>
                  <a:gd name="T1" fmla="*/ 0 h 363681"/>
                  <a:gd name="T2" fmla="*/ 339194 w 339194"/>
                  <a:gd name="T3" fmla="*/ 0 h 363681"/>
                  <a:gd name="T4" fmla="*/ 339194 w 339194"/>
                  <a:gd name="T5" fmla="*/ 363681 h 363681"/>
                  <a:gd name="T6" fmla="*/ 0 w 339194"/>
                  <a:gd name="T7" fmla="*/ 363681 h 363681"/>
                  <a:gd name="T8" fmla="*/ 0 w 339194"/>
                  <a:gd name="T9" fmla="*/ 0 h 363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194" h="363681">
                    <a:moveTo>
                      <a:pt x="0" y="0"/>
                    </a:moveTo>
                    <a:lnTo>
                      <a:pt x="339194" y="0"/>
                    </a:lnTo>
                    <a:lnTo>
                      <a:pt x="339194" y="363681"/>
                    </a:lnTo>
                    <a:lnTo>
                      <a:pt x="0" y="363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33" name="TextBox 32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339194" cy="554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3425" tIns="23425" rIns="23425" bIns="23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31" name="Freeform 33"/>
            <p:cNvSpPr>
              <a:spLocks/>
            </p:cNvSpPr>
            <p:nvPr/>
          </p:nvSpPr>
          <p:spPr bwMode="auto">
            <a:xfrm>
              <a:off x="93206" y="69168"/>
              <a:ext cx="698062" cy="809988"/>
            </a:xfrm>
            <a:custGeom>
              <a:avLst/>
              <a:gdLst>
                <a:gd name="T0" fmla="*/ 0 w 698062"/>
                <a:gd name="T1" fmla="*/ 0 h 809988"/>
                <a:gd name="T2" fmla="*/ 698062 w 698062"/>
                <a:gd name="T3" fmla="*/ 0 h 809988"/>
                <a:gd name="T4" fmla="*/ 698062 w 698062"/>
                <a:gd name="T5" fmla="*/ 809988 h 809988"/>
                <a:gd name="T6" fmla="*/ 0 w 698062"/>
                <a:gd name="T7" fmla="*/ 809988 h 809988"/>
                <a:gd name="T8" fmla="*/ 0 w 698062"/>
                <a:gd name="T9" fmla="*/ 0 h 809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062" h="809988">
                  <a:moveTo>
                    <a:pt x="0" y="0"/>
                  </a:moveTo>
                  <a:lnTo>
                    <a:pt x="698062" y="0"/>
                  </a:lnTo>
                  <a:lnTo>
                    <a:pt x="698062" y="809988"/>
                  </a:lnTo>
                  <a:lnTo>
                    <a:pt x="0" y="80998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grpSp>
        <p:nvGrpSpPr>
          <p:cNvPr id="14381" name="Group 34"/>
          <p:cNvGrpSpPr>
            <a:grpSpLocks/>
          </p:cNvGrpSpPr>
          <p:nvPr/>
        </p:nvGrpSpPr>
        <p:grpSpPr bwMode="auto">
          <a:xfrm>
            <a:off x="5600700" y="2187576"/>
            <a:ext cx="863600" cy="810683"/>
            <a:chOff x="0" y="0"/>
            <a:chExt cx="1727535" cy="1622972"/>
          </a:xfrm>
        </p:grpSpPr>
        <p:grpSp>
          <p:nvGrpSpPr>
            <p:cNvPr id="14422" name="Group 35"/>
            <p:cNvGrpSpPr>
              <a:grpSpLocks/>
            </p:cNvGrpSpPr>
            <p:nvPr/>
          </p:nvGrpSpPr>
          <p:grpSpPr bwMode="auto">
            <a:xfrm>
              <a:off x="0" y="0"/>
              <a:ext cx="856131" cy="910598"/>
              <a:chOff x="0" y="0"/>
              <a:chExt cx="297278" cy="316191"/>
            </a:xfrm>
          </p:grpSpPr>
          <p:sp>
            <p:nvSpPr>
              <p:cNvPr id="14428" name="Freeform 36"/>
              <p:cNvSpPr>
                <a:spLocks/>
              </p:cNvSpPr>
              <p:nvPr/>
            </p:nvSpPr>
            <p:spPr bwMode="auto">
              <a:xfrm>
                <a:off x="0" y="0"/>
                <a:ext cx="297278" cy="316191"/>
              </a:xfrm>
              <a:custGeom>
                <a:avLst/>
                <a:gdLst>
                  <a:gd name="T0" fmla="*/ 0 w 297278"/>
                  <a:gd name="T1" fmla="*/ 0 h 316191"/>
                  <a:gd name="T2" fmla="*/ 297278 w 297278"/>
                  <a:gd name="T3" fmla="*/ 0 h 316191"/>
                  <a:gd name="T4" fmla="*/ 297278 w 297278"/>
                  <a:gd name="T5" fmla="*/ 316191 h 316191"/>
                  <a:gd name="T6" fmla="*/ 0 w 297278"/>
                  <a:gd name="T7" fmla="*/ 316191 h 316191"/>
                  <a:gd name="T8" fmla="*/ 0 w 297278"/>
                  <a:gd name="T9" fmla="*/ 0 h 316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278" h="316191">
                    <a:moveTo>
                      <a:pt x="0" y="0"/>
                    </a:moveTo>
                    <a:lnTo>
                      <a:pt x="297278" y="0"/>
                    </a:lnTo>
                    <a:lnTo>
                      <a:pt x="297278" y="316191"/>
                    </a:lnTo>
                    <a:lnTo>
                      <a:pt x="0" y="316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29" name="TextBox 37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297278" cy="506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6825" tIns="26825" rIns="26825" bIns="268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23" name="Freeform 38"/>
            <p:cNvSpPr>
              <a:spLocks/>
            </p:cNvSpPr>
            <p:nvPr/>
          </p:nvSpPr>
          <p:spPr bwMode="auto">
            <a:xfrm>
              <a:off x="67897" y="86928"/>
              <a:ext cx="720337" cy="823670"/>
            </a:xfrm>
            <a:custGeom>
              <a:avLst/>
              <a:gdLst>
                <a:gd name="T0" fmla="*/ 0 w 720337"/>
                <a:gd name="T1" fmla="*/ 0 h 823670"/>
                <a:gd name="T2" fmla="*/ 720337 w 720337"/>
                <a:gd name="T3" fmla="*/ 0 h 823670"/>
                <a:gd name="T4" fmla="*/ 720337 w 720337"/>
                <a:gd name="T5" fmla="*/ 823670 h 823670"/>
                <a:gd name="T6" fmla="*/ 0 w 720337"/>
                <a:gd name="T7" fmla="*/ 823670 h 823670"/>
                <a:gd name="T8" fmla="*/ 0 w 720337"/>
                <a:gd name="T9" fmla="*/ 0 h 82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337" h="823670">
                  <a:moveTo>
                    <a:pt x="0" y="0"/>
                  </a:moveTo>
                  <a:lnTo>
                    <a:pt x="720337" y="0"/>
                  </a:lnTo>
                  <a:lnTo>
                    <a:pt x="720337" y="823670"/>
                  </a:lnTo>
                  <a:lnTo>
                    <a:pt x="0" y="82367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grpSp>
          <p:nvGrpSpPr>
            <p:cNvPr id="14424" name="Group 39"/>
            <p:cNvGrpSpPr>
              <a:grpSpLocks/>
            </p:cNvGrpSpPr>
            <p:nvPr/>
          </p:nvGrpSpPr>
          <p:grpSpPr bwMode="auto">
            <a:xfrm>
              <a:off x="796847" y="625097"/>
              <a:ext cx="930688" cy="997875"/>
              <a:chOff x="0" y="0"/>
              <a:chExt cx="339194" cy="363681"/>
            </a:xfrm>
          </p:grpSpPr>
          <p:sp>
            <p:nvSpPr>
              <p:cNvPr id="14426" name="Freeform 40"/>
              <p:cNvSpPr>
                <a:spLocks/>
              </p:cNvSpPr>
              <p:nvPr/>
            </p:nvSpPr>
            <p:spPr bwMode="auto">
              <a:xfrm>
                <a:off x="0" y="0"/>
                <a:ext cx="339194" cy="363681"/>
              </a:xfrm>
              <a:custGeom>
                <a:avLst/>
                <a:gdLst>
                  <a:gd name="T0" fmla="*/ 0 w 339194"/>
                  <a:gd name="T1" fmla="*/ 0 h 363681"/>
                  <a:gd name="T2" fmla="*/ 339194 w 339194"/>
                  <a:gd name="T3" fmla="*/ 0 h 363681"/>
                  <a:gd name="T4" fmla="*/ 339194 w 339194"/>
                  <a:gd name="T5" fmla="*/ 363681 h 363681"/>
                  <a:gd name="T6" fmla="*/ 0 w 339194"/>
                  <a:gd name="T7" fmla="*/ 363681 h 363681"/>
                  <a:gd name="T8" fmla="*/ 0 w 339194"/>
                  <a:gd name="T9" fmla="*/ 0 h 363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194" h="363681">
                    <a:moveTo>
                      <a:pt x="0" y="0"/>
                    </a:moveTo>
                    <a:lnTo>
                      <a:pt x="339194" y="0"/>
                    </a:lnTo>
                    <a:lnTo>
                      <a:pt x="339194" y="363681"/>
                    </a:lnTo>
                    <a:lnTo>
                      <a:pt x="0" y="363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27" name="TextBox 41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339194" cy="554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5558" tIns="25558" rIns="25558" bIns="25558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25" name="Freeform 42"/>
            <p:cNvSpPr>
              <a:spLocks/>
            </p:cNvSpPr>
            <p:nvPr/>
          </p:nvSpPr>
          <p:spPr bwMode="auto">
            <a:xfrm>
              <a:off x="896859" y="675897"/>
              <a:ext cx="734537" cy="852311"/>
            </a:xfrm>
            <a:custGeom>
              <a:avLst/>
              <a:gdLst>
                <a:gd name="T0" fmla="*/ 0 w 734537"/>
                <a:gd name="T1" fmla="*/ 0 h 852311"/>
                <a:gd name="T2" fmla="*/ 734536 w 734537"/>
                <a:gd name="T3" fmla="*/ 0 h 852311"/>
                <a:gd name="T4" fmla="*/ 734536 w 734537"/>
                <a:gd name="T5" fmla="*/ 852310 h 852311"/>
                <a:gd name="T6" fmla="*/ 0 w 734537"/>
                <a:gd name="T7" fmla="*/ 852310 h 852311"/>
                <a:gd name="T8" fmla="*/ 0 w 734537"/>
                <a:gd name="T9" fmla="*/ 0 h 85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537" h="852311">
                  <a:moveTo>
                    <a:pt x="0" y="0"/>
                  </a:moveTo>
                  <a:lnTo>
                    <a:pt x="734536" y="0"/>
                  </a:lnTo>
                  <a:lnTo>
                    <a:pt x="734536" y="852310"/>
                  </a:lnTo>
                  <a:lnTo>
                    <a:pt x="0" y="85231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1272703" y="1383788"/>
            <a:ext cx="602729" cy="5424562"/>
          </a:xfrm>
          <a:prstGeom prst="rect">
            <a:avLst/>
          </a:prstGeom>
        </p:spPr>
        <p:txBody>
          <a:bodyPr vert="eaVert" lIns="0" tIns="0" rIns="0" bIns="0">
            <a:spAutoFit/>
          </a:bodyPr>
          <a:lstStyle/>
          <a:p>
            <a:pPr algn="ctr">
              <a:lnSpc>
                <a:spcPts val="4739"/>
              </a:lnSpc>
              <a:defRPr/>
            </a:pPr>
            <a:r>
              <a:rPr lang="en-US" sz="3385" b="1" dirty="0" err="1">
                <a:solidFill>
                  <a:srgbClr val="5271FF"/>
                </a:solidFill>
                <a:latin typeface="UDデジタル教科書体NPL Bold"/>
                <a:ea typeface="UDデジタル教科書体NPL Bold"/>
                <a:cs typeface="UDデジタル教科書体NPL Bold"/>
                <a:sym typeface="UDデジタル教科書体NPL Bold"/>
              </a:rPr>
              <a:t>ふりかえりはこちら</a:t>
            </a:r>
            <a:endParaRPr lang="en-US" sz="3385" b="1" dirty="0">
              <a:solidFill>
                <a:srgbClr val="5271FF"/>
              </a:solidFill>
              <a:latin typeface="UDデジタル教科書体NPL Bold"/>
              <a:ea typeface="UDデジタル教科書体NPL Bold"/>
              <a:cs typeface="UDデジタル教科書体NPL Bold"/>
              <a:sym typeface="UDデジタル教科書体NPL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47734" y="535517"/>
            <a:ext cx="1024467" cy="105157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4112"/>
              </a:lnSpc>
              <a:defRPr/>
            </a:pPr>
            <a:r>
              <a:rPr lang="en-US" sz="4421" b="1" spc="-389" dirty="0">
                <a:solidFill>
                  <a:srgbClr val="FD596E"/>
                </a:solidFill>
                <a:latin typeface="UDデジタル教科書体NPL Bold"/>
                <a:ea typeface="UDデジタル教科書体NPL Bold"/>
                <a:cs typeface="UDデジタル教科書体NPL Bold"/>
                <a:sym typeface="UDデジタル教科書体NPL Bold"/>
              </a:rPr>
              <a:t>１組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328230" y="286450"/>
            <a:ext cx="1023409" cy="105157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4106"/>
              </a:lnSpc>
              <a:defRPr/>
            </a:pPr>
            <a:r>
              <a:rPr lang="en-US" sz="4414" b="1" spc="-388" dirty="0">
                <a:solidFill>
                  <a:srgbClr val="5271FF"/>
                </a:solidFill>
                <a:latin typeface="UDデジタル教科書体NPL Bold"/>
                <a:ea typeface="UDデジタル教科書体NPL Bold"/>
                <a:cs typeface="UDデジタル教科書体NPL Bold"/>
                <a:sym typeface="UDデジタル教科書体NPL Bold"/>
              </a:rPr>
              <a:t>２組</a:t>
            </a:r>
          </a:p>
        </p:txBody>
      </p:sp>
      <p:grpSp>
        <p:nvGrpSpPr>
          <p:cNvPr id="14385" name="Group 46"/>
          <p:cNvGrpSpPr>
            <a:grpSpLocks/>
          </p:cNvGrpSpPr>
          <p:nvPr/>
        </p:nvGrpSpPr>
        <p:grpSpPr bwMode="auto">
          <a:xfrm>
            <a:off x="5575300" y="3241676"/>
            <a:ext cx="427567" cy="455083"/>
            <a:chOff x="0" y="0"/>
            <a:chExt cx="856131" cy="910598"/>
          </a:xfrm>
        </p:grpSpPr>
        <p:grpSp>
          <p:nvGrpSpPr>
            <p:cNvPr id="14418" name="Group 47"/>
            <p:cNvGrpSpPr>
              <a:grpSpLocks/>
            </p:cNvGrpSpPr>
            <p:nvPr/>
          </p:nvGrpSpPr>
          <p:grpSpPr bwMode="auto">
            <a:xfrm>
              <a:off x="0" y="0"/>
              <a:ext cx="856131" cy="910598"/>
              <a:chOff x="0" y="0"/>
              <a:chExt cx="297278" cy="316191"/>
            </a:xfrm>
          </p:grpSpPr>
          <p:sp>
            <p:nvSpPr>
              <p:cNvPr id="14420" name="Freeform 48"/>
              <p:cNvSpPr>
                <a:spLocks/>
              </p:cNvSpPr>
              <p:nvPr/>
            </p:nvSpPr>
            <p:spPr bwMode="auto">
              <a:xfrm>
                <a:off x="0" y="0"/>
                <a:ext cx="297278" cy="316191"/>
              </a:xfrm>
              <a:custGeom>
                <a:avLst/>
                <a:gdLst>
                  <a:gd name="T0" fmla="*/ 0 w 297278"/>
                  <a:gd name="T1" fmla="*/ 0 h 316191"/>
                  <a:gd name="T2" fmla="*/ 297278 w 297278"/>
                  <a:gd name="T3" fmla="*/ 0 h 316191"/>
                  <a:gd name="T4" fmla="*/ 297278 w 297278"/>
                  <a:gd name="T5" fmla="*/ 316191 h 316191"/>
                  <a:gd name="T6" fmla="*/ 0 w 297278"/>
                  <a:gd name="T7" fmla="*/ 316191 h 316191"/>
                  <a:gd name="T8" fmla="*/ 0 w 297278"/>
                  <a:gd name="T9" fmla="*/ 0 h 316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278" h="316191">
                    <a:moveTo>
                      <a:pt x="0" y="0"/>
                    </a:moveTo>
                    <a:lnTo>
                      <a:pt x="297278" y="0"/>
                    </a:lnTo>
                    <a:lnTo>
                      <a:pt x="297278" y="316191"/>
                    </a:lnTo>
                    <a:lnTo>
                      <a:pt x="0" y="316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21" name="TextBox 49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297278" cy="506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6825" tIns="26825" rIns="26825" bIns="268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19" name="Freeform 50"/>
            <p:cNvSpPr>
              <a:spLocks/>
            </p:cNvSpPr>
            <p:nvPr/>
          </p:nvSpPr>
          <p:spPr bwMode="auto">
            <a:xfrm>
              <a:off x="67897" y="86928"/>
              <a:ext cx="720337" cy="823670"/>
            </a:xfrm>
            <a:custGeom>
              <a:avLst/>
              <a:gdLst>
                <a:gd name="T0" fmla="*/ 0 w 720337"/>
                <a:gd name="T1" fmla="*/ 0 h 823670"/>
                <a:gd name="T2" fmla="*/ 720337 w 720337"/>
                <a:gd name="T3" fmla="*/ 0 h 823670"/>
                <a:gd name="T4" fmla="*/ 720337 w 720337"/>
                <a:gd name="T5" fmla="*/ 823670 h 823670"/>
                <a:gd name="T6" fmla="*/ 0 w 720337"/>
                <a:gd name="T7" fmla="*/ 823670 h 823670"/>
                <a:gd name="T8" fmla="*/ 0 w 720337"/>
                <a:gd name="T9" fmla="*/ 0 h 82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337" h="823670">
                  <a:moveTo>
                    <a:pt x="0" y="0"/>
                  </a:moveTo>
                  <a:lnTo>
                    <a:pt x="720337" y="0"/>
                  </a:lnTo>
                  <a:lnTo>
                    <a:pt x="720337" y="823670"/>
                  </a:lnTo>
                  <a:lnTo>
                    <a:pt x="0" y="82367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grpSp>
        <p:nvGrpSpPr>
          <p:cNvPr id="14386" name="Group 51"/>
          <p:cNvGrpSpPr>
            <a:grpSpLocks/>
          </p:cNvGrpSpPr>
          <p:nvPr/>
        </p:nvGrpSpPr>
        <p:grpSpPr bwMode="auto">
          <a:xfrm>
            <a:off x="5974292" y="3570817"/>
            <a:ext cx="465667" cy="499533"/>
            <a:chOff x="0" y="0"/>
            <a:chExt cx="930688" cy="997875"/>
          </a:xfrm>
        </p:grpSpPr>
        <p:grpSp>
          <p:nvGrpSpPr>
            <p:cNvPr id="14414" name="Group 52"/>
            <p:cNvGrpSpPr>
              <a:grpSpLocks/>
            </p:cNvGrpSpPr>
            <p:nvPr/>
          </p:nvGrpSpPr>
          <p:grpSpPr bwMode="auto">
            <a:xfrm>
              <a:off x="0" y="0"/>
              <a:ext cx="930688" cy="997875"/>
              <a:chOff x="0" y="0"/>
              <a:chExt cx="339194" cy="363681"/>
            </a:xfrm>
          </p:grpSpPr>
          <p:sp>
            <p:nvSpPr>
              <p:cNvPr id="14416" name="Freeform 53"/>
              <p:cNvSpPr>
                <a:spLocks/>
              </p:cNvSpPr>
              <p:nvPr/>
            </p:nvSpPr>
            <p:spPr bwMode="auto">
              <a:xfrm>
                <a:off x="0" y="0"/>
                <a:ext cx="339194" cy="363681"/>
              </a:xfrm>
              <a:custGeom>
                <a:avLst/>
                <a:gdLst>
                  <a:gd name="T0" fmla="*/ 0 w 339194"/>
                  <a:gd name="T1" fmla="*/ 0 h 363681"/>
                  <a:gd name="T2" fmla="*/ 339194 w 339194"/>
                  <a:gd name="T3" fmla="*/ 0 h 363681"/>
                  <a:gd name="T4" fmla="*/ 339194 w 339194"/>
                  <a:gd name="T5" fmla="*/ 363681 h 363681"/>
                  <a:gd name="T6" fmla="*/ 0 w 339194"/>
                  <a:gd name="T7" fmla="*/ 363681 h 363681"/>
                  <a:gd name="T8" fmla="*/ 0 w 339194"/>
                  <a:gd name="T9" fmla="*/ 0 h 363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194" h="363681">
                    <a:moveTo>
                      <a:pt x="0" y="0"/>
                    </a:moveTo>
                    <a:lnTo>
                      <a:pt x="339194" y="0"/>
                    </a:lnTo>
                    <a:lnTo>
                      <a:pt x="339194" y="363681"/>
                    </a:lnTo>
                    <a:lnTo>
                      <a:pt x="0" y="363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17" name="TextBox 54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339194" cy="554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3425" tIns="23425" rIns="23425" bIns="23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15" name="Freeform 55"/>
            <p:cNvSpPr>
              <a:spLocks/>
            </p:cNvSpPr>
            <p:nvPr/>
          </p:nvSpPr>
          <p:spPr bwMode="auto">
            <a:xfrm>
              <a:off x="98076" y="72782"/>
              <a:ext cx="734537" cy="852311"/>
            </a:xfrm>
            <a:custGeom>
              <a:avLst/>
              <a:gdLst>
                <a:gd name="T0" fmla="*/ 0 w 734537"/>
                <a:gd name="T1" fmla="*/ 0 h 852311"/>
                <a:gd name="T2" fmla="*/ 734536 w 734537"/>
                <a:gd name="T3" fmla="*/ 0 h 852311"/>
                <a:gd name="T4" fmla="*/ 734536 w 734537"/>
                <a:gd name="T5" fmla="*/ 852311 h 852311"/>
                <a:gd name="T6" fmla="*/ 0 w 734537"/>
                <a:gd name="T7" fmla="*/ 852311 h 852311"/>
                <a:gd name="T8" fmla="*/ 0 w 734537"/>
                <a:gd name="T9" fmla="*/ 0 h 85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537" h="852311">
                  <a:moveTo>
                    <a:pt x="0" y="0"/>
                  </a:moveTo>
                  <a:lnTo>
                    <a:pt x="734536" y="0"/>
                  </a:lnTo>
                  <a:lnTo>
                    <a:pt x="734536" y="852311"/>
                  </a:lnTo>
                  <a:lnTo>
                    <a:pt x="0" y="85231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grpSp>
        <p:nvGrpSpPr>
          <p:cNvPr id="14387" name="Group 56"/>
          <p:cNvGrpSpPr>
            <a:grpSpLocks/>
          </p:cNvGrpSpPr>
          <p:nvPr/>
        </p:nvGrpSpPr>
        <p:grpSpPr bwMode="auto">
          <a:xfrm>
            <a:off x="5593292" y="4431243"/>
            <a:ext cx="428625" cy="455083"/>
            <a:chOff x="0" y="0"/>
            <a:chExt cx="856131" cy="910598"/>
          </a:xfrm>
        </p:grpSpPr>
        <p:grpSp>
          <p:nvGrpSpPr>
            <p:cNvPr id="14410" name="Group 57"/>
            <p:cNvGrpSpPr>
              <a:grpSpLocks/>
            </p:cNvGrpSpPr>
            <p:nvPr/>
          </p:nvGrpSpPr>
          <p:grpSpPr bwMode="auto">
            <a:xfrm>
              <a:off x="0" y="0"/>
              <a:ext cx="856131" cy="910598"/>
              <a:chOff x="0" y="0"/>
              <a:chExt cx="297278" cy="316191"/>
            </a:xfrm>
          </p:grpSpPr>
          <p:sp>
            <p:nvSpPr>
              <p:cNvPr id="14412" name="Freeform 58"/>
              <p:cNvSpPr>
                <a:spLocks/>
              </p:cNvSpPr>
              <p:nvPr/>
            </p:nvSpPr>
            <p:spPr bwMode="auto">
              <a:xfrm>
                <a:off x="0" y="0"/>
                <a:ext cx="297278" cy="316191"/>
              </a:xfrm>
              <a:custGeom>
                <a:avLst/>
                <a:gdLst>
                  <a:gd name="T0" fmla="*/ 0 w 297278"/>
                  <a:gd name="T1" fmla="*/ 0 h 316191"/>
                  <a:gd name="T2" fmla="*/ 297278 w 297278"/>
                  <a:gd name="T3" fmla="*/ 0 h 316191"/>
                  <a:gd name="T4" fmla="*/ 297278 w 297278"/>
                  <a:gd name="T5" fmla="*/ 316191 h 316191"/>
                  <a:gd name="T6" fmla="*/ 0 w 297278"/>
                  <a:gd name="T7" fmla="*/ 316191 h 316191"/>
                  <a:gd name="T8" fmla="*/ 0 w 297278"/>
                  <a:gd name="T9" fmla="*/ 0 h 316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278" h="316191">
                    <a:moveTo>
                      <a:pt x="0" y="0"/>
                    </a:moveTo>
                    <a:lnTo>
                      <a:pt x="297278" y="0"/>
                    </a:lnTo>
                    <a:lnTo>
                      <a:pt x="297278" y="316191"/>
                    </a:lnTo>
                    <a:lnTo>
                      <a:pt x="0" y="316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13" name="TextBox 59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297278" cy="506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6825" tIns="26825" rIns="26825" bIns="268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11" name="Freeform 60"/>
            <p:cNvSpPr>
              <a:spLocks/>
            </p:cNvSpPr>
            <p:nvPr/>
          </p:nvSpPr>
          <p:spPr bwMode="auto">
            <a:xfrm>
              <a:off x="67897" y="86928"/>
              <a:ext cx="720337" cy="823670"/>
            </a:xfrm>
            <a:custGeom>
              <a:avLst/>
              <a:gdLst>
                <a:gd name="T0" fmla="*/ 0 w 720337"/>
                <a:gd name="T1" fmla="*/ 0 h 823670"/>
                <a:gd name="T2" fmla="*/ 720337 w 720337"/>
                <a:gd name="T3" fmla="*/ 0 h 823670"/>
                <a:gd name="T4" fmla="*/ 720337 w 720337"/>
                <a:gd name="T5" fmla="*/ 823670 h 823670"/>
                <a:gd name="T6" fmla="*/ 0 w 720337"/>
                <a:gd name="T7" fmla="*/ 823670 h 823670"/>
                <a:gd name="T8" fmla="*/ 0 w 720337"/>
                <a:gd name="T9" fmla="*/ 0 h 82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337" h="823670">
                  <a:moveTo>
                    <a:pt x="0" y="0"/>
                  </a:moveTo>
                  <a:lnTo>
                    <a:pt x="720337" y="0"/>
                  </a:lnTo>
                  <a:lnTo>
                    <a:pt x="720337" y="823670"/>
                  </a:lnTo>
                  <a:lnTo>
                    <a:pt x="0" y="82367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grpSp>
        <p:nvGrpSpPr>
          <p:cNvPr id="14388" name="Group 61"/>
          <p:cNvGrpSpPr>
            <a:grpSpLocks/>
          </p:cNvGrpSpPr>
          <p:nvPr/>
        </p:nvGrpSpPr>
        <p:grpSpPr bwMode="auto">
          <a:xfrm>
            <a:off x="5974292" y="4831292"/>
            <a:ext cx="465667" cy="498475"/>
            <a:chOff x="0" y="0"/>
            <a:chExt cx="930688" cy="997875"/>
          </a:xfrm>
        </p:grpSpPr>
        <p:grpSp>
          <p:nvGrpSpPr>
            <p:cNvPr id="14406" name="Group 62"/>
            <p:cNvGrpSpPr>
              <a:grpSpLocks/>
            </p:cNvGrpSpPr>
            <p:nvPr/>
          </p:nvGrpSpPr>
          <p:grpSpPr bwMode="auto">
            <a:xfrm>
              <a:off x="0" y="0"/>
              <a:ext cx="930688" cy="997875"/>
              <a:chOff x="0" y="0"/>
              <a:chExt cx="339194" cy="363681"/>
            </a:xfrm>
          </p:grpSpPr>
          <p:sp>
            <p:nvSpPr>
              <p:cNvPr id="14408" name="Freeform 63"/>
              <p:cNvSpPr>
                <a:spLocks/>
              </p:cNvSpPr>
              <p:nvPr/>
            </p:nvSpPr>
            <p:spPr bwMode="auto">
              <a:xfrm>
                <a:off x="0" y="0"/>
                <a:ext cx="339194" cy="363681"/>
              </a:xfrm>
              <a:custGeom>
                <a:avLst/>
                <a:gdLst>
                  <a:gd name="T0" fmla="*/ 0 w 339194"/>
                  <a:gd name="T1" fmla="*/ 0 h 363681"/>
                  <a:gd name="T2" fmla="*/ 339194 w 339194"/>
                  <a:gd name="T3" fmla="*/ 0 h 363681"/>
                  <a:gd name="T4" fmla="*/ 339194 w 339194"/>
                  <a:gd name="T5" fmla="*/ 363681 h 363681"/>
                  <a:gd name="T6" fmla="*/ 0 w 339194"/>
                  <a:gd name="T7" fmla="*/ 363681 h 363681"/>
                  <a:gd name="T8" fmla="*/ 0 w 339194"/>
                  <a:gd name="T9" fmla="*/ 0 h 363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194" h="363681">
                    <a:moveTo>
                      <a:pt x="0" y="0"/>
                    </a:moveTo>
                    <a:lnTo>
                      <a:pt x="339194" y="0"/>
                    </a:lnTo>
                    <a:lnTo>
                      <a:pt x="339194" y="363681"/>
                    </a:lnTo>
                    <a:lnTo>
                      <a:pt x="0" y="363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09" name="TextBox 64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339194" cy="554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3425" tIns="23425" rIns="23425" bIns="23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07" name="Freeform 65"/>
            <p:cNvSpPr>
              <a:spLocks/>
            </p:cNvSpPr>
            <p:nvPr/>
          </p:nvSpPr>
          <p:spPr bwMode="auto">
            <a:xfrm>
              <a:off x="98076" y="72782"/>
              <a:ext cx="734537" cy="852311"/>
            </a:xfrm>
            <a:custGeom>
              <a:avLst/>
              <a:gdLst>
                <a:gd name="T0" fmla="*/ 0 w 734537"/>
                <a:gd name="T1" fmla="*/ 0 h 852311"/>
                <a:gd name="T2" fmla="*/ 734536 w 734537"/>
                <a:gd name="T3" fmla="*/ 0 h 852311"/>
                <a:gd name="T4" fmla="*/ 734536 w 734537"/>
                <a:gd name="T5" fmla="*/ 852311 h 852311"/>
                <a:gd name="T6" fmla="*/ 0 w 734537"/>
                <a:gd name="T7" fmla="*/ 852311 h 852311"/>
                <a:gd name="T8" fmla="*/ 0 w 734537"/>
                <a:gd name="T9" fmla="*/ 0 h 85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537" h="852311">
                  <a:moveTo>
                    <a:pt x="0" y="0"/>
                  </a:moveTo>
                  <a:lnTo>
                    <a:pt x="734536" y="0"/>
                  </a:lnTo>
                  <a:lnTo>
                    <a:pt x="734536" y="852311"/>
                  </a:lnTo>
                  <a:lnTo>
                    <a:pt x="0" y="85231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sp>
        <p:nvSpPr>
          <p:cNvPr id="14389" name="Freeform 66"/>
          <p:cNvSpPr>
            <a:spLocks/>
          </p:cNvSpPr>
          <p:nvPr/>
        </p:nvSpPr>
        <p:spPr bwMode="auto">
          <a:xfrm>
            <a:off x="6072717" y="1570567"/>
            <a:ext cx="367242" cy="426509"/>
          </a:xfrm>
          <a:custGeom>
            <a:avLst/>
            <a:gdLst>
              <a:gd name="T0" fmla="*/ 0 w 550903"/>
              <a:gd name="T1" fmla="*/ 0 h 639233"/>
              <a:gd name="T2" fmla="*/ 550903 w 550903"/>
              <a:gd name="T3" fmla="*/ 0 h 639233"/>
              <a:gd name="T4" fmla="*/ 550903 w 550903"/>
              <a:gd name="T5" fmla="*/ 639233 h 639233"/>
              <a:gd name="T6" fmla="*/ 0 w 550903"/>
              <a:gd name="T7" fmla="*/ 639233 h 639233"/>
              <a:gd name="T8" fmla="*/ 0 w 550903"/>
              <a:gd name="T9" fmla="*/ 0 h 639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903" h="639233">
                <a:moveTo>
                  <a:pt x="0" y="0"/>
                </a:moveTo>
                <a:lnTo>
                  <a:pt x="550903" y="0"/>
                </a:lnTo>
                <a:lnTo>
                  <a:pt x="550903" y="639233"/>
                </a:lnTo>
                <a:lnTo>
                  <a:pt x="0" y="63923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1200"/>
          </a:p>
        </p:txBody>
      </p:sp>
      <p:sp>
        <p:nvSpPr>
          <p:cNvPr id="67" name="TextBox 67"/>
          <p:cNvSpPr txBox="1"/>
          <p:nvPr/>
        </p:nvSpPr>
        <p:spPr>
          <a:xfrm>
            <a:off x="211215" y="1065567"/>
            <a:ext cx="602729" cy="5424562"/>
          </a:xfrm>
          <a:prstGeom prst="rect">
            <a:avLst/>
          </a:prstGeom>
        </p:spPr>
        <p:txBody>
          <a:bodyPr vert="eaVert" lIns="0" tIns="0" rIns="0" bIns="0">
            <a:spAutoFit/>
          </a:bodyPr>
          <a:lstStyle/>
          <a:p>
            <a:pPr algn="ctr">
              <a:lnSpc>
                <a:spcPts val="4739"/>
              </a:lnSpc>
              <a:defRPr/>
            </a:pPr>
            <a:r>
              <a:rPr lang="en-US" sz="3600" b="1" dirty="0" err="1">
                <a:solidFill>
                  <a:srgbClr val="FD596E"/>
                </a:solidFill>
                <a:latin typeface="UDデジタル教科書体NPL Bold"/>
                <a:ea typeface="UDデジタル教科書体NPL Bold"/>
                <a:cs typeface="UDデジタル教科書体NPL Bold"/>
                <a:sym typeface="UDデジタル教科書体NPL Bold"/>
              </a:rPr>
              <a:t>ふりかえりはこちら</a:t>
            </a:r>
            <a:endParaRPr lang="en-US" sz="3600" b="1" dirty="0">
              <a:solidFill>
                <a:srgbClr val="FD596E"/>
              </a:solidFill>
              <a:latin typeface="UDデジタル教科書体NPL Bold"/>
              <a:ea typeface="UDデジタル教科書体NPL Bold"/>
              <a:cs typeface="UDデジタル教科書体NPL Bold"/>
              <a:sym typeface="UDデジタル教科書体NPL Bold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83092" y="-27516"/>
            <a:ext cx="2502525" cy="52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4136"/>
              </a:lnSpc>
              <a:defRPr/>
            </a:pPr>
            <a:r>
              <a:rPr lang="en-US" sz="3600" b="1" dirty="0" err="1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単元の流れ</a:t>
            </a:r>
            <a:endParaRPr lang="en-US" sz="3600" b="1" dirty="0">
              <a:solidFill>
                <a:srgbClr val="000000"/>
              </a:solidFill>
              <a:latin typeface="Noto Sans JP Bold"/>
              <a:ea typeface="Noto Sans JP Bold"/>
              <a:cs typeface="Noto Sans JP Bold"/>
              <a:sym typeface="Noto Sans JP Bold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6595534" y="503767"/>
            <a:ext cx="633942" cy="24365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866"/>
              </a:lnSpc>
              <a:defRPr/>
            </a:pPr>
            <a:r>
              <a:rPr lang="en-US" sz="1333" b="1">
                <a:solidFill>
                  <a:srgbClr val="000000"/>
                </a:solidFill>
                <a:latin typeface="UDデジタル教科書体NPL Medium"/>
                <a:ea typeface="UDデジタル教科書体NPL Medium"/>
                <a:cs typeface="UDデジタル教科書体NPL Medium"/>
                <a:sym typeface="UDデジタル教科書体NPL Medium"/>
              </a:rPr>
              <a:t>全体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648700" y="503767"/>
            <a:ext cx="573617" cy="21800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691"/>
              </a:lnSpc>
              <a:defRPr/>
            </a:pPr>
            <a:r>
              <a:rPr lang="en-US" sz="1207" b="1">
                <a:solidFill>
                  <a:srgbClr val="000000"/>
                </a:solidFill>
                <a:latin typeface="UDデジタル教科書体NPL Medium"/>
                <a:ea typeface="UDデジタル教科書体NPL Medium"/>
                <a:cs typeface="UDデジタル教科書体NPL Medium"/>
                <a:sym typeface="UDデジタル教科書体NPL Medium"/>
              </a:rPr>
              <a:t>友だち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125076" y="503767"/>
            <a:ext cx="633941" cy="24365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866"/>
              </a:lnSpc>
              <a:defRPr/>
            </a:pPr>
            <a:r>
              <a:rPr lang="en-US" sz="1333" b="1">
                <a:solidFill>
                  <a:srgbClr val="000000"/>
                </a:solidFill>
                <a:latin typeface="UDデジタル教科書体NPL Medium"/>
                <a:ea typeface="UDデジタル教科書体NPL Medium"/>
                <a:cs typeface="UDデジタル教科書体NPL Medium"/>
                <a:sym typeface="UDデジタル教科書体NPL Medium"/>
              </a:rPr>
              <a:t>自由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690100" y="972609"/>
            <a:ext cx="633942" cy="24365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866"/>
              </a:lnSpc>
              <a:defRPr/>
            </a:pPr>
            <a:r>
              <a:rPr lang="en-US" sz="1333" b="1">
                <a:solidFill>
                  <a:srgbClr val="000000"/>
                </a:solidFill>
                <a:latin typeface="UDデジタル教科書体NPL Medium"/>
                <a:ea typeface="UDデジタル教科書体NPL Medium"/>
                <a:cs typeface="UDデジタル教科書体NPL Medium"/>
                <a:sym typeface="UDデジタル教科書体NPL Medium"/>
              </a:rPr>
              <a:t>選択</a:t>
            </a:r>
          </a:p>
        </p:txBody>
      </p:sp>
      <p:grpSp>
        <p:nvGrpSpPr>
          <p:cNvPr id="14396" name="Group 73"/>
          <p:cNvGrpSpPr>
            <a:grpSpLocks/>
          </p:cNvGrpSpPr>
          <p:nvPr/>
        </p:nvGrpSpPr>
        <p:grpSpPr bwMode="auto">
          <a:xfrm>
            <a:off x="5598583" y="5616576"/>
            <a:ext cx="427567" cy="455083"/>
            <a:chOff x="0" y="0"/>
            <a:chExt cx="856131" cy="910598"/>
          </a:xfrm>
        </p:grpSpPr>
        <p:grpSp>
          <p:nvGrpSpPr>
            <p:cNvPr id="14402" name="Group 74"/>
            <p:cNvGrpSpPr>
              <a:grpSpLocks/>
            </p:cNvGrpSpPr>
            <p:nvPr/>
          </p:nvGrpSpPr>
          <p:grpSpPr bwMode="auto">
            <a:xfrm>
              <a:off x="0" y="0"/>
              <a:ext cx="856131" cy="910598"/>
              <a:chOff x="0" y="0"/>
              <a:chExt cx="297278" cy="316191"/>
            </a:xfrm>
          </p:grpSpPr>
          <p:sp>
            <p:nvSpPr>
              <p:cNvPr id="14404" name="Freeform 75"/>
              <p:cNvSpPr>
                <a:spLocks/>
              </p:cNvSpPr>
              <p:nvPr/>
            </p:nvSpPr>
            <p:spPr bwMode="auto">
              <a:xfrm>
                <a:off x="0" y="0"/>
                <a:ext cx="297278" cy="316191"/>
              </a:xfrm>
              <a:custGeom>
                <a:avLst/>
                <a:gdLst>
                  <a:gd name="T0" fmla="*/ 0 w 297278"/>
                  <a:gd name="T1" fmla="*/ 0 h 316191"/>
                  <a:gd name="T2" fmla="*/ 297278 w 297278"/>
                  <a:gd name="T3" fmla="*/ 0 h 316191"/>
                  <a:gd name="T4" fmla="*/ 297278 w 297278"/>
                  <a:gd name="T5" fmla="*/ 316191 h 316191"/>
                  <a:gd name="T6" fmla="*/ 0 w 297278"/>
                  <a:gd name="T7" fmla="*/ 316191 h 316191"/>
                  <a:gd name="T8" fmla="*/ 0 w 297278"/>
                  <a:gd name="T9" fmla="*/ 0 h 316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278" h="316191">
                    <a:moveTo>
                      <a:pt x="0" y="0"/>
                    </a:moveTo>
                    <a:lnTo>
                      <a:pt x="297278" y="0"/>
                    </a:lnTo>
                    <a:lnTo>
                      <a:pt x="297278" y="316191"/>
                    </a:lnTo>
                    <a:lnTo>
                      <a:pt x="0" y="316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05" name="TextBox 76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297278" cy="506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6825" tIns="26825" rIns="26825" bIns="268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403" name="Freeform 77"/>
            <p:cNvSpPr>
              <a:spLocks/>
            </p:cNvSpPr>
            <p:nvPr/>
          </p:nvSpPr>
          <p:spPr bwMode="auto">
            <a:xfrm>
              <a:off x="67897" y="86928"/>
              <a:ext cx="720337" cy="823670"/>
            </a:xfrm>
            <a:custGeom>
              <a:avLst/>
              <a:gdLst>
                <a:gd name="T0" fmla="*/ 0 w 720337"/>
                <a:gd name="T1" fmla="*/ 0 h 823670"/>
                <a:gd name="T2" fmla="*/ 720337 w 720337"/>
                <a:gd name="T3" fmla="*/ 0 h 823670"/>
                <a:gd name="T4" fmla="*/ 720337 w 720337"/>
                <a:gd name="T5" fmla="*/ 823670 h 823670"/>
                <a:gd name="T6" fmla="*/ 0 w 720337"/>
                <a:gd name="T7" fmla="*/ 823670 h 823670"/>
                <a:gd name="T8" fmla="*/ 0 w 720337"/>
                <a:gd name="T9" fmla="*/ 0 h 82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337" h="823670">
                  <a:moveTo>
                    <a:pt x="0" y="0"/>
                  </a:moveTo>
                  <a:lnTo>
                    <a:pt x="720337" y="0"/>
                  </a:lnTo>
                  <a:lnTo>
                    <a:pt x="720337" y="823670"/>
                  </a:lnTo>
                  <a:lnTo>
                    <a:pt x="0" y="82367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  <p:grpSp>
        <p:nvGrpSpPr>
          <p:cNvPr id="14397" name="Group 78"/>
          <p:cNvGrpSpPr>
            <a:grpSpLocks/>
          </p:cNvGrpSpPr>
          <p:nvPr/>
        </p:nvGrpSpPr>
        <p:grpSpPr bwMode="auto">
          <a:xfrm>
            <a:off x="5979584" y="6015567"/>
            <a:ext cx="464609" cy="499533"/>
            <a:chOff x="0" y="0"/>
            <a:chExt cx="930688" cy="997875"/>
          </a:xfrm>
        </p:grpSpPr>
        <p:grpSp>
          <p:nvGrpSpPr>
            <p:cNvPr id="14398" name="Group 79"/>
            <p:cNvGrpSpPr>
              <a:grpSpLocks/>
            </p:cNvGrpSpPr>
            <p:nvPr/>
          </p:nvGrpSpPr>
          <p:grpSpPr bwMode="auto">
            <a:xfrm>
              <a:off x="0" y="0"/>
              <a:ext cx="930688" cy="997875"/>
              <a:chOff x="0" y="0"/>
              <a:chExt cx="339194" cy="363681"/>
            </a:xfrm>
          </p:grpSpPr>
          <p:sp>
            <p:nvSpPr>
              <p:cNvPr id="14400" name="Freeform 80"/>
              <p:cNvSpPr>
                <a:spLocks/>
              </p:cNvSpPr>
              <p:nvPr/>
            </p:nvSpPr>
            <p:spPr bwMode="auto">
              <a:xfrm>
                <a:off x="0" y="0"/>
                <a:ext cx="339194" cy="363681"/>
              </a:xfrm>
              <a:custGeom>
                <a:avLst/>
                <a:gdLst>
                  <a:gd name="T0" fmla="*/ 0 w 339194"/>
                  <a:gd name="T1" fmla="*/ 0 h 363681"/>
                  <a:gd name="T2" fmla="*/ 339194 w 339194"/>
                  <a:gd name="T3" fmla="*/ 0 h 363681"/>
                  <a:gd name="T4" fmla="*/ 339194 w 339194"/>
                  <a:gd name="T5" fmla="*/ 363681 h 363681"/>
                  <a:gd name="T6" fmla="*/ 0 w 339194"/>
                  <a:gd name="T7" fmla="*/ 363681 h 363681"/>
                  <a:gd name="T8" fmla="*/ 0 w 339194"/>
                  <a:gd name="T9" fmla="*/ 0 h 363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194" h="363681">
                    <a:moveTo>
                      <a:pt x="0" y="0"/>
                    </a:moveTo>
                    <a:lnTo>
                      <a:pt x="339194" y="0"/>
                    </a:lnTo>
                    <a:lnTo>
                      <a:pt x="339194" y="363681"/>
                    </a:lnTo>
                    <a:lnTo>
                      <a:pt x="0" y="363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5271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4401" name="TextBox 81"/>
              <p:cNvSpPr txBox="1">
                <a:spLocks noChangeArrowheads="1"/>
              </p:cNvSpPr>
              <p:nvPr/>
            </p:nvSpPr>
            <p:spPr bwMode="auto">
              <a:xfrm>
                <a:off x="0" y="-190500"/>
                <a:ext cx="339194" cy="554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3425" tIns="23425" rIns="23425" bIns="23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575"/>
                  </a:lnSpc>
                </a:pPr>
                <a:endParaRPr lang="ja-JP" altLang="ja-JP" sz="1200"/>
              </a:p>
            </p:txBody>
          </p:sp>
        </p:grpSp>
        <p:sp>
          <p:nvSpPr>
            <p:cNvPr id="14399" name="Freeform 82"/>
            <p:cNvSpPr>
              <a:spLocks/>
            </p:cNvSpPr>
            <p:nvPr/>
          </p:nvSpPr>
          <p:spPr bwMode="auto">
            <a:xfrm>
              <a:off x="98076" y="72782"/>
              <a:ext cx="734537" cy="852311"/>
            </a:xfrm>
            <a:custGeom>
              <a:avLst/>
              <a:gdLst>
                <a:gd name="T0" fmla="*/ 0 w 734537"/>
                <a:gd name="T1" fmla="*/ 0 h 852311"/>
                <a:gd name="T2" fmla="*/ 734536 w 734537"/>
                <a:gd name="T3" fmla="*/ 0 h 852311"/>
                <a:gd name="T4" fmla="*/ 734536 w 734537"/>
                <a:gd name="T5" fmla="*/ 852311 h 852311"/>
                <a:gd name="T6" fmla="*/ 0 w 734537"/>
                <a:gd name="T7" fmla="*/ 852311 h 852311"/>
                <a:gd name="T8" fmla="*/ 0 w 734537"/>
                <a:gd name="T9" fmla="*/ 0 h 85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537" h="852311">
                  <a:moveTo>
                    <a:pt x="0" y="0"/>
                  </a:moveTo>
                  <a:lnTo>
                    <a:pt x="734536" y="0"/>
                  </a:lnTo>
                  <a:lnTo>
                    <a:pt x="734536" y="852311"/>
                  </a:lnTo>
                  <a:lnTo>
                    <a:pt x="0" y="85231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91122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2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1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8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4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8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9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29"/>
            <a:ext cx="12177808" cy="685001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32705"/>
              </p:ext>
            </p:extLst>
          </p:nvPr>
        </p:nvGraphicFramePr>
        <p:xfrm>
          <a:off x="153041" y="1435057"/>
          <a:ext cx="11795525" cy="2959902"/>
        </p:xfrm>
        <a:graphic>
          <a:graphicData uri="http://schemas.openxmlformats.org/drawingml/2006/table">
            <a:tbl>
              <a:tblPr/>
              <a:tblGrid>
                <a:gridCol w="2217126">
                  <a:extLst>
                    <a:ext uri="{9D8B030D-6E8A-4147-A177-3AD203B41FA5}">
                      <a16:colId xmlns:a16="http://schemas.microsoft.com/office/drawing/2014/main" val="2550485923"/>
                    </a:ext>
                  </a:extLst>
                </a:gridCol>
                <a:gridCol w="9578399">
                  <a:extLst>
                    <a:ext uri="{9D8B030D-6E8A-4147-A177-3AD203B41FA5}">
                      <a16:colId xmlns:a16="http://schemas.microsoft.com/office/drawing/2014/main" val="304602453"/>
                    </a:ext>
                  </a:extLst>
                </a:gridCol>
              </a:tblGrid>
              <a:tr h="841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 Bold" charset="-128"/>
                          <a:ea typeface="UDデジタル教科書体NPL Bold" charset="-128"/>
                          <a:sym typeface="UDデジタル教科書体NPL Bold" charset="-128"/>
                        </a:rPr>
                        <a:t>知識・技能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3825" marR="123825" marT="123825" marB="123825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" charset="-128"/>
                          <a:ea typeface="UDデジタル教科書体NPL" charset="-128"/>
                          <a:sym typeface="UDデジタル教科書体NPL" charset="-128"/>
                        </a:rPr>
                        <a:t>・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3825" marR="123825" marT="123825" marB="123825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488768"/>
                  </a:ext>
                </a:extLst>
              </a:tr>
              <a:tr h="9626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2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 Bold" charset="-128"/>
                          <a:ea typeface="UDデジタル教科書体NPL Bold" charset="-128"/>
                          <a:sym typeface="UDデジタル教科書体NPL Bold" charset="-128"/>
                        </a:rPr>
                        <a:t>思考力・判断力・表現力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3825" marR="123825" marT="123825" marB="123825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" charset="-128"/>
                          <a:ea typeface="UDデジタル教科書体NPL" charset="-128"/>
                          <a:sym typeface="UDデジタル教科書体NPL" charset="-128"/>
                        </a:rPr>
                        <a:t>・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3825" marR="123825" marT="123825" marB="123825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33637"/>
                  </a:ext>
                </a:extLst>
              </a:tr>
              <a:tr h="10469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 Bold" charset="-128"/>
                          <a:ea typeface="UDデジタル教科書体NPL Bold" charset="-128"/>
                          <a:sym typeface="UDデジタル教科書体NPL Bold" charset="-128"/>
                        </a:rPr>
                        <a:t>主体的に学びに向かう態度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3825" marR="123825" marT="123825" marB="123825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Dデジタル教科書体NPL" charset="-128"/>
                          <a:ea typeface="UDデジタル教科書体NPL" charset="-128"/>
                          <a:sym typeface="UDデジタル教科書体NPL" charset="-128"/>
                        </a:rPr>
                        <a:t>・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3825" marR="123825" marT="123825" marB="123825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68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76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33892" y="1261533"/>
          <a:ext cx="11724217" cy="5184777"/>
        </p:xfrm>
        <a:graphic>
          <a:graphicData uri="http://schemas.openxmlformats.org/drawingml/2006/table">
            <a:tbl>
              <a:tblPr/>
              <a:tblGrid>
                <a:gridCol w="3670300">
                  <a:extLst>
                    <a:ext uri="{9D8B030D-6E8A-4147-A177-3AD203B41FA5}">
                      <a16:colId xmlns:a16="http://schemas.microsoft.com/office/drawing/2014/main" val="1492301255"/>
                    </a:ext>
                  </a:extLst>
                </a:gridCol>
                <a:gridCol w="8053917">
                  <a:extLst>
                    <a:ext uri="{9D8B030D-6E8A-4147-A177-3AD203B41FA5}">
                      <a16:colId xmlns:a16="http://schemas.microsoft.com/office/drawing/2014/main" val="187309548"/>
                    </a:ext>
                  </a:extLst>
                </a:gridCol>
              </a:tblGrid>
              <a:tr h="1037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7000" marR="127000" marT="127000" marB="1270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4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7000" marR="127000" marT="127000" marB="1270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293501"/>
                  </a:ext>
                </a:extLst>
              </a:tr>
              <a:tr h="995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7000" marR="127000" marT="127000" marB="1270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4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7000" marR="127000" marT="127000" marB="1270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20370"/>
                  </a:ext>
                </a:extLst>
              </a:tr>
              <a:tr h="10403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7000" marR="127000" marT="127000" marB="1270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4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7000" marR="127000" marT="127000" marB="1270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295542"/>
                  </a:ext>
                </a:extLst>
              </a:tr>
              <a:tr h="1074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7000" marR="127000" marT="127000" marB="1270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4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7000" marR="127000" marT="127000" marB="1270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74144"/>
                  </a:ext>
                </a:extLst>
              </a:tr>
              <a:tr h="1037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7000" marR="127000" marT="127000" marB="1270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4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127000" marR="127000" marT="127000" marB="1270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288296"/>
                  </a:ext>
                </a:extLst>
              </a:tr>
            </a:tbl>
          </a:graphicData>
        </a:graphic>
      </p:graphicFrame>
      <p:grpSp>
        <p:nvGrpSpPr>
          <p:cNvPr id="13334" name="Group 3"/>
          <p:cNvGrpSpPr>
            <a:grpSpLocks/>
          </p:cNvGrpSpPr>
          <p:nvPr/>
        </p:nvGrpSpPr>
        <p:grpSpPr bwMode="auto">
          <a:xfrm>
            <a:off x="463550" y="1431926"/>
            <a:ext cx="3434292" cy="810683"/>
            <a:chOff x="0" y="0"/>
            <a:chExt cx="6869030" cy="1621631"/>
          </a:xfrm>
        </p:grpSpPr>
        <p:grpSp>
          <p:nvGrpSpPr>
            <p:cNvPr id="13362" name="Group 4"/>
            <p:cNvGrpSpPr>
              <a:grpSpLocks/>
            </p:cNvGrpSpPr>
            <p:nvPr/>
          </p:nvGrpSpPr>
          <p:grpSpPr bwMode="auto">
            <a:xfrm>
              <a:off x="0" y="0"/>
              <a:ext cx="6340227" cy="1621631"/>
              <a:chOff x="0" y="0"/>
              <a:chExt cx="1150751" cy="294326"/>
            </a:xfrm>
          </p:grpSpPr>
          <p:sp>
            <p:nvSpPr>
              <p:cNvPr id="13365" name="Freeform 5"/>
              <p:cNvSpPr>
                <a:spLocks/>
              </p:cNvSpPr>
              <p:nvPr/>
            </p:nvSpPr>
            <p:spPr bwMode="auto">
              <a:xfrm>
                <a:off x="0" y="0"/>
                <a:ext cx="1150751" cy="294326"/>
              </a:xfrm>
              <a:custGeom>
                <a:avLst/>
                <a:gdLst>
                  <a:gd name="T0" fmla="*/ 42777 w 1150751"/>
                  <a:gd name="T1" fmla="*/ 0 h 294326"/>
                  <a:gd name="T2" fmla="*/ 1107974 w 1150751"/>
                  <a:gd name="T3" fmla="*/ 0 h 294326"/>
                  <a:gd name="T4" fmla="*/ 1150751 w 1150751"/>
                  <a:gd name="T5" fmla="*/ 42777 h 294326"/>
                  <a:gd name="T6" fmla="*/ 1150751 w 1150751"/>
                  <a:gd name="T7" fmla="*/ 251549 h 294326"/>
                  <a:gd name="T8" fmla="*/ 1138222 w 1150751"/>
                  <a:gd name="T9" fmla="*/ 281797 h 294326"/>
                  <a:gd name="T10" fmla="*/ 1107974 w 1150751"/>
                  <a:gd name="T11" fmla="*/ 294326 h 294326"/>
                  <a:gd name="T12" fmla="*/ 42777 w 1150751"/>
                  <a:gd name="T13" fmla="*/ 294326 h 294326"/>
                  <a:gd name="T14" fmla="*/ 12529 w 1150751"/>
                  <a:gd name="T15" fmla="*/ 281797 h 294326"/>
                  <a:gd name="T16" fmla="*/ 0 w 1150751"/>
                  <a:gd name="T17" fmla="*/ 251549 h 294326"/>
                  <a:gd name="T18" fmla="*/ 0 w 1150751"/>
                  <a:gd name="T19" fmla="*/ 42777 h 294326"/>
                  <a:gd name="T20" fmla="*/ 12529 w 1150751"/>
                  <a:gd name="T21" fmla="*/ 12529 h 294326"/>
                  <a:gd name="T22" fmla="*/ 42777 w 1150751"/>
                  <a:gd name="T23" fmla="*/ 0 h 294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0751" h="294326">
                    <a:moveTo>
                      <a:pt x="42777" y="0"/>
                    </a:moveTo>
                    <a:lnTo>
                      <a:pt x="1107974" y="0"/>
                    </a:lnTo>
                    <a:cubicBezTo>
                      <a:pt x="1131599" y="0"/>
                      <a:pt x="1150751" y="19152"/>
                      <a:pt x="1150751" y="42777"/>
                    </a:cubicBezTo>
                    <a:lnTo>
                      <a:pt x="1150751" y="251549"/>
                    </a:lnTo>
                    <a:cubicBezTo>
                      <a:pt x="1150751" y="262894"/>
                      <a:pt x="1146244" y="273775"/>
                      <a:pt x="1138222" y="281797"/>
                    </a:cubicBezTo>
                    <a:cubicBezTo>
                      <a:pt x="1130200" y="289819"/>
                      <a:pt x="1119319" y="294326"/>
                      <a:pt x="1107974" y="294326"/>
                    </a:cubicBezTo>
                    <a:lnTo>
                      <a:pt x="42777" y="294326"/>
                    </a:lnTo>
                    <a:cubicBezTo>
                      <a:pt x="31432" y="294326"/>
                      <a:pt x="20551" y="289819"/>
                      <a:pt x="12529" y="281797"/>
                    </a:cubicBezTo>
                    <a:cubicBezTo>
                      <a:pt x="4507" y="273775"/>
                      <a:pt x="0" y="262894"/>
                      <a:pt x="0" y="251549"/>
                    </a:cubicBezTo>
                    <a:lnTo>
                      <a:pt x="0" y="42777"/>
                    </a:lnTo>
                    <a:cubicBezTo>
                      <a:pt x="0" y="31432"/>
                      <a:pt x="4507" y="20551"/>
                      <a:pt x="12529" y="12529"/>
                    </a:cubicBezTo>
                    <a:cubicBezTo>
                      <a:pt x="20551" y="4507"/>
                      <a:pt x="31432" y="0"/>
                      <a:pt x="42777" y="0"/>
                    </a:cubicBezTo>
                    <a:close/>
                  </a:path>
                </a:pathLst>
              </a:custGeom>
              <a:solidFill>
                <a:srgbClr val="FFCFED"/>
              </a:solidFill>
              <a:ln w="190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3366" name="TextBox 6"/>
              <p:cNvSpPr txBox="1">
                <a:spLocks noChangeArrowheads="1"/>
              </p:cNvSpPr>
              <p:nvPr/>
            </p:nvSpPr>
            <p:spPr bwMode="auto">
              <a:xfrm>
                <a:off x="0" y="-47625"/>
                <a:ext cx="1150751" cy="341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3867" tIns="33867" rIns="33867" bIns="33867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775"/>
                  </a:lnSpc>
                </a:pPr>
                <a:endParaRPr lang="ja-JP" altLang="ja-JP" sz="1200"/>
              </a:p>
            </p:txBody>
          </p:sp>
        </p:grpSp>
        <p:sp>
          <p:nvSpPr>
            <p:cNvPr id="13363" name="Freeform 7"/>
            <p:cNvSpPr>
              <a:spLocks/>
            </p:cNvSpPr>
            <p:nvPr/>
          </p:nvSpPr>
          <p:spPr bwMode="auto">
            <a:xfrm>
              <a:off x="294383" y="184344"/>
              <a:ext cx="901419" cy="1188031"/>
            </a:xfrm>
            <a:custGeom>
              <a:avLst/>
              <a:gdLst>
                <a:gd name="T0" fmla="*/ 0 w 901419"/>
                <a:gd name="T1" fmla="*/ 0 h 1188031"/>
                <a:gd name="T2" fmla="*/ 901418 w 901419"/>
                <a:gd name="T3" fmla="*/ 0 h 1188031"/>
                <a:gd name="T4" fmla="*/ 901418 w 901419"/>
                <a:gd name="T5" fmla="*/ 1188032 h 1188031"/>
                <a:gd name="T6" fmla="*/ 0 w 901419"/>
                <a:gd name="T7" fmla="*/ 1188032 h 1188031"/>
                <a:gd name="T8" fmla="*/ 0 w 901419"/>
                <a:gd name="T9" fmla="*/ 0 h 1188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419" h="1188031">
                  <a:moveTo>
                    <a:pt x="0" y="0"/>
                  </a:moveTo>
                  <a:lnTo>
                    <a:pt x="901418" y="0"/>
                  </a:lnTo>
                  <a:lnTo>
                    <a:pt x="901418" y="1188032"/>
                  </a:lnTo>
                  <a:lnTo>
                    <a:pt x="0" y="118803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89134" y="285797"/>
              <a:ext cx="5579896" cy="130826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5107"/>
                </a:lnSpc>
                <a:defRPr/>
              </a:pPr>
              <a:r>
                <a:rPr lang="en-US" sz="3648" b="1" dirty="0" err="1">
                  <a:solidFill>
                    <a:srgbClr val="000000"/>
                  </a:solidFill>
                  <a:latin typeface="UDデジタル教科書体NPL Bold"/>
                  <a:ea typeface="UDデジタル教科書体NPL Bold"/>
                  <a:cs typeface="UDデジタル教科書体NPL Bold"/>
                  <a:sym typeface="UDデジタル教科書体NPL Bold"/>
                </a:rPr>
                <a:t>課題の設定</a:t>
              </a:r>
              <a:endParaRPr lang="en-US" sz="3648" b="1" dirty="0">
                <a:solidFill>
                  <a:srgbClr val="000000"/>
                </a:solidFill>
                <a:latin typeface="UDデジタル教科書体NPL Bold"/>
                <a:ea typeface="UDデジタル教科書体NPL Bold"/>
                <a:cs typeface="UDデジタル教科書体NPL Bold"/>
                <a:sym typeface="UDデジタル教科書体NPL Bold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9917" y="11642"/>
            <a:ext cx="10229850" cy="87203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6788"/>
              </a:lnSpc>
              <a:defRPr/>
            </a:pPr>
            <a:r>
              <a:rPr lang="en-US" sz="4848" b="1">
                <a:solidFill>
                  <a:srgbClr val="000000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さあ、単元の学びサイクルを回そう</a:t>
            </a:r>
          </a:p>
        </p:txBody>
      </p:sp>
      <p:grpSp>
        <p:nvGrpSpPr>
          <p:cNvPr id="13336" name="Group 10"/>
          <p:cNvGrpSpPr>
            <a:grpSpLocks/>
          </p:cNvGrpSpPr>
          <p:nvPr/>
        </p:nvGrpSpPr>
        <p:grpSpPr bwMode="auto">
          <a:xfrm>
            <a:off x="463550" y="2483909"/>
            <a:ext cx="3276600" cy="766233"/>
            <a:chOff x="0" y="0"/>
            <a:chExt cx="6554650" cy="1531277"/>
          </a:xfrm>
        </p:grpSpPr>
        <p:grpSp>
          <p:nvGrpSpPr>
            <p:cNvPr id="13357" name="Group 11"/>
            <p:cNvGrpSpPr>
              <a:grpSpLocks/>
            </p:cNvGrpSpPr>
            <p:nvPr/>
          </p:nvGrpSpPr>
          <p:grpSpPr bwMode="auto">
            <a:xfrm>
              <a:off x="0" y="0"/>
              <a:ext cx="6050049" cy="1531277"/>
              <a:chOff x="0" y="0"/>
              <a:chExt cx="1150751" cy="291257"/>
            </a:xfrm>
          </p:grpSpPr>
          <p:sp>
            <p:nvSpPr>
              <p:cNvPr id="13360" name="Freeform 12"/>
              <p:cNvSpPr>
                <a:spLocks/>
              </p:cNvSpPr>
              <p:nvPr/>
            </p:nvSpPr>
            <p:spPr bwMode="auto">
              <a:xfrm>
                <a:off x="0" y="0"/>
                <a:ext cx="1150751" cy="291257"/>
              </a:xfrm>
              <a:custGeom>
                <a:avLst/>
                <a:gdLst>
                  <a:gd name="T0" fmla="*/ 42777 w 1150751"/>
                  <a:gd name="T1" fmla="*/ 0 h 291257"/>
                  <a:gd name="T2" fmla="*/ 1107974 w 1150751"/>
                  <a:gd name="T3" fmla="*/ 0 h 291257"/>
                  <a:gd name="T4" fmla="*/ 1150751 w 1150751"/>
                  <a:gd name="T5" fmla="*/ 42777 h 291257"/>
                  <a:gd name="T6" fmla="*/ 1150751 w 1150751"/>
                  <a:gd name="T7" fmla="*/ 248480 h 291257"/>
                  <a:gd name="T8" fmla="*/ 1138222 w 1150751"/>
                  <a:gd name="T9" fmla="*/ 278728 h 291257"/>
                  <a:gd name="T10" fmla="*/ 1107974 w 1150751"/>
                  <a:gd name="T11" fmla="*/ 291257 h 291257"/>
                  <a:gd name="T12" fmla="*/ 42777 w 1150751"/>
                  <a:gd name="T13" fmla="*/ 291257 h 291257"/>
                  <a:gd name="T14" fmla="*/ 12529 w 1150751"/>
                  <a:gd name="T15" fmla="*/ 278728 h 291257"/>
                  <a:gd name="T16" fmla="*/ 0 w 1150751"/>
                  <a:gd name="T17" fmla="*/ 248480 h 291257"/>
                  <a:gd name="T18" fmla="*/ 0 w 1150751"/>
                  <a:gd name="T19" fmla="*/ 42777 h 291257"/>
                  <a:gd name="T20" fmla="*/ 12529 w 1150751"/>
                  <a:gd name="T21" fmla="*/ 12529 h 291257"/>
                  <a:gd name="T22" fmla="*/ 42777 w 1150751"/>
                  <a:gd name="T23" fmla="*/ 0 h 29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0751" h="291257">
                    <a:moveTo>
                      <a:pt x="42777" y="0"/>
                    </a:moveTo>
                    <a:lnTo>
                      <a:pt x="1107974" y="0"/>
                    </a:lnTo>
                    <a:cubicBezTo>
                      <a:pt x="1131599" y="0"/>
                      <a:pt x="1150751" y="19152"/>
                      <a:pt x="1150751" y="42777"/>
                    </a:cubicBezTo>
                    <a:lnTo>
                      <a:pt x="1150751" y="248480"/>
                    </a:lnTo>
                    <a:cubicBezTo>
                      <a:pt x="1150751" y="259825"/>
                      <a:pt x="1146244" y="270705"/>
                      <a:pt x="1138222" y="278728"/>
                    </a:cubicBezTo>
                    <a:cubicBezTo>
                      <a:pt x="1130200" y="286750"/>
                      <a:pt x="1119319" y="291257"/>
                      <a:pt x="1107974" y="291257"/>
                    </a:cubicBezTo>
                    <a:lnTo>
                      <a:pt x="42777" y="291257"/>
                    </a:lnTo>
                    <a:cubicBezTo>
                      <a:pt x="31432" y="291257"/>
                      <a:pt x="20551" y="286750"/>
                      <a:pt x="12529" y="278728"/>
                    </a:cubicBezTo>
                    <a:cubicBezTo>
                      <a:pt x="4507" y="270705"/>
                      <a:pt x="0" y="259825"/>
                      <a:pt x="0" y="248480"/>
                    </a:cubicBezTo>
                    <a:lnTo>
                      <a:pt x="0" y="42777"/>
                    </a:lnTo>
                    <a:cubicBezTo>
                      <a:pt x="0" y="31432"/>
                      <a:pt x="4507" y="20551"/>
                      <a:pt x="12529" y="12529"/>
                    </a:cubicBezTo>
                    <a:cubicBezTo>
                      <a:pt x="20551" y="4507"/>
                      <a:pt x="31432" y="0"/>
                      <a:pt x="42777" y="0"/>
                    </a:cubicBezTo>
                    <a:close/>
                  </a:path>
                </a:pathLst>
              </a:custGeom>
              <a:solidFill>
                <a:srgbClr val="AAE0FF"/>
              </a:solidFill>
              <a:ln w="190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3361" name="TextBox 13"/>
              <p:cNvSpPr txBox="1">
                <a:spLocks noChangeArrowheads="1"/>
              </p:cNvSpPr>
              <p:nvPr/>
            </p:nvSpPr>
            <p:spPr bwMode="auto">
              <a:xfrm>
                <a:off x="0" y="-47625"/>
                <a:ext cx="1150751" cy="338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3867" tIns="33867" rIns="33867" bIns="33867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775"/>
                  </a:lnSpc>
                </a:pPr>
                <a:endParaRPr lang="ja-JP" altLang="ja-JP" sz="1200"/>
              </a:p>
            </p:txBody>
          </p:sp>
        </p:grpSp>
        <p:sp>
          <p:nvSpPr>
            <p:cNvPr id="13358" name="Freeform 14"/>
            <p:cNvSpPr>
              <a:spLocks/>
            </p:cNvSpPr>
            <p:nvPr/>
          </p:nvSpPr>
          <p:spPr bwMode="auto">
            <a:xfrm>
              <a:off x="370247" y="216732"/>
              <a:ext cx="1041036" cy="1192026"/>
            </a:xfrm>
            <a:custGeom>
              <a:avLst/>
              <a:gdLst>
                <a:gd name="T0" fmla="*/ 0 w 1041036"/>
                <a:gd name="T1" fmla="*/ 0 h 1192026"/>
                <a:gd name="T2" fmla="*/ 1041036 w 1041036"/>
                <a:gd name="T3" fmla="*/ 0 h 1192026"/>
                <a:gd name="T4" fmla="*/ 1041036 w 1041036"/>
                <a:gd name="T5" fmla="*/ 1192026 h 1192026"/>
                <a:gd name="T6" fmla="*/ 0 w 1041036"/>
                <a:gd name="T7" fmla="*/ 1192026 h 1192026"/>
                <a:gd name="T8" fmla="*/ 0 w 1041036"/>
                <a:gd name="T9" fmla="*/ 0 h 119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1036" h="1192026">
                  <a:moveTo>
                    <a:pt x="0" y="0"/>
                  </a:moveTo>
                  <a:lnTo>
                    <a:pt x="1041036" y="0"/>
                  </a:lnTo>
                  <a:lnTo>
                    <a:pt x="1041036" y="1192026"/>
                  </a:lnTo>
                  <a:lnTo>
                    <a:pt x="0" y="11920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77761" y="245343"/>
              <a:ext cx="5076889" cy="125577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4874"/>
                </a:lnSpc>
                <a:defRPr/>
              </a:pPr>
              <a:r>
                <a:rPr lang="en-US" sz="3481" b="1">
                  <a:solidFill>
                    <a:srgbClr val="000000"/>
                  </a:solidFill>
                  <a:latin typeface="UDデジタル教科書体NPL Bold"/>
                  <a:ea typeface="UDデジタル教科書体NPL Bold"/>
                  <a:cs typeface="UDデジタル教科書体NPL Bold"/>
                  <a:sym typeface="UDデジタル教科書体NPL Bold"/>
                </a:rPr>
                <a:t>情報の収集</a:t>
              </a:r>
            </a:p>
          </p:txBody>
        </p:sp>
      </p:grpSp>
      <p:grpSp>
        <p:nvGrpSpPr>
          <p:cNvPr id="13337" name="Group 16"/>
          <p:cNvGrpSpPr>
            <a:grpSpLocks/>
          </p:cNvGrpSpPr>
          <p:nvPr/>
        </p:nvGrpSpPr>
        <p:grpSpPr bwMode="auto">
          <a:xfrm>
            <a:off x="463550" y="3491442"/>
            <a:ext cx="3269192" cy="773641"/>
            <a:chOff x="0" y="0"/>
            <a:chExt cx="6538759" cy="1547413"/>
          </a:xfrm>
        </p:grpSpPr>
        <p:grpSp>
          <p:nvGrpSpPr>
            <p:cNvPr id="13352" name="Group 17"/>
            <p:cNvGrpSpPr>
              <a:grpSpLocks/>
            </p:cNvGrpSpPr>
            <p:nvPr/>
          </p:nvGrpSpPr>
          <p:grpSpPr bwMode="auto">
            <a:xfrm>
              <a:off x="0" y="0"/>
              <a:ext cx="6161693" cy="1547413"/>
              <a:chOff x="0" y="0"/>
              <a:chExt cx="1171986" cy="294326"/>
            </a:xfrm>
          </p:grpSpPr>
          <p:sp>
            <p:nvSpPr>
              <p:cNvPr id="13355" name="Freeform 18"/>
              <p:cNvSpPr>
                <a:spLocks/>
              </p:cNvSpPr>
              <p:nvPr/>
            </p:nvSpPr>
            <p:spPr bwMode="auto">
              <a:xfrm>
                <a:off x="0" y="0"/>
                <a:ext cx="1171986" cy="294326"/>
              </a:xfrm>
              <a:custGeom>
                <a:avLst/>
                <a:gdLst>
                  <a:gd name="T0" fmla="*/ 42002 w 1171986"/>
                  <a:gd name="T1" fmla="*/ 0 h 294326"/>
                  <a:gd name="T2" fmla="*/ 1129984 w 1171986"/>
                  <a:gd name="T3" fmla="*/ 0 h 294326"/>
                  <a:gd name="T4" fmla="*/ 1159684 w 1171986"/>
                  <a:gd name="T5" fmla="*/ 12302 h 294326"/>
                  <a:gd name="T6" fmla="*/ 1171986 w 1171986"/>
                  <a:gd name="T7" fmla="*/ 42002 h 294326"/>
                  <a:gd name="T8" fmla="*/ 1171986 w 1171986"/>
                  <a:gd name="T9" fmla="*/ 252324 h 294326"/>
                  <a:gd name="T10" fmla="*/ 1129984 w 1171986"/>
                  <a:gd name="T11" fmla="*/ 294326 h 294326"/>
                  <a:gd name="T12" fmla="*/ 42002 w 1171986"/>
                  <a:gd name="T13" fmla="*/ 294326 h 294326"/>
                  <a:gd name="T14" fmla="*/ 12302 w 1171986"/>
                  <a:gd name="T15" fmla="*/ 282024 h 294326"/>
                  <a:gd name="T16" fmla="*/ 0 w 1171986"/>
                  <a:gd name="T17" fmla="*/ 252324 h 294326"/>
                  <a:gd name="T18" fmla="*/ 0 w 1171986"/>
                  <a:gd name="T19" fmla="*/ 42002 h 294326"/>
                  <a:gd name="T20" fmla="*/ 12302 w 1171986"/>
                  <a:gd name="T21" fmla="*/ 12302 h 294326"/>
                  <a:gd name="T22" fmla="*/ 42002 w 1171986"/>
                  <a:gd name="T23" fmla="*/ 0 h 294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1986" h="294326">
                    <a:moveTo>
                      <a:pt x="42002" y="0"/>
                    </a:moveTo>
                    <a:lnTo>
                      <a:pt x="1129984" y="0"/>
                    </a:lnTo>
                    <a:cubicBezTo>
                      <a:pt x="1141124" y="0"/>
                      <a:pt x="1151807" y="4425"/>
                      <a:pt x="1159684" y="12302"/>
                    </a:cubicBezTo>
                    <a:cubicBezTo>
                      <a:pt x="1167561" y="20179"/>
                      <a:pt x="1171986" y="30862"/>
                      <a:pt x="1171986" y="42002"/>
                    </a:cubicBezTo>
                    <a:lnTo>
                      <a:pt x="1171986" y="252324"/>
                    </a:lnTo>
                    <a:cubicBezTo>
                      <a:pt x="1171986" y="275521"/>
                      <a:pt x="1153181" y="294326"/>
                      <a:pt x="1129984" y="294326"/>
                    </a:cubicBezTo>
                    <a:lnTo>
                      <a:pt x="42002" y="294326"/>
                    </a:lnTo>
                    <a:cubicBezTo>
                      <a:pt x="30862" y="294326"/>
                      <a:pt x="20179" y="289901"/>
                      <a:pt x="12302" y="282024"/>
                    </a:cubicBezTo>
                    <a:cubicBezTo>
                      <a:pt x="4425" y="274147"/>
                      <a:pt x="0" y="263464"/>
                      <a:pt x="0" y="252324"/>
                    </a:cubicBezTo>
                    <a:lnTo>
                      <a:pt x="0" y="42002"/>
                    </a:lnTo>
                    <a:cubicBezTo>
                      <a:pt x="0" y="30862"/>
                      <a:pt x="4425" y="20179"/>
                      <a:pt x="12302" y="12302"/>
                    </a:cubicBezTo>
                    <a:cubicBezTo>
                      <a:pt x="20179" y="4425"/>
                      <a:pt x="30862" y="0"/>
                      <a:pt x="42002" y="0"/>
                    </a:cubicBezTo>
                    <a:close/>
                  </a:path>
                </a:pathLst>
              </a:custGeom>
              <a:solidFill>
                <a:srgbClr val="FFEBAE"/>
              </a:solidFill>
              <a:ln w="190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3356" name="TextBox 19"/>
              <p:cNvSpPr txBox="1">
                <a:spLocks noChangeArrowheads="1"/>
              </p:cNvSpPr>
              <p:nvPr/>
            </p:nvSpPr>
            <p:spPr bwMode="auto">
              <a:xfrm>
                <a:off x="0" y="-47625"/>
                <a:ext cx="1171986" cy="341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3867" tIns="33867" rIns="33867" bIns="33867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775"/>
                  </a:lnSpc>
                </a:pPr>
                <a:endParaRPr lang="ja-JP" altLang="ja-JP" sz="1200"/>
              </a:p>
            </p:txBody>
          </p:sp>
        </p:grpSp>
        <p:sp>
          <p:nvSpPr>
            <p:cNvPr id="13353" name="Freeform 20"/>
            <p:cNvSpPr>
              <a:spLocks/>
            </p:cNvSpPr>
            <p:nvPr/>
          </p:nvSpPr>
          <p:spPr bwMode="auto">
            <a:xfrm>
              <a:off x="287141" y="147698"/>
              <a:ext cx="1045378" cy="1049752"/>
            </a:xfrm>
            <a:custGeom>
              <a:avLst/>
              <a:gdLst>
                <a:gd name="T0" fmla="*/ 0 w 1045378"/>
                <a:gd name="T1" fmla="*/ 0 h 1049752"/>
                <a:gd name="T2" fmla="*/ 1045378 w 1045378"/>
                <a:gd name="T3" fmla="*/ 0 h 1049752"/>
                <a:gd name="T4" fmla="*/ 1045378 w 1045378"/>
                <a:gd name="T5" fmla="*/ 1049752 h 1049752"/>
                <a:gd name="T6" fmla="*/ 0 w 1045378"/>
                <a:gd name="T7" fmla="*/ 1049752 h 1049752"/>
                <a:gd name="T8" fmla="*/ 0 w 1045378"/>
                <a:gd name="T9" fmla="*/ 0 h 1049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5378" h="1049752">
                  <a:moveTo>
                    <a:pt x="0" y="0"/>
                  </a:moveTo>
                  <a:lnTo>
                    <a:pt x="1045378" y="0"/>
                  </a:lnTo>
                  <a:lnTo>
                    <a:pt x="1045378" y="1049752"/>
                  </a:lnTo>
                  <a:lnTo>
                    <a:pt x="0" y="104975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20365" y="241320"/>
              <a:ext cx="5118394" cy="125686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4874"/>
                </a:lnSpc>
                <a:defRPr/>
              </a:pPr>
              <a:r>
                <a:rPr lang="en-US" sz="3481" b="1">
                  <a:solidFill>
                    <a:srgbClr val="000000"/>
                  </a:solidFill>
                  <a:latin typeface="UDデジタル教科書体NPL Bold"/>
                  <a:ea typeface="UDデジタル教科書体NPL Bold"/>
                  <a:cs typeface="UDデジタル教科書体NPL Bold"/>
                  <a:sym typeface="UDデジタル教科書体NPL Bold"/>
                </a:rPr>
                <a:t>整理・分析</a:t>
              </a:r>
            </a:p>
          </p:txBody>
        </p:sp>
      </p:grpSp>
      <p:grpSp>
        <p:nvGrpSpPr>
          <p:cNvPr id="13338" name="Group 22"/>
          <p:cNvGrpSpPr>
            <a:grpSpLocks/>
          </p:cNvGrpSpPr>
          <p:nvPr/>
        </p:nvGrpSpPr>
        <p:grpSpPr bwMode="auto">
          <a:xfrm>
            <a:off x="463550" y="4519084"/>
            <a:ext cx="3080809" cy="772583"/>
            <a:chOff x="0" y="0"/>
            <a:chExt cx="6161693" cy="1545744"/>
          </a:xfrm>
        </p:grpSpPr>
        <p:grpSp>
          <p:nvGrpSpPr>
            <p:cNvPr id="13346" name="Group 23"/>
            <p:cNvGrpSpPr>
              <a:grpSpLocks/>
            </p:cNvGrpSpPr>
            <p:nvPr/>
          </p:nvGrpSpPr>
          <p:grpSpPr bwMode="auto">
            <a:xfrm>
              <a:off x="0" y="0"/>
              <a:ext cx="6161693" cy="1545744"/>
              <a:chOff x="0" y="0"/>
              <a:chExt cx="1171986" cy="294009"/>
            </a:xfrm>
          </p:grpSpPr>
          <p:sp>
            <p:nvSpPr>
              <p:cNvPr id="13350" name="Freeform 24"/>
              <p:cNvSpPr>
                <a:spLocks/>
              </p:cNvSpPr>
              <p:nvPr/>
            </p:nvSpPr>
            <p:spPr bwMode="auto">
              <a:xfrm>
                <a:off x="0" y="0"/>
                <a:ext cx="1171986" cy="294009"/>
              </a:xfrm>
              <a:custGeom>
                <a:avLst/>
                <a:gdLst>
                  <a:gd name="T0" fmla="*/ 42002 w 1171986"/>
                  <a:gd name="T1" fmla="*/ 0 h 294009"/>
                  <a:gd name="T2" fmla="*/ 1129984 w 1171986"/>
                  <a:gd name="T3" fmla="*/ 0 h 294009"/>
                  <a:gd name="T4" fmla="*/ 1159684 w 1171986"/>
                  <a:gd name="T5" fmla="*/ 12302 h 294009"/>
                  <a:gd name="T6" fmla="*/ 1171986 w 1171986"/>
                  <a:gd name="T7" fmla="*/ 42002 h 294009"/>
                  <a:gd name="T8" fmla="*/ 1171986 w 1171986"/>
                  <a:gd name="T9" fmla="*/ 252007 h 294009"/>
                  <a:gd name="T10" fmla="*/ 1159684 w 1171986"/>
                  <a:gd name="T11" fmla="*/ 281707 h 294009"/>
                  <a:gd name="T12" fmla="*/ 1129984 w 1171986"/>
                  <a:gd name="T13" fmla="*/ 294009 h 294009"/>
                  <a:gd name="T14" fmla="*/ 42002 w 1171986"/>
                  <a:gd name="T15" fmla="*/ 294009 h 294009"/>
                  <a:gd name="T16" fmla="*/ 12302 w 1171986"/>
                  <a:gd name="T17" fmla="*/ 281707 h 294009"/>
                  <a:gd name="T18" fmla="*/ 0 w 1171986"/>
                  <a:gd name="T19" fmla="*/ 252007 h 294009"/>
                  <a:gd name="T20" fmla="*/ 0 w 1171986"/>
                  <a:gd name="T21" fmla="*/ 42002 h 294009"/>
                  <a:gd name="T22" fmla="*/ 12302 w 1171986"/>
                  <a:gd name="T23" fmla="*/ 12302 h 294009"/>
                  <a:gd name="T24" fmla="*/ 42002 w 1171986"/>
                  <a:gd name="T25" fmla="*/ 0 h 294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71986" h="294009">
                    <a:moveTo>
                      <a:pt x="42002" y="0"/>
                    </a:moveTo>
                    <a:lnTo>
                      <a:pt x="1129984" y="0"/>
                    </a:lnTo>
                    <a:cubicBezTo>
                      <a:pt x="1141124" y="0"/>
                      <a:pt x="1151807" y="4425"/>
                      <a:pt x="1159684" y="12302"/>
                    </a:cubicBezTo>
                    <a:cubicBezTo>
                      <a:pt x="1167561" y="20179"/>
                      <a:pt x="1171986" y="30862"/>
                      <a:pt x="1171986" y="42002"/>
                    </a:cubicBezTo>
                    <a:lnTo>
                      <a:pt x="1171986" y="252007"/>
                    </a:lnTo>
                    <a:cubicBezTo>
                      <a:pt x="1171986" y="263146"/>
                      <a:pt x="1167561" y="273830"/>
                      <a:pt x="1159684" y="281707"/>
                    </a:cubicBezTo>
                    <a:cubicBezTo>
                      <a:pt x="1151807" y="289583"/>
                      <a:pt x="1141124" y="294009"/>
                      <a:pt x="1129984" y="294009"/>
                    </a:cubicBezTo>
                    <a:lnTo>
                      <a:pt x="42002" y="294009"/>
                    </a:lnTo>
                    <a:cubicBezTo>
                      <a:pt x="30862" y="294009"/>
                      <a:pt x="20179" y="289583"/>
                      <a:pt x="12302" y="281707"/>
                    </a:cubicBezTo>
                    <a:cubicBezTo>
                      <a:pt x="4425" y="273830"/>
                      <a:pt x="0" y="263146"/>
                      <a:pt x="0" y="252007"/>
                    </a:cubicBezTo>
                    <a:lnTo>
                      <a:pt x="0" y="42002"/>
                    </a:lnTo>
                    <a:cubicBezTo>
                      <a:pt x="0" y="30862"/>
                      <a:pt x="4425" y="20179"/>
                      <a:pt x="12302" y="12302"/>
                    </a:cubicBezTo>
                    <a:cubicBezTo>
                      <a:pt x="20179" y="4425"/>
                      <a:pt x="30862" y="0"/>
                      <a:pt x="42002" y="0"/>
                    </a:cubicBezTo>
                    <a:close/>
                  </a:path>
                </a:pathLst>
              </a:custGeom>
              <a:solidFill>
                <a:srgbClr val="C7FFC5"/>
              </a:solidFill>
              <a:ln w="190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3351" name="TextBox 25"/>
              <p:cNvSpPr txBox="1">
                <a:spLocks noChangeArrowheads="1"/>
              </p:cNvSpPr>
              <p:nvPr/>
            </p:nvSpPr>
            <p:spPr bwMode="auto">
              <a:xfrm>
                <a:off x="0" y="-47625"/>
                <a:ext cx="1171986" cy="341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3867" tIns="33867" rIns="33867" bIns="33867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775"/>
                  </a:lnSpc>
                </a:pPr>
                <a:endParaRPr lang="ja-JP" altLang="ja-JP" sz="1200"/>
              </a:p>
            </p:txBody>
          </p:sp>
        </p:grpSp>
        <p:sp>
          <p:nvSpPr>
            <p:cNvPr id="13347" name="Freeform 26"/>
            <p:cNvSpPr>
              <a:spLocks/>
            </p:cNvSpPr>
            <p:nvPr/>
          </p:nvSpPr>
          <p:spPr bwMode="auto">
            <a:xfrm>
              <a:off x="247573" y="200961"/>
              <a:ext cx="1174153" cy="1064076"/>
            </a:xfrm>
            <a:custGeom>
              <a:avLst/>
              <a:gdLst>
                <a:gd name="T0" fmla="*/ 0 w 1174153"/>
                <a:gd name="T1" fmla="*/ 0 h 1064076"/>
                <a:gd name="T2" fmla="*/ 1174154 w 1174153"/>
                <a:gd name="T3" fmla="*/ 0 h 1064076"/>
                <a:gd name="T4" fmla="*/ 1174154 w 1174153"/>
                <a:gd name="T5" fmla="*/ 1064077 h 1064076"/>
                <a:gd name="T6" fmla="*/ 0 w 1174153"/>
                <a:gd name="T7" fmla="*/ 1064077 h 1064076"/>
                <a:gd name="T8" fmla="*/ 0 w 1174153"/>
                <a:gd name="T9" fmla="*/ 0 h 1064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4153" h="1064076">
                  <a:moveTo>
                    <a:pt x="0" y="0"/>
                  </a:moveTo>
                  <a:lnTo>
                    <a:pt x="1174154" y="0"/>
                  </a:lnTo>
                  <a:lnTo>
                    <a:pt x="1174154" y="1064077"/>
                  </a:lnTo>
                  <a:lnTo>
                    <a:pt x="0" y="106407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82201" y="218100"/>
              <a:ext cx="2836369" cy="125722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4874"/>
                </a:lnSpc>
                <a:defRPr/>
              </a:pPr>
              <a:r>
                <a:rPr lang="en-US" sz="3481" b="1" spc="-696">
                  <a:solidFill>
                    <a:srgbClr val="000000"/>
                  </a:solidFill>
                  <a:latin typeface="UDデジタル教科書体NPL Bold"/>
                  <a:ea typeface="UDデジタル教科書体NPL Bold"/>
                  <a:cs typeface="UDデジタル教科書体NPL Bold"/>
                  <a:sym typeface="UDデジタル教科書体NPL Bold"/>
                </a:rPr>
                <a:t>まとめ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484076" y="218100"/>
              <a:ext cx="2677617" cy="125722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4874"/>
                </a:lnSpc>
                <a:defRPr/>
              </a:pPr>
              <a:r>
                <a:rPr lang="en-US" sz="3481" b="1" spc="-375" dirty="0">
                  <a:solidFill>
                    <a:srgbClr val="000000"/>
                  </a:solidFill>
                  <a:latin typeface="UDデジタル教科書体NPL Bold"/>
                  <a:ea typeface="UDデジタル教科書体NPL Bold"/>
                  <a:cs typeface="UDデジタル教科書体NPL Bold"/>
                  <a:sym typeface="UDデジタル教科書体NPL Bold"/>
                </a:rPr>
                <a:t>・</a:t>
              </a:r>
              <a:r>
                <a:rPr lang="en-US" sz="3481" b="1" spc="-375" dirty="0" err="1">
                  <a:solidFill>
                    <a:srgbClr val="000000"/>
                  </a:solidFill>
                  <a:latin typeface="UDデジタル教科書体NPL Bold"/>
                  <a:ea typeface="UDデジタル教科書体NPL Bold"/>
                  <a:cs typeface="UDデジタル教科書体NPL Bold"/>
                  <a:sym typeface="UDデジタル教科書体NPL Bold"/>
                </a:rPr>
                <a:t>表現</a:t>
              </a:r>
              <a:endParaRPr lang="en-US" sz="3481" b="1" spc="-375" dirty="0">
                <a:solidFill>
                  <a:srgbClr val="000000"/>
                </a:solidFill>
                <a:latin typeface="UDデジタル教科書体NPL Bold"/>
                <a:ea typeface="UDデジタル教科書体NPL Bold"/>
                <a:cs typeface="UDデジタル教科書体NPL Bold"/>
                <a:sym typeface="UDデジタル教科書体NPL Bold"/>
              </a:endParaRPr>
            </a:p>
          </p:txBody>
        </p:sp>
      </p:grpSp>
      <p:grpSp>
        <p:nvGrpSpPr>
          <p:cNvPr id="13339" name="Group 29"/>
          <p:cNvGrpSpPr>
            <a:grpSpLocks/>
          </p:cNvGrpSpPr>
          <p:nvPr/>
        </p:nvGrpSpPr>
        <p:grpSpPr bwMode="auto">
          <a:xfrm>
            <a:off x="350309" y="5545667"/>
            <a:ext cx="3495675" cy="756709"/>
            <a:chOff x="0" y="0"/>
            <a:chExt cx="6992372" cy="1513600"/>
          </a:xfrm>
        </p:grpSpPr>
        <p:grpSp>
          <p:nvGrpSpPr>
            <p:cNvPr id="13340" name="Group 30"/>
            <p:cNvGrpSpPr>
              <a:grpSpLocks/>
            </p:cNvGrpSpPr>
            <p:nvPr/>
          </p:nvGrpSpPr>
          <p:grpSpPr bwMode="auto">
            <a:xfrm>
              <a:off x="0" y="0"/>
              <a:ext cx="6879836" cy="1513600"/>
              <a:chOff x="0" y="0"/>
              <a:chExt cx="1337814" cy="294326"/>
            </a:xfrm>
          </p:grpSpPr>
          <p:sp>
            <p:nvSpPr>
              <p:cNvPr id="13344" name="Freeform 31"/>
              <p:cNvSpPr>
                <a:spLocks/>
              </p:cNvSpPr>
              <p:nvPr/>
            </p:nvSpPr>
            <p:spPr bwMode="auto">
              <a:xfrm>
                <a:off x="0" y="0"/>
                <a:ext cx="1337814" cy="294326"/>
              </a:xfrm>
              <a:custGeom>
                <a:avLst/>
                <a:gdLst>
                  <a:gd name="T0" fmla="*/ 67518 w 1337814"/>
                  <a:gd name="T1" fmla="*/ 0 h 294326"/>
                  <a:gd name="T2" fmla="*/ 1270296 w 1337814"/>
                  <a:gd name="T3" fmla="*/ 0 h 294326"/>
                  <a:gd name="T4" fmla="*/ 1337814 w 1337814"/>
                  <a:gd name="T5" fmla="*/ 67518 h 294326"/>
                  <a:gd name="T6" fmla="*/ 1337814 w 1337814"/>
                  <a:gd name="T7" fmla="*/ 226808 h 294326"/>
                  <a:gd name="T8" fmla="*/ 1270296 w 1337814"/>
                  <a:gd name="T9" fmla="*/ 294326 h 294326"/>
                  <a:gd name="T10" fmla="*/ 67518 w 1337814"/>
                  <a:gd name="T11" fmla="*/ 294326 h 294326"/>
                  <a:gd name="T12" fmla="*/ 19776 w 1337814"/>
                  <a:gd name="T13" fmla="*/ 274550 h 294326"/>
                  <a:gd name="T14" fmla="*/ 0 w 1337814"/>
                  <a:gd name="T15" fmla="*/ 226808 h 294326"/>
                  <a:gd name="T16" fmla="*/ 0 w 1337814"/>
                  <a:gd name="T17" fmla="*/ 67518 h 294326"/>
                  <a:gd name="T18" fmla="*/ 67518 w 1337814"/>
                  <a:gd name="T19" fmla="*/ 0 h 294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7814" h="294326">
                    <a:moveTo>
                      <a:pt x="67518" y="0"/>
                    </a:moveTo>
                    <a:lnTo>
                      <a:pt x="1270296" y="0"/>
                    </a:lnTo>
                    <a:cubicBezTo>
                      <a:pt x="1307585" y="0"/>
                      <a:pt x="1337814" y="30229"/>
                      <a:pt x="1337814" y="67518"/>
                    </a:cubicBezTo>
                    <a:lnTo>
                      <a:pt x="1337814" y="226808"/>
                    </a:lnTo>
                    <a:cubicBezTo>
                      <a:pt x="1337814" y="264097"/>
                      <a:pt x="1307585" y="294326"/>
                      <a:pt x="1270296" y="294326"/>
                    </a:cubicBezTo>
                    <a:lnTo>
                      <a:pt x="67518" y="294326"/>
                    </a:lnTo>
                    <a:cubicBezTo>
                      <a:pt x="49611" y="294326"/>
                      <a:pt x="32438" y="287213"/>
                      <a:pt x="19776" y="274550"/>
                    </a:cubicBezTo>
                    <a:cubicBezTo>
                      <a:pt x="7114" y="261888"/>
                      <a:pt x="0" y="244715"/>
                      <a:pt x="0" y="226808"/>
                    </a:cubicBezTo>
                    <a:lnTo>
                      <a:pt x="0" y="67518"/>
                    </a:lnTo>
                    <a:cubicBezTo>
                      <a:pt x="0" y="30229"/>
                      <a:pt x="30229" y="0"/>
                      <a:pt x="67518" y="0"/>
                    </a:cubicBezTo>
                    <a:close/>
                  </a:path>
                </a:pathLst>
              </a:custGeom>
              <a:solidFill>
                <a:srgbClr val="DECEFF"/>
              </a:solidFill>
              <a:ln w="190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13345" name="TextBox 32"/>
              <p:cNvSpPr txBox="1">
                <a:spLocks noChangeArrowheads="1"/>
              </p:cNvSpPr>
              <p:nvPr/>
            </p:nvSpPr>
            <p:spPr bwMode="auto">
              <a:xfrm>
                <a:off x="0" y="-47625"/>
                <a:ext cx="1337814" cy="341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885" tIns="18885" rIns="18885" bIns="1888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775"/>
                  </a:lnSpc>
                </a:pPr>
                <a:endParaRPr lang="ja-JP" altLang="ja-JP" sz="1200"/>
              </a:p>
            </p:txBody>
          </p:sp>
        </p:grpSp>
        <p:sp>
          <p:nvSpPr>
            <p:cNvPr id="13341" name="Freeform 33"/>
            <p:cNvSpPr>
              <a:spLocks/>
            </p:cNvSpPr>
            <p:nvPr/>
          </p:nvSpPr>
          <p:spPr bwMode="auto">
            <a:xfrm>
              <a:off x="76213" y="226440"/>
              <a:ext cx="1126843" cy="1046556"/>
            </a:xfrm>
            <a:custGeom>
              <a:avLst/>
              <a:gdLst>
                <a:gd name="T0" fmla="*/ 0 w 1126843"/>
                <a:gd name="T1" fmla="*/ 0 h 1046556"/>
                <a:gd name="T2" fmla="*/ 1126844 w 1126843"/>
                <a:gd name="T3" fmla="*/ 0 h 1046556"/>
                <a:gd name="T4" fmla="*/ 1126844 w 1126843"/>
                <a:gd name="T5" fmla="*/ 1046556 h 1046556"/>
                <a:gd name="T6" fmla="*/ 0 w 1126843"/>
                <a:gd name="T7" fmla="*/ 1046556 h 1046556"/>
                <a:gd name="T8" fmla="*/ 0 w 1126843"/>
                <a:gd name="T9" fmla="*/ 0 h 104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843" h="1046556">
                  <a:moveTo>
                    <a:pt x="0" y="0"/>
                  </a:moveTo>
                  <a:lnTo>
                    <a:pt x="1126844" y="0"/>
                  </a:lnTo>
                  <a:lnTo>
                    <a:pt x="1126844" y="1046556"/>
                  </a:lnTo>
                  <a:lnTo>
                    <a:pt x="0" y="104655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202444" y="207459"/>
              <a:ext cx="3338472" cy="117995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4573"/>
                </a:lnSpc>
                <a:defRPr/>
              </a:pPr>
              <a:r>
                <a:rPr lang="en-US" sz="3266" b="1" spc="-653">
                  <a:solidFill>
                    <a:srgbClr val="000000"/>
                  </a:solidFill>
                  <a:latin typeface="UDデジタル教科書体NPL Bold"/>
                  <a:ea typeface="UDデジタル教科書体NPL Bold"/>
                  <a:cs typeface="UDデジタル教科書体NPL Bold"/>
                  <a:sym typeface="UDデジタル教科書体NPL Bold"/>
                </a:rPr>
                <a:t>ふりかえり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312280" y="156653"/>
              <a:ext cx="2680092" cy="125690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4878"/>
                </a:lnSpc>
                <a:defRPr/>
              </a:pPr>
              <a:r>
                <a:rPr lang="en-US" sz="3484" b="1" spc="-467">
                  <a:solidFill>
                    <a:srgbClr val="000000"/>
                  </a:solidFill>
                  <a:latin typeface="UDデジタル教科書体NPL Bold"/>
                  <a:ea typeface="UDデジタル教科書体NPL Bold"/>
                  <a:cs typeface="UDデジタル教科書体NPL Bold"/>
                  <a:sym typeface="UDデジタル教科書体NPL Bold"/>
                </a:rPr>
                <a:t>・改善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923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ワイド画面</PresentationFormat>
  <Paragraphs>34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Noto Sans JP Bold</vt:lpstr>
      <vt:lpstr>UDデジタル教科書体NPL</vt:lpstr>
      <vt:lpstr>UDデジタル教科書体NPL Bold</vt:lpstr>
      <vt:lpstr>UDデジタル教科書体NPL Medium</vt:lpstr>
      <vt:lpstr>チェックポイント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2025-08-27T01:48:57Z</dcterms:created>
  <dcterms:modified xsi:type="dcterms:W3CDTF">2025-08-27T01:49:05Z</dcterms:modified>
</cp:coreProperties>
</file>