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2" autoAdjust="0"/>
    <p:restoredTop sz="94660"/>
  </p:normalViewPr>
  <p:slideViewPr>
    <p:cSldViewPr snapToGrid="0">
      <p:cViewPr varScale="1">
        <p:scale>
          <a:sx n="97" d="100"/>
          <a:sy n="97" d="100"/>
        </p:scale>
        <p:origin x="139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FA9354-BFB1-48BB-8B0F-72CD6BCE7C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E354815-054E-42C1-BFD7-5C1BCC2A93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EC24C76-82E3-4609-AB6E-70AEBCB125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B2169-D7B3-4F33-BE85-C2B3CE1FDB6D}" type="datetimeFigureOut">
              <a:rPr kumimoji="1" lang="ja-JP" altLang="en-US" smtClean="0"/>
              <a:t>2025/8/27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8BB4C8E-CE97-4876-A5A8-A3DB9C8CB9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0F7130C-0D39-4D52-89DC-C211549AB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3F5C8-F2F2-45C6-B366-4059BB15FB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9150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8AFE47F-B904-4090-A6F6-D5E0A7180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E982AAD-3552-4124-A5E0-AE80BC4075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227D7E6-054F-446F-8DA1-1727B98A69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B2169-D7B3-4F33-BE85-C2B3CE1FDB6D}" type="datetimeFigureOut">
              <a:rPr kumimoji="1" lang="ja-JP" altLang="en-US" smtClean="0"/>
              <a:t>2025/8/27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A5E1541-C549-4C8E-8D55-BF54ACE063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A4351AF-6450-4BB6-8714-FBE1B697A5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3F5C8-F2F2-45C6-B366-4059BB15FB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3084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AB5BDC7-C7FC-4F78-A5E9-7E634B4F85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97E9F62-348A-4293-8942-18C935C38C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6FC31DB-4742-46DA-BA12-C2443C0997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B2169-D7B3-4F33-BE85-C2B3CE1FDB6D}" type="datetimeFigureOut">
              <a:rPr kumimoji="1" lang="ja-JP" altLang="en-US" smtClean="0"/>
              <a:t>2025/8/27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C4F9573-2AA5-4A8B-8ED8-668C70546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82B1059-AD93-473F-BA97-D654A19D4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3F5C8-F2F2-45C6-B366-4059BB15FB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494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FEF1266-B4E4-42E4-8C09-D8079DF688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6BF161D-14AC-47E1-BEF5-874520C918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A538028-FC88-4F79-AF81-9212FFABF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B2169-D7B3-4F33-BE85-C2B3CE1FDB6D}" type="datetimeFigureOut">
              <a:rPr kumimoji="1" lang="ja-JP" altLang="en-US" smtClean="0"/>
              <a:t>2025/8/27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D9D8E05-6131-4684-8FCD-BEB975F54B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1666A2A-615D-42E9-BA76-4A1255FDD9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3F5C8-F2F2-45C6-B366-4059BB15FB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0558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30B609D-2854-49AD-8A49-CB099D9ECD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6633A09-C388-4C1E-B922-AE5861900F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AEB5DF5-6CAC-4316-8452-83C665AB6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B2169-D7B3-4F33-BE85-C2B3CE1FDB6D}" type="datetimeFigureOut">
              <a:rPr kumimoji="1" lang="ja-JP" altLang="en-US" smtClean="0"/>
              <a:t>2025/8/27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0C4BA92-E19C-4A76-AFC7-FE32ABE7AF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E955235-86FC-411C-967A-12230E9C2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3F5C8-F2F2-45C6-B366-4059BB15FB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87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4116DE3-08AA-4A92-9D3B-DE83BCF87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5471B9F-FB6C-47AF-8F61-C97CB3F4D7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FBD3685-B5CB-49E2-84C0-CEB04C09D6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CF53643-EB5F-4B30-8469-5841B9418D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B2169-D7B3-4F33-BE85-C2B3CE1FDB6D}" type="datetimeFigureOut">
              <a:rPr kumimoji="1" lang="ja-JP" altLang="en-US" smtClean="0"/>
              <a:t>2025/8/27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E6BF7D9-CBE3-4265-B242-D2627C01A7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486346F-213A-4C2C-9A13-7641BCD642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3F5C8-F2F2-45C6-B366-4059BB15FB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975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03C382-E521-40E2-8A11-B453292773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B7D1AA8-13DC-40B1-9C67-596B660DF5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D2AD708-D898-44EC-BE85-96579BC1D3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EC28C3B-6A5A-4BB2-978C-69DDF14DE5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BB56B5F-9A5B-45DA-B041-C85737CDC9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066B216-4E97-40E1-BA85-B0FE42376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B2169-D7B3-4F33-BE85-C2B3CE1FDB6D}" type="datetimeFigureOut">
              <a:rPr kumimoji="1" lang="ja-JP" altLang="en-US" smtClean="0"/>
              <a:t>2025/8/27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82EE5FD1-D65E-4AD4-BB16-7C232C93B0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33C48CB0-7914-42EF-8FBF-9175CABF3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3F5C8-F2F2-45C6-B366-4059BB15FB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3445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D91914-6FCD-48C1-8CB7-80F8783EAE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8095BA2-3F79-4439-851C-274D0FFE7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B2169-D7B3-4F33-BE85-C2B3CE1FDB6D}" type="datetimeFigureOut">
              <a:rPr kumimoji="1" lang="ja-JP" altLang="en-US" smtClean="0"/>
              <a:t>2025/8/27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075FC52-08CD-4481-A477-F04EDDF74F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8F3A7E2-9FE0-401B-8CED-50F537604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3F5C8-F2F2-45C6-B366-4059BB15FB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0330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A5B2B77-44DE-4DE7-BC86-04AEC2826C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B2169-D7B3-4F33-BE85-C2B3CE1FDB6D}" type="datetimeFigureOut">
              <a:rPr kumimoji="1" lang="ja-JP" altLang="en-US" smtClean="0"/>
              <a:t>2025/8/27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5AC1F92-06C2-4348-AFA3-BF9B26AA51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D79131C-E621-4E67-91FA-548788970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3F5C8-F2F2-45C6-B366-4059BB15FB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7543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C4885D3-568A-4380-A0E0-E29E73DD09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FFD12AF-713C-45CC-899F-9AB969FAEB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5225CAF-0266-49CF-BB9F-2F9F66E159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1B236D2-643E-49BA-B481-A69A56D434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B2169-D7B3-4F33-BE85-C2B3CE1FDB6D}" type="datetimeFigureOut">
              <a:rPr kumimoji="1" lang="ja-JP" altLang="en-US" smtClean="0"/>
              <a:t>2025/8/27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F88C23C-2FA5-49BD-8BFA-0FE420B45B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47068CC-32EF-4B62-9D2D-775491BAAF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3F5C8-F2F2-45C6-B366-4059BB15FB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9860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CCBCD25-9FFC-4C0A-A843-5B0F7C3BDC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7370502-8C31-425B-BF6A-354101F418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F5D1387-D28F-4616-92B9-DA33C911C7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A827143-B6F7-4665-9456-0285402FC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B2169-D7B3-4F33-BE85-C2B3CE1FDB6D}" type="datetimeFigureOut">
              <a:rPr kumimoji="1" lang="ja-JP" altLang="en-US" smtClean="0"/>
              <a:t>2025/8/27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1D4E608-A8E2-406D-A8EF-EA634CD480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E6E1245-3743-47D6-8FAE-49743C2DC5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3F5C8-F2F2-45C6-B366-4059BB15FB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9201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8559A9BF-F432-40AF-91D3-6908B376F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1A68E63-AB2C-417E-8197-B169F816F7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84E6AF4-43A9-4392-A63B-AC41205E56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DB2169-D7B3-4F33-BE85-C2B3CE1FDB6D}" type="datetimeFigureOut">
              <a:rPr kumimoji="1" lang="ja-JP" altLang="en-US" smtClean="0"/>
              <a:t>2025/8/27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6E60CAF-0082-4009-B3E8-00FE8277CD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E9F8B18-7AED-40F7-A83F-72C436F364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3F5C8-F2F2-45C6-B366-4059BB15FB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4527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図 15" descr="ゲーム画面のスクリーンショット&#10;&#10;AI 生成コンテンツは誤りを含む可能性があります。">
            <a:extLst>
              <a:ext uri="{FF2B5EF4-FFF2-40B4-BE49-F238E27FC236}">
                <a16:creationId xmlns:a16="http://schemas.microsoft.com/office/drawing/2014/main" id="{6E56E79A-EB9F-41D3-8C68-BD8159BEFFD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590" y="341830"/>
            <a:ext cx="10361212" cy="5841134"/>
          </a:xfrm>
          <a:prstGeom prst="rect">
            <a:avLst/>
          </a:prstGeom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3EFBC3E-8A89-4FE7-900E-913C7A743495}"/>
              </a:ext>
            </a:extLst>
          </p:cNvPr>
          <p:cNvSpPr txBox="1"/>
          <p:nvPr/>
        </p:nvSpPr>
        <p:spPr>
          <a:xfrm>
            <a:off x="4838700" y="6290398"/>
            <a:ext cx="6547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hlinkClick r:id="" action="ppaction://noaction"/>
              </a:rPr>
              <a:t>https://futabajuku.my.canva.site/jiyu-shindo</a:t>
            </a:r>
            <a:endParaRPr kumimoji="1" lang="en-US" altLang="ja-JP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pic>
        <p:nvPicPr>
          <p:cNvPr id="6" name="Picture 2" descr="https://qr.quel.jp/tmp/7c22f7cc5608c1457404eb5151f24cd212ee248f.png">
            <a:extLst>
              <a:ext uri="{FF2B5EF4-FFF2-40B4-BE49-F238E27FC236}">
                <a16:creationId xmlns:a16="http://schemas.microsoft.com/office/drawing/2014/main" id="{07B4852E-FF07-4574-BC67-0051198C31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26948" y="5757824"/>
            <a:ext cx="966844" cy="966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s://qr.quel.jp/tmp/ef4b74913b5763eeb7e366d43a72ecd81adf17c6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4643" y="1268853"/>
            <a:ext cx="599705" cy="599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qr.quel.jp/tmp/954353420de441dd5df83e5a7666f776db54dc22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6291" y="3331307"/>
            <a:ext cx="59055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qr.quel.jp/tmp/c6fa4e1ad69c05a38124cc6f475ace762c2e65cd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6290" y="4019550"/>
            <a:ext cx="59055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qr.quel.jp/tmp/85d14d40040c7c45905a113b4e7b946bdb7664e1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0415" y="4727381"/>
            <a:ext cx="606425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s://qr.quel.jp/tmp/3718cae1f4c2ead6d2e81974e7c26cd460041af8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6290" y="5391129"/>
            <a:ext cx="59055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https://qr.quel.jp/tmp/d61df3b7c3426468a44cb4e1a4d12f931b087a74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92925" y="863678"/>
            <a:ext cx="696638" cy="696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https://qr.quel.jp/tmp/c8f691e307aa93c7bbca0c7a8e70a4b12c4245b8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84536" y="2407366"/>
            <a:ext cx="696638" cy="696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https://qr.quel.jp/tmp/04265fab05fb58d547fba730414e8cd7d75cbb82.pn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38308" y="3623955"/>
            <a:ext cx="551474" cy="551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https://qr.quel.jp/tmp/aa9ce5ba411d5e1ad6c73b26de71a6009f9cc168.pn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9919" y="4263810"/>
            <a:ext cx="551474" cy="551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Picture 24" descr="https://qr.quel.jp/tmp/a991672ded2b087f7f07b9c7fb92f97f3479f21d.pn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7640" y="5253808"/>
            <a:ext cx="551474" cy="551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42586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</Words>
  <Application>Microsoft Office PowerPoint</Application>
  <PresentationFormat>ワイド画面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UD デジタル 教科書体 NK-R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2025-08-27T01:27:57Z</dcterms:created>
  <dcterms:modified xsi:type="dcterms:W3CDTF">2025-08-27T01:28:11Z</dcterms:modified>
</cp:coreProperties>
</file>