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770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592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37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24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74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1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925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98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273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96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71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73407-A342-4B42-8D05-43323CAF88E6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897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531657" y="539157"/>
            <a:ext cx="7328848" cy="491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第３次大阪府スポーツ推進</a:t>
            </a:r>
            <a:r>
              <a:rPr lang="ja-JP" altLang="en-US" sz="24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計画策定部会委員名簿</a:t>
            </a:r>
            <a:endParaRPr lang="ja-JP" altLang="en-US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3204" y="1196782"/>
            <a:ext cx="11245755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伊藤　央二　　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中京大学スポーツ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科学部准教授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大前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千代子　　大阪車いすテニス協会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会長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〇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冨山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浩三　　　大阪体育大学体育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学部社会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貢献センター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長・教授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春名　秀子　　　元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大阪府立今宮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高等学校指導教諭・ダンス部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顧問</a:t>
            </a: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◎</a:t>
            </a:r>
            <a:r>
              <a:rPr lang="zh-CN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比嘉　悟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lang="zh-CN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桃山</a:t>
            </a:r>
            <a:r>
              <a:rPr lang="zh-CN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学院教育大学</a:t>
            </a:r>
            <a:r>
              <a:rPr lang="zh-CN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副学長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zh-CN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教授</a:t>
            </a:r>
            <a:endParaRPr lang="zh-CN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横山　久代　　　大阪市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立大学都市健康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・スポーツ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センター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准教授</a:t>
            </a:r>
          </a:p>
          <a:p>
            <a:pPr algn="r"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◎部会長・〇部会長代理（５０音順・敬称略）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3204" y="4363908"/>
            <a:ext cx="1124575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（オブザーバー）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井村　悟朗　　　公益財団法人大阪観光局経営企画室スポーツツーリズム担当部長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久田　和伸　　　大阪市経済戦略局スポーツ部スポーツ課長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槇山　愛湖　　　大阪商工会議所理事・産業部長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（５０音順・敬称略）　　　　　　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874991" y="136477"/>
            <a:ext cx="943969" cy="3957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ja-JP" altLang="en-US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資料１</a:t>
            </a:r>
            <a:endParaRPr lang="ja-JP" altLang="en-US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6563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181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和田　応樹</dc:creator>
  <cp:lastModifiedBy>山口　夏波</cp:lastModifiedBy>
  <cp:revision>6</cp:revision>
  <dcterms:created xsi:type="dcterms:W3CDTF">2021-08-24T07:13:07Z</dcterms:created>
  <dcterms:modified xsi:type="dcterms:W3CDTF">2022-01-17T09:37:59Z</dcterms:modified>
</cp:coreProperties>
</file>