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4" autoAdjust="0"/>
    <p:restoredTop sz="94660"/>
  </p:normalViewPr>
  <p:slideViewPr>
    <p:cSldViewPr snapToGrid="0">
      <p:cViewPr>
        <p:scale>
          <a:sx n="70" d="100"/>
          <a:sy n="70" d="100"/>
        </p:scale>
        <p:origin x="138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C159-E2CB-44BB-BA26-6D0FD38AC0D4}" type="datetimeFigureOut">
              <a:rPr kumimoji="1" lang="ja-JP" altLang="en-US" smtClean="0"/>
              <a:t>2021/4/10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37F7-8508-4B5C-A555-D76E944A2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2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C159-E2CB-44BB-BA26-6D0FD38AC0D4}" type="datetimeFigureOut">
              <a:rPr kumimoji="1" lang="ja-JP" altLang="en-US" smtClean="0"/>
              <a:t>2021/4/10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37F7-8508-4B5C-A555-D76E944A2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45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C159-E2CB-44BB-BA26-6D0FD38AC0D4}" type="datetimeFigureOut">
              <a:rPr kumimoji="1" lang="ja-JP" altLang="en-US" smtClean="0"/>
              <a:t>2021/4/10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37F7-8508-4B5C-A555-D76E944A2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26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C159-E2CB-44BB-BA26-6D0FD38AC0D4}" type="datetimeFigureOut">
              <a:rPr kumimoji="1" lang="ja-JP" altLang="en-US" smtClean="0"/>
              <a:t>2021/4/10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37F7-8508-4B5C-A555-D76E944A2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94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C159-E2CB-44BB-BA26-6D0FD38AC0D4}" type="datetimeFigureOut">
              <a:rPr kumimoji="1" lang="ja-JP" altLang="en-US" smtClean="0"/>
              <a:t>2021/4/10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37F7-8508-4B5C-A555-D76E944A2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92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C159-E2CB-44BB-BA26-6D0FD38AC0D4}" type="datetimeFigureOut">
              <a:rPr kumimoji="1" lang="ja-JP" altLang="en-US" smtClean="0"/>
              <a:t>2021/4/10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37F7-8508-4B5C-A555-D76E944A2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00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C159-E2CB-44BB-BA26-6D0FD38AC0D4}" type="datetimeFigureOut">
              <a:rPr kumimoji="1" lang="ja-JP" altLang="en-US" smtClean="0"/>
              <a:t>2021/4/10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37F7-8508-4B5C-A555-D76E944A2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84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C159-E2CB-44BB-BA26-6D0FD38AC0D4}" type="datetimeFigureOut">
              <a:rPr kumimoji="1" lang="ja-JP" altLang="en-US" smtClean="0"/>
              <a:t>2021/4/10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37F7-8508-4B5C-A555-D76E944A2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7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C159-E2CB-44BB-BA26-6D0FD38AC0D4}" type="datetimeFigureOut">
              <a:rPr kumimoji="1" lang="ja-JP" altLang="en-US" smtClean="0"/>
              <a:t>2021/4/10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37F7-8508-4B5C-A555-D76E944A2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19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C159-E2CB-44BB-BA26-6D0FD38AC0D4}" type="datetimeFigureOut">
              <a:rPr kumimoji="1" lang="ja-JP" altLang="en-US" smtClean="0"/>
              <a:t>2021/4/10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37F7-8508-4B5C-A555-D76E944A2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38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C159-E2CB-44BB-BA26-6D0FD38AC0D4}" type="datetimeFigureOut">
              <a:rPr kumimoji="1" lang="ja-JP" altLang="en-US" smtClean="0"/>
              <a:t>2021/4/10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37F7-8508-4B5C-A555-D76E944A2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52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1C159-E2CB-44BB-BA26-6D0FD38AC0D4}" type="datetimeFigureOut">
              <a:rPr kumimoji="1" lang="ja-JP" altLang="en-US" smtClean="0"/>
              <a:t>2021/4/10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037F7-8508-4B5C-A555-D76E944A2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7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24329" t="21258" r="9687" b="9369"/>
          <a:stretch/>
        </p:blipFill>
        <p:spPr>
          <a:xfrm>
            <a:off x="0" y="464019"/>
            <a:ext cx="9910706" cy="5858302"/>
          </a:xfrm>
          <a:prstGeom prst="rect">
            <a:avLst/>
          </a:prstGeom>
        </p:spPr>
      </p:pic>
      <p:grpSp>
        <p:nvGrpSpPr>
          <p:cNvPr id="42" name="グループ化 41"/>
          <p:cNvGrpSpPr/>
          <p:nvPr/>
        </p:nvGrpSpPr>
        <p:grpSpPr>
          <a:xfrm>
            <a:off x="828145" y="1073876"/>
            <a:ext cx="7665013" cy="4990243"/>
            <a:chOff x="389990" y="1330155"/>
            <a:chExt cx="8383797" cy="5153695"/>
          </a:xfrm>
        </p:grpSpPr>
        <p:cxnSp>
          <p:nvCxnSpPr>
            <p:cNvPr id="43" name="直線矢印コネクタ 42"/>
            <p:cNvCxnSpPr/>
            <p:nvPr/>
          </p:nvCxnSpPr>
          <p:spPr>
            <a:xfrm>
              <a:off x="3376634" y="1657147"/>
              <a:ext cx="9767" cy="168971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/>
            <p:cNvCxnSpPr/>
            <p:nvPr/>
          </p:nvCxnSpPr>
          <p:spPr>
            <a:xfrm flipH="1">
              <a:off x="3011993" y="3346866"/>
              <a:ext cx="36464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/>
            <p:cNvCxnSpPr/>
            <p:nvPr/>
          </p:nvCxnSpPr>
          <p:spPr>
            <a:xfrm flipH="1" flipV="1">
              <a:off x="1475294" y="2770603"/>
              <a:ext cx="732536" cy="57626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 flipH="1">
              <a:off x="2207830" y="3346866"/>
              <a:ext cx="680448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3194314" y="1330155"/>
              <a:ext cx="333231" cy="4006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1463" b="1" dirty="0">
                  <a:solidFill>
                    <a:srgbClr val="FF0000"/>
                  </a:solidFill>
                </a:rPr>
                <a:t>①</a:t>
              </a: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2785629" y="2893846"/>
              <a:ext cx="333231" cy="4006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1463" b="1" dirty="0">
                  <a:solidFill>
                    <a:srgbClr val="FF0000"/>
                  </a:solidFill>
                </a:rPr>
                <a:t>②</a:t>
              </a:r>
            </a:p>
          </p:txBody>
        </p:sp>
        <p:cxnSp>
          <p:nvCxnSpPr>
            <p:cNvPr id="49" name="直線矢印コネクタ 48"/>
            <p:cNvCxnSpPr/>
            <p:nvPr/>
          </p:nvCxnSpPr>
          <p:spPr>
            <a:xfrm flipH="1">
              <a:off x="1097630" y="2770603"/>
              <a:ext cx="377666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49"/>
            <p:cNvSpPr txBox="1"/>
            <p:nvPr/>
          </p:nvSpPr>
          <p:spPr>
            <a:xfrm>
              <a:off x="856707" y="2317582"/>
              <a:ext cx="333231" cy="4006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1463" b="1" dirty="0">
                  <a:solidFill>
                    <a:srgbClr val="FF0000"/>
                  </a:solidFill>
                </a:rPr>
                <a:t>③</a:t>
              </a:r>
            </a:p>
          </p:txBody>
        </p:sp>
        <p:cxnSp>
          <p:nvCxnSpPr>
            <p:cNvPr id="51" name="直線矢印コネクタ 50"/>
            <p:cNvCxnSpPr/>
            <p:nvPr/>
          </p:nvCxnSpPr>
          <p:spPr>
            <a:xfrm flipH="1">
              <a:off x="399758" y="2770603"/>
              <a:ext cx="593688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/>
            <p:cNvCxnSpPr/>
            <p:nvPr/>
          </p:nvCxnSpPr>
          <p:spPr>
            <a:xfrm>
              <a:off x="389990" y="2770603"/>
              <a:ext cx="9767" cy="98648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テキスト ボックス 54"/>
            <p:cNvSpPr txBox="1"/>
            <p:nvPr/>
          </p:nvSpPr>
          <p:spPr>
            <a:xfrm>
              <a:off x="523476" y="3476446"/>
              <a:ext cx="333231" cy="4006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1463" b="1" dirty="0">
                  <a:solidFill>
                    <a:srgbClr val="FF0000"/>
                  </a:solidFill>
                </a:rPr>
                <a:t>④</a:t>
              </a:r>
            </a:p>
          </p:txBody>
        </p:sp>
        <p:cxnSp>
          <p:nvCxnSpPr>
            <p:cNvPr id="56" name="直線矢印コネクタ 55"/>
            <p:cNvCxnSpPr/>
            <p:nvPr/>
          </p:nvCxnSpPr>
          <p:spPr>
            <a:xfrm>
              <a:off x="399757" y="3866135"/>
              <a:ext cx="0" cy="131695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/>
            <p:cNvCxnSpPr/>
            <p:nvPr/>
          </p:nvCxnSpPr>
          <p:spPr>
            <a:xfrm>
              <a:off x="466020" y="5183091"/>
              <a:ext cx="631610" cy="5209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テキスト ボックス 59"/>
            <p:cNvSpPr txBox="1"/>
            <p:nvPr/>
          </p:nvSpPr>
          <p:spPr>
            <a:xfrm>
              <a:off x="1070439" y="4793404"/>
              <a:ext cx="333231" cy="4006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1463" b="1" dirty="0">
                  <a:solidFill>
                    <a:srgbClr val="FF0000"/>
                  </a:solidFill>
                </a:rPr>
                <a:t>⑤</a:t>
              </a:r>
            </a:p>
          </p:txBody>
        </p:sp>
        <p:cxnSp>
          <p:nvCxnSpPr>
            <p:cNvPr id="62" name="直線矢印コネクタ 61"/>
            <p:cNvCxnSpPr/>
            <p:nvPr/>
          </p:nvCxnSpPr>
          <p:spPr>
            <a:xfrm>
              <a:off x="1189937" y="5235183"/>
              <a:ext cx="565348" cy="745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矢印コネクタ 63"/>
            <p:cNvCxnSpPr/>
            <p:nvPr/>
          </p:nvCxnSpPr>
          <p:spPr>
            <a:xfrm flipV="1">
              <a:off x="1756916" y="4707756"/>
              <a:ext cx="864391" cy="60200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/>
            <p:cNvSpPr txBox="1"/>
            <p:nvPr/>
          </p:nvSpPr>
          <p:spPr>
            <a:xfrm>
              <a:off x="2288077" y="4254737"/>
              <a:ext cx="333231" cy="4006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1463" b="1" dirty="0">
                  <a:solidFill>
                    <a:srgbClr val="FF0000"/>
                  </a:solidFill>
                </a:rPr>
                <a:t>⑥</a:t>
              </a:r>
            </a:p>
          </p:txBody>
        </p:sp>
        <p:cxnSp>
          <p:nvCxnSpPr>
            <p:cNvPr id="67" name="直線矢印コネクタ 66"/>
            <p:cNvCxnSpPr/>
            <p:nvPr/>
          </p:nvCxnSpPr>
          <p:spPr>
            <a:xfrm flipV="1">
              <a:off x="2636438" y="4265702"/>
              <a:ext cx="482421" cy="38996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矢印コネクタ 67"/>
            <p:cNvCxnSpPr/>
            <p:nvPr/>
          </p:nvCxnSpPr>
          <p:spPr>
            <a:xfrm>
              <a:off x="3133990" y="4265702"/>
              <a:ext cx="322983" cy="18593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矢印コネクタ 68"/>
            <p:cNvCxnSpPr/>
            <p:nvPr/>
          </p:nvCxnSpPr>
          <p:spPr>
            <a:xfrm>
              <a:off x="3455919" y="4519649"/>
              <a:ext cx="0" cy="75282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テキスト ボックス 71"/>
            <p:cNvSpPr txBox="1"/>
            <p:nvPr/>
          </p:nvSpPr>
          <p:spPr>
            <a:xfrm>
              <a:off x="3050627" y="5034855"/>
              <a:ext cx="333231" cy="4006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1463" b="1" dirty="0">
                  <a:solidFill>
                    <a:srgbClr val="FF0000"/>
                  </a:solidFill>
                </a:rPr>
                <a:t>⑦</a:t>
              </a:r>
            </a:p>
          </p:txBody>
        </p:sp>
        <p:cxnSp>
          <p:nvCxnSpPr>
            <p:cNvPr id="76" name="直線矢印コネクタ 75"/>
            <p:cNvCxnSpPr/>
            <p:nvPr/>
          </p:nvCxnSpPr>
          <p:spPr>
            <a:xfrm flipH="1">
              <a:off x="3455919" y="5309757"/>
              <a:ext cx="9289" cy="84353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矢印コネクタ 76"/>
            <p:cNvCxnSpPr/>
            <p:nvPr/>
          </p:nvCxnSpPr>
          <p:spPr>
            <a:xfrm>
              <a:off x="3527544" y="6173359"/>
              <a:ext cx="702088" cy="11016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テキスト ボックス 79"/>
            <p:cNvSpPr txBox="1"/>
            <p:nvPr/>
          </p:nvSpPr>
          <p:spPr>
            <a:xfrm>
              <a:off x="4013789" y="6083198"/>
              <a:ext cx="333231" cy="4006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1463" b="1" dirty="0">
                  <a:solidFill>
                    <a:srgbClr val="FF0000"/>
                  </a:solidFill>
                </a:rPr>
                <a:t>⑧</a:t>
              </a:r>
            </a:p>
          </p:txBody>
        </p:sp>
        <p:cxnSp>
          <p:nvCxnSpPr>
            <p:cNvPr id="81" name="直線矢印コネクタ 80"/>
            <p:cNvCxnSpPr/>
            <p:nvPr/>
          </p:nvCxnSpPr>
          <p:spPr>
            <a:xfrm flipV="1">
              <a:off x="4326407" y="6036090"/>
              <a:ext cx="723667" cy="24743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矢印コネクタ 83"/>
            <p:cNvCxnSpPr/>
            <p:nvPr/>
          </p:nvCxnSpPr>
          <p:spPr>
            <a:xfrm flipV="1">
              <a:off x="5095654" y="5045822"/>
              <a:ext cx="0" cy="93250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テキスト ボックス 84"/>
            <p:cNvSpPr txBox="1"/>
            <p:nvPr/>
          </p:nvSpPr>
          <p:spPr>
            <a:xfrm>
              <a:off x="5194037" y="4819450"/>
              <a:ext cx="333231" cy="4006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1463" b="1" dirty="0">
                  <a:solidFill>
                    <a:srgbClr val="FF0000"/>
                  </a:solidFill>
                </a:rPr>
                <a:t>⑨</a:t>
              </a:r>
            </a:p>
          </p:txBody>
        </p:sp>
        <p:cxnSp>
          <p:nvCxnSpPr>
            <p:cNvPr id="89" name="直線矢印コネクタ 88"/>
            <p:cNvCxnSpPr/>
            <p:nvPr/>
          </p:nvCxnSpPr>
          <p:spPr>
            <a:xfrm flipV="1">
              <a:off x="5095654" y="4358673"/>
              <a:ext cx="0" cy="63505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矢印コネクタ 89"/>
            <p:cNvCxnSpPr/>
            <p:nvPr/>
          </p:nvCxnSpPr>
          <p:spPr>
            <a:xfrm flipV="1">
              <a:off x="5168769" y="4349655"/>
              <a:ext cx="1207279" cy="943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テキスト ボックス 90"/>
            <p:cNvSpPr txBox="1"/>
            <p:nvPr/>
          </p:nvSpPr>
          <p:spPr>
            <a:xfrm>
              <a:off x="6209432" y="4435691"/>
              <a:ext cx="333231" cy="4006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1463" b="1" dirty="0">
                  <a:solidFill>
                    <a:srgbClr val="FF0000"/>
                  </a:solidFill>
                </a:rPr>
                <a:t>⑩</a:t>
              </a:r>
            </a:p>
          </p:txBody>
        </p:sp>
        <p:cxnSp>
          <p:nvCxnSpPr>
            <p:cNvPr id="92" name="直線矢印コネクタ 91"/>
            <p:cNvCxnSpPr/>
            <p:nvPr/>
          </p:nvCxnSpPr>
          <p:spPr>
            <a:xfrm flipV="1">
              <a:off x="6449162" y="4349656"/>
              <a:ext cx="1544083" cy="815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矢印コネクタ 92"/>
            <p:cNvCxnSpPr/>
            <p:nvPr/>
          </p:nvCxnSpPr>
          <p:spPr>
            <a:xfrm flipV="1">
              <a:off x="7888750" y="4017544"/>
              <a:ext cx="201855" cy="33211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テキスト ボックス 93"/>
            <p:cNvSpPr txBox="1"/>
            <p:nvPr/>
          </p:nvSpPr>
          <p:spPr>
            <a:xfrm>
              <a:off x="8294470" y="3946943"/>
              <a:ext cx="333231" cy="4006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1463" b="1" dirty="0">
                  <a:solidFill>
                    <a:srgbClr val="FF0000"/>
                  </a:solidFill>
                </a:rPr>
                <a:t>⑪</a:t>
              </a:r>
            </a:p>
          </p:txBody>
        </p:sp>
        <p:cxnSp>
          <p:nvCxnSpPr>
            <p:cNvPr id="95" name="直線矢印コネクタ 94"/>
            <p:cNvCxnSpPr/>
            <p:nvPr/>
          </p:nvCxnSpPr>
          <p:spPr>
            <a:xfrm flipV="1">
              <a:off x="8135387" y="2633703"/>
              <a:ext cx="638400" cy="132421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テキスト ボックス 95"/>
            <p:cNvSpPr txBox="1"/>
            <p:nvPr/>
          </p:nvSpPr>
          <p:spPr>
            <a:xfrm>
              <a:off x="8440556" y="2110362"/>
              <a:ext cx="333230" cy="4006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1463" b="1" dirty="0">
                  <a:solidFill>
                    <a:srgbClr val="FF0000"/>
                  </a:solidFill>
                </a:rPr>
                <a:t>⑫</a:t>
              </a:r>
            </a:p>
          </p:txBody>
        </p:sp>
        <p:cxnSp>
          <p:nvCxnSpPr>
            <p:cNvPr id="97" name="直線矢印コネクタ 96"/>
            <p:cNvCxnSpPr/>
            <p:nvPr/>
          </p:nvCxnSpPr>
          <p:spPr>
            <a:xfrm flipH="1">
              <a:off x="8416302" y="2633703"/>
              <a:ext cx="275037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矢印コネクタ 97"/>
            <p:cNvCxnSpPr/>
            <p:nvPr/>
          </p:nvCxnSpPr>
          <p:spPr>
            <a:xfrm flipH="1">
              <a:off x="7834367" y="2718234"/>
              <a:ext cx="626718" cy="129115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テキスト ボックス 100"/>
            <p:cNvSpPr txBox="1"/>
            <p:nvPr/>
          </p:nvSpPr>
          <p:spPr>
            <a:xfrm>
              <a:off x="7423287" y="3568223"/>
              <a:ext cx="333231" cy="4006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1463" b="1" dirty="0">
                  <a:solidFill>
                    <a:srgbClr val="FF0000"/>
                  </a:solidFill>
                </a:rPr>
                <a:t>⑬</a:t>
              </a:r>
            </a:p>
          </p:txBody>
        </p:sp>
        <p:cxnSp>
          <p:nvCxnSpPr>
            <p:cNvPr id="103" name="直線矢印コネクタ 102"/>
            <p:cNvCxnSpPr/>
            <p:nvPr/>
          </p:nvCxnSpPr>
          <p:spPr>
            <a:xfrm flipH="1">
              <a:off x="7608256" y="4020894"/>
              <a:ext cx="221575" cy="16270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矢印コネクタ 103"/>
            <p:cNvCxnSpPr/>
            <p:nvPr/>
          </p:nvCxnSpPr>
          <p:spPr>
            <a:xfrm flipH="1" flipV="1">
              <a:off x="5627965" y="4201560"/>
              <a:ext cx="1961938" cy="88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テキスト ボックス 105"/>
            <p:cNvSpPr txBox="1"/>
            <p:nvPr/>
          </p:nvSpPr>
          <p:spPr>
            <a:xfrm>
              <a:off x="5397862" y="3724303"/>
              <a:ext cx="333231" cy="4006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1463" b="1" dirty="0">
                  <a:solidFill>
                    <a:srgbClr val="FF0000"/>
                  </a:solidFill>
                </a:rPr>
                <a:t>⑭</a:t>
              </a:r>
            </a:p>
          </p:txBody>
        </p:sp>
        <p:cxnSp>
          <p:nvCxnSpPr>
            <p:cNvPr id="107" name="直線矢印コネクタ 106"/>
            <p:cNvCxnSpPr/>
            <p:nvPr/>
          </p:nvCxnSpPr>
          <p:spPr>
            <a:xfrm flipH="1" flipV="1">
              <a:off x="5168769" y="4201560"/>
              <a:ext cx="422720" cy="414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矢印コネクタ 107"/>
            <p:cNvCxnSpPr/>
            <p:nvPr/>
          </p:nvCxnSpPr>
          <p:spPr>
            <a:xfrm flipH="1">
              <a:off x="4491731" y="4200283"/>
              <a:ext cx="640563" cy="18888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矢印コネクタ 111"/>
            <p:cNvCxnSpPr/>
            <p:nvPr/>
          </p:nvCxnSpPr>
          <p:spPr>
            <a:xfrm flipH="1">
              <a:off x="3551572" y="4349655"/>
              <a:ext cx="582438" cy="815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テキスト ボックス 113"/>
            <p:cNvSpPr txBox="1"/>
            <p:nvPr/>
          </p:nvSpPr>
          <p:spPr>
            <a:xfrm>
              <a:off x="3591973" y="3855169"/>
              <a:ext cx="333231" cy="4006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1463" b="1" dirty="0">
                  <a:solidFill>
                    <a:srgbClr val="FF0000"/>
                  </a:solidFill>
                </a:rPr>
                <a:t>⑮</a:t>
              </a:r>
            </a:p>
          </p:txBody>
        </p:sp>
        <p:cxnSp>
          <p:nvCxnSpPr>
            <p:cNvPr id="115" name="直線矢印コネクタ 114"/>
            <p:cNvCxnSpPr/>
            <p:nvPr/>
          </p:nvCxnSpPr>
          <p:spPr>
            <a:xfrm flipV="1">
              <a:off x="3526394" y="1767267"/>
              <a:ext cx="147" cy="251177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/>
        </p:nvSpPr>
        <p:spPr>
          <a:xfrm>
            <a:off x="0" y="0"/>
            <a:ext cx="9906000" cy="4503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東京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2020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オリンピック聖火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リレー　大阪府ルート（令和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13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日・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14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日）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6057" y="6238229"/>
            <a:ext cx="7326718" cy="719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kumimoji="1" lang="en-US" altLang="ja-JP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</a:t>
            </a:r>
            <a:r>
              <a:rPr kumimoji="1"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</a:t>
            </a:r>
            <a:r>
              <a:rPr kumimoji="1" lang="en-US" altLang="ja-JP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13</a:t>
            </a:r>
            <a:r>
              <a:rPr kumimoji="1"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日の吹田市は、従前の走行ルートを走行します。</a:t>
            </a:r>
            <a:endParaRPr kumimoji="1" lang="en-US" altLang="ja-JP" sz="12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kumimoji="1" lang="en-US" altLang="ja-JP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</a:t>
            </a:r>
            <a:r>
              <a:rPr kumimoji="1"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</a:t>
            </a:r>
            <a:r>
              <a:rPr kumimoji="1" lang="en-US" altLang="ja-JP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14</a:t>
            </a:r>
            <a:r>
              <a:rPr kumimoji="1"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日の大阪市は、最終ランナーは、⑮から⑧に向かって走行し、太陽の広場前で、点火式を行います。</a:t>
            </a:r>
            <a:endParaRPr kumimoji="1" lang="ja-JP" altLang="en-US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7410773" y="6199852"/>
            <a:ext cx="2617198" cy="514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提供図面：万博記念公園園内マップ</a:t>
            </a:r>
            <a:endParaRPr kumimoji="1" lang="ja-JP" altLang="en-US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82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</TotalTime>
  <Words>91</Words>
  <Application>Microsoft Office PowerPoint</Application>
  <PresentationFormat>A4 210 x 297 mm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UD デジタル 教科書体 NK-B</vt:lpstr>
      <vt:lpstr>UD デジタル 教科書体 NK-R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庄司　樹生</dc:creator>
  <cp:lastModifiedBy>宮本　あゆみ</cp:lastModifiedBy>
  <cp:revision>31</cp:revision>
  <cp:lastPrinted>2021-04-10T08:20:54Z</cp:lastPrinted>
  <dcterms:created xsi:type="dcterms:W3CDTF">2021-04-09T13:05:51Z</dcterms:created>
  <dcterms:modified xsi:type="dcterms:W3CDTF">2021-04-10T08:33:46Z</dcterms:modified>
</cp:coreProperties>
</file>