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>
        <p:scale>
          <a:sx n="100" d="100"/>
          <a:sy n="100" d="100"/>
        </p:scale>
        <p:origin x="14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５年３月版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65266"/>
              </p:ext>
            </p:extLst>
          </p:nvPr>
        </p:nvGraphicFramePr>
        <p:xfrm>
          <a:off x="151072" y="799780"/>
          <a:ext cx="6589011" cy="8571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7223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6516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日本民家集落博物館で伝統芸能フェス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https://www.pref.osaka.lg.jp/bunkazaihogo/hozonkatsuyo_project/vol2_minshu.html</a:t>
                      </a:r>
                      <a:endParaRPr kumimoji="1" lang="en-US" altLang="ja-JP" sz="11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5338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霜乃会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9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令和５年３月１９日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１２時３０分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～１６時予定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9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日本民家集落博物館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9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大阪府豊中市服部緑地</a:t>
                      </a:r>
                      <a:r>
                        <a:rPr kumimoji="1" lang="en-US" altLang="zh-TW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1-2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9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大阪府教育庁文化財保護課・大阪府登録文化財所有者の会・上方文化を応援する会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93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559-8555</a:t>
                      </a: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大阪市住之江区南港北１丁目１４－１６　大阪府咲洲庁舎２９階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5338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06-6210-9900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35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bunkazaihogo@sbox.pref.osaka.lg.jp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9735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7092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709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最大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名（参加者・スタッフ等含む）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466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08730" y="6309880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392209" y="6309880"/>
            <a:ext cx="180000" cy="180000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95993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n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第９版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５年３月版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332929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4380</TotalTime>
  <Words>533</Words>
  <Application>Microsoft Office PowerPoint</Application>
  <PresentationFormat>A4 210 x 297 mm</PresentationFormat>
  <Paragraphs>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岡田　賢</cp:lastModifiedBy>
  <cp:revision>636</cp:revision>
  <cp:lastPrinted>2022-07-11T11:10:24Z</cp:lastPrinted>
  <dcterms:created xsi:type="dcterms:W3CDTF">2021-06-21T06:44:25Z</dcterms:created>
  <dcterms:modified xsi:type="dcterms:W3CDTF">2023-03-09T02:15:50Z</dcterms:modified>
</cp:coreProperties>
</file>