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99CC"/>
    <a:srgbClr val="FF99FF"/>
    <a:srgbClr val="003300"/>
    <a:srgbClr val="6F6969"/>
    <a:srgbClr val="006600"/>
    <a:srgbClr val="CC6600"/>
    <a:srgbClr val="CC99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88" autoAdjust="0"/>
    <p:restoredTop sz="94660"/>
  </p:normalViewPr>
  <p:slideViewPr>
    <p:cSldViewPr snapToGrid="0">
      <p:cViewPr varScale="1">
        <p:scale>
          <a:sx n="71" d="100"/>
          <a:sy n="71" d="100"/>
        </p:scale>
        <p:origin x="157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448" cy="497838"/>
          </a:xfrm>
          <a:prstGeom prst="rect">
            <a:avLst/>
          </a:prstGeom>
        </p:spPr>
        <p:txBody>
          <a:bodyPr vert="horz" lIns="91294" tIns="45646" rIns="91294" bIns="4564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645" y="3"/>
            <a:ext cx="2945448" cy="497838"/>
          </a:xfrm>
          <a:prstGeom prst="rect">
            <a:avLst/>
          </a:prstGeom>
        </p:spPr>
        <p:txBody>
          <a:bodyPr vert="horz" lIns="91294" tIns="45646" rIns="91294" bIns="45646" rtlCol="0"/>
          <a:lstStyle>
            <a:lvl1pPr algn="r">
              <a:defRPr sz="1200"/>
            </a:lvl1pPr>
          </a:lstStyle>
          <a:p>
            <a:fld id="{B52F6D8F-4611-41B9-9D22-E2FE23D5DC8F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800"/>
            <a:ext cx="2945448" cy="497838"/>
          </a:xfrm>
          <a:prstGeom prst="rect">
            <a:avLst/>
          </a:prstGeom>
        </p:spPr>
        <p:txBody>
          <a:bodyPr vert="horz" lIns="91294" tIns="45646" rIns="91294" bIns="4564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645" y="9428800"/>
            <a:ext cx="2945448" cy="497838"/>
          </a:xfrm>
          <a:prstGeom prst="rect">
            <a:avLst/>
          </a:prstGeom>
        </p:spPr>
        <p:txBody>
          <a:bodyPr vert="horz" lIns="91294" tIns="45646" rIns="91294" bIns="45646" rtlCol="0" anchor="b"/>
          <a:lstStyle>
            <a:lvl1pPr algn="r">
              <a:defRPr sz="1200"/>
            </a:lvl1pPr>
          </a:lstStyle>
          <a:p>
            <a:fld id="{E6B0955D-4C92-4CCD-9B48-0A12595002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8882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448" cy="497838"/>
          </a:xfrm>
          <a:prstGeom prst="rect">
            <a:avLst/>
          </a:prstGeom>
        </p:spPr>
        <p:txBody>
          <a:bodyPr vert="horz" lIns="91294" tIns="45646" rIns="91294" bIns="4564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5" y="3"/>
            <a:ext cx="2945448" cy="497838"/>
          </a:xfrm>
          <a:prstGeom prst="rect">
            <a:avLst/>
          </a:prstGeom>
        </p:spPr>
        <p:txBody>
          <a:bodyPr vert="horz" lIns="91294" tIns="45646" rIns="91294" bIns="45646" rtlCol="0"/>
          <a:lstStyle>
            <a:lvl1pPr algn="r">
              <a:defRPr sz="1200"/>
            </a:lvl1pPr>
          </a:lstStyle>
          <a:p>
            <a:fld id="{B899931B-1D21-4A2E-A3AF-69A7C2072CB8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6" rIns="91294" bIns="4564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77029"/>
            <a:ext cx="5437506" cy="3908187"/>
          </a:xfrm>
          <a:prstGeom prst="rect">
            <a:avLst/>
          </a:prstGeom>
        </p:spPr>
        <p:txBody>
          <a:bodyPr vert="horz" lIns="91294" tIns="45646" rIns="91294" bIns="4564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7838"/>
          </a:xfrm>
          <a:prstGeom prst="rect">
            <a:avLst/>
          </a:prstGeom>
        </p:spPr>
        <p:txBody>
          <a:bodyPr vert="horz" lIns="91294" tIns="45646" rIns="91294" bIns="4564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5" y="9428800"/>
            <a:ext cx="2945448" cy="497838"/>
          </a:xfrm>
          <a:prstGeom prst="rect">
            <a:avLst/>
          </a:prstGeom>
        </p:spPr>
        <p:txBody>
          <a:bodyPr vert="horz" lIns="91294" tIns="45646" rIns="91294" bIns="45646" rtlCol="0" anchor="b"/>
          <a:lstStyle>
            <a:lvl1pPr algn="r">
              <a:defRPr sz="1200"/>
            </a:lvl1pPr>
          </a:lstStyle>
          <a:p>
            <a:fld id="{39540EA0-BF06-4CF5-9CC3-5A08C2243A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0260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E17F-4109-4A63-9F61-7E4477EA5D91}" type="datetime1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4704-3696-48BA-A3BF-8AEB675B78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622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2252-CDFB-4972-AF5D-0A37400C08A5}" type="datetime1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4704-3696-48BA-A3BF-8AEB675B78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527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B356D-5310-4A56-9C96-E37DDCD0DC00}" type="datetime1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4704-3696-48BA-A3BF-8AEB675B78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100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4AAED-264F-461F-B122-E4EB102E3197}" type="datetime1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4704-3696-48BA-A3BF-8AEB675B78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2149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2DFC-C921-494F-9B36-B4E15091F93A}" type="datetime1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4704-3696-48BA-A3BF-8AEB675B78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202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6FDA-4972-4C22-926C-9B15D1E8652E}" type="datetime1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4704-3696-48BA-A3BF-8AEB675B78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974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DC7ED-979A-495B-905D-8BD0B8E2C8A8}" type="datetime1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4704-3696-48BA-A3BF-8AEB675B78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209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0A909-C193-4AA9-B1D3-3A0D35A94237}" type="datetime1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4704-3696-48BA-A3BF-8AEB675B78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679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6A1F6-9C54-4393-B3CE-09F070324205}" type="datetime1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4704-3696-48BA-A3BF-8AEB675B78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1337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F8AF3-BD4C-4E63-8944-D36181AC1CFF}" type="datetime1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4704-3696-48BA-A3BF-8AEB675B78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2157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C759-44DB-463D-8712-A8D09F940611}" type="datetime1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4704-3696-48BA-A3BF-8AEB675B78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302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B50B8-D1F9-4504-8816-859A5C86E05B}" type="datetime1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64704-3696-48BA-A3BF-8AEB675B78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987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0"/>
            <a:ext cx="9144000" cy="360000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■回答２別紙</a:t>
            </a:r>
            <a:endParaRPr kumimoji="0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E9637449-F736-49E7-BE41-C2B02B8F47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43337"/>
            <a:ext cx="9144000" cy="4446739"/>
          </a:xfrm>
          <a:prstGeom prst="rect">
            <a:avLst/>
          </a:prstGeom>
        </p:spPr>
      </p:pic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77CE37C5-EE07-4062-9ADE-E1C2D93829E9}"/>
              </a:ext>
            </a:extLst>
          </p:cNvPr>
          <p:cNvSpPr/>
          <p:nvPr/>
        </p:nvSpPr>
        <p:spPr>
          <a:xfrm>
            <a:off x="-15595" y="544452"/>
            <a:ext cx="6836135" cy="534444"/>
          </a:xfrm>
          <a:prstGeom prst="rect">
            <a:avLst/>
          </a:prstGeom>
          <a:ln w="190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事業区域の概要（敷地及び流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水面の状況）</a:t>
            </a:r>
            <a:endParaRPr kumimoji="1" lang="en-US" altLang="ja-JP" sz="14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4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（都市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・地域再生等利用区域への</a:t>
            </a:r>
            <a:r>
              <a:rPr kumimoji="1" lang="ja-JP" altLang="en-US" sz="14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指定を要望するエリア（未確定</a:t>
            </a:r>
            <a:r>
              <a:rPr kumimoji="1" lang="en-US" altLang="ja-JP" sz="14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））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77CE37C5-EE07-4062-9ADE-E1C2D93829E9}"/>
              </a:ext>
            </a:extLst>
          </p:cNvPr>
          <p:cNvSpPr/>
          <p:nvPr/>
        </p:nvSpPr>
        <p:spPr>
          <a:xfrm>
            <a:off x="5513174" y="5787757"/>
            <a:ext cx="3526055" cy="360000"/>
          </a:xfrm>
          <a:prstGeom prst="rect">
            <a:avLst/>
          </a:prstGeom>
          <a:ln w="190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エリアについては、公募による事業者決定後確定します。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31" name="直線コネクタ 30"/>
          <p:cNvCxnSpPr/>
          <p:nvPr/>
        </p:nvCxnSpPr>
        <p:spPr>
          <a:xfrm flipV="1">
            <a:off x="4928993" y="4140596"/>
            <a:ext cx="748275" cy="324438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flipH="1" flipV="1">
            <a:off x="5321568" y="4450610"/>
            <a:ext cx="181386" cy="428640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H="1" flipV="1">
            <a:off x="5513174" y="4881859"/>
            <a:ext cx="198651" cy="229832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V="1">
            <a:off x="5711825" y="4767904"/>
            <a:ext cx="268411" cy="331146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 flipV="1">
            <a:off x="4852925" y="4467225"/>
            <a:ext cx="458850" cy="194269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 flipH="1" flipV="1">
            <a:off x="4842705" y="4605338"/>
            <a:ext cx="22939" cy="62258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 flipH="1" flipV="1">
            <a:off x="4939939" y="4460181"/>
            <a:ext cx="27849" cy="81179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 flipH="1" flipV="1">
            <a:off x="5681559" y="4825055"/>
            <a:ext cx="109695" cy="133093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 flipV="1">
            <a:off x="5681559" y="4644855"/>
            <a:ext cx="109695" cy="180201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>
            <a:endCxn id="55" idx="2"/>
          </p:cNvCxnSpPr>
          <p:nvPr/>
        </p:nvCxnSpPr>
        <p:spPr>
          <a:xfrm flipV="1">
            <a:off x="5791256" y="4319469"/>
            <a:ext cx="22829" cy="309139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 flipV="1">
            <a:off x="5978525" y="4324061"/>
            <a:ext cx="154948" cy="443841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円弧 54"/>
          <p:cNvSpPr/>
          <p:nvPr/>
        </p:nvSpPr>
        <p:spPr>
          <a:xfrm rot="465848">
            <a:off x="5392720" y="4154448"/>
            <a:ext cx="423305" cy="272856"/>
          </a:xfrm>
          <a:prstGeom prst="arc">
            <a:avLst>
              <a:gd name="adj1" fmla="val 17514430"/>
              <a:gd name="adj2" fmla="val 0"/>
            </a:avLst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56" name="直線コネクタ 55"/>
          <p:cNvCxnSpPr/>
          <p:nvPr/>
        </p:nvCxnSpPr>
        <p:spPr>
          <a:xfrm flipH="1" flipV="1">
            <a:off x="5681559" y="4127104"/>
            <a:ext cx="451914" cy="201838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flipV="1">
            <a:off x="4327442" y="3952281"/>
            <a:ext cx="1390810" cy="584812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 flipH="1" flipV="1">
            <a:off x="5736406" y="3937729"/>
            <a:ext cx="359041" cy="127435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 flipH="1" flipV="1">
            <a:off x="7543800" y="2171700"/>
            <a:ext cx="245285" cy="563811"/>
          </a:xfrm>
          <a:prstGeom prst="line">
            <a:avLst/>
          </a:prstGeom>
          <a:ln w="190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 flipV="1">
            <a:off x="6892478" y="2355850"/>
            <a:ext cx="723874" cy="379661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 flipV="1">
            <a:off x="6454225" y="2735512"/>
            <a:ext cx="422190" cy="590555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 flipV="1">
            <a:off x="6095447" y="3733969"/>
            <a:ext cx="130442" cy="321663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/>
          <p:nvPr/>
        </p:nvCxnSpPr>
        <p:spPr>
          <a:xfrm flipH="1" flipV="1">
            <a:off x="4309141" y="4483049"/>
            <a:ext cx="133913" cy="346824"/>
          </a:xfrm>
          <a:prstGeom prst="line">
            <a:avLst/>
          </a:prstGeom>
          <a:ln w="190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/>
          <p:cNvSpPr txBox="1"/>
          <p:nvPr/>
        </p:nvSpPr>
        <p:spPr>
          <a:xfrm rot="20194607">
            <a:off x="4212742" y="4155360"/>
            <a:ext cx="1918306" cy="21544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河川幅員</a:t>
            </a:r>
            <a:r>
              <a:rPr kumimoji="1" lang="en-US" altLang="ja-JP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	1/4</a:t>
            </a:r>
            <a:r>
              <a: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以内の範囲の流水面</a:t>
            </a:r>
            <a:endParaRPr kumimoji="1" lang="ja-JP" altLang="en-US" sz="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68" name="直線矢印コネクタ 67"/>
          <p:cNvCxnSpPr/>
          <p:nvPr/>
        </p:nvCxnSpPr>
        <p:spPr>
          <a:xfrm>
            <a:off x="4140706" y="4113724"/>
            <a:ext cx="132075" cy="332372"/>
          </a:xfrm>
          <a:prstGeom prst="straightConnector1">
            <a:avLst/>
          </a:prstGeom>
          <a:ln w="1270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/>
          <p:nvPr/>
        </p:nvCxnSpPr>
        <p:spPr>
          <a:xfrm>
            <a:off x="7221241" y="1975356"/>
            <a:ext cx="310521" cy="196344"/>
          </a:xfrm>
          <a:prstGeom prst="straightConnector1">
            <a:avLst/>
          </a:prstGeom>
          <a:ln w="1270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 rot="18834056">
            <a:off x="5257050" y="3223401"/>
            <a:ext cx="1417592" cy="21544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予定エリア</a:t>
            </a:r>
            <a:endParaRPr kumimoji="1" lang="ja-JP" altLang="en-US" sz="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72" name="直線コネクタ 71"/>
          <p:cNvCxnSpPr/>
          <p:nvPr/>
        </p:nvCxnSpPr>
        <p:spPr>
          <a:xfrm flipV="1">
            <a:off x="6474123" y="2050744"/>
            <a:ext cx="800749" cy="71151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/>
          <p:nvPr/>
        </p:nvCxnSpPr>
        <p:spPr>
          <a:xfrm flipV="1">
            <a:off x="4097885" y="3829883"/>
            <a:ext cx="1288713" cy="52738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/>
          <p:cNvCxnSpPr/>
          <p:nvPr/>
        </p:nvCxnSpPr>
        <p:spPr>
          <a:xfrm flipV="1">
            <a:off x="6242562" y="3326067"/>
            <a:ext cx="211663" cy="382333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flipV="1">
            <a:off x="4838741" y="4551489"/>
            <a:ext cx="149978" cy="60022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フリーフォーム 3"/>
          <p:cNvSpPr/>
          <p:nvPr/>
        </p:nvSpPr>
        <p:spPr>
          <a:xfrm>
            <a:off x="7434263" y="1657350"/>
            <a:ext cx="647700" cy="1028700"/>
          </a:xfrm>
          <a:custGeom>
            <a:avLst/>
            <a:gdLst>
              <a:gd name="connsiteX0" fmla="*/ 404812 w 647700"/>
              <a:gd name="connsiteY0" fmla="*/ 985838 h 1028700"/>
              <a:gd name="connsiteX1" fmla="*/ 647700 w 647700"/>
              <a:gd name="connsiteY1" fmla="*/ 909638 h 1028700"/>
              <a:gd name="connsiteX2" fmla="*/ 419100 w 647700"/>
              <a:gd name="connsiteY2" fmla="*/ 0 h 1028700"/>
              <a:gd name="connsiteX3" fmla="*/ 0 w 647700"/>
              <a:gd name="connsiteY3" fmla="*/ 95250 h 1028700"/>
              <a:gd name="connsiteX4" fmla="*/ 228600 w 647700"/>
              <a:gd name="connsiteY4" fmla="*/ 1028700 h 1028700"/>
              <a:gd name="connsiteX5" fmla="*/ 404812 w 647700"/>
              <a:gd name="connsiteY5" fmla="*/ 985838 h 102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7700" h="1028700">
                <a:moveTo>
                  <a:pt x="404812" y="985838"/>
                </a:moveTo>
                <a:lnTo>
                  <a:pt x="647700" y="909638"/>
                </a:lnTo>
                <a:lnTo>
                  <a:pt x="419100" y="0"/>
                </a:lnTo>
                <a:lnTo>
                  <a:pt x="0" y="95250"/>
                </a:lnTo>
                <a:lnTo>
                  <a:pt x="228600" y="1028700"/>
                </a:lnTo>
                <a:lnTo>
                  <a:pt x="404812" y="985838"/>
                </a:lnTo>
                <a:close/>
              </a:path>
            </a:pathLst>
          </a:custGeom>
          <a:solidFill>
            <a:srgbClr val="0000CC">
              <a:alpha val="20000"/>
            </a:srgbClr>
          </a:solidFill>
          <a:ln w="19050">
            <a:solidFill>
              <a:srgbClr val="0000C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6044443" y="569727"/>
            <a:ext cx="2069731" cy="429437"/>
          </a:xfrm>
          <a:prstGeom prst="rect">
            <a:avLst/>
          </a:prstGeom>
          <a:noFill/>
          <a:ln w="190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 </a:t>
            </a:r>
            <a:r>
              <a:rPr kumimoji="1" lang="ja-JP" altLang="en-US" sz="1200" b="1" dirty="0" smtClean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端建蔵橋架替工事による</a:t>
            </a:r>
            <a:endParaRPr kumimoji="1" lang="en-US" altLang="ja-JP" sz="1200" b="1" dirty="0" smtClean="0">
              <a:solidFill>
                <a:srgbClr val="0000C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河川占用許可の概ねの区域</a:t>
            </a:r>
            <a:endParaRPr kumimoji="1" lang="ja-JP" altLang="en-US" sz="1200" b="1" dirty="0">
              <a:solidFill>
                <a:srgbClr val="0000C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9" name="直線コネクタ 8"/>
          <p:cNvCxnSpPr>
            <a:endCxn id="6" idx="2"/>
          </p:cNvCxnSpPr>
          <p:nvPr/>
        </p:nvCxnSpPr>
        <p:spPr>
          <a:xfrm flipH="1" flipV="1">
            <a:off x="7079309" y="999164"/>
            <a:ext cx="537043" cy="829167"/>
          </a:xfrm>
          <a:prstGeom prst="line">
            <a:avLst/>
          </a:prstGeom>
          <a:ln w="19050">
            <a:solidFill>
              <a:srgbClr val="0000CC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3944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8995</TotalTime>
  <Words>75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松原　信</dc:creator>
  <cp:lastModifiedBy>出塩　健</cp:lastModifiedBy>
  <cp:revision>659</cp:revision>
  <cp:lastPrinted>2022-12-09T04:35:07Z</cp:lastPrinted>
  <dcterms:created xsi:type="dcterms:W3CDTF">2019-11-20T01:40:46Z</dcterms:created>
  <dcterms:modified xsi:type="dcterms:W3CDTF">2023-02-02T02:12:34Z</dcterms:modified>
</cp:coreProperties>
</file>