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38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26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0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56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50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07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3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76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43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74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975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D2AD6-B9D2-4883-ABE9-BF801C1CF7FA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F8176-7E10-4E38-93F7-812894E60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23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11"/>
          <a:stretch/>
        </p:blipFill>
        <p:spPr>
          <a:xfrm>
            <a:off x="2038350" y="1814513"/>
            <a:ext cx="6105654" cy="5058000"/>
          </a:xfrm>
          <a:prstGeom prst="rect">
            <a:avLst/>
          </a:prstGeom>
        </p:spPr>
      </p:pic>
      <p:cxnSp>
        <p:nvCxnSpPr>
          <p:cNvPr id="10" name="直線コネクタ 9"/>
          <p:cNvCxnSpPr/>
          <p:nvPr/>
        </p:nvCxnSpPr>
        <p:spPr>
          <a:xfrm flipV="1">
            <a:off x="7567594" y="4653761"/>
            <a:ext cx="219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7851510" y="4650500"/>
            <a:ext cx="176238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計画河床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kumimoji="1"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O.P.-4.3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ｍ）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7061746" y="1111326"/>
            <a:ext cx="1463430" cy="712942"/>
            <a:chOff x="7475220" y="859051"/>
            <a:chExt cx="1463430" cy="712942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8038649" y="859051"/>
              <a:ext cx="90000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O.P.+5.0</a:t>
              </a:r>
              <a:r>
                <a:rPr kumimoji="1" lang="ja-JP" altLang="en-US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ｍ</a:t>
              </a:r>
              <a:endPara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19" name="直線矢印コネクタ 18"/>
            <p:cNvCxnSpPr/>
            <p:nvPr/>
          </p:nvCxnSpPr>
          <p:spPr>
            <a:xfrm flipH="1">
              <a:off x="7475220" y="1067993"/>
              <a:ext cx="504000" cy="50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7979219" y="1067993"/>
              <a:ext cx="82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グループ化 23"/>
          <p:cNvGrpSpPr/>
          <p:nvPr/>
        </p:nvGrpSpPr>
        <p:grpSpPr>
          <a:xfrm>
            <a:off x="7618239" y="1770454"/>
            <a:ext cx="1420018" cy="712942"/>
            <a:chOff x="7475220" y="859051"/>
            <a:chExt cx="1420018" cy="712942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8038649" y="859051"/>
              <a:ext cx="85658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O.P.+3.0</a:t>
              </a:r>
              <a:r>
                <a:rPr kumimoji="1" lang="ja-JP" altLang="en-US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ｍ</a:t>
              </a:r>
              <a:endPara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26" name="直線矢印コネクタ 25"/>
            <p:cNvCxnSpPr/>
            <p:nvPr/>
          </p:nvCxnSpPr>
          <p:spPr>
            <a:xfrm flipH="1">
              <a:off x="7475220" y="1067993"/>
              <a:ext cx="504000" cy="50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7979220" y="1067993"/>
              <a:ext cx="751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/>
          <p:cNvGrpSpPr/>
          <p:nvPr/>
        </p:nvGrpSpPr>
        <p:grpSpPr>
          <a:xfrm>
            <a:off x="7541461" y="3165636"/>
            <a:ext cx="1257742" cy="712230"/>
            <a:chOff x="7548703" y="859051"/>
            <a:chExt cx="1257742" cy="712230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8114849" y="859051"/>
              <a:ext cx="69159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12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耐震護岸</a:t>
              </a:r>
            </a:p>
          </p:txBody>
        </p:sp>
        <p:cxnSp>
          <p:nvCxnSpPr>
            <p:cNvPr id="30" name="直線矢印コネクタ 29"/>
            <p:cNvCxnSpPr/>
            <p:nvPr/>
          </p:nvCxnSpPr>
          <p:spPr>
            <a:xfrm flipH="1">
              <a:off x="7548703" y="1067281"/>
              <a:ext cx="504000" cy="50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8055420" y="1067993"/>
              <a:ext cx="751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グループ化 32"/>
          <p:cNvGrpSpPr/>
          <p:nvPr/>
        </p:nvGrpSpPr>
        <p:grpSpPr>
          <a:xfrm>
            <a:off x="5951881" y="1239567"/>
            <a:ext cx="914338" cy="712942"/>
            <a:chOff x="7979220" y="859051"/>
            <a:chExt cx="1258887" cy="712942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8038649" y="859051"/>
              <a:ext cx="79305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防潮堤</a:t>
              </a:r>
              <a:endPara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35" name="直線矢印コネクタ 34"/>
            <p:cNvCxnSpPr/>
            <p:nvPr/>
          </p:nvCxnSpPr>
          <p:spPr>
            <a:xfrm>
              <a:off x="8734107" y="1067993"/>
              <a:ext cx="504000" cy="50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7979220" y="1067993"/>
              <a:ext cx="751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グループ化 39"/>
          <p:cNvGrpSpPr/>
          <p:nvPr/>
        </p:nvGrpSpPr>
        <p:grpSpPr>
          <a:xfrm>
            <a:off x="2590890" y="3039226"/>
            <a:ext cx="1604972" cy="1609053"/>
            <a:chOff x="7979220" y="-312916"/>
            <a:chExt cx="1142520" cy="1380910"/>
          </a:xfrm>
        </p:grpSpPr>
        <p:sp>
          <p:nvSpPr>
            <p:cNvPr id="41" name="テキスト ボックス 40"/>
            <p:cNvSpPr txBox="1"/>
            <p:nvPr/>
          </p:nvSpPr>
          <p:spPr>
            <a:xfrm>
              <a:off x="8085729" y="872198"/>
              <a:ext cx="639400" cy="1584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タイロッド</a:t>
              </a:r>
              <a:endParaRPr kumimoji="1"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42" name="直線矢印コネクタ 41"/>
            <p:cNvCxnSpPr/>
            <p:nvPr/>
          </p:nvCxnSpPr>
          <p:spPr>
            <a:xfrm flipV="1">
              <a:off x="8734107" y="-312916"/>
              <a:ext cx="387633" cy="13809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7979220" y="1067993"/>
              <a:ext cx="751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直線コネクタ 46"/>
          <p:cNvCxnSpPr/>
          <p:nvPr/>
        </p:nvCxnSpPr>
        <p:spPr>
          <a:xfrm>
            <a:off x="6867446" y="556646"/>
            <a:ext cx="0" cy="1332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4249742" y="968021"/>
            <a:ext cx="0" cy="165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5329972" y="725968"/>
            <a:ext cx="1536247" cy="1"/>
          </a:xfrm>
          <a:prstGeom prst="line">
            <a:avLst/>
          </a:prstGeom>
          <a:ln w="635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5604100" y="510524"/>
            <a:ext cx="83966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②３ｍ</a:t>
            </a:r>
            <a:endParaRPr kumimoji="1" lang="ja-JP" altLang="en-US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4584934" y="1611063"/>
            <a:ext cx="1253253" cy="712894"/>
            <a:chOff x="7979220" y="859050"/>
            <a:chExt cx="1253253" cy="712894"/>
          </a:xfrm>
        </p:grpSpPr>
        <p:sp>
          <p:nvSpPr>
            <p:cNvPr id="56" name="テキスト ボックス 55"/>
            <p:cNvSpPr txBox="1"/>
            <p:nvPr/>
          </p:nvSpPr>
          <p:spPr>
            <a:xfrm>
              <a:off x="7992929" y="859050"/>
              <a:ext cx="877416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O.P.+3.6</a:t>
              </a:r>
              <a:r>
                <a:rPr kumimoji="1" lang="ja-JP" altLang="en-US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ｍ</a:t>
              </a:r>
              <a:endPara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57" name="直線矢印コネクタ 56"/>
            <p:cNvCxnSpPr/>
            <p:nvPr/>
          </p:nvCxnSpPr>
          <p:spPr>
            <a:xfrm>
              <a:off x="8728473" y="1067944"/>
              <a:ext cx="504000" cy="50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>
              <a:off x="7979220" y="1067993"/>
              <a:ext cx="751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グループ化 63"/>
          <p:cNvGrpSpPr/>
          <p:nvPr/>
        </p:nvGrpSpPr>
        <p:grpSpPr>
          <a:xfrm>
            <a:off x="2432661" y="1839454"/>
            <a:ext cx="1253253" cy="712894"/>
            <a:chOff x="7979220" y="859050"/>
            <a:chExt cx="1253253" cy="712894"/>
          </a:xfrm>
        </p:grpSpPr>
        <p:sp>
          <p:nvSpPr>
            <p:cNvPr id="65" name="テキスト ボックス 64"/>
            <p:cNvSpPr txBox="1"/>
            <p:nvPr/>
          </p:nvSpPr>
          <p:spPr>
            <a:xfrm>
              <a:off x="8038649" y="859050"/>
              <a:ext cx="877416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O.P.+2.2</a:t>
              </a:r>
              <a:r>
                <a:rPr kumimoji="1" lang="ja-JP" altLang="en-US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ｍ</a:t>
              </a:r>
              <a:endPara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cxnSp>
          <p:nvCxnSpPr>
            <p:cNvPr id="66" name="直線矢印コネクタ 65"/>
            <p:cNvCxnSpPr/>
            <p:nvPr/>
          </p:nvCxnSpPr>
          <p:spPr>
            <a:xfrm>
              <a:off x="8728473" y="1067944"/>
              <a:ext cx="504000" cy="50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>
              <a:off x="7979220" y="1067993"/>
              <a:ext cx="751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グループ化 67"/>
          <p:cNvGrpSpPr/>
          <p:nvPr/>
        </p:nvGrpSpPr>
        <p:grpSpPr>
          <a:xfrm>
            <a:off x="2201246" y="3361656"/>
            <a:ext cx="1258887" cy="504000"/>
            <a:chOff x="7979220" y="563993"/>
            <a:chExt cx="1258887" cy="504000"/>
          </a:xfrm>
        </p:grpSpPr>
        <p:sp>
          <p:nvSpPr>
            <p:cNvPr id="69" name="テキスト ボックス 68"/>
            <p:cNvSpPr txBox="1"/>
            <p:nvPr/>
          </p:nvSpPr>
          <p:spPr>
            <a:xfrm>
              <a:off x="8165649" y="859051"/>
              <a:ext cx="69159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12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鋼矢板</a:t>
              </a:r>
            </a:p>
          </p:txBody>
        </p:sp>
        <p:cxnSp>
          <p:nvCxnSpPr>
            <p:cNvPr id="70" name="直線矢印コネクタ 69"/>
            <p:cNvCxnSpPr/>
            <p:nvPr/>
          </p:nvCxnSpPr>
          <p:spPr>
            <a:xfrm flipV="1">
              <a:off x="8734107" y="563993"/>
              <a:ext cx="504000" cy="50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7979220" y="1067993"/>
              <a:ext cx="751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二等辺三角形 73"/>
          <p:cNvSpPr/>
          <p:nvPr/>
        </p:nvSpPr>
        <p:spPr>
          <a:xfrm flipV="1">
            <a:off x="8438538" y="4558068"/>
            <a:ext cx="118425" cy="87755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7793461" y="5645643"/>
            <a:ext cx="1820438" cy="6926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凡例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endParaRPr kumimoji="1"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河川管理施設</a:t>
            </a:r>
            <a:endParaRPr kumimoji="1" lang="ja-JP" altLang="en-US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957241" y="5995261"/>
            <a:ext cx="488688" cy="23098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9246" y="138288"/>
            <a:ext cx="1872000" cy="3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回答</a:t>
            </a:r>
            <a:r>
              <a:rPr kumimoji="1"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10</a:t>
            </a:r>
            <a:r>
              <a:rPr kumimoji="1"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別紙</a:t>
            </a:r>
            <a:endParaRPr kumimoji="1" lang="ja-JP" altLang="en-US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645904" y="2809874"/>
            <a:ext cx="235534" cy="207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コネクタ 49"/>
          <p:cNvCxnSpPr/>
          <p:nvPr/>
        </p:nvCxnSpPr>
        <p:spPr>
          <a:xfrm>
            <a:off x="5329972" y="534288"/>
            <a:ext cx="0" cy="2052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4246393" y="2538551"/>
            <a:ext cx="1548000" cy="747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L 字 7"/>
          <p:cNvSpPr/>
          <p:nvPr/>
        </p:nvSpPr>
        <p:spPr>
          <a:xfrm rot="5400000">
            <a:off x="5459649" y="2217278"/>
            <a:ext cx="224500" cy="475425"/>
          </a:xfrm>
          <a:prstGeom prst="corner">
            <a:avLst>
              <a:gd name="adj1" fmla="val 28723"/>
              <a:gd name="adj2" fmla="val 29667"/>
            </a:avLst>
          </a:pr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コネクタ 58"/>
          <p:cNvCxnSpPr/>
          <p:nvPr/>
        </p:nvCxnSpPr>
        <p:spPr>
          <a:xfrm>
            <a:off x="5809612" y="969436"/>
            <a:ext cx="0" cy="176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>
            <a:off x="4246394" y="1160051"/>
            <a:ext cx="1579638" cy="1"/>
          </a:xfrm>
          <a:prstGeom prst="line">
            <a:avLst/>
          </a:prstGeom>
          <a:ln w="6350">
            <a:solidFill>
              <a:schemeClr val="tx1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4376214" y="936085"/>
            <a:ext cx="83966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①３ｍ</a:t>
            </a:r>
            <a:endParaRPr kumimoji="1" lang="ja-JP" altLang="en-US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8759" y="4823947"/>
            <a:ext cx="5419427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■管理用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車両の通路幅の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確保について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防潮堤に小段のある個所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において管理用車両の通路幅を確保する場合、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地面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の高さで確保する（小段の高さで確保しない）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場合は、小段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の壁面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から３ｍ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小段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の高さで確保する場合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は、防潮堤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の壁面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から３ｍ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の確保が必要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2952270" y="220145"/>
            <a:ext cx="4899240" cy="294549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5338763" y="2343149"/>
            <a:ext cx="157162" cy="224091"/>
          </a:xfrm>
          <a:custGeom>
            <a:avLst/>
            <a:gdLst>
              <a:gd name="connsiteX0" fmla="*/ 0 w 157162"/>
              <a:gd name="connsiteY0" fmla="*/ 214312 h 214312"/>
              <a:gd name="connsiteX1" fmla="*/ 157162 w 157162"/>
              <a:gd name="connsiteY1" fmla="*/ 214312 h 214312"/>
              <a:gd name="connsiteX2" fmla="*/ 57150 w 157162"/>
              <a:gd name="connsiteY2" fmla="*/ 0 h 214312"/>
              <a:gd name="connsiteX3" fmla="*/ 4762 w 157162"/>
              <a:gd name="connsiteY3" fmla="*/ 4762 h 214312"/>
              <a:gd name="connsiteX4" fmla="*/ 0 w 157162"/>
              <a:gd name="connsiteY4" fmla="*/ 214312 h 214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162" h="214312">
                <a:moveTo>
                  <a:pt x="0" y="214312"/>
                </a:moveTo>
                <a:lnTo>
                  <a:pt x="157162" y="214312"/>
                </a:lnTo>
                <a:lnTo>
                  <a:pt x="57150" y="0"/>
                </a:lnTo>
                <a:lnTo>
                  <a:pt x="4762" y="4762"/>
                </a:lnTo>
                <a:lnTo>
                  <a:pt x="0" y="214312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3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115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UDゴシック</vt:lpstr>
      <vt:lpstr>Meiryo UI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田﨑　真吾</dc:creator>
  <cp:lastModifiedBy>出塩　健</cp:lastModifiedBy>
  <cp:revision>48</cp:revision>
  <cp:lastPrinted>2023-02-01T01:52:39Z</cp:lastPrinted>
  <dcterms:created xsi:type="dcterms:W3CDTF">2022-12-07T03:06:57Z</dcterms:created>
  <dcterms:modified xsi:type="dcterms:W3CDTF">2023-02-02T02:21:13Z</dcterms:modified>
</cp:coreProperties>
</file>