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42" y="11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71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85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6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78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04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27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338B-B004-49B5-94CC-A53E0F5FDD18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77737"/>
              </p:ext>
            </p:extLst>
          </p:nvPr>
        </p:nvGraphicFramePr>
        <p:xfrm>
          <a:off x="545917" y="5341099"/>
          <a:ext cx="6010200" cy="178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80120"/>
                <a:gridCol w="3633936"/>
              </a:tblGrid>
              <a:tr h="307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974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大阪府分担金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121,500,000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関連業務        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85,000,000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11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大阪市分担金</a:t>
                      </a:r>
                      <a:endParaRPr kumimoji="1" lang="en-US" altLang="ja-JP" sz="12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121,500,000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関連業務</a:t>
                      </a:r>
                      <a:r>
                        <a:rPr kumimoji="1" lang="ja-JP" altLang="en-US" sz="1100" baseline="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        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85,000,000</a:t>
                      </a:r>
                      <a:endParaRPr kumimoji="1" lang="ja-JP" altLang="en-US" sz="11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684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繰越金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8,466,335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2009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に対する経済界寄付の剰余金　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251,466,335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769936" y="901388"/>
            <a:ext cx="3222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水と光のまちづくり推進会議</a:t>
            </a:r>
            <a:endParaRPr lang="en-US" altLang="ja-JP" sz="1400" b="1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平成２７年度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、同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収支予算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（案）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2656" y="1476871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2656" y="4649305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■収支予算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92113" y="2311837"/>
            <a:ext cx="614506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１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．水と光の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まちづくり推進の関する基本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方針の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策定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２．水都大阪パートナーズ事業支援業務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　</a:t>
            </a:r>
            <a:r>
              <a:rPr lang="ja-JP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①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水都大阪パートナーズに対する基本方針の提示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②水都大阪パートナーズへの交付金助成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③水都大阪パートナーズへの事業評価の実施</a:t>
            </a:r>
            <a:endParaRPr lang="en-US" altLang="ja-JP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３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．「光のまちづくり推進委員会」及び「大阪・光の饗宴実行委員会」に対する基本方針の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提示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４．水都大阪</a:t>
            </a:r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2015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企画・運営業務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５．その他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①水と光のまちづくり推進会議の開催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②事業評価委員会の開催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4978" y="1827039"/>
            <a:ext cx="6047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</a:rPr>
              <a:t>大阪府・大阪市・経済界が連携し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</a:rPr>
              <a:t>て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</a:rPr>
              <a:t>、世界の都市間競争に打ち勝つ都市魅力を創造・発信するため、「水と光の首都大阪の実現」をめざす体制を構築し、その活動を支援する。</a:t>
            </a:r>
            <a:endParaRPr lang="ja-JP" altLang="ja-JP" sz="12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9667" y="4992734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収入の部</a:t>
            </a:r>
            <a:endParaRPr lang="ja-JP" altLang="en-US" sz="12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52931" y="5345933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85121"/>
              </p:ext>
            </p:extLst>
          </p:nvPr>
        </p:nvGraphicFramePr>
        <p:xfrm>
          <a:off x="545917" y="7786310"/>
          <a:ext cx="6051435" cy="1823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754"/>
                <a:gridCol w="1080120"/>
                <a:gridCol w="3681561"/>
              </a:tblGrid>
              <a:tr h="339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599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助成金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73,000,000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事業運営費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170,000,000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企画・運営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業務、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魅力発信業務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事務経費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会議運営費等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250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予備費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7,466,335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54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251,466,335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79667" y="7441133"/>
            <a:ext cx="8678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支出の部</a:t>
            </a:r>
            <a:endParaRPr lang="ja-JP" altLang="en-US" sz="12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99068" y="7806655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70589" y="7157924"/>
            <a:ext cx="54242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※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この他、経済界から、水都大阪パートナーズに対して、人的・物的支援を行う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37112" y="344488"/>
            <a:ext cx="2304256" cy="63094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dist"/>
            <a:r>
              <a:rPr lang="ja-JP" altLang="en-US" sz="11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第</a:t>
            </a:r>
            <a:r>
              <a:rPr lang="en-US" altLang="ja-JP" sz="11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5</a:t>
            </a:r>
            <a:r>
              <a:rPr lang="ja-JP" altLang="en-US" sz="11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回水と光のまちづくり推進会議</a:t>
            </a:r>
          </a:p>
          <a:p>
            <a:pPr algn="dist"/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</a:t>
            </a:r>
            <a:r>
              <a:rPr lang="en-US" altLang="ja-JP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27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年</a:t>
            </a:r>
            <a:r>
              <a:rPr lang="en-US" altLang="ja-JP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7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月</a:t>
            </a:r>
            <a:r>
              <a:rPr lang="en-US" altLang="ja-JP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7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日</a:t>
            </a:r>
            <a:endParaRPr lang="ja-JP" altLang="en-US" sz="9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r"/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699068" y="0"/>
            <a:ext cx="831026" cy="3741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9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198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福森　一雄</dc:creator>
  <cp:lastModifiedBy>中村 裕子</cp:lastModifiedBy>
  <cp:revision>30</cp:revision>
  <cp:lastPrinted>2015-06-16T05:40:11Z</cp:lastPrinted>
  <dcterms:created xsi:type="dcterms:W3CDTF">2013-04-24T10:51:06Z</dcterms:created>
  <dcterms:modified xsi:type="dcterms:W3CDTF">2015-07-02T01:11:59Z</dcterms:modified>
</cp:coreProperties>
</file>