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2192000" cy="16256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0" d="100"/>
          <a:sy n="30" d="100"/>
        </p:scale>
        <p:origin x="-2310" y="-120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711F-6783-4512-9E25-2D998C11731B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63D2-A532-4C15-ACFF-3F08C4433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29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69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88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7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55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18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4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6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64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66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03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8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F0DB-3F31-4207-9756-1B4C204C0499}" type="datetimeFigureOut">
              <a:rPr kumimoji="1" lang="ja-JP" altLang="en-US" smtClean="0"/>
              <a:t>2015/6/22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B30A-2E7F-4A15-8004-3E4AD09FE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1" y="228599"/>
            <a:ext cx="10102575" cy="76091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1" y="8335412"/>
            <a:ext cx="10102575" cy="77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>関西電力株式会社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 聡</dc:creator>
  <cp:lastModifiedBy>中村 裕子</cp:lastModifiedBy>
  <cp:revision>1</cp:revision>
  <dcterms:created xsi:type="dcterms:W3CDTF">2015-06-17T09:26:36Z</dcterms:created>
  <dcterms:modified xsi:type="dcterms:W3CDTF">2015-06-21T23:55:30Z</dcterms:modified>
</cp:coreProperties>
</file>