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452" y="24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71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14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85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2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241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965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78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04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292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95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27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7338B-B004-49B5-94CC-A53E0F5FDD18}" type="datetimeFigureOut">
              <a:rPr kumimoji="1" lang="ja-JP" altLang="en-US" smtClean="0"/>
              <a:t>2014/10/24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33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69936" y="760515"/>
            <a:ext cx="3222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水と光のまちづくり推進会議</a:t>
            </a:r>
            <a:endParaRPr lang="en-US" altLang="ja-JP" sz="1400" b="1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pPr algn="ctr"/>
            <a:r>
              <a:rPr lang="ja-JP" altLang="en-US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平成２６年度</a:t>
            </a:r>
            <a:r>
              <a:rPr lang="ja-JP" altLang="ja-JP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事業計画</a:t>
            </a:r>
            <a:r>
              <a:rPr lang="ja-JP" altLang="en-US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、同</a:t>
            </a:r>
            <a:r>
              <a:rPr lang="ja-JP" altLang="ja-JP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収支予算</a:t>
            </a:r>
            <a:r>
              <a:rPr lang="ja-JP" altLang="en-US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（案）</a:t>
            </a:r>
            <a:endParaRPr lang="ja-JP" altLang="en-US" sz="1400" b="1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32656" y="1298318"/>
            <a:ext cx="10823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■</a:t>
            </a:r>
            <a:r>
              <a:rPr lang="ja-JP" altLang="ja-JP" sz="14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事業計画</a:t>
            </a:r>
            <a:endParaRPr lang="ja-JP" altLang="en-US" sz="14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32656" y="4287355"/>
            <a:ext cx="10823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■収支予算</a:t>
            </a:r>
            <a:endParaRPr lang="ja-JP" altLang="en-US" sz="14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94033" y="2324349"/>
            <a:ext cx="59097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１．水都大阪パートナーズ事業支援業務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</a:t>
            </a:r>
            <a:r>
              <a:rPr lang="ja-JP" altLang="ja-JP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①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水都大阪パートナーズに対する基本方針の策定・提示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②水都大阪パートナーズへの交付金助成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③水都大阪パートナーズへの事業評価の実施</a:t>
            </a:r>
            <a:r>
              <a:rPr lang="en-US" altLang="ja-JP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/>
            </a:r>
            <a:br>
              <a:rPr lang="en-US" altLang="ja-JP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</a:b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２．水都大阪</a:t>
            </a:r>
            <a:r>
              <a:rPr lang="en-US" altLang="ja-JP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2015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（</a:t>
            </a:r>
            <a:r>
              <a:rPr lang="en-US" altLang="ja-JP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2014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プレ事業）企画・運営業務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３．その他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①水と光のまちづくり推進会議の開催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②事業評価委員会の開催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94978" y="1588508"/>
            <a:ext cx="604733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ＭＳ Ｐ明朝" pitchFamily="18" charset="-128"/>
                <a:ea typeface="ＭＳ Ｐ明朝" pitchFamily="18" charset="-128"/>
              </a:rPr>
              <a:t>大阪府・大阪市・経済界が連携し、世界の都市間競争に打ち勝つ都市魅力を創造・発信するため、「水と光の首都大阪の実現」をめざす体制を構築し、その活動を支援する。</a:t>
            </a:r>
            <a:endParaRPr lang="ja-JP" altLang="ja-JP" sz="1400" dirty="0">
              <a:latin typeface="ＭＳ Ｐ明朝" pitchFamily="18" charset="-128"/>
              <a:ea typeface="ＭＳ Ｐ明朝" pitchFamily="18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774856"/>
              </p:ext>
            </p:extLst>
          </p:nvPr>
        </p:nvGraphicFramePr>
        <p:xfrm>
          <a:off x="593542" y="4880992"/>
          <a:ext cx="6010200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080120"/>
                <a:gridCol w="3633936"/>
              </a:tblGrid>
              <a:tr h="3077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項　目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金　額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備　考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9749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大阪府分担金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49,500,000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水都大阪パートナーズ助成金　</a:t>
                      </a:r>
                      <a:r>
                        <a:rPr kumimoji="1" lang="en-US" altLang="ja-JP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36,500,000</a:t>
                      </a:r>
                    </a:p>
                    <a:p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水都大阪</a:t>
                      </a:r>
                      <a:r>
                        <a:rPr kumimoji="1" lang="en-US" altLang="ja-JP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2015</a:t>
                      </a:r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2014</a:t>
                      </a:r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プレ事業）企画・運営業務　</a:t>
                      </a:r>
                      <a:r>
                        <a:rPr kumimoji="1" lang="en-US" altLang="ja-JP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13,000,000</a:t>
                      </a:r>
                      <a:endParaRPr kumimoji="1" lang="ja-JP" altLang="en-US" sz="11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11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大阪市分担金</a:t>
                      </a:r>
                      <a:endParaRPr kumimoji="1" lang="en-US" altLang="ja-JP" sz="1200" dirty="0" smtClean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49,500,000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水都大阪パートナーズ助成金　</a:t>
                      </a:r>
                      <a:r>
                        <a:rPr kumimoji="1" lang="en-US" altLang="ja-JP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36,500,000</a:t>
                      </a:r>
                    </a:p>
                    <a:p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水都大阪</a:t>
                      </a:r>
                      <a:r>
                        <a:rPr kumimoji="1" lang="en-US" altLang="ja-JP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2015</a:t>
                      </a:r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2014</a:t>
                      </a:r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プレ事業）企画・運営業務　</a:t>
                      </a:r>
                      <a:r>
                        <a:rPr kumimoji="1" lang="en-US" altLang="ja-JP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13,000,000</a:t>
                      </a:r>
                      <a:endParaRPr kumimoji="1" lang="ja-JP" altLang="en-US" sz="1100" dirty="0" smtClean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3819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繰越金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9,478,881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水都大阪２００９に対する経済界寄付の剰余金　</a:t>
                      </a:r>
                      <a:endParaRPr kumimoji="1" lang="ja-JP" altLang="en-US" sz="11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合計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108,478,881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703492" y="4621259"/>
            <a:ext cx="7922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収入の部</a:t>
            </a:r>
            <a:endParaRPr lang="ja-JP" altLang="en-US" sz="12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567206" y="4898258"/>
            <a:ext cx="877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（単位：円）</a:t>
            </a:r>
            <a:endParaRPr lang="ja-JP" altLang="en-US" sz="12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364557"/>
              </p:ext>
            </p:extLst>
          </p:nvPr>
        </p:nvGraphicFramePr>
        <p:xfrm>
          <a:off x="627078" y="7433885"/>
          <a:ext cx="5976664" cy="2127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754"/>
                <a:gridCol w="1080120"/>
                <a:gridCol w="3606790"/>
              </a:tblGrid>
              <a:tr h="3394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項　目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金　額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備　考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助成金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73,000,000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水都大阪パートナーズ</a:t>
                      </a:r>
                      <a:endParaRPr kumimoji="1" lang="ja-JP" altLang="en-US" sz="11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事業運営費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26,000,000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水都大阪</a:t>
                      </a:r>
                      <a:r>
                        <a:rPr kumimoji="1" lang="en-US" altLang="ja-JP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2015</a:t>
                      </a:r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2014</a:t>
                      </a:r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プレ事業）企画・運営業務　</a:t>
                      </a:r>
                      <a:endParaRPr kumimoji="1" lang="ja-JP" altLang="en-US" sz="11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事務経費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1,000,000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会議運営費等</a:t>
                      </a:r>
                      <a:endParaRPr kumimoji="1" lang="ja-JP" altLang="en-US" sz="11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予備費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8,478,881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54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合計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108,478,881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710614" y="7164908"/>
            <a:ext cx="8678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支出の部</a:t>
            </a:r>
            <a:endParaRPr lang="ja-JP" altLang="en-US" sz="12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594293" y="7473280"/>
            <a:ext cx="877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（単位：円）</a:t>
            </a:r>
            <a:endParaRPr lang="ja-JP" altLang="en-US" sz="12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13364" y="6900749"/>
            <a:ext cx="60523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※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この他、経済界から、水都大阪パートナーズに対して、人的・物的支援を行う</a:t>
            </a:r>
            <a:endParaRPr lang="ja-JP" altLang="en-US" sz="12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861048" y="154614"/>
            <a:ext cx="2681265" cy="60016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資　料　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６</a:t>
            </a:r>
            <a:endParaRPr lang="ja-JP" altLang="en-US" sz="12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pPr algn="r"/>
            <a:r>
              <a:rPr lang="ja-JP" altLang="en-US" sz="9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第３回</a:t>
            </a:r>
            <a:r>
              <a:rPr lang="ja-JP" altLang="en-US" sz="9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水と光のまちづくり推進会議資料</a:t>
            </a:r>
          </a:p>
          <a:p>
            <a:pPr algn="r"/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平成２６年７月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７日</a:t>
            </a:r>
            <a:endParaRPr lang="ja-JP" altLang="en-US" sz="12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5337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A4 210 x 297 mm</PresentationFormat>
  <Paragraphs>54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2014-10-24T08:06:44Z</dcterms:created>
  <dcterms:modified xsi:type="dcterms:W3CDTF">2014-10-24T08:06:47Z</dcterms:modified>
</cp:coreProperties>
</file>