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5"/>
  </p:notesMasterIdLst>
  <p:sldIdLst>
    <p:sldId id="303" r:id="rId2"/>
    <p:sldId id="304" r:id="rId3"/>
    <p:sldId id="307" r:id="rId4"/>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15" autoAdjust="0"/>
    <p:restoredTop sz="94660"/>
  </p:normalViewPr>
  <p:slideViewPr>
    <p:cSldViewPr>
      <p:cViewPr>
        <p:scale>
          <a:sx n="100" d="100"/>
          <a:sy n="100" d="100"/>
        </p:scale>
        <p:origin x="-630"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60" cy="496332"/>
          </a:xfrm>
          <a:prstGeom prst="rect">
            <a:avLst/>
          </a:prstGeom>
        </p:spPr>
        <p:txBody>
          <a:bodyPr vert="horz" lIns="92101" tIns="46051" rIns="92101" bIns="4605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60" cy="496332"/>
          </a:xfrm>
          <a:prstGeom prst="rect">
            <a:avLst/>
          </a:prstGeom>
        </p:spPr>
        <p:txBody>
          <a:bodyPr vert="horz" lIns="92101" tIns="46051" rIns="92101" bIns="46051" rtlCol="0"/>
          <a:lstStyle>
            <a:lvl1pPr algn="r">
              <a:defRPr sz="1200"/>
            </a:lvl1pPr>
          </a:lstStyle>
          <a:p>
            <a:fld id="{095306E5-A68E-469F-BA51-62AC996395EE}" type="datetimeFigureOut">
              <a:rPr kumimoji="1" lang="ja-JP" altLang="en-US" smtClean="0"/>
              <a:pPr/>
              <a:t>2015/2/3</a:t>
            </a:fld>
            <a:endParaRPr kumimoji="1" lang="ja-JP" altLang="en-US"/>
          </a:p>
        </p:txBody>
      </p:sp>
      <p:sp>
        <p:nvSpPr>
          <p:cNvPr id="4" name="スライド イメージ プレースホルダー 3"/>
          <p:cNvSpPr>
            <a:spLocks noGrp="1" noRot="1" noChangeAspect="1"/>
          </p:cNvSpPr>
          <p:nvPr>
            <p:ph type="sldImg" idx="2"/>
          </p:nvPr>
        </p:nvSpPr>
        <p:spPr>
          <a:xfrm>
            <a:off x="709613" y="744538"/>
            <a:ext cx="5378450" cy="3722687"/>
          </a:xfrm>
          <a:prstGeom prst="rect">
            <a:avLst/>
          </a:prstGeom>
          <a:noFill/>
          <a:ln w="12700">
            <a:solidFill>
              <a:prstClr val="black"/>
            </a:solidFill>
          </a:ln>
        </p:spPr>
        <p:txBody>
          <a:bodyPr vert="horz" lIns="92101" tIns="46051" rIns="92101" bIns="46051" rtlCol="0" anchor="ctr"/>
          <a:lstStyle/>
          <a:p>
            <a:endParaRPr lang="ja-JP" altLang="en-US"/>
          </a:p>
        </p:txBody>
      </p:sp>
      <p:sp>
        <p:nvSpPr>
          <p:cNvPr id="5" name="ノート プレースホルダー 4"/>
          <p:cNvSpPr>
            <a:spLocks noGrp="1"/>
          </p:cNvSpPr>
          <p:nvPr>
            <p:ph type="body" sz="quarter" idx="3"/>
          </p:nvPr>
        </p:nvSpPr>
        <p:spPr>
          <a:xfrm>
            <a:off x="679768" y="4715155"/>
            <a:ext cx="5438140" cy="4466987"/>
          </a:xfrm>
          <a:prstGeom prst="rect">
            <a:avLst/>
          </a:prstGeom>
        </p:spPr>
        <p:txBody>
          <a:bodyPr vert="horz" lIns="92101" tIns="46051" rIns="92101" bIns="4605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28583"/>
            <a:ext cx="2945660" cy="496332"/>
          </a:xfrm>
          <a:prstGeom prst="rect">
            <a:avLst/>
          </a:prstGeom>
        </p:spPr>
        <p:txBody>
          <a:bodyPr vert="horz" lIns="92101" tIns="46051" rIns="92101" bIns="4605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3"/>
            <a:ext cx="2945660" cy="496332"/>
          </a:xfrm>
          <a:prstGeom prst="rect">
            <a:avLst/>
          </a:prstGeom>
        </p:spPr>
        <p:txBody>
          <a:bodyPr vert="horz" lIns="92101" tIns="46051" rIns="92101" bIns="46051" rtlCol="0" anchor="b"/>
          <a:lstStyle>
            <a:lvl1pPr algn="r">
              <a:defRPr sz="1200"/>
            </a:lvl1pPr>
          </a:lstStyle>
          <a:p>
            <a:fld id="{9EC9E92F-70C9-45D9-A876-588A08465A3A}" type="slidenum">
              <a:rPr kumimoji="1" lang="ja-JP" altLang="en-US" smtClean="0"/>
              <a:pPr/>
              <a:t>‹#›</a:t>
            </a:fld>
            <a:endParaRPr kumimoji="1" lang="ja-JP" altLang="en-US"/>
          </a:p>
        </p:txBody>
      </p:sp>
    </p:spTree>
    <p:extLst>
      <p:ext uri="{BB962C8B-B14F-4D97-AF65-F5344CB8AC3E}">
        <p14:creationId xmlns:p14="http://schemas.microsoft.com/office/powerpoint/2010/main" val="33540049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C2526AD-A88B-45A2-8512-00579EE520E6}" type="datetimeFigureOut">
              <a:rPr kumimoji="1" lang="ja-JP" altLang="en-US" smtClean="0"/>
              <a:pPr/>
              <a:t>2015/2/3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C9350F-D7F8-4965-8454-50F4A3346AEC}" type="slidenum">
              <a:rPr kumimoji="1" lang="ja-JP" altLang="en-US" smtClean="0"/>
              <a:pPr/>
              <a:t>‹#›</a:t>
            </a:fld>
            <a:endParaRPr kumimoji="1" lang="ja-JP" altLang="en-US"/>
          </a:p>
        </p:txBody>
      </p:sp>
    </p:spTree>
    <p:extLst>
      <p:ext uri="{BB962C8B-B14F-4D97-AF65-F5344CB8AC3E}">
        <p14:creationId xmlns:p14="http://schemas.microsoft.com/office/powerpoint/2010/main" val="2018908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2526AD-A88B-45A2-8512-00579EE520E6}" type="datetimeFigureOut">
              <a:rPr kumimoji="1" lang="ja-JP" altLang="en-US" smtClean="0"/>
              <a:pPr/>
              <a:t>2015/2/3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C9350F-D7F8-4965-8454-50F4A3346AEC}" type="slidenum">
              <a:rPr kumimoji="1" lang="ja-JP" altLang="en-US" smtClean="0"/>
              <a:pPr/>
              <a:t>‹#›</a:t>
            </a:fld>
            <a:endParaRPr kumimoji="1" lang="ja-JP" altLang="en-US"/>
          </a:p>
        </p:txBody>
      </p:sp>
    </p:spTree>
    <p:extLst>
      <p:ext uri="{BB962C8B-B14F-4D97-AF65-F5344CB8AC3E}">
        <p14:creationId xmlns:p14="http://schemas.microsoft.com/office/powerpoint/2010/main" val="4251324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2526AD-A88B-45A2-8512-00579EE520E6}" type="datetimeFigureOut">
              <a:rPr kumimoji="1" lang="ja-JP" altLang="en-US" smtClean="0"/>
              <a:pPr/>
              <a:t>2015/2/3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C9350F-D7F8-4965-8454-50F4A3346AEC}" type="slidenum">
              <a:rPr kumimoji="1" lang="ja-JP" altLang="en-US" smtClean="0"/>
              <a:pPr/>
              <a:t>‹#›</a:t>
            </a:fld>
            <a:endParaRPr kumimoji="1" lang="ja-JP" altLang="en-US"/>
          </a:p>
        </p:txBody>
      </p:sp>
    </p:spTree>
    <p:extLst>
      <p:ext uri="{BB962C8B-B14F-4D97-AF65-F5344CB8AC3E}">
        <p14:creationId xmlns:p14="http://schemas.microsoft.com/office/powerpoint/2010/main" val="369685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7585535" y="6453336"/>
            <a:ext cx="2311400" cy="365125"/>
          </a:xfrm>
        </p:spPr>
        <p:txBody>
          <a:bodyPr/>
          <a:lstStyle/>
          <a:p>
            <a:r>
              <a:rPr lang="en-US" altLang="ja-JP" dirty="0" smtClean="0"/>
              <a:t>page</a:t>
            </a:r>
            <a:fld id="{B9B53B02-569E-4D96-8BDB-304D42DAACCF}" type="slidenum">
              <a:rPr lang="ja-JP" altLang="en-US" smtClean="0"/>
              <a:pPr/>
              <a:t>‹#›</a:t>
            </a:fld>
            <a:endParaRPr lang="ja-JP" altLang="en-US" dirty="0"/>
          </a:p>
        </p:txBody>
      </p:sp>
      <p:sp>
        <p:nvSpPr>
          <p:cNvPr id="2" name="日付プレースホルダー 1"/>
          <p:cNvSpPr>
            <a:spLocks noGrp="1"/>
          </p:cNvSpPr>
          <p:nvPr>
            <p:ph type="dt" sz="half" idx="13"/>
          </p:nvPr>
        </p:nvSpPr>
        <p:spPr/>
        <p:txBody>
          <a:bodyPr/>
          <a:lstStyle/>
          <a:p>
            <a:fld id="{4AACB7C4-E008-497A-A658-0C4F2BFFA7DB}" type="datetime1">
              <a:rPr kumimoji="1" lang="ja-JP" altLang="en-US" smtClean="0"/>
              <a:pPr/>
              <a:t>2015/2/3</a:t>
            </a:fld>
            <a:endParaRPr kumimoji="1" lang="ja-JP" altLang="en-US"/>
          </a:p>
        </p:txBody>
      </p:sp>
      <p:sp>
        <p:nvSpPr>
          <p:cNvPr id="3" name="フッター プレースホルダー 2"/>
          <p:cNvSpPr>
            <a:spLocks noGrp="1"/>
          </p:cNvSpPr>
          <p:nvPr>
            <p:ph type="ftr" sz="quarter" idx="14"/>
          </p:nvPr>
        </p:nvSpPr>
        <p:spPr/>
        <p:txBody>
          <a:bodyPr/>
          <a:lstStyle/>
          <a:p>
            <a:endParaRPr kumimoji="1" lang="ja-JP" altLang="en-US"/>
          </a:p>
        </p:txBody>
      </p:sp>
    </p:spTree>
    <p:extLst>
      <p:ext uri="{BB962C8B-B14F-4D97-AF65-F5344CB8AC3E}">
        <p14:creationId xmlns:p14="http://schemas.microsoft.com/office/powerpoint/2010/main" val="416145358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2526AD-A88B-45A2-8512-00579EE520E6}" type="datetimeFigureOut">
              <a:rPr kumimoji="1" lang="ja-JP" altLang="en-US" smtClean="0"/>
              <a:pPr/>
              <a:t>2015/2/3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C9350F-D7F8-4965-8454-50F4A3346AEC}" type="slidenum">
              <a:rPr kumimoji="1" lang="ja-JP" altLang="en-US" smtClean="0"/>
              <a:pPr/>
              <a:t>‹#›</a:t>
            </a:fld>
            <a:endParaRPr kumimoji="1" lang="ja-JP" altLang="en-US"/>
          </a:p>
        </p:txBody>
      </p:sp>
    </p:spTree>
    <p:extLst>
      <p:ext uri="{BB962C8B-B14F-4D97-AF65-F5344CB8AC3E}">
        <p14:creationId xmlns:p14="http://schemas.microsoft.com/office/powerpoint/2010/main" val="3253779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C2526AD-A88B-45A2-8512-00579EE520E6}" type="datetimeFigureOut">
              <a:rPr kumimoji="1" lang="ja-JP" altLang="en-US" smtClean="0"/>
              <a:pPr/>
              <a:t>2015/2/3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5C9350F-D7F8-4965-8454-50F4A3346AEC}" type="slidenum">
              <a:rPr kumimoji="1" lang="ja-JP" altLang="en-US" smtClean="0"/>
              <a:pPr/>
              <a:t>‹#›</a:t>
            </a:fld>
            <a:endParaRPr kumimoji="1" lang="ja-JP" altLang="en-US"/>
          </a:p>
        </p:txBody>
      </p:sp>
    </p:spTree>
    <p:extLst>
      <p:ext uri="{BB962C8B-B14F-4D97-AF65-F5344CB8AC3E}">
        <p14:creationId xmlns:p14="http://schemas.microsoft.com/office/powerpoint/2010/main" val="365732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C2526AD-A88B-45A2-8512-00579EE520E6}" type="datetimeFigureOut">
              <a:rPr kumimoji="1" lang="ja-JP" altLang="en-US" smtClean="0"/>
              <a:pPr/>
              <a:t>2015/2/3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5C9350F-D7F8-4965-8454-50F4A3346AEC}" type="slidenum">
              <a:rPr kumimoji="1" lang="ja-JP" altLang="en-US" smtClean="0"/>
              <a:pPr/>
              <a:t>‹#›</a:t>
            </a:fld>
            <a:endParaRPr kumimoji="1" lang="ja-JP" altLang="en-US"/>
          </a:p>
        </p:txBody>
      </p:sp>
    </p:spTree>
    <p:extLst>
      <p:ext uri="{BB962C8B-B14F-4D97-AF65-F5344CB8AC3E}">
        <p14:creationId xmlns:p14="http://schemas.microsoft.com/office/powerpoint/2010/main" val="1081555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C2526AD-A88B-45A2-8512-00579EE520E6}" type="datetimeFigureOut">
              <a:rPr kumimoji="1" lang="ja-JP" altLang="en-US" smtClean="0"/>
              <a:pPr/>
              <a:t>2015/2/3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5C9350F-D7F8-4965-8454-50F4A3346AEC}" type="slidenum">
              <a:rPr kumimoji="1" lang="ja-JP" altLang="en-US" smtClean="0"/>
              <a:pPr/>
              <a:t>‹#›</a:t>
            </a:fld>
            <a:endParaRPr kumimoji="1" lang="ja-JP" altLang="en-US"/>
          </a:p>
        </p:txBody>
      </p:sp>
    </p:spTree>
    <p:extLst>
      <p:ext uri="{BB962C8B-B14F-4D97-AF65-F5344CB8AC3E}">
        <p14:creationId xmlns:p14="http://schemas.microsoft.com/office/powerpoint/2010/main" val="1894342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C2526AD-A88B-45A2-8512-00579EE520E6}" type="datetimeFigureOut">
              <a:rPr kumimoji="1" lang="ja-JP" altLang="en-US" smtClean="0"/>
              <a:pPr/>
              <a:t>2015/2/3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5C9350F-D7F8-4965-8454-50F4A3346AEC}" type="slidenum">
              <a:rPr kumimoji="1" lang="ja-JP" altLang="en-US" smtClean="0"/>
              <a:pPr/>
              <a:t>‹#›</a:t>
            </a:fld>
            <a:endParaRPr kumimoji="1" lang="ja-JP" altLang="en-US"/>
          </a:p>
        </p:txBody>
      </p:sp>
    </p:spTree>
    <p:extLst>
      <p:ext uri="{BB962C8B-B14F-4D97-AF65-F5344CB8AC3E}">
        <p14:creationId xmlns:p14="http://schemas.microsoft.com/office/powerpoint/2010/main" val="2832844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C2526AD-A88B-45A2-8512-00579EE520E6}" type="datetimeFigureOut">
              <a:rPr kumimoji="1" lang="ja-JP" altLang="en-US" smtClean="0"/>
              <a:pPr/>
              <a:t>2015/2/3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5C9350F-D7F8-4965-8454-50F4A3346AEC}" type="slidenum">
              <a:rPr kumimoji="1" lang="ja-JP" altLang="en-US" smtClean="0"/>
              <a:pPr/>
              <a:t>‹#›</a:t>
            </a:fld>
            <a:endParaRPr kumimoji="1" lang="ja-JP" altLang="en-US"/>
          </a:p>
        </p:txBody>
      </p:sp>
    </p:spTree>
    <p:extLst>
      <p:ext uri="{BB962C8B-B14F-4D97-AF65-F5344CB8AC3E}">
        <p14:creationId xmlns:p14="http://schemas.microsoft.com/office/powerpoint/2010/main" val="1107040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2526AD-A88B-45A2-8512-00579EE520E6}" type="datetimeFigureOut">
              <a:rPr kumimoji="1" lang="ja-JP" altLang="en-US" smtClean="0"/>
              <a:pPr/>
              <a:t>2015/2/3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5C9350F-D7F8-4965-8454-50F4A3346AEC}" type="slidenum">
              <a:rPr kumimoji="1" lang="ja-JP" altLang="en-US" smtClean="0"/>
              <a:pPr/>
              <a:t>‹#›</a:t>
            </a:fld>
            <a:endParaRPr kumimoji="1" lang="ja-JP" altLang="en-US"/>
          </a:p>
        </p:txBody>
      </p:sp>
    </p:spTree>
    <p:extLst>
      <p:ext uri="{BB962C8B-B14F-4D97-AF65-F5344CB8AC3E}">
        <p14:creationId xmlns:p14="http://schemas.microsoft.com/office/powerpoint/2010/main" val="2313904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2526AD-A88B-45A2-8512-00579EE520E6}" type="datetimeFigureOut">
              <a:rPr kumimoji="1" lang="ja-JP" altLang="en-US" smtClean="0"/>
              <a:pPr/>
              <a:t>2015/2/3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5C9350F-D7F8-4965-8454-50F4A3346AEC}" type="slidenum">
              <a:rPr kumimoji="1" lang="ja-JP" altLang="en-US" smtClean="0"/>
              <a:pPr/>
              <a:t>‹#›</a:t>
            </a:fld>
            <a:endParaRPr kumimoji="1" lang="ja-JP" altLang="en-US"/>
          </a:p>
        </p:txBody>
      </p:sp>
    </p:spTree>
    <p:extLst>
      <p:ext uri="{BB962C8B-B14F-4D97-AF65-F5344CB8AC3E}">
        <p14:creationId xmlns:p14="http://schemas.microsoft.com/office/powerpoint/2010/main" val="2046396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2526AD-A88B-45A2-8512-00579EE520E6}" type="datetimeFigureOut">
              <a:rPr kumimoji="1" lang="ja-JP" altLang="en-US" smtClean="0"/>
              <a:pPr/>
              <a:t>2015/2/3</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C9350F-D7F8-4965-8454-50F4A3346AEC}" type="slidenum">
              <a:rPr kumimoji="1" lang="ja-JP" altLang="en-US" smtClean="0"/>
              <a:pPr/>
              <a:t>‹#›</a:t>
            </a:fld>
            <a:endParaRPr kumimoji="1" lang="ja-JP" altLang="en-US"/>
          </a:p>
        </p:txBody>
      </p:sp>
    </p:spTree>
    <p:extLst>
      <p:ext uri="{BB962C8B-B14F-4D97-AF65-F5344CB8AC3E}">
        <p14:creationId xmlns:p14="http://schemas.microsoft.com/office/powerpoint/2010/main" val="2751079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7"/>
          <p:cNvSpPr>
            <a:spLocks noChangeArrowheads="1"/>
          </p:cNvSpPr>
          <p:nvPr/>
        </p:nvSpPr>
        <p:spPr bwMode="auto">
          <a:xfrm>
            <a:off x="415925" y="836712"/>
            <a:ext cx="9207500" cy="52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7" tIns="45704" rIns="91407" bIns="45704">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400" dirty="0" smtClean="0">
                <a:latin typeface="HGS明朝E" panose="02020900000000000000" pitchFamily="18" charset="-128"/>
                <a:ea typeface="HGS明朝E" panose="02020900000000000000" pitchFamily="18" charset="-128"/>
                <a:cs typeface="メイリオ" pitchFamily="50" charset="-128"/>
              </a:rPr>
              <a:t>大阪市を中心に</a:t>
            </a:r>
            <a:r>
              <a:rPr lang="ja-JP" altLang="en-US" sz="1400" dirty="0">
                <a:latin typeface="HGS明朝E" panose="02020900000000000000" pitchFamily="18" charset="-128"/>
                <a:ea typeface="HGS明朝E" panose="02020900000000000000" pitchFamily="18" charset="-128"/>
                <a:cs typeface="メイリオ" pitchFamily="50" charset="-128"/>
              </a:rPr>
              <a:t>大阪全体</a:t>
            </a:r>
            <a:r>
              <a:rPr lang="ja-JP" altLang="en-US" sz="1400" dirty="0" smtClean="0">
                <a:latin typeface="HGS明朝E" panose="02020900000000000000" pitchFamily="18" charset="-128"/>
                <a:ea typeface="HGS明朝E" panose="02020900000000000000" pitchFamily="18" charset="-128"/>
                <a:cs typeface="メイリオ" pitchFamily="50" charset="-128"/>
              </a:rPr>
              <a:t>の観光促進となる「大阪・光の饗宴」をめざし、水都大阪の個性を活かした「光」</a:t>
            </a:r>
            <a:endParaRPr lang="en-US" altLang="ja-JP" sz="1400" dirty="0" smtClean="0">
              <a:latin typeface="HGS明朝E" panose="02020900000000000000" pitchFamily="18" charset="-128"/>
              <a:ea typeface="HGS明朝E" panose="02020900000000000000" pitchFamily="18" charset="-128"/>
              <a:cs typeface="メイリオ" pitchFamily="50" charset="-128"/>
            </a:endParaRPr>
          </a:p>
          <a:p>
            <a:pPr algn="ctr" eaLnBrk="1" hangingPunct="1"/>
            <a:r>
              <a:rPr lang="ja-JP" altLang="en-US" sz="1400" dirty="0" smtClean="0">
                <a:latin typeface="HGS明朝E" panose="02020900000000000000" pitchFamily="18" charset="-128"/>
                <a:ea typeface="HGS明朝E" panose="02020900000000000000" pitchFamily="18" charset="-128"/>
                <a:cs typeface="メイリオ" pitchFamily="50" charset="-128"/>
              </a:rPr>
              <a:t>の位置づけを強化。２０２０年のオリンピックイヤーを目標に官民連携の都市経営プロジェクトの構築を目指す。</a:t>
            </a:r>
            <a:endParaRPr lang="en-US" altLang="ja-JP" sz="1400" dirty="0" smtClean="0">
              <a:latin typeface="HGS明朝E" panose="02020900000000000000" pitchFamily="18" charset="-128"/>
              <a:ea typeface="HGS明朝E" panose="02020900000000000000" pitchFamily="18" charset="-128"/>
              <a:cs typeface="メイリオ" pitchFamily="50" charset="-128"/>
            </a:endParaRPr>
          </a:p>
        </p:txBody>
      </p:sp>
      <p:sp>
        <p:nvSpPr>
          <p:cNvPr id="26" name="正方形/長方形 25"/>
          <p:cNvSpPr/>
          <p:nvPr/>
        </p:nvSpPr>
        <p:spPr>
          <a:xfrm>
            <a:off x="2296480" y="1627959"/>
            <a:ext cx="5169024" cy="400077"/>
          </a:xfrm>
          <a:prstGeom prst="rect">
            <a:avLst/>
          </a:prstGeom>
          <a:solidFill>
            <a:srgbClr val="0000FF"/>
          </a:solidFill>
          <a:ln>
            <a:solidFill>
              <a:srgbClr val="0000FF"/>
            </a:solidFill>
          </a:ln>
          <a:scene3d>
            <a:camera prst="orthographicFront"/>
            <a:lightRig rig="threePt" dir="t"/>
          </a:scene3d>
          <a:sp3d>
            <a:bevelT/>
          </a:sp3d>
        </p:spPr>
        <p:txBody>
          <a:bodyPr wrap="square" lIns="91407" tIns="45704" rIns="91407" bIns="45704">
            <a:spAutoFit/>
          </a:bodyPr>
          <a:lstStyle/>
          <a:p>
            <a:pPr algn="ctr" fontAlgn="auto">
              <a:spcBef>
                <a:spcPts val="0"/>
              </a:spcBef>
              <a:spcAft>
                <a:spcPts val="0"/>
              </a:spcAft>
              <a:defRPr/>
            </a:pPr>
            <a:r>
              <a:rPr lang="ja-JP" altLang="en-US" sz="2000" dirty="0" smtClean="0">
                <a:solidFill>
                  <a:srgbClr val="FFFFFF"/>
                </a:solidFill>
                <a:effectLst>
                  <a:innerShdw blurRad="63500" dist="50800" dir="13500000">
                    <a:prstClr val="black">
                      <a:alpha val="50000"/>
                    </a:prstClr>
                  </a:innerShdw>
                </a:effectLst>
                <a:latin typeface="HGS明朝E" panose="02020900000000000000" pitchFamily="18" charset="-128"/>
                <a:ea typeface="HGS明朝E" panose="02020900000000000000" pitchFamily="18" charset="-128"/>
                <a:cs typeface="メイリオ" pitchFamily="50" charset="-128"/>
              </a:rPr>
              <a:t>水と光の首都大阪の魅力を国内外へ発信</a:t>
            </a:r>
            <a:endParaRPr lang="en-US" altLang="ja-JP" sz="2000" dirty="0">
              <a:solidFill>
                <a:srgbClr val="FFFFFF"/>
              </a:solidFill>
              <a:effectLst>
                <a:innerShdw blurRad="63500" dist="50800" dir="13500000">
                  <a:prstClr val="black">
                    <a:alpha val="50000"/>
                  </a:prstClr>
                </a:innerShdw>
              </a:effectLst>
              <a:latin typeface="HGS明朝E" panose="02020900000000000000" pitchFamily="18" charset="-128"/>
              <a:ea typeface="HGS明朝E" panose="02020900000000000000" pitchFamily="18" charset="-128"/>
              <a:cs typeface="メイリオ" pitchFamily="50" charset="-128"/>
            </a:endParaRPr>
          </a:p>
        </p:txBody>
      </p:sp>
      <p:cxnSp>
        <p:nvCxnSpPr>
          <p:cNvPr id="12" name="直線コネクタ 11"/>
          <p:cNvCxnSpPr/>
          <p:nvPr/>
        </p:nvCxnSpPr>
        <p:spPr>
          <a:xfrm flipH="1">
            <a:off x="15552" y="585232"/>
            <a:ext cx="9906000" cy="0"/>
          </a:xfrm>
          <a:prstGeom prst="line">
            <a:avLst/>
          </a:prstGeom>
          <a:ln/>
        </p:spPr>
        <p:style>
          <a:lnRef idx="3">
            <a:schemeClr val="accent5"/>
          </a:lnRef>
          <a:fillRef idx="0">
            <a:schemeClr val="accent5"/>
          </a:fillRef>
          <a:effectRef idx="2">
            <a:schemeClr val="accent5"/>
          </a:effectRef>
          <a:fontRef idx="minor">
            <a:schemeClr val="tx1"/>
          </a:fontRef>
        </p:style>
      </p:cxnSp>
      <p:sp>
        <p:nvSpPr>
          <p:cNvPr id="2" name="下矢印 1"/>
          <p:cNvSpPr/>
          <p:nvPr/>
        </p:nvSpPr>
        <p:spPr>
          <a:xfrm>
            <a:off x="4520952" y="2132856"/>
            <a:ext cx="720080" cy="432048"/>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1928664" y="4725144"/>
            <a:ext cx="5904656" cy="400077"/>
          </a:xfrm>
          <a:prstGeom prst="rect">
            <a:avLst/>
          </a:prstGeom>
          <a:solidFill>
            <a:srgbClr val="00B0F0"/>
          </a:solidFill>
          <a:scene3d>
            <a:camera prst="orthographicFront"/>
            <a:lightRig rig="threePt" dir="t"/>
          </a:scene3d>
          <a:sp3d>
            <a:bevelT/>
          </a:sp3d>
        </p:spPr>
        <p:txBody>
          <a:bodyPr lIns="91407" tIns="45704" rIns="91407" bIns="45704">
            <a:spAutoFit/>
          </a:bodyPr>
          <a:lstStyle/>
          <a:p>
            <a:pPr algn="ctr" fontAlgn="auto">
              <a:spcBef>
                <a:spcPts val="0"/>
              </a:spcBef>
              <a:spcAft>
                <a:spcPts val="0"/>
              </a:spcAft>
              <a:defRPr/>
            </a:pPr>
            <a:r>
              <a:rPr lang="ja-JP" altLang="en-US" sz="2000" b="1" dirty="0" smtClean="0">
                <a:solidFill>
                  <a:schemeClr val="bg1"/>
                </a:solidFill>
                <a:latin typeface="HGS明朝E" panose="02020900000000000000" pitchFamily="18" charset="-128"/>
                <a:ea typeface="HGS明朝E" panose="02020900000000000000" pitchFamily="18" charset="-128"/>
                <a:cs typeface="メイリオ" pitchFamily="50" charset="-128"/>
              </a:rPr>
              <a:t>２０２０年に向けた新たな段階的</a:t>
            </a:r>
            <a:r>
              <a:rPr lang="ja-JP" altLang="en-US" sz="2000" b="1" dirty="0">
                <a:solidFill>
                  <a:schemeClr val="bg1"/>
                </a:solidFill>
                <a:latin typeface="HGS明朝E" panose="02020900000000000000" pitchFamily="18" charset="-128"/>
                <a:ea typeface="HGS明朝E" panose="02020900000000000000" pitchFamily="18" charset="-128"/>
                <a:cs typeface="メイリオ" pitchFamily="50" charset="-128"/>
              </a:rPr>
              <a:t>事業推進</a:t>
            </a:r>
            <a:endParaRPr lang="en-US" altLang="ja-JP" sz="2000" b="1" dirty="0">
              <a:solidFill>
                <a:schemeClr val="bg1"/>
              </a:solidFill>
              <a:latin typeface="HGS明朝E" panose="02020900000000000000" pitchFamily="18" charset="-128"/>
              <a:ea typeface="HGS明朝E" panose="02020900000000000000" pitchFamily="18" charset="-128"/>
              <a:cs typeface="メイリオ" pitchFamily="50" charset="-128"/>
            </a:endParaRPr>
          </a:p>
        </p:txBody>
      </p:sp>
      <p:sp>
        <p:nvSpPr>
          <p:cNvPr id="9" name="正方形/長方形 7"/>
          <p:cNvSpPr>
            <a:spLocks noChangeArrowheads="1"/>
          </p:cNvSpPr>
          <p:nvPr/>
        </p:nvSpPr>
        <p:spPr bwMode="auto">
          <a:xfrm>
            <a:off x="272480" y="3470576"/>
            <a:ext cx="9207500" cy="307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7" tIns="45704" rIns="91407" bIns="45704">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400" dirty="0" smtClean="0">
                <a:latin typeface="HGS明朝E" panose="02020900000000000000" pitchFamily="18" charset="-128"/>
                <a:ea typeface="HGS明朝E" panose="02020900000000000000" pitchFamily="18" charset="-128"/>
                <a:cs typeface="メイリオ" pitchFamily="50" charset="-128"/>
              </a:rPr>
              <a:t>＜方向性＞</a:t>
            </a:r>
            <a:endParaRPr lang="en-US" altLang="ja-JP" sz="1400" dirty="0" smtClean="0">
              <a:latin typeface="HGS明朝E" panose="02020900000000000000" pitchFamily="18" charset="-128"/>
              <a:ea typeface="HGS明朝E" panose="02020900000000000000" pitchFamily="18" charset="-128"/>
              <a:cs typeface="メイリオ" pitchFamily="50" charset="-128"/>
            </a:endParaRPr>
          </a:p>
        </p:txBody>
      </p:sp>
      <p:sp>
        <p:nvSpPr>
          <p:cNvPr id="18" name="正方形/長方形 17"/>
          <p:cNvSpPr/>
          <p:nvPr/>
        </p:nvSpPr>
        <p:spPr>
          <a:xfrm>
            <a:off x="757832" y="2636912"/>
            <a:ext cx="8371632" cy="707854"/>
          </a:xfrm>
          <a:prstGeom prst="rect">
            <a:avLst/>
          </a:prstGeom>
          <a:solidFill>
            <a:srgbClr val="002060"/>
          </a:solidFill>
          <a:ln>
            <a:solidFill>
              <a:srgbClr val="0000FF"/>
            </a:solidFill>
          </a:ln>
          <a:scene3d>
            <a:camera prst="orthographicFront"/>
            <a:lightRig rig="threePt" dir="t"/>
          </a:scene3d>
          <a:sp3d>
            <a:bevelT/>
          </a:sp3d>
        </p:spPr>
        <p:txBody>
          <a:bodyPr wrap="square" lIns="91407" tIns="45704" rIns="91407" bIns="45704">
            <a:spAutoFit/>
          </a:bodyPr>
          <a:lstStyle/>
          <a:p>
            <a:pPr algn="ctr" fontAlgn="auto">
              <a:spcBef>
                <a:spcPts val="0"/>
              </a:spcBef>
              <a:spcAft>
                <a:spcPts val="0"/>
              </a:spcAft>
              <a:defRPr/>
            </a:pPr>
            <a:r>
              <a:rPr lang="ja-JP" altLang="en-US" sz="2000" b="1" dirty="0" smtClean="0">
                <a:solidFill>
                  <a:srgbClr val="FFFFFF"/>
                </a:solidFill>
                <a:effectLst>
                  <a:innerShdw blurRad="63500" dist="50800" dir="13500000">
                    <a:prstClr val="black">
                      <a:alpha val="50000"/>
                    </a:prstClr>
                  </a:innerShdw>
                </a:effectLst>
                <a:latin typeface="HGS明朝E" panose="02020900000000000000" pitchFamily="18" charset="-128"/>
                <a:ea typeface="HGS明朝E" panose="02020900000000000000" pitchFamily="18" charset="-128"/>
                <a:cs typeface="メイリオ" pitchFamily="50" charset="-128"/>
              </a:rPr>
              <a:t>＝</a:t>
            </a:r>
            <a:r>
              <a:rPr lang="en-US" altLang="ja-JP" sz="2000" b="1" dirty="0" smtClean="0">
                <a:solidFill>
                  <a:srgbClr val="FFFFFF"/>
                </a:solidFill>
                <a:effectLst>
                  <a:innerShdw blurRad="63500" dist="50800" dir="13500000">
                    <a:prstClr val="black">
                      <a:alpha val="50000"/>
                    </a:prstClr>
                  </a:innerShdw>
                </a:effectLst>
                <a:latin typeface="HGS明朝E" panose="02020900000000000000" pitchFamily="18" charset="-128"/>
                <a:ea typeface="HGS明朝E" panose="02020900000000000000" pitchFamily="18" charset="-128"/>
                <a:cs typeface="メイリオ" pitchFamily="50" charset="-128"/>
              </a:rPr>
              <a:t>2020</a:t>
            </a:r>
            <a:r>
              <a:rPr lang="ja-JP" altLang="en-US" sz="2000" b="1" dirty="0" smtClean="0">
                <a:solidFill>
                  <a:srgbClr val="FFFFFF"/>
                </a:solidFill>
                <a:effectLst>
                  <a:innerShdw blurRad="63500" dist="50800" dir="13500000">
                    <a:prstClr val="black">
                      <a:alpha val="50000"/>
                    </a:prstClr>
                  </a:innerShdw>
                </a:effectLst>
                <a:latin typeface="HGS明朝E" panose="02020900000000000000" pitchFamily="18" charset="-128"/>
                <a:ea typeface="HGS明朝E" panose="02020900000000000000" pitchFamily="18" charset="-128"/>
                <a:cs typeface="メイリオ" pitchFamily="50" charset="-128"/>
              </a:rPr>
              <a:t>年の目標として＝</a:t>
            </a:r>
            <a:endParaRPr lang="en-US" altLang="ja-JP" sz="2000" b="1" dirty="0" smtClean="0">
              <a:solidFill>
                <a:srgbClr val="FFFFFF"/>
              </a:solidFill>
              <a:effectLst>
                <a:innerShdw blurRad="63500" dist="50800" dir="13500000">
                  <a:prstClr val="black">
                    <a:alpha val="50000"/>
                  </a:prstClr>
                </a:innerShdw>
              </a:effectLst>
              <a:latin typeface="HGS明朝E" panose="02020900000000000000" pitchFamily="18" charset="-128"/>
              <a:ea typeface="HGS明朝E" panose="02020900000000000000" pitchFamily="18" charset="-128"/>
              <a:cs typeface="メイリオ" pitchFamily="50" charset="-128"/>
            </a:endParaRPr>
          </a:p>
          <a:p>
            <a:pPr algn="ctr" fontAlgn="auto">
              <a:spcBef>
                <a:spcPts val="0"/>
              </a:spcBef>
              <a:spcAft>
                <a:spcPts val="0"/>
              </a:spcAft>
              <a:defRPr/>
            </a:pPr>
            <a:r>
              <a:rPr lang="ja-JP" altLang="en-US" sz="2000" b="1" dirty="0" smtClean="0">
                <a:solidFill>
                  <a:srgbClr val="FFFFFF"/>
                </a:solidFill>
                <a:effectLst>
                  <a:innerShdw blurRad="63500" dist="50800" dir="13500000">
                    <a:prstClr val="black">
                      <a:alpha val="50000"/>
                    </a:prstClr>
                  </a:innerShdw>
                </a:effectLst>
                <a:latin typeface="HGS明朝E" panose="02020900000000000000" pitchFamily="18" charset="-128"/>
                <a:ea typeface="HGS明朝E" panose="02020900000000000000" pitchFamily="18" charset="-128"/>
                <a:cs typeface="メイリオ" pitchFamily="50" charset="-128"/>
              </a:rPr>
              <a:t>継続的な効果獲得：・</a:t>
            </a:r>
            <a:r>
              <a:rPr lang="en-US" altLang="ja-JP" sz="2000" b="1" dirty="0" smtClean="0">
                <a:solidFill>
                  <a:srgbClr val="FFFFFF"/>
                </a:solidFill>
                <a:effectLst>
                  <a:innerShdw blurRad="63500" dist="50800" dir="13500000">
                    <a:prstClr val="black">
                      <a:alpha val="50000"/>
                    </a:prstClr>
                  </a:innerShdw>
                </a:effectLst>
                <a:latin typeface="HGS明朝E" panose="02020900000000000000" pitchFamily="18" charset="-128"/>
                <a:ea typeface="HGS明朝E" panose="02020900000000000000" pitchFamily="18" charset="-128"/>
                <a:cs typeface="メイリオ" pitchFamily="50" charset="-128"/>
              </a:rPr>
              <a:t>1000</a:t>
            </a:r>
            <a:r>
              <a:rPr lang="ja-JP" altLang="en-US" sz="2000" b="1" dirty="0" smtClean="0">
                <a:solidFill>
                  <a:srgbClr val="FFFFFF"/>
                </a:solidFill>
                <a:effectLst>
                  <a:innerShdw blurRad="63500" dist="50800" dir="13500000">
                    <a:prstClr val="black">
                      <a:alpha val="50000"/>
                    </a:prstClr>
                  </a:innerShdw>
                </a:effectLst>
                <a:latin typeface="HGS明朝E" panose="02020900000000000000" pitchFamily="18" charset="-128"/>
                <a:ea typeface="HGS明朝E" panose="02020900000000000000" pitchFamily="18" charset="-128"/>
                <a:cs typeface="メイリオ" pitchFamily="50" charset="-128"/>
              </a:rPr>
              <a:t>万人以上集客獲得　・経済効果６００億円</a:t>
            </a:r>
            <a:endParaRPr lang="en-US" altLang="ja-JP" sz="2000" b="1" dirty="0">
              <a:solidFill>
                <a:srgbClr val="FFFFFF"/>
              </a:solidFill>
              <a:effectLst>
                <a:innerShdw blurRad="63500" dist="50800" dir="13500000">
                  <a:prstClr val="black">
                    <a:alpha val="50000"/>
                  </a:prstClr>
                </a:innerShdw>
              </a:effectLst>
              <a:latin typeface="HGS明朝E" panose="02020900000000000000" pitchFamily="18" charset="-128"/>
              <a:ea typeface="HGS明朝E" panose="02020900000000000000" pitchFamily="18" charset="-128"/>
              <a:cs typeface="メイリオ" pitchFamily="50" charset="-128"/>
            </a:endParaRPr>
          </a:p>
        </p:txBody>
      </p:sp>
      <p:sp>
        <p:nvSpPr>
          <p:cNvPr id="19" name="テキスト ボックス 18"/>
          <p:cNvSpPr txBox="1"/>
          <p:nvPr/>
        </p:nvSpPr>
        <p:spPr>
          <a:xfrm>
            <a:off x="848544" y="3842529"/>
            <a:ext cx="2265362" cy="338522"/>
          </a:xfrm>
          <a:prstGeom prst="rect">
            <a:avLst/>
          </a:prstGeom>
          <a:solidFill>
            <a:srgbClr val="00B050"/>
          </a:solidFill>
          <a:ln>
            <a:solidFill>
              <a:srgbClr val="002060"/>
            </a:solidFill>
          </a:ln>
          <a:effectLst>
            <a:outerShdw blurRad="50800" dist="38100" dir="18900000" algn="bl" rotWithShape="0">
              <a:prstClr val="black">
                <a:alpha val="40000"/>
              </a:prstClr>
            </a:outerShdw>
          </a:effectLst>
        </p:spPr>
        <p:txBody>
          <a:bodyPr lIns="91407" tIns="45704" rIns="91407" bIns="45704">
            <a:spAutoFit/>
          </a:bodyPr>
          <a:lstStyle/>
          <a:p>
            <a:pPr algn="ctr" fontAlgn="auto">
              <a:spcBef>
                <a:spcPts val="0"/>
              </a:spcBef>
              <a:spcAft>
                <a:spcPts val="0"/>
              </a:spcAft>
              <a:defRPr/>
            </a:pPr>
            <a:r>
              <a:rPr lang="ja-JP" altLang="en-US" sz="1600" dirty="0">
                <a:solidFill>
                  <a:srgbClr val="FFFF00"/>
                </a:solidFill>
                <a:latin typeface="HGS明朝E" panose="02020900000000000000" pitchFamily="18" charset="-128"/>
                <a:ea typeface="HGS明朝E" panose="02020900000000000000" pitchFamily="18" charset="-128"/>
                <a:cs typeface="メイリオ" pitchFamily="50" charset="-128"/>
              </a:rPr>
              <a:t>大阪のブランド向上</a:t>
            </a:r>
          </a:p>
        </p:txBody>
      </p:sp>
      <p:sp>
        <p:nvSpPr>
          <p:cNvPr id="21" name="テキスト ボックス 20"/>
          <p:cNvSpPr txBox="1"/>
          <p:nvPr/>
        </p:nvSpPr>
        <p:spPr>
          <a:xfrm>
            <a:off x="3448943" y="3842529"/>
            <a:ext cx="2587625" cy="338522"/>
          </a:xfrm>
          <a:prstGeom prst="rect">
            <a:avLst/>
          </a:prstGeom>
          <a:solidFill>
            <a:srgbClr val="00B050"/>
          </a:solidFill>
          <a:ln>
            <a:solidFill>
              <a:srgbClr val="002060"/>
            </a:solidFill>
          </a:ln>
          <a:effectLst>
            <a:outerShdw blurRad="50800" dist="38100" dir="18900000" algn="bl" rotWithShape="0">
              <a:prstClr val="black">
                <a:alpha val="40000"/>
              </a:prstClr>
            </a:outerShdw>
          </a:effectLst>
        </p:spPr>
        <p:txBody>
          <a:bodyPr lIns="91407" tIns="45704" rIns="91407" bIns="45704">
            <a:spAutoFit/>
          </a:bodyPr>
          <a:lstStyle/>
          <a:p>
            <a:pPr algn="ctr" fontAlgn="auto">
              <a:spcBef>
                <a:spcPts val="0"/>
              </a:spcBef>
              <a:spcAft>
                <a:spcPts val="0"/>
              </a:spcAft>
              <a:defRPr/>
            </a:pPr>
            <a:r>
              <a:rPr lang="ja-JP" altLang="en-US" sz="1600" dirty="0">
                <a:solidFill>
                  <a:srgbClr val="FFFF00"/>
                </a:solidFill>
                <a:latin typeface="HGS明朝E" panose="02020900000000000000" pitchFamily="18" charset="-128"/>
                <a:ea typeface="HGS明朝E" panose="02020900000000000000" pitchFamily="18" charset="-128"/>
                <a:cs typeface="メイリオ" pitchFamily="50" charset="-128"/>
              </a:rPr>
              <a:t>官民一体の都市経営</a:t>
            </a:r>
          </a:p>
        </p:txBody>
      </p:sp>
      <p:sp>
        <p:nvSpPr>
          <p:cNvPr id="22" name="テキスト ボックス 21"/>
          <p:cNvSpPr txBox="1"/>
          <p:nvPr/>
        </p:nvSpPr>
        <p:spPr>
          <a:xfrm>
            <a:off x="6371606" y="3842529"/>
            <a:ext cx="2736850" cy="338522"/>
          </a:xfrm>
          <a:prstGeom prst="rect">
            <a:avLst/>
          </a:prstGeom>
          <a:solidFill>
            <a:srgbClr val="00B050"/>
          </a:solidFill>
          <a:ln>
            <a:solidFill>
              <a:srgbClr val="002060"/>
            </a:solidFill>
          </a:ln>
          <a:effectLst>
            <a:outerShdw blurRad="50800" dist="38100" dir="18900000" algn="bl" rotWithShape="0">
              <a:prstClr val="black">
                <a:alpha val="40000"/>
              </a:prstClr>
            </a:outerShdw>
          </a:effectLst>
        </p:spPr>
        <p:txBody>
          <a:bodyPr lIns="91407" tIns="45704" rIns="91407" bIns="45704">
            <a:spAutoFit/>
          </a:bodyPr>
          <a:lstStyle/>
          <a:p>
            <a:pPr algn="ctr" fontAlgn="auto">
              <a:spcBef>
                <a:spcPts val="0"/>
              </a:spcBef>
              <a:spcAft>
                <a:spcPts val="0"/>
              </a:spcAft>
              <a:defRPr/>
            </a:pPr>
            <a:r>
              <a:rPr lang="ja-JP" altLang="en-US" sz="1600" dirty="0">
                <a:solidFill>
                  <a:srgbClr val="FFFF00"/>
                </a:solidFill>
                <a:latin typeface="HGS明朝E" panose="02020900000000000000" pitchFamily="18" charset="-128"/>
                <a:ea typeface="HGS明朝E" panose="02020900000000000000" pitchFamily="18" charset="-128"/>
                <a:cs typeface="メイリオ" pitchFamily="50" charset="-128"/>
              </a:rPr>
              <a:t>プロモーションの活性化</a:t>
            </a:r>
          </a:p>
        </p:txBody>
      </p:sp>
      <p:sp>
        <p:nvSpPr>
          <p:cNvPr id="23" name="正方形/長方形 7"/>
          <p:cNvSpPr>
            <a:spLocks noChangeArrowheads="1"/>
          </p:cNvSpPr>
          <p:nvPr/>
        </p:nvSpPr>
        <p:spPr bwMode="auto">
          <a:xfrm>
            <a:off x="848544" y="4253059"/>
            <a:ext cx="2294099" cy="307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7" tIns="45704" rIns="91407" bIns="45704">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dirty="0" smtClean="0">
                <a:latin typeface="HGS明朝E" panose="02020900000000000000" pitchFamily="18" charset="-128"/>
                <a:ea typeface="HGS明朝E" panose="02020900000000000000" pitchFamily="18" charset="-128"/>
                <a:cs typeface="メイリオ" pitchFamily="50" charset="-128"/>
              </a:rPr>
              <a:t>「大阪ならでは」を創出</a:t>
            </a:r>
            <a:endParaRPr lang="en-US" altLang="ja-JP" sz="1400" dirty="0" smtClean="0">
              <a:latin typeface="HGS明朝E" panose="02020900000000000000" pitchFamily="18" charset="-128"/>
              <a:ea typeface="HGS明朝E" panose="02020900000000000000" pitchFamily="18" charset="-128"/>
              <a:cs typeface="メイリオ" pitchFamily="50" charset="-128"/>
            </a:endParaRPr>
          </a:p>
        </p:txBody>
      </p:sp>
      <p:sp>
        <p:nvSpPr>
          <p:cNvPr id="24" name="正方形/長方形 7"/>
          <p:cNvSpPr>
            <a:spLocks noChangeArrowheads="1"/>
          </p:cNvSpPr>
          <p:nvPr/>
        </p:nvSpPr>
        <p:spPr bwMode="auto">
          <a:xfrm>
            <a:off x="3564873" y="4253059"/>
            <a:ext cx="2294099" cy="307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7" tIns="45704" rIns="91407" bIns="45704">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dirty="0">
                <a:latin typeface="HGS明朝E" panose="02020900000000000000" pitchFamily="18" charset="-128"/>
                <a:ea typeface="HGS明朝E" panose="02020900000000000000" pitchFamily="18" charset="-128"/>
                <a:cs typeface="メイリオ" pitchFamily="50" charset="-128"/>
              </a:rPr>
              <a:t>民間投資</a:t>
            </a:r>
            <a:r>
              <a:rPr lang="ja-JP" altLang="en-US" sz="1400" dirty="0" smtClean="0">
                <a:latin typeface="HGS明朝E" panose="02020900000000000000" pitchFamily="18" charset="-128"/>
                <a:ea typeface="HGS明朝E" panose="02020900000000000000" pitchFamily="18" charset="-128"/>
                <a:cs typeface="メイリオ" pitchFamily="50" charset="-128"/>
              </a:rPr>
              <a:t>誘発の取り組み</a:t>
            </a:r>
            <a:endParaRPr lang="en-US" altLang="ja-JP" sz="1400" dirty="0" smtClean="0">
              <a:latin typeface="HGS明朝E" panose="02020900000000000000" pitchFamily="18" charset="-128"/>
              <a:ea typeface="HGS明朝E" panose="02020900000000000000" pitchFamily="18" charset="-128"/>
              <a:cs typeface="メイリオ" pitchFamily="50" charset="-128"/>
            </a:endParaRPr>
          </a:p>
        </p:txBody>
      </p:sp>
      <p:sp>
        <p:nvSpPr>
          <p:cNvPr id="25" name="正方形/長方形 7"/>
          <p:cNvSpPr>
            <a:spLocks noChangeArrowheads="1"/>
          </p:cNvSpPr>
          <p:nvPr/>
        </p:nvSpPr>
        <p:spPr bwMode="auto">
          <a:xfrm>
            <a:off x="6547333" y="4253059"/>
            <a:ext cx="2294099" cy="307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7" tIns="45704" rIns="91407" bIns="45704">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dirty="0" smtClean="0">
                <a:latin typeface="HGS明朝E" panose="02020900000000000000" pitchFamily="18" charset="-128"/>
                <a:ea typeface="HGS明朝E" panose="02020900000000000000" pitchFamily="18" charset="-128"/>
                <a:cs typeface="メイリオ" pitchFamily="50" charset="-128"/>
              </a:rPr>
              <a:t>一体化よる発信力強化</a:t>
            </a:r>
            <a:endParaRPr lang="en-US" altLang="ja-JP" sz="1400" dirty="0" smtClean="0">
              <a:latin typeface="HGS明朝E" panose="02020900000000000000" pitchFamily="18" charset="-128"/>
              <a:ea typeface="HGS明朝E" panose="02020900000000000000" pitchFamily="18" charset="-128"/>
              <a:cs typeface="メイリオ" pitchFamily="50" charset="-128"/>
            </a:endParaRPr>
          </a:p>
        </p:txBody>
      </p:sp>
      <p:sp>
        <p:nvSpPr>
          <p:cNvPr id="27" name="正方形/長方形 7"/>
          <p:cNvSpPr>
            <a:spLocks noChangeArrowheads="1"/>
          </p:cNvSpPr>
          <p:nvPr/>
        </p:nvSpPr>
        <p:spPr bwMode="auto">
          <a:xfrm>
            <a:off x="864096" y="5269237"/>
            <a:ext cx="8208912" cy="738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7" tIns="45704" rIns="91407" bIns="45704">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400" dirty="0" smtClean="0">
                <a:latin typeface="HGS明朝E" panose="02020900000000000000" pitchFamily="18" charset="-128"/>
                <a:ea typeface="HGS明朝E" panose="02020900000000000000" pitchFamily="18" charset="-128"/>
                <a:cs typeface="メイリオ" pitchFamily="50" charset="-128"/>
              </a:rPr>
              <a:t>大坂の陣４００年を経て「大阪</a:t>
            </a:r>
            <a:r>
              <a:rPr lang="ja-JP" altLang="en-US" sz="1400" dirty="0" err="1" smtClean="0">
                <a:latin typeface="HGS明朝E" panose="02020900000000000000" pitchFamily="18" charset="-128"/>
                <a:ea typeface="HGS明朝E" panose="02020900000000000000" pitchFamily="18" charset="-128"/>
                <a:cs typeface="メイリオ" pitchFamily="50" charset="-128"/>
              </a:rPr>
              <a:t>ま</a:t>
            </a:r>
            <a:r>
              <a:rPr lang="ja-JP" altLang="en-US" sz="1400" dirty="0" smtClean="0">
                <a:latin typeface="HGS明朝E" panose="02020900000000000000" pitchFamily="18" charset="-128"/>
                <a:ea typeface="HGS明朝E" panose="02020900000000000000" pitchFamily="18" charset="-128"/>
                <a:cs typeface="メイリオ" pitchFamily="50" charset="-128"/>
              </a:rPr>
              <a:t>ちびらき」を迎える２０１５年を皮切りに、</a:t>
            </a:r>
            <a:endParaRPr lang="en-US" altLang="ja-JP" sz="1400" dirty="0" smtClean="0">
              <a:latin typeface="HGS明朝E" panose="02020900000000000000" pitchFamily="18" charset="-128"/>
              <a:ea typeface="HGS明朝E" panose="02020900000000000000" pitchFamily="18" charset="-128"/>
              <a:cs typeface="メイリオ" pitchFamily="50" charset="-128"/>
            </a:endParaRPr>
          </a:p>
          <a:p>
            <a:pPr algn="ctr" eaLnBrk="1" hangingPunct="1"/>
            <a:r>
              <a:rPr lang="en-US" altLang="ja-JP" sz="1400" dirty="0" smtClean="0">
                <a:solidFill>
                  <a:srgbClr val="FF0000"/>
                </a:solidFill>
                <a:latin typeface="HGS明朝E" panose="02020900000000000000" pitchFamily="18" charset="-128"/>
                <a:ea typeface="HGS明朝E" panose="02020900000000000000" pitchFamily="18" charset="-128"/>
                <a:cs typeface="メイリオ" pitchFamily="50" charset="-128"/>
              </a:rPr>
              <a:t>2020</a:t>
            </a:r>
            <a:r>
              <a:rPr lang="ja-JP" altLang="en-US" sz="1400" dirty="0" smtClean="0">
                <a:solidFill>
                  <a:srgbClr val="FF0000"/>
                </a:solidFill>
                <a:latin typeface="HGS明朝E" panose="02020900000000000000" pitchFamily="18" charset="-128"/>
                <a:ea typeface="HGS明朝E" panose="02020900000000000000" pitchFamily="18" charset="-128"/>
                <a:cs typeface="メイリオ" pitchFamily="50" charset="-128"/>
              </a:rPr>
              <a:t>年オリンピックイヤー・大阪万博５０周年・花博</a:t>
            </a:r>
            <a:r>
              <a:rPr lang="en-US" altLang="ja-JP" sz="1400" dirty="0" smtClean="0">
                <a:solidFill>
                  <a:srgbClr val="FF0000"/>
                </a:solidFill>
                <a:latin typeface="HGS明朝E" panose="02020900000000000000" pitchFamily="18" charset="-128"/>
                <a:ea typeface="HGS明朝E" panose="02020900000000000000" pitchFamily="18" charset="-128"/>
                <a:cs typeface="メイリオ" pitchFamily="50" charset="-128"/>
              </a:rPr>
              <a:t>30</a:t>
            </a:r>
            <a:r>
              <a:rPr lang="ja-JP" altLang="en-US" sz="1400" dirty="0" smtClean="0">
                <a:solidFill>
                  <a:srgbClr val="FF0000"/>
                </a:solidFill>
                <a:latin typeface="HGS明朝E" panose="02020900000000000000" pitchFamily="18" charset="-128"/>
                <a:ea typeface="HGS明朝E" panose="02020900000000000000" pitchFamily="18" charset="-128"/>
                <a:cs typeface="メイリオ" pitchFamily="50" charset="-128"/>
              </a:rPr>
              <a:t>周年</a:t>
            </a:r>
            <a:r>
              <a:rPr lang="ja-JP" altLang="en-US" sz="1400" dirty="0" smtClean="0">
                <a:latin typeface="HGS明朝E" panose="02020900000000000000" pitchFamily="18" charset="-128"/>
                <a:ea typeface="HGS明朝E" panose="02020900000000000000" pitchFamily="18" charset="-128"/>
                <a:cs typeface="メイリオ" pitchFamily="50" charset="-128"/>
              </a:rPr>
              <a:t>に向け、</a:t>
            </a:r>
            <a:endParaRPr lang="en-US" altLang="ja-JP" sz="1400" dirty="0" smtClean="0">
              <a:latin typeface="HGS明朝E" panose="02020900000000000000" pitchFamily="18" charset="-128"/>
              <a:ea typeface="HGS明朝E" panose="02020900000000000000" pitchFamily="18" charset="-128"/>
              <a:cs typeface="メイリオ" pitchFamily="50" charset="-128"/>
            </a:endParaRPr>
          </a:p>
          <a:p>
            <a:pPr algn="ctr" eaLnBrk="1" hangingPunct="1"/>
            <a:r>
              <a:rPr lang="ja-JP" altLang="en-US" sz="1400" dirty="0" smtClean="0">
                <a:latin typeface="HGS明朝E" panose="02020900000000000000" pitchFamily="18" charset="-128"/>
                <a:ea typeface="HGS明朝E" panose="02020900000000000000" pitchFamily="18" charset="-128"/>
                <a:cs typeface="メイリオ" pitchFamily="50" charset="-128"/>
              </a:rPr>
              <a:t>民力を活かし大阪が一体化した観光事業として段階的な事業推進を図る。</a:t>
            </a:r>
            <a:endParaRPr lang="en-US" altLang="ja-JP" sz="1400" dirty="0" smtClean="0">
              <a:latin typeface="HGS明朝E" panose="02020900000000000000" pitchFamily="18" charset="-128"/>
              <a:ea typeface="HGS明朝E" panose="02020900000000000000" pitchFamily="18" charset="-128"/>
              <a:cs typeface="メイリオ" pitchFamily="50" charset="-128"/>
            </a:endParaRPr>
          </a:p>
        </p:txBody>
      </p:sp>
      <p:sp>
        <p:nvSpPr>
          <p:cNvPr id="28" name="正方形/長方形 7"/>
          <p:cNvSpPr>
            <a:spLocks noChangeArrowheads="1"/>
          </p:cNvSpPr>
          <p:nvPr/>
        </p:nvSpPr>
        <p:spPr bwMode="auto">
          <a:xfrm>
            <a:off x="-159568" y="256702"/>
            <a:ext cx="2644766" cy="276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7" tIns="45704" rIns="91407" bIns="45704">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r" eaLnBrk="1" hangingPunct="1"/>
            <a:r>
              <a:rPr lang="en-US" altLang="ja-JP" sz="1200" dirty="0" smtClean="0">
                <a:latin typeface="HGS明朝E" panose="02020900000000000000" pitchFamily="18" charset="-128"/>
                <a:ea typeface="HGS明朝E" panose="02020900000000000000" pitchFamily="18" charset="-128"/>
                <a:cs typeface="メイリオ" pitchFamily="50" charset="-128"/>
              </a:rPr>
              <a:t>2020</a:t>
            </a:r>
            <a:r>
              <a:rPr lang="ja-JP" altLang="en-US" sz="1200" dirty="0" smtClean="0">
                <a:latin typeface="HGS明朝E" panose="02020900000000000000" pitchFamily="18" charset="-128"/>
                <a:ea typeface="HGS明朝E" panose="02020900000000000000" pitchFamily="18" charset="-128"/>
                <a:cs typeface="メイリオ" pitchFamily="50" charset="-128"/>
              </a:rPr>
              <a:t>年に向けた基本的な考え方</a:t>
            </a:r>
            <a:endParaRPr lang="en-US" altLang="ja-JP" sz="1200" dirty="0" smtClean="0">
              <a:latin typeface="HGS明朝E" panose="02020900000000000000" pitchFamily="18" charset="-128"/>
              <a:ea typeface="HGS明朝E" panose="02020900000000000000" pitchFamily="18" charset="-128"/>
              <a:cs typeface="メイリオ" pitchFamily="50" charset="-128"/>
            </a:endParaRPr>
          </a:p>
        </p:txBody>
      </p:sp>
      <p:sp>
        <p:nvSpPr>
          <p:cNvPr id="29" name="正方形/長方形 7"/>
          <p:cNvSpPr>
            <a:spLocks noChangeArrowheads="1"/>
          </p:cNvSpPr>
          <p:nvPr/>
        </p:nvSpPr>
        <p:spPr bwMode="auto">
          <a:xfrm>
            <a:off x="6371606" y="133607"/>
            <a:ext cx="2292502" cy="36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7" tIns="45704" rIns="91407" bIns="45704">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r" eaLnBrk="1" hangingPunct="1"/>
            <a:r>
              <a:rPr lang="ja-JP" altLang="en-US" sz="900" dirty="0" smtClean="0">
                <a:latin typeface="+mn-ea"/>
                <a:ea typeface="+mn-ea"/>
                <a:cs typeface="メイリオ" pitchFamily="50" charset="-128"/>
              </a:rPr>
              <a:t>第４回水と光のまちづくり推進会議資料</a:t>
            </a:r>
            <a:endParaRPr lang="en-US" altLang="ja-JP" sz="900" dirty="0" smtClean="0">
              <a:latin typeface="+mn-ea"/>
              <a:ea typeface="+mn-ea"/>
              <a:cs typeface="メイリオ" pitchFamily="50" charset="-128"/>
            </a:endParaRPr>
          </a:p>
          <a:p>
            <a:pPr algn="r" eaLnBrk="1" hangingPunct="1"/>
            <a:r>
              <a:rPr lang="ja-JP" altLang="en-US" sz="900" dirty="0" smtClean="0">
                <a:latin typeface="+mn-ea"/>
                <a:ea typeface="+mn-ea"/>
                <a:cs typeface="メイリオ" pitchFamily="50" charset="-128"/>
              </a:rPr>
              <a:t>平成２７年１月２３日</a:t>
            </a:r>
            <a:endParaRPr lang="en-US" altLang="ja-JP" sz="900" dirty="0" smtClean="0">
              <a:latin typeface="+mn-ea"/>
              <a:ea typeface="+mn-ea"/>
              <a:cs typeface="メイリオ" pitchFamily="50" charset="-128"/>
            </a:endParaRPr>
          </a:p>
        </p:txBody>
      </p:sp>
      <p:sp>
        <p:nvSpPr>
          <p:cNvPr id="4" name="テキスト ボックス 3"/>
          <p:cNvSpPr txBox="1"/>
          <p:nvPr/>
        </p:nvSpPr>
        <p:spPr>
          <a:xfrm>
            <a:off x="8664108" y="164369"/>
            <a:ext cx="959317" cy="276999"/>
          </a:xfrm>
          <a:prstGeom prst="rect">
            <a:avLst/>
          </a:prstGeom>
          <a:noFill/>
          <a:ln>
            <a:solidFill>
              <a:schemeClr val="tx1"/>
            </a:solidFill>
          </a:ln>
        </p:spPr>
        <p:txBody>
          <a:bodyPr wrap="square" rtlCol="0">
            <a:spAutoFit/>
          </a:bodyPr>
          <a:lstStyle/>
          <a:p>
            <a:pPr algn="ctr"/>
            <a:r>
              <a:rPr kumimoji="1" lang="ja-JP" altLang="en-US" sz="1200" dirty="0" smtClean="0"/>
              <a:t>資料２－１</a:t>
            </a:r>
            <a:endParaRPr kumimoji="1" lang="ja-JP" altLang="en-US" sz="1200" dirty="0"/>
          </a:p>
        </p:txBody>
      </p:sp>
    </p:spTree>
    <p:extLst>
      <p:ext uri="{BB962C8B-B14F-4D97-AF65-F5344CB8AC3E}">
        <p14:creationId xmlns:p14="http://schemas.microsoft.com/office/powerpoint/2010/main" val="2498839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直角三角形 237"/>
          <p:cNvSpPr/>
          <p:nvPr/>
        </p:nvSpPr>
        <p:spPr>
          <a:xfrm flipH="1">
            <a:off x="534702" y="2518526"/>
            <a:ext cx="9224380" cy="3986086"/>
          </a:xfrm>
          <a:prstGeom prst="rtTriangle">
            <a:avLst/>
          </a:prstGeom>
          <a:solidFill>
            <a:srgbClr val="0000FF"/>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a:latin typeface="HGS明朝E" panose="02020900000000000000" pitchFamily="18" charset="-128"/>
              <a:ea typeface="HGS明朝E" panose="02020900000000000000" pitchFamily="18" charset="-128"/>
            </a:endParaRPr>
          </a:p>
        </p:txBody>
      </p:sp>
      <p:sp>
        <p:nvSpPr>
          <p:cNvPr id="239" name="直角三角形 238"/>
          <p:cNvSpPr/>
          <p:nvPr/>
        </p:nvSpPr>
        <p:spPr>
          <a:xfrm flipH="1">
            <a:off x="2792759" y="3606861"/>
            <a:ext cx="6984775" cy="2882273"/>
          </a:xfrm>
          <a:prstGeom prst="rtTriangle">
            <a:avLst/>
          </a:prstGeom>
          <a:solidFill>
            <a:schemeClr val="accent5">
              <a:lumMod val="75000"/>
            </a:schemeClr>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a:latin typeface="HGS明朝E" panose="02020900000000000000" pitchFamily="18" charset="-128"/>
              <a:ea typeface="HGS明朝E" panose="02020900000000000000" pitchFamily="18" charset="-128"/>
            </a:endParaRPr>
          </a:p>
        </p:txBody>
      </p:sp>
      <p:sp>
        <p:nvSpPr>
          <p:cNvPr id="240" name="正方形/長方形 239"/>
          <p:cNvSpPr/>
          <p:nvPr/>
        </p:nvSpPr>
        <p:spPr>
          <a:xfrm>
            <a:off x="4157846" y="2385940"/>
            <a:ext cx="5601238" cy="4118671"/>
          </a:xfrm>
          <a:prstGeom prst="rect">
            <a:avLst/>
          </a:prstGeom>
          <a:solidFill>
            <a:schemeClr val="bg1">
              <a:alpha val="70000"/>
            </a:schemeClr>
          </a:solidFill>
          <a:ln w="9525"/>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latin typeface="HGS明朝E" panose="02020900000000000000" pitchFamily="18" charset="-128"/>
              <a:ea typeface="HGS明朝E" panose="02020900000000000000" pitchFamily="18" charset="-128"/>
            </a:endParaRPr>
          </a:p>
        </p:txBody>
      </p:sp>
      <p:cxnSp>
        <p:nvCxnSpPr>
          <p:cNvPr id="12" name="直線コネクタ 11"/>
          <p:cNvCxnSpPr/>
          <p:nvPr/>
        </p:nvCxnSpPr>
        <p:spPr>
          <a:xfrm flipH="1">
            <a:off x="15552" y="585232"/>
            <a:ext cx="9906000" cy="0"/>
          </a:xfrm>
          <a:prstGeom prst="line">
            <a:avLst/>
          </a:prstGeom>
          <a:ln/>
        </p:spPr>
        <p:style>
          <a:lnRef idx="3">
            <a:schemeClr val="accent5"/>
          </a:lnRef>
          <a:fillRef idx="0">
            <a:schemeClr val="accent5"/>
          </a:fillRef>
          <a:effectRef idx="2">
            <a:schemeClr val="accent5"/>
          </a:effectRef>
          <a:fontRef idx="minor">
            <a:schemeClr val="tx1"/>
          </a:fontRef>
        </p:style>
      </p:cxnSp>
      <p:cxnSp>
        <p:nvCxnSpPr>
          <p:cNvPr id="164" name="直線コネクタ 163"/>
          <p:cNvCxnSpPr/>
          <p:nvPr/>
        </p:nvCxnSpPr>
        <p:spPr>
          <a:xfrm>
            <a:off x="560512" y="2434588"/>
            <a:ext cx="0" cy="4104289"/>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92" name="直線コネクタ 191"/>
          <p:cNvCxnSpPr/>
          <p:nvPr/>
        </p:nvCxnSpPr>
        <p:spPr>
          <a:xfrm>
            <a:off x="2350713" y="2622983"/>
            <a:ext cx="0" cy="3881628"/>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04" name="テキスト ボックス 9"/>
          <p:cNvSpPr txBox="1">
            <a:spLocks noChangeArrowheads="1"/>
          </p:cNvSpPr>
          <p:nvPr/>
        </p:nvSpPr>
        <p:spPr bwMode="auto">
          <a:xfrm>
            <a:off x="534703" y="692696"/>
            <a:ext cx="9314841" cy="530749"/>
          </a:xfrm>
          <a:prstGeom prst="rect">
            <a:avLst/>
          </a:prstGeom>
          <a:noFill/>
          <a:ln w="9525">
            <a:noFill/>
            <a:miter lim="800000"/>
            <a:headEnd/>
            <a:tailEnd/>
          </a:ln>
        </p:spPr>
        <p:txBody>
          <a:bodyPr wrap="square" lIns="68415" tIns="34208" rIns="68415" bIns="34208">
            <a:spAutoFit/>
          </a:bodyPr>
          <a:lstStyle/>
          <a:p>
            <a:r>
              <a:rPr lang="ja-JP" altLang="en-US" sz="1000" dirty="0" smtClean="0">
                <a:solidFill>
                  <a:prstClr val="black"/>
                </a:solidFill>
                <a:latin typeface="HGS明朝E" panose="02020900000000000000" pitchFamily="18" charset="-128"/>
                <a:ea typeface="HGS明朝E" panose="02020900000000000000" pitchFamily="18" charset="-128"/>
              </a:rPr>
              <a:t>◎</a:t>
            </a:r>
            <a:r>
              <a:rPr lang="en-US" altLang="ja-JP" sz="1000" dirty="0" smtClean="0">
                <a:solidFill>
                  <a:prstClr val="black"/>
                </a:solidFill>
                <a:latin typeface="HGS明朝E" panose="02020900000000000000" pitchFamily="18" charset="-128"/>
                <a:ea typeface="HGS明朝E" panose="02020900000000000000" pitchFamily="18" charset="-128"/>
              </a:rPr>
              <a:t>2013</a:t>
            </a:r>
            <a:r>
              <a:rPr lang="ja-JP" altLang="en-US" sz="1000" dirty="0" smtClean="0">
                <a:solidFill>
                  <a:prstClr val="black"/>
                </a:solidFill>
                <a:latin typeface="HGS明朝E" panose="02020900000000000000" pitchFamily="18" charset="-128"/>
                <a:ea typeface="HGS明朝E" panose="02020900000000000000" pitchFamily="18" charset="-128"/>
              </a:rPr>
              <a:t>年～</a:t>
            </a:r>
            <a:r>
              <a:rPr lang="en-US" altLang="ja-JP" sz="1000" dirty="0" smtClean="0">
                <a:solidFill>
                  <a:prstClr val="black"/>
                </a:solidFill>
                <a:latin typeface="HGS明朝E" panose="02020900000000000000" pitchFamily="18" charset="-128"/>
                <a:ea typeface="HGS明朝E" panose="02020900000000000000" pitchFamily="18" charset="-128"/>
              </a:rPr>
              <a:t>2015</a:t>
            </a:r>
            <a:r>
              <a:rPr lang="ja-JP" altLang="en-US" sz="1000" dirty="0" smtClean="0">
                <a:solidFill>
                  <a:prstClr val="black"/>
                </a:solidFill>
                <a:latin typeface="HGS明朝E" panose="02020900000000000000" pitchFamily="18" charset="-128"/>
                <a:ea typeface="HGS明朝E" panose="02020900000000000000" pitchFamily="18" charset="-128"/>
              </a:rPr>
              <a:t>年の</a:t>
            </a:r>
            <a:r>
              <a:rPr lang="en-US" altLang="ja-JP" sz="1000" dirty="0" smtClean="0">
                <a:solidFill>
                  <a:prstClr val="black"/>
                </a:solidFill>
                <a:latin typeface="HGS明朝E" panose="02020900000000000000" pitchFamily="18" charset="-128"/>
                <a:ea typeface="HGS明朝E" panose="02020900000000000000" pitchFamily="18" charset="-128"/>
              </a:rPr>
              <a:t>3</a:t>
            </a:r>
            <a:r>
              <a:rPr lang="ja-JP" altLang="en-US" sz="1000" dirty="0" smtClean="0">
                <a:solidFill>
                  <a:prstClr val="black"/>
                </a:solidFill>
                <a:latin typeface="HGS明朝E" panose="02020900000000000000" pitchFamily="18" charset="-128"/>
                <a:ea typeface="HGS明朝E" panose="02020900000000000000" pitchFamily="18" charset="-128"/>
              </a:rPr>
              <a:t>カ年は民間投資が具現化する事業基盤構築期間として仕組みや体制の強化と共に事業の自立性を向上するための商品造成などに取り組む。</a:t>
            </a:r>
            <a:endParaRPr lang="en-US" altLang="ja-JP" sz="1000" dirty="0" smtClean="0">
              <a:solidFill>
                <a:prstClr val="black"/>
              </a:solidFill>
              <a:latin typeface="HGS明朝E" panose="02020900000000000000" pitchFamily="18" charset="-128"/>
              <a:ea typeface="HGS明朝E" panose="02020900000000000000" pitchFamily="18" charset="-128"/>
            </a:endParaRPr>
          </a:p>
          <a:p>
            <a:r>
              <a:rPr lang="ja-JP" altLang="en-US" sz="1000" dirty="0">
                <a:solidFill>
                  <a:prstClr val="black"/>
                </a:solidFill>
                <a:latin typeface="HGS明朝E" panose="02020900000000000000" pitchFamily="18" charset="-128"/>
                <a:ea typeface="HGS明朝E" panose="02020900000000000000" pitchFamily="18" charset="-128"/>
              </a:rPr>
              <a:t>◎</a:t>
            </a:r>
            <a:r>
              <a:rPr lang="en-US" altLang="ja-JP" sz="1000" dirty="0" smtClean="0">
                <a:solidFill>
                  <a:prstClr val="black"/>
                </a:solidFill>
                <a:latin typeface="HGS明朝E" panose="02020900000000000000" pitchFamily="18" charset="-128"/>
                <a:ea typeface="HGS明朝E" panose="02020900000000000000" pitchFamily="18" charset="-128"/>
              </a:rPr>
              <a:t>2016</a:t>
            </a:r>
            <a:r>
              <a:rPr lang="ja-JP" altLang="en-US" sz="1000" dirty="0" smtClean="0">
                <a:solidFill>
                  <a:prstClr val="black"/>
                </a:solidFill>
                <a:latin typeface="HGS明朝E" panose="02020900000000000000" pitchFamily="18" charset="-128"/>
                <a:ea typeface="HGS明朝E" panose="02020900000000000000" pitchFamily="18" charset="-128"/>
              </a:rPr>
              <a:t>年以降は官民の役割分担を構築し、民間が主となった事業への改変を目指す</a:t>
            </a:r>
            <a:endParaRPr lang="en-US" altLang="ja-JP" sz="1000" dirty="0" smtClean="0">
              <a:solidFill>
                <a:prstClr val="black"/>
              </a:solidFill>
              <a:latin typeface="HGS明朝E" panose="02020900000000000000" pitchFamily="18" charset="-128"/>
              <a:ea typeface="HGS明朝E" panose="02020900000000000000" pitchFamily="18" charset="-128"/>
            </a:endParaRPr>
          </a:p>
          <a:p>
            <a:r>
              <a:rPr lang="ja-JP" altLang="en-US" sz="1000" dirty="0" smtClean="0">
                <a:solidFill>
                  <a:prstClr val="black"/>
                </a:solidFill>
                <a:latin typeface="HGS明朝E" panose="02020900000000000000" pitchFamily="18" charset="-128"/>
                <a:ea typeface="HGS明朝E" panose="02020900000000000000" pitchFamily="18" charset="-128"/>
              </a:rPr>
              <a:t>◎</a:t>
            </a:r>
            <a:r>
              <a:rPr lang="en-US" altLang="ja-JP" sz="1000" dirty="0" smtClean="0">
                <a:solidFill>
                  <a:prstClr val="black"/>
                </a:solidFill>
                <a:latin typeface="HGS明朝E" panose="02020900000000000000" pitchFamily="18" charset="-128"/>
                <a:ea typeface="HGS明朝E" panose="02020900000000000000" pitchFamily="18" charset="-128"/>
              </a:rPr>
              <a:t>2020</a:t>
            </a:r>
            <a:r>
              <a:rPr lang="ja-JP" altLang="en-US" sz="1000" dirty="0" smtClean="0">
                <a:solidFill>
                  <a:prstClr val="black"/>
                </a:solidFill>
                <a:latin typeface="HGS明朝E" panose="02020900000000000000" pitchFamily="18" charset="-128"/>
                <a:ea typeface="HGS明朝E" panose="02020900000000000000" pitchFamily="18" charset="-128"/>
              </a:rPr>
              <a:t>年の東京オリンピックイヤーをめざし事業の安定開催と共に国内外への発信、集客のための事業整備などを目指す。</a:t>
            </a:r>
            <a:endParaRPr lang="ja-JP" altLang="en-US" sz="1000" dirty="0">
              <a:solidFill>
                <a:prstClr val="black"/>
              </a:solidFill>
              <a:latin typeface="HGS明朝E" panose="02020900000000000000" pitchFamily="18" charset="-128"/>
              <a:ea typeface="HGS明朝E" panose="02020900000000000000" pitchFamily="18" charset="-128"/>
            </a:endParaRPr>
          </a:p>
        </p:txBody>
      </p:sp>
      <p:sp>
        <p:nvSpPr>
          <p:cNvPr id="205" name="ホームベース 204"/>
          <p:cNvSpPr/>
          <p:nvPr/>
        </p:nvSpPr>
        <p:spPr>
          <a:xfrm>
            <a:off x="587664" y="1484784"/>
            <a:ext cx="9171420" cy="385714"/>
          </a:xfrm>
          <a:prstGeom prst="homePlate">
            <a:avLst>
              <a:gd name="adj" fmla="val 35889"/>
            </a:avLst>
          </a:prstGeom>
          <a:solidFill>
            <a:srgbClr val="00B0F0"/>
          </a:solidFill>
        </p:spPr>
        <p:style>
          <a:lnRef idx="0">
            <a:schemeClr val="accent6"/>
          </a:lnRef>
          <a:fillRef idx="3">
            <a:schemeClr val="accent6"/>
          </a:fillRef>
          <a:effectRef idx="3">
            <a:schemeClr val="accent6"/>
          </a:effectRef>
          <a:fontRef idx="minor">
            <a:schemeClr val="lt1"/>
          </a:fontRef>
        </p:style>
        <p:txBody>
          <a:bodyPr lIns="68415" tIns="34208" rIns="68415" bIns="34208" rtlCol="0" anchor="ctr"/>
          <a:lstStyle/>
          <a:p>
            <a:pPr algn="ctr"/>
            <a:r>
              <a:rPr lang="ja-JP" altLang="en-US" sz="1800" dirty="0" smtClean="0">
                <a:solidFill>
                  <a:prstClr val="white"/>
                </a:solidFill>
                <a:latin typeface="HGS明朝E" panose="02020900000000000000" pitchFamily="18" charset="-128"/>
                <a:ea typeface="HGS明朝E" panose="02020900000000000000" pitchFamily="18" charset="-128"/>
              </a:rPr>
              <a:t>大阪・光の饗宴・段階的事業推進</a:t>
            </a:r>
            <a:endParaRPr lang="ja-JP" altLang="en-US" sz="1800" dirty="0">
              <a:solidFill>
                <a:prstClr val="white"/>
              </a:solidFill>
              <a:latin typeface="HGS明朝E" panose="02020900000000000000" pitchFamily="18" charset="-128"/>
              <a:ea typeface="HGS明朝E" panose="02020900000000000000" pitchFamily="18" charset="-128"/>
            </a:endParaRPr>
          </a:p>
        </p:txBody>
      </p:sp>
      <p:sp>
        <p:nvSpPr>
          <p:cNvPr id="207" name="ホームベース 206"/>
          <p:cNvSpPr/>
          <p:nvPr/>
        </p:nvSpPr>
        <p:spPr>
          <a:xfrm>
            <a:off x="5962923" y="1981823"/>
            <a:ext cx="3796159" cy="296825"/>
          </a:xfrm>
          <a:prstGeom prst="homePlate">
            <a:avLst>
              <a:gd name="adj" fmla="val 26537"/>
            </a:avLst>
          </a:prstGeom>
          <a:solidFill>
            <a:schemeClr val="accent5">
              <a:lumMod val="20000"/>
              <a:lumOff val="80000"/>
            </a:schemeClr>
          </a:solid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endParaRPr lang="ja-JP" altLang="en-US" sz="700" dirty="0">
              <a:solidFill>
                <a:prstClr val="black"/>
              </a:solidFill>
              <a:latin typeface="HGS明朝E" panose="02020900000000000000" pitchFamily="18" charset="-128"/>
              <a:ea typeface="HGS明朝E" panose="02020900000000000000" pitchFamily="18" charset="-128"/>
            </a:endParaRPr>
          </a:p>
        </p:txBody>
      </p:sp>
      <p:sp>
        <p:nvSpPr>
          <p:cNvPr id="208" name="テキスト ボックス 207"/>
          <p:cNvSpPr txBox="1"/>
          <p:nvPr/>
        </p:nvSpPr>
        <p:spPr>
          <a:xfrm>
            <a:off x="6514623" y="2029445"/>
            <a:ext cx="2830865" cy="222972"/>
          </a:xfrm>
          <a:prstGeom prst="rect">
            <a:avLst/>
          </a:prstGeom>
          <a:noFill/>
        </p:spPr>
        <p:txBody>
          <a:bodyPr wrap="square" lIns="68415" tIns="34208" rIns="68415" bIns="34208" rtlCol="0">
            <a:spAutoFit/>
          </a:bodyPr>
          <a:lstStyle/>
          <a:p>
            <a:r>
              <a:rPr lang="ja-JP" altLang="en-US" sz="1000" dirty="0" smtClean="0">
                <a:solidFill>
                  <a:srgbClr val="FF0000"/>
                </a:solidFill>
                <a:latin typeface="HGS明朝E" panose="02020900000000000000" pitchFamily="18" charset="-128"/>
                <a:ea typeface="HGS明朝E" panose="02020900000000000000" pitchFamily="18" charset="-128"/>
              </a:rPr>
              <a:t>官民役割分担の構築・民間主導型事業への発展</a:t>
            </a:r>
            <a:endParaRPr lang="ja-JP" altLang="en-US" sz="1000" dirty="0">
              <a:solidFill>
                <a:srgbClr val="FF0000"/>
              </a:solidFill>
              <a:latin typeface="HGS明朝E" panose="02020900000000000000" pitchFamily="18" charset="-128"/>
              <a:ea typeface="HGS明朝E" panose="02020900000000000000" pitchFamily="18" charset="-128"/>
            </a:endParaRPr>
          </a:p>
        </p:txBody>
      </p:sp>
      <p:sp>
        <p:nvSpPr>
          <p:cNvPr id="217" name="テキスト ボックス 216"/>
          <p:cNvSpPr txBox="1"/>
          <p:nvPr/>
        </p:nvSpPr>
        <p:spPr>
          <a:xfrm>
            <a:off x="1280592" y="1591074"/>
            <a:ext cx="2138714" cy="253750"/>
          </a:xfrm>
          <a:prstGeom prst="rect">
            <a:avLst/>
          </a:prstGeom>
          <a:noFill/>
        </p:spPr>
        <p:txBody>
          <a:bodyPr wrap="none" lIns="68415" tIns="34208" rIns="68415" bIns="34208" rtlCol="0">
            <a:spAutoFit/>
          </a:bodyPr>
          <a:lstStyle/>
          <a:p>
            <a:pPr fontAlgn="auto">
              <a:spcBef>
                <a:spcPts val="0"/>
              </a:spcBef>
              <a:spcAft>
                <a:spcPts val="0"/>
              </a:spcAft>
            </a:pPr>
            <a:r>
              <a:rPr lang="ja-JP" altLang="en-US" sz="1200" dirty="0" smtClean="0">
                <a:solidFill>
                  <a:prstClr val="black"/>
                </a:solidFill>
                <a:latin typeface="HGS明朝E" panose="02020900000000000000" pitchFamily="18" charset="-128"/>
                <a:ea typeface="HGS明朝E" panose="02020900000000000000" pitchFamily="18" charset="-128"/>
              </a:rPr>
              <a:t>水と光の首都大阪を目指した</a:t>
            </a:r>
            <a:endParaRPr lang="ja-JP" altLang="en-US" sz="1200" dirty="0">
              <a:solidFill>
                <a:prstClr val="black"/>
              </a:solidFill>
              <a:latin typeface="HGS明朝E" panose="02020900000000000000" pitchFamily="18" charset="-128"/>
              <a:ea typeface="HGS明朝E" panose="02020900000000000000" pitchFamily="18" charset="-128"/>
            </a:endParaRPr>
          </a:p>
        </p:txBody>
      </p:sp>
      <p:sp>
        <p:nvSpPr>
          <p:cNvPr id="221" name="山形 220"/>
          <p:cNvSpPr/>
          <p:nvPr/>
        </p:nvSpPr>
        <p:spPr>
          <a:xfrm>
            <a:off x="7012692" y="1628249"/>
            <a:ext cx="90805" cy="144567"/>
          </a:xfrm>
          <a:prstGeom prst="chevr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fontAlgn="auto">
              <a:spcBef>
                <a:spcPts val="0"/>
              </a:spcBef>
              <a:spcAft>
                <a:spcPts val="0"/>
              </a:spcAft>
            </a:pPr>
            <a:endParaRPr lang="ja-JP" altLang="en-US" sz="1900">
              <a:solidFill>
                <a:prstClr val="black"/>
              </a:solidFill>
              <a:latin typeface="HGS明朝E" panose="02020900000000000000" pitchFamily="18" charset="-128"/>
              <a:ea typeface="HGS明朝E" panose="02020900000000000000" pitchFamily="18" charset="-128"/>
            </a:endParaRPr>
          </a:p>
        </p:txBody>
      </p:sp>
      <p:sp>
        <p:nvSpPr>
          <p:cNvPr id="222" name="山形 221"/>
          <p:cNvSpPr/>
          <p:nvPr/>
        </p:nvSpPr>
        <p:spPr>
          <a:xfrm>
            <a:off x="7131606" y="1628249"/>
            <a:ext cx="90805" cy="144567"/>
          </a:xfrm>
          <a:prstGeom prst="chevr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fontAlgn="auto">
              <a:spcBef>
                <a:spcPts val="0"/>
              </a:spcBef>
              <a:spcAft>
                <a:spcPts val="0"/>
              </a:spcAft>
            </a:pPr>
            <a:endParaRPr lang="ja-JP" altLang="en-US" sz="1900">
              <a:solidFill>
                <a:prstClr val="black"/>
              </a:solidFill>
              <a:latin typeface="HGS明朝E" panose="02020900000000000000" pitchFamily="18" charset="-128"/>
              <a:ea typeface="HGS明朝E" panose="02020900000000000000" pitchFamily="18" charset="-128"/>
            </a:endParaRPr>
          </a:p>
        </p:txBody>
      </p:sp>
      <p:sp>
        <p:nvSpPr>
          <p:cNvPr id="223" name="山形 222"/>
          <p:cNvSpPr/>
          <p:nvPr/>
        </p:nvSpPr>
        <p:spPr>
          <a:xfrm>
            <a:off x="7238459" y="1628249"/>
            <a:ext cx="90805" cy="144567"/>
          </a:xfrm>
          <a:prstGeom prst="chevron">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fontAlgn="auto">
              <a:spcBef>
                <a:spcPts val="0"/>
              </a:spcBef>
              <a:spcAft>
                <a:spcPts val="0"/>
              </a:spcAft>
            </a:pPr>
            <a:endParaRPr lang="ja-JP" altLang="en-US" sz="1900">
              <a:solidFill>
                <a:prstClr val="black"/>
              </a:solidFill>
              <a:latin typeface="HGS明朝E" panose="02020900000000000000" pitchFamily="18" charset="-128"/>
              <a:ea typeface="HGS明朝E" panose="02020900000000000000" pitchFamily="18" charset="-128"/>
            </a:endParaRPr>
          </a:p>
        </p:txBody>
      </p:sp>
      <p:sp>
        <p:nvSpPr>
          <p:cNvPr id="231" name="テキスト ボックス 230"/>
          <p:cNvSpPr txBox="1"/>
          <p:nvPr/>
        </p:nvSpPr>
        <p:spPr>
          <a:xfrm>
            <a:off x="2360712" y="2366415"/>
            <a:ext cx="1797134" cy="304220"/>
          </a:xfrm>
          <a:prstGeom prst="rect">
            <a:avLst/>
          </a:prstGeom>
          <a:solidFill>
            <a:schemeClr val="accent2">
              <a:lumMod val="20000"/>
              <a:lumOff val="80000"/>
            </a:schemeClr>
          </a:solidFill>
          <a:ln w="28575">
            <a:solidFill>
              <a:schemeClr val="tx1"/>
            </a:solidFill>
          </a:ln>
        </p:spPr>
        <p:style>
          <a:lnRef idx="2">
            <a:schemeClr val="accent2"/>
          </a:lnRef>
          <a:fillRef idx="1">
            <a:schemeClr val="lt1"/>
          </a:fillRef>
          <a:effectRef idx="0">
            <a:schemeClr val="accent2"/>
          </a:effectRef>
          <a:fontRef idx="minor">
            <a:schemeClr val="dk1"/>
          </a:fontRef>
        </p:style>
        <p:txBody>
          <a:bodyPr wrap="square" lIns="95782" tIns="47891" rIns="95782" bIns="47891" rtlCol="0">
            <a:noAutofit/>
          </a:bodyPr>
          <a:lstStyle/>
          <a:p>
            <a:pPr algn="ctr"/>
            <a:r>
              <a:rPr lang="en-US" altLang="ja-JP" sz="1000" dirty="0" smtClean="0">
                <a:solidFill>
                  <a:prstClr val="black"/>
                </a:solidFill>
                <a:latin typeface="HGS明朝E" panose="02020900000000000000" pitchFamily="18" charset="-128"/>
                <a:ea typeface="HGS明朝E" panose="02020900000000000000" pitchFamily="18" charset="-128"/>
              </a:rPr>
              <a:t>2014</a:t>
            </a:r>
            <a:r>
              <a:rPr lang="ja-JP" altLang="en-US" sz="1000" dirty="0" smtClean="0">
                <a:solidFill>
                  <a:prstClr val="black"/>
                </a:solidFill>
                <a:latin typeface="HGS明朝E" panose="02020900000000000000" pitchFamily="18" charset="-128"/>
                <a:ea typeface="HGS明朝E" panose="02020900000000000000" pitchFamily="18" charset="-128"/>
              </a:rPr>
              <a:t>年</a:t>
            </a:r>
            <a:endParaRPr lang="ja-JP" altLang="en-US" sz="1000" dirty="0">
              <a:solidFill>
                <a:prstClr val="black"/>
              </a:solidFill>
              <a:latin typeface="HGS明朝E" panose="02020900000000000000" pitchFamily="18" charset="-128"/>
              <a:ea typeface="HGS明朝E" panose="02020900000000000000" pitchFamily="18" charset="-128"/>
            </a:endParaRPr>
          </a:p>
        </p:txBody>
      </p:sp>
      <p:sp>
        <p:nvSpPr>
          <p:cNvPr id="233" name="テキスト ボックス 232"/>
          <p:cNvSpPr txBox="1"/>
          <p:nvPr/>
        </p:nvSpPr>
        <p:spPr>
          <a:xfrm>
            <a:off x="5958046" y="2366415"/>
            <a:ext cx="1900519" cy="304220"/>
          </a:xfrm>
          <a:prstGeom prst="rect">
            <a:avLst/>
          </a:prstGeom>
          <a:solidFill>
            <a:schemeClr val="accent5">
              <a:lumMod val="20000"/>
              <a:lumOff val="80000"/>
            </a:schemeClr>
          </a:solidFill>
          <a:ln w="28575">
            <a:solidFill>
              <a:srgbClr val="0070C0"/>
            </a:solidFill>
          </a:ln>
        </p:spPr>
        <p:style>
          <a:lnRef idx="2">
            <a:schemeClr val="accent2"/>
          </a:lnRef>
          <a:fillRef idx="1">
            <a:schemeClr val="lt1"/>
          </a:fillRef>
          <a:effectRef idx="0">
            <a:schemeClr val="accent2"/>
          </a:effectRef>
          <a:fontRef idx="minor">
            <a:schemeClr val="dk1"/>
          </a:fontRef>
        </p:style>
        <p:txBody>
          <a:bodyPr wrap="square" lIns="95782" tIns="47891" rIns="95782" bIns="47891" rtlCol="0">
            <a:noAutofit/>
          </a:bodyPr>
          <a:lstStyle/>
          <a:p>
            <a:pPr algn="ctr"/>
            <a:r>
              <a:rPr lang="en-US" altLang="ja-JP" sz="1000" dirty="0" smtClean="0">
                <a:solidFill>
                  <a:prstClr val="black"/>
                </a:solidFill>
                <a:latin typeface="HGS明朝E" panose="02020900000000000000" pitchFamily="18" charset="-128"/>
                <a:ea typeface="HGS明朝E" panose="02020900000000000000" pitchFamily="18" charset="-128"/>
              </a:rPr>
              <a:t>2016</a:t>
            </a:r>
            <a:r>
              <a:rPr lang="ja-JP" altLang="en-US" sz="1000" dirty="0" smtClean="0">
                <a:solidFill>
                  <a:prstClr val="black"/>
                </a:solidFill>
                <a:latin typeface="HGS明朝E" panose="02020900000000000000" pitchFamily="18" charset="-128"/>
                <a:ea typeface="HGS明朝E" panose="02020900000000000000" pitchFamily="18" charset="-128"/>
              </a:rPr>
              <a:t>年～</a:t>
            </a:r>
            <a:r>
              <a:rPr lang="en-US" altLang="ja-JP" sz="1000" dirty="0" smtClean="0">
                <a:solidFill>
                  <a:prstClr val="black"/>
                </a:solidFill>
                <a:latin typeface="HGS明朝E" panose="02020900000000000000" pitchFamily="18" charset="-128"/>
                <a:ea typeface="HGS明朝E" panose="02020900000000000000" pitchFamily="18" charset="-128"/>
              </a:rPr>
              <a:t>2018</a:t>
            </a:r>
            <a:r>
              <a:rPr lang="ja-JP" altLang="en-US" sz="1000" dirty="0" smtClean="0">
                <a:solidFill>
                  <a:prstClr val="black"/>
                </a:solidFill>
                <a:latin typeface="HGS明朝E" panose="02020900000000000000" pitchFamily="18" charset="-128"/>
                <a:ea typeface="HGS明朝E" panose="02020900000000000000" pitchFamily="18" charset="-128"/>
              </a:rPr>
              <a:t>年</a:t>
            </a:r>
            <a:endParaRPr lang="ja-JP" altLang="en-US" sz="1000" dirty="0">
              <a:solidFill>
                <a:prstClr val="black"/>
              </a:solidFill>
              <a:latin typeface="HGS明朝E" panose="02020900000000000000" pitchFamily="18" charset="-128"/>
              <a:ea typeface="HGS明朝E" panose="02020900000000000000" pitchFamily="18" charset="-128"/>
            </a:endParaRPr>
          </a:p>
        </p:txBody>
      </p:sp>
      <p:sp>
        <p:nvSpPr>
          <p:cNvPr id="237" name="テキスト ボックス 236"/>
          <p:cNvSpPr txBox="1"/>
          <p:nvPr/>
        </p:nvSpPr>
        <p:spPr>
          <a:xfrm>
            <a:off x="693089" y="3593543"/>
            <a:ext cx="1548809" cy="376861"/>
          </a:xfrm>
          <a:prstGeom prst="rect">
            <a:avLst/>
          </a:prstGeom>
          <a:solidFill>
            <a:schemeClr val="bg1"/>
          </a:solidFill>
          <a:ln w="19050">
            <a:solidFill>
              <a:srgbClr val="0070C0"/>
            </a:solidFill>
          </a:ln>
        </p:spPr>
        <p:style>
          <a:lnRef idx="2">
            <a:schemeClr val="accent6"/>
          </a:lnRef>
          <a:fillRef idx="1">
            <a:schemeClr val="lt1"/>
          </a:fillRef>
          <a:effectRef idx="0">
            <a:schemeClr val="accent6"/>
          </a:effectRef>
          <a:fontRef idx="minor">
            <a:schemeClr val="dk1"/>
          </a:fontRef>
        </p:style>
        <p:txBody>
          <a:bodyPr wrap="none" lIns="68415" tIns="34208" rIns="68415" bIns="34208" rtlCol="0">
            <a:spAutoFit/>
          </a:bodyPr>
          <a:lstStyle/>
          <a:p>
            <a:r>
              <a:rPr lang="ja-JP" altLang="en-US" sz="1000" dirty="0" smtClean="0">
                <a:solidFill>
                  <a:prstClr val="black"/>
                </a:solidFill>
                <a:latin typeface="HGS明朝E" panose="02020900000000000000" pitchFamily="18" charset="-128"/>
                <a:ea typeface="HGS明朝E" panose="02020900000000000000" pitchFamily="18" charset="-128"/>
              </a:rPr>
              <a:t>◎エリア</a:t>
            </a:r>
            <a:r>
              <a:rPr lang="en-US" altLang="ja-JP" sz="1000" dirty="0" smtClean="0">
                <a:solidFill>
                  <a:prstClr val="black"/>
                </a:solidFill>
                <a:latin typeface="HGS明朝E" panose="02020900000000000000" pitchFamily="18" charset="-128"/>
                <a:ea typeface="HGS明朝E" panose="02020900000000000000" pitchFamily="18" charset="-128"/>
              </a:rPr>
              <a:t>8</a:t>
            </a:r>
            <a:r>
              <a:rPr lang="ja-JP" altLang="en-US" sz="1000" dirty="0" smtClean="0">
                <a:solidFill>
                  <a:prstClr val="black"/>
                </a:solidFill>
                <a:latin typeface="HGS明朝E" panose="02020900000000000000" pitchFamily="18" charset="-128"/>
                <a:ea typeface="HGS明朝E" panose="02020900000000000000" pitchFamily="18" charset="-128"/>
              </a:rPr>
              <a:t>団体連携</a:t>
            </a:r>
            <a:endParaRPr lang="en-US" altLang="ja-JP" sz="1000" dirty="0" smtClean="0">
              <a:solidFill>
                <a:prstClr val="black"/>
              </a:solidFill>
              <a:latin typeface="HGS明朝E" panose="02020900000000000000" pitchFamily="18" charset="-128"/>
              <a:ea typeface="HGS明朝E" panose="02020900000000000000" pitchFamily="18" charset="-128"/>
            </a:endParaRPr>
          </a:p>
          <a:p>
            <a:r>
              <a:rPr lang="ja-JP" altLang="en-US" sz="1000" dirty="0" smtClean="0">
                <a:solidFill>
                  <a:prstClr val="black"/>
                </a:solidFill>
                <a:latin typeface="HGS明朝E" panose="02020900000000000000" pitchFamily="18" charset="-128"/>
                <a:ea typeface="HGS明朝E" panose="02020900000000000000" pitchFamily="18" charset="-128"/>
              </a:rPr>
              <a:t>◎事業開発会議９社参加</a:t>
            </a:r>
            <a:endParaRPr lang="ja-JP" altLang="en-US" sz="1000" dirty="0">
              <a:solidFill>
                <a:prstClr val="black"/>
              </a:solidFill>
              <a:latin typeface="HGS明朝E" panose="02020900000000000000" pitchFamily="18" charset="-128"/>
              <a:ea typeface="HGS明朝E" panose="02020900000000000000" pitchFamily="18" charset="-128"/>
            </a:endParaRPr>
          </a:p>
        </p:txBody>
      </p:sp>
      <p:sp>
        <p:nvSpPr>
          <p:cNvPr id="241" name="テキスト ボックス 240"/>
          <p:cNvSpPr txBox="1"/>
          <p:nvPr/>
        </p:nvSpPr>
        <p:spPr>
          <a:xfrm>
            <a:off x="553579" y="2366415"/>
            <a:ext cx="1797134" cy="304220"/>
          </a:xfrm>
          <a:prstGeom prst="rect">
            <a:avLst/>
          </a:prstGeom>
          <a:solidFill>
            <a:schemeClr val="accent2">
              <a:lumMod val="20000"/>
              <a:lumOff val="80000"/>
            </a:schemeClr>
          </a:solidFill>
          <a:ln w="28575">
            <a:solidFill>
              <a:schemeClr val="tx1"/>
            </a:solidFill>
          </a:ln>
        </p:spPr>
        <p:style>
          <a:lnRef idx="2">
            <a:schemeClr val="accent2"/>
          </a:lnRef>
          <a:fillRef idx="1">
            <a:schemeClr val="lt1"/>
          </a:fillRef>
          <a:effectRef idx="0">
            <a:schemeClr val="accent2"/>
          </a:effectRef>
          <a:fontRef idx="minor">
            <a:schemeClr val="dk1"/>
          </a:fontRef>
        </p:style>
        <p:txBody>
          <a:bodyPr wrap="square" lIns="95782" tIns="47891" rIns="95782" bIns="47891" rtlCol="0">
            <a:noAutofit/>
          </a:bodyPr>
          <a:lstStyle/>
          <a:p>
            <a:pPr algn="ctr"/>
            <a:r>
              <a:rPr lang="en-US" altLang="ja-JP" sz="1000" dirty="0" smtClean="0">
                <a:solidFill>
                  <a:prstClr val="black"/>
                </a:solidFill>
                <a:latin typeface="HGS明朝E" panose="02020900000000000000" pitchFamily="18" charset="-128"/>
                <a:ea typeface="HGS明朝E" panose="02020900000000000000" pitchFamily="18" charset="-128"/>
              </a:rPr>
              <a:t>2013</a:t>
            </a:r>
            <a:r>
              <a:rPr lang="ja-JP" altLang="en-US" sz="1000" dirty="0" smtClean="0">
                <a:solidFill>
                  <a:prstClr val="black"/>
                </a:solidFill>
                <a:latin typeface="HGS明朝E" panose="02020900000000000000" pitchFamily="18" charset="-128"/>
                <a:ea typeface="HGS明朝E" panose="02020900000000000000" pitchFamily="18" charset="-128"/>
              </a:rPr>
              <a:t>年</a:t>
            </a:r>
            <a:endParaRPr lang="ja-JP" altLang="en-US" sz="1000" dirty="0">
              <a:solidFill>
                <a:prstClr val="black"/>
              </a:solidFill>
              <a:latin typeface="HGS明朝E" panose="02020900000000000000" pitchFamily="18" charset="-128"/>
              <a:ea typeface="HGS明朝E" panose="02020900000000000000" pitchFamily="18" charset="-128"/>
            </a:endParaRPr>
          </a:p>
        </p:txBody>
      </p:sp>
      <p:sp>
        <p:nvSpPr>
          <p:cNvPr id="242" name="テキスト ボックス 241"/>
          <p:cNvSpPr txBox="1"/>
          <p:nvPr/>
        </p:nvSpPr>
        <p:spPr>
          <a:xfrm>
            <a:off x="4160912" y="2366415"/>
            <a:ext cx="1797134" cy="304220"/>
          </a:xfrm>
          <a:prstGeom prst="rect">
            <a:avLst/>
          </a:prstGeom>
          <a:solidFill>
            <a:srgbClr val="FFC000"/>
          </a:solidFill>
          <a:ln w="28575">
            <a:solidFill>
              <a:schemeClr val="tx1"/>
            </a:solidFill>
          </a:ln>
        </p:spPr>
        <p:style>
          <a:lnRef idx="2">
            <a:schemeClr val="accent2"/>
          </a:lnRef>
          <a:fillRef idx="1">
            <a:schemeClr val="lt1"/>
          </a:fillRef>
          <a:effectRef idx="0">
            <a:schemeClr val="accent2"/>
          </a:effectRef>
          <a:fontRef idx="minor">
            <a:schemeClr val="dk1"/>
          </a:fontRef>
        </p:style>
        <p:txBody>
          <a:bodyPr wrap="square" lIns="95782" tIns="47891" rIns="95782" bIns="47891" rtlCol="0">
            <a:noAutofit/>
          </a:bodyPr>
          <a:lstStyle/>
          <a:p>
            <a:pPr algn="ctr"/>
            <a:r>
              <a:rPr lang="en-US" altLang="ja-JP" sz="1000" dirty="0" smtClean="0">
                <a:solidFill>
                  <a:prstClr val="black"/>
                </a:solidFill>
                <a:latin typeface="HGS明朝E" panose="02020900000000000000" pitchFamily="18" charset="-128"/>
                <a:ea typeface="HGS明朝E" panose="02020900000000000000" pitchFamily="18" charset="-128"/>
              </a:rPr>
              <a:t>2015</a:t>
            </a:r>
            <a:r>
              <a:rPr lang="ja-JP" altLang="en-US" sz="1000" dirty="0" smtClean="0">
                <a:solidFill>
                  <a:prstClr val="black"/>
                </a:solidFill>
                <a:latin typeface="HGS明朝E" panose="02020900000000000000" pitchFamily="18" charset="-128"/>
                <a:ea typeface="HGS明朝E" panose="02020900000000000000" pitchFamily="18" charset="-128"/>
              </a:rPr>
              <a:t>年</a:t>
            </a:r>
            <a:endParaRPr lang="ja-JP" altLang="en-US" sz="1000" dirty="0">
              <a:solidFill>
                <a:prstClr val="black"/>
              </a:solidFill>
              <a:latin typeface="HGS明朝E" panose="02020900000000000000" pitchFamily="18" charset="-128"/>
              <a:ea typeface="HGS明朝E" panose="02020900000000000000" pitchFamily="18" charset="-128"/>
            </a:endParaRPr>
          </a:p>
        </p:txBody>
      </p:sp>
      <p:sp>
        <p:nvSpPr>
          <p:cNvPr id="244" name="テキスト ボックス 243"/>
          <p:cNvSpPr txBox="1"/>
          <p:nvPr/>
        </p:nvSpPr>
        <p:spPr>
          <a:xfrm>
            <a:off x="7858565" y="2366415"/>
            <a:ext cx="1900519" cy="304220"/>
          </a:xfrm>
          <a:prstGeom prst="rect">
            <a:avLst/>
          </a:prstGeom>
          <a:solidFill>
            <a:schemeClr val="accent5">
              <a:lumMod val="20000"/>
              <a:lumOff val="80000"/>
            </a:schemeClr>
          </a:solidFill>
          <a:ln w="28575">
            <a:solidFill>
              <a:srgbClr val="0070C0"/>
            </a:solidFill>
          </a:ln>
        </p:spPr>
        <p:style>
          <a:lnRef idx="2">
            <a:schemeClr val="accent2"/>
          </a:lnRef>
          <a:fillRef idx="1">
            <a:schemeClr val="lt1"/>
          </a:fillRef>
          <a:effectRef idx="0">
            <a:schemeClr val="accent2"/>
          </a:effectRef>
          <a:fontRef idx="minor">
            <a:schemeClr val="dk1"/>
          </a:fontRef>
        </p:style>
        <p:txBody>
          <a:bodyPr wrap="square" lIns="95782" tIns="47891" rIns="95782" bIns="47891" rtlCol="0">
            <a:noAutofit/>
          </a:bodyPr>
          <a:lstStyle/>
          <a:p>
            <a:pPr algn="ctr"/>
            <a:r>
              <a:rPr lang="en-US" altLang="ja-JP" sz="1000" dirty="0" smtClean="0">
                <a:solidFill>
                  <a:prstClr val="black"/>
                </a:solidFill>
                <a:latin typeface="HGS明朝E" panose="02020900000000000000" pitchFamily="18" charset="-128"/>
                <a:ea typeface="HGS明朝E" panose="02020900000000000000" pitchFamily="18" charset="-128"/>
              </a:rPr>
              <a:t>2019</a:t>
            </a:r>
            <a:r>
              <a:rPr lang="ja-JP" altLang="en-US" sz="1000" dirty="0" smtClean="0">
                <a:solidFill>
                  <a:prstClr val="black"/>
                </a:solidFill>
                <a:latin typeface="HGS明朝E" panose="02020900000000000000" pitchFamily="18" charset="-128"/>
                <a:ea typeface="HGS明朝E" panose="02020900000000000000" pitchFamily="18" charset="-128"/>
              </a:rPr>
              <a:t>年～</a:t>
            </a:r>
            <a:r>
              <a:rPr lang="en-US" altLang="ja-JP" sz="1000" dirty="0" smtClean="0">
                <a:solidFill>
                  <a:prstClr val="black"/>
                </a:solidFill>
                <a:latin typeface="HGS明朝E" panose="02020900000000000000" pitchFamily="18" charset="-128"/>
                <a:ea typeface="HGS明朝E" panose="02020900000000000000" pitchFamily="18" charset="-128"/>
              </a:rPr>
              <a:t>2020</a:t>
            </a:r>
            <a:r>
              <a:rPr lang="ja-JP" altLang="en-US" sz="1000" dirty="0" smtClean="0">
                <a:solidFill>
                  <a:prstClr val="black"/>
                </a:solidFill>
                <a:latin typeface="HGS明朝E" panose="02020900000000000000" pitchFamily="18" charset="-128"/>
                <a:ea typeface="HGS明朝E" panose="02020900000000000000" pitchFamily="18" charset="-128"/>
              </a:rPr>
              <a:t>年</a:t>
            </a:r>
            <a:endParaRPr lang="ja-JP" altLang="en-US" sz="1000" dirty="0">
              <a:solidFill>
                <a:prstClr val="black"/>
              </a:solidFill>
              <a:latin typeface="HGS明朝E" panose="02020900000000000000" pitchFamily="18" charset="-128"/>
              <a:ea typeface="HGS明朝E" panose="02020900000000000000" pitchFamily="18" charset="-128"/>
            </a:endParaRPr>
          </a:p>
        </p:txBody>
      </p:sp>
      <p:sp>
        <p:nvSpPr>
          <p:cNvPr id="246" name="テキスト ボックス 245"/>
          <p:cNvSpPr txBox="1"/>
          <p:nvPr/>
        </p:nvSpPr>
        <p:spPr>
          <a:xfrm>
            <a:off x="2468844" y="3593543"/>
            <a:ext cx="1616135" cy="684637"/>
          </a:xfrm>
          <a:prstGeom prst="rect">
            <a:avLst/>
          </a:prstGeom>
          <a:solidFill>
            <a:schemeClr val="bg1"/>
          </a:solidFill>
          <a:ln w="19050">
            <a:solidFill>
              <a:srgbClr val="0070C0"/>
            </a:solidFill>
          </a:ln>
        </p:spPr>
        <p:style>
          <a:lnRef idx="2">
            <a:schemeClr val="accent6"/>
          </a:lnRef>
          <a:fillRef idx="1">
            <a:schemeClr val="lt1"/>
          </a:fillRef>
          <a:effectRef idx="0">
            <a:schemeClr val="accent6"/>
          </a:effectRef>
          <a:fontRef idx="minor">
            <a:schemeClr val="dk1"/>
          </a:fontRef>
        </p:style>
        <p:txBody>
          <a:bodyPr wrap="none" lIns="68415" tIns="34208" rIns="68415" bIns="34208" rtlCol="0">
            <a:spAutoFit/>
          </a:bodyPr>
          <a:lstStyle/>
          <a:p>
            <a:r>
              <a:rPr lang="ja-JP" altLang="en-US" sz="1000" dirty="0" smtClean="0">
                <a:solidFill>
                  <a:prstClr val="black"/>
                </a:solidFill>
                <a:latin typeface="HGS明朝E" panose="02020900000000000000" pitchFamily="18" charset="-128"/>
                <a:ea typeface="HGS明朝E" panose="02020900000000000000" pitchFamily="18" charset="-128"/>
              </a:rPr>
              <a:t>◎エリア</a:t>
            </a:r>
            <a:r>
              <a:rPr lang="ja-JP" altLang="en-US" sz="1000" dirty="0">
                <a:solidFill>
                  <a:prstClr val="black"/>
                </a:solidFill>
                <a:latin typeface="HGS明朝E" panose="02020900000000000000" pitchFamily="18" charset="-128"/>
                <a:ea typeface="HGS明朝E" panose="02020900000000000000" pitchFamily="18" charset="-128"/>
              </a:rPr>
              <a:t>１０</a:t>
            </a:r>
            <a:r>
              <a:rPr lang="ja-JP" altLang="en-US" sz="1000" dirty="0" smtClean="0">
                <a:solidFill>
                  <a:prstClr val="black"/>
                </a:solidFill>
                <a:latin typeface="HGS明朝E" panose="02020900000000000000" pitchFamily="18" charset="-128"/>
                <a:ea typeface="HGS明朝E" panose="02020900000000000000" pitchFamily="18" charset="-128"/>
              </a:rPr>
              <a:t>団体連携</a:t>
            </a:r>
            <a:endParaRPr lang="en-US" altLang="ja-JP" sz="1000" dirty="0" smtClean="0">
              <a:solidFill>
                <a:prstClr val="black"/>
              </a:solidFill>
              <a:latin typeface="HGS明朝E" panose="02020900000000000000" pitchFamily="18" charset="-128"/>
              <a:ea typeface="HGS明朝E" panose="02020900000000000000" pitchFamily="18" charset="-128"/>
            </a:endParaRPr>
          </a:p>
          <a:p>
            <a:r>
              <a:rPr lang="ja-JP" altLang="en-US" sz="1000" dirty="0" smtClean="0">
                <a:solidFill>
                  <a:prstClr val="black"/>
                </a:solidFill>
                <a:latin typeface="HGS明朝E" panose="02020900000000000000" pitchFamily="18" charset="-128"/>
                <a:ea typeface="HGS明朝E" panose="02020900000000000000" pitchFamily="18" charset="-128"/>
              </a:rPr>
              <a:t>◎事業開発会議</a:t>
            </a:r>
            <a:r>
              <a:rPr lang="en-US" altLang="ja-JP" sz="1000" dirty="0" smtClean="0">
                <a:solidFill>
                  <a:prstClr val="black"/>
                </a:solidFill>
                <a:latin typeface="HGS明朝E" panose="02020900000000000000" pitchFamily="18" charset="-128"/>
                <a:ea typeface="HGS明朝E" panose="02020900000000000000" pitchFamily="18" charset="-128"/>
              </a:rPr>
              <a:t>15</a:t>
            </a:r>
            <a:r>
              <a:rPr lang="ja-JP" altLang="en-US" sz="1000" dirty="0" smtClean="0">
                <a:solidFill>
                  <a:prstClr val="black"/>
                </a:solidFill>
                <a:latin typeface="HGS明朝E" panose="02020900000000000000" pitchFamily="18" charset="-128"/>
                <a:ea typeface="HGS明朝E" panose="02020900000000000000" pitchFamily="18" charset="-128"/>
              </a:rPr>
              <a:t>社参加</a:t>
            </a:r>
            <a:endParaRPr lang="en-US" altLang="ja-JP" sz="1000" dirty="0" smtClean="0">
              <a:solidFill>
                <a:prstClr val="black"/>
              </a:solidFill>
              <a:latin typeface="HGS明朝E" panose="02020900000000000000" pitchFamily="18" charset="-128"/>
              <a:ea typeface="HGS明朝E" panose="02020900000000000000" pitchFamily="18" charset="-128"/>
            </a:endParaRPr>
          </a:p>
          <a:p>
            <a:r>
              <a:rPr lang="ja-JP" altLang="en-US" sz="1000" dirty="0" smtClean="0">
                <a:solidFill>
                  <a:prstClr val="black"/>
                </a:solidFill>
                <a:latin typeface="HGS明朝E" panose="02020900000000000000" pitchFamily="18" charset="-128"/>
                <a:ea typeface="HGS明朝E" panose="02020900000000000000" pitchFamily="18" charset="-128"/>
              </a:rPr>
              <a:t>◎事業開発会議部会発足</a:t>
            </a:r>
            <a:endParaRPr lang="en-US" altLang="ja-JP" sz="1000" dirty="0" smtClean="0">
              <a:solidFill>
                <a:prstClr val="black"/>
              </a:solidFill>
              <a:latin typeface="HGS明朝E" panose="02020900000000000000" pitchFamily="18" charset="-128"/>
              <a:ea typeface="HGS明朝E" panose="02020900000000000000" pitchFamily="18" charset="-128"/>
            </a:endParaRPr>
          </a:p>
          <a:p>
            <a:r>
              <a:rPr lang="ja-JP" altLang="en-US" sz="1000" dirty="0">
                <a:solidFill>
                  <a:prstClr val="black"/>
                </a:solidFill>
                <a:latin typeface="HGS明朝E" panose="02020900000000000000" pitchFamily="18" charset="-128"/>
                <a:ea typeface="HGS明朝E" panose="02020900000000000000" pitchFamily="18" charset="-128"/>
              </a:rPr>
              <a:t>　</a:t>
            </a:r>
            <a:r>
              <a:rPr lang="ja-JP" altLang="en-US" sz="1000" dirty="0" smtClean="0">
                <a:solidFill>
                  <a:prstClr val="black"/>
                </a:solidFill>
                <a:latin typeface="HGS明朝E" panose="02020900000000000000" pitchFamily="18" charset="-128"/>
                <a:ea typeface="HGS明朝E" panose="02020900000000000000" pitchFamily="18" charset="-128"/>
              </a:rPr>
              <a:t>観光・交通・開発</a:t>
            </a:r>
            <a:r>
              <a:rPr lang="en-US" altLang="ja-JP" sz="1000" dirty="0" smtClean="0">
                <a:solidFill>
                  <a:prstClr val="black"/>
                </a:solidFill>
                <a:latin typeface="HGS明朝E" panose="02020900000000000000" pitchFamily="18" charset="-128"/>
                <a:ea typeface="HGS明朝E" panose="02020900000000000000" pitchFamily="18" charset="-128"/>
              </a:rPr>
              <a:t>3</a:t>
            </a:r>
            <a:r>
              <a:rPr lang="ja-JP" altLang="en-US" sz="1000" dirty="0" smtClean="0">
                <a:solidFill>
                  <a:prstClr val="black"/>
                </a:solidFill>
                <a:latin typeface="HGS明朝E" panose="02020900000000000000" pitchFamily="18" charset="-128"/>
                <a:ea typeface="HGS明朝E" panose="02020900000000000000" pitchFamily="18" charset="-128"/>
              </a:rPr>
              <a:t>部会</a:t>
            </a:r>
            <a:endParaRPr lang="ja-JP" altLang="en-US" sz="1000" dirty="0">
              <a:solidFill>
                <a:prstClr val="black"/>
              </a:solidFill>
              <a:latin typeface="HGS明朝E" panose="02020900000000000000" pitchFamily="18" charset="-128"/>
              <a:ea typeface="HGS明朝E" panose="02020900000000000000" pitchFamily="18" charset="-128"/>
            </a:endParaRPr>
          </a:p>
        </p:txBody>
      </p:sp>
      <p:sp>
        <p:nvSpPr>
          <p:cNvPr id="258" name="テキスト ボックス 257"/>
          <p:cNvSpPr txBox="1"/>
          <p:nvPr/>
        </p:nvSpPr>
        <p:spPr>
          <a:xfrm>
            <a:off x="619887" y="2905176"/>
            <a:ext cx="1668817" cy="451816"/>
          </a:xfrm>
          <a:prstGeom prst="rect">
            <a:avLst/>
          </a:prstGeom>
          <a:noFill/>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wrap="none" lIns="68415" tIns="34208" rIns="68415" bIns="34208" rtlCol="0" anchor="ctr" anchorCtr="0">
            <a:noAutofit/>
          </a:bodyPr>
          <a:lstStyle/>
          <a:p>
            <a:pPr algn="ctr"/>
            <a:r>
              <a:rPr lang="ja-JP" altLang="en-US" sz="1100" dirty="0" smtClean="0">
                <a:solidFill>
                  <a:prstClr val="black"/>
                </a:solidFill>
                <a:latin typeface="HGS明朝E" panose="02020900000000000000" pitchFamily="18" charset="-128"/>
                <a:ea typeface="HGS明朝E" panose="02020900000000000000" pitchFamily="18" charset="-128"/>
              </a:rPr>
              <a:t>大阪・光の饗宴スタート</a:t>
            </a:r>
            <a:endParaRPr lang="en-US" altLang="ja-JP" sz="1100" dirty="0" smtClean="0">
              <a:solidFill>
                <a:prstClr val="black"/>
              </a:solidFill>
              <a:latin typeface="HGS明朝E" panose="02020900000000000000" pitchFamily="18" charset="-128"/>
              <a:ea typeface="HGS明朝E" panose="02020900000000000000" pitchFamily="18" charset="-128"/>
            </a:endParaRPr>
          </a:p>
          <a:p>
            <a:pPr algn="ctr"/>
            <a:r>
              <a:rPr lang="ja-JP" altLang="en-US" sz="1100" dirty="0">
                <a:solidFill>
                  <a:prstClr val="black"/>
                </a:solidFill>
                <a:latin typeface="HGS明朝E" panose="02020900000000000000" pitchFamily="18" charset="-128"/>
                <a:ea typeface="HGS明朝E" panose="02020900000000000000" pitchFamily="18" charset="-128"/>
              </a:rPr>
              <a:t>実行</a:t>
            </a:r>
            <a:r>
              <a:rPr lang="ja-JP" altLang="en-US" sz="1100" dirty="0" smtClean="0">
                <a:solidFill>
                  <a:prstClr val="black"/>
                </a:solidFill>
                <a:latin typeface="HGS明朝E" panose="02020900000000000000" pitchFamily="18" charset="-128"/>
                <a:ea typeface="HGS明朝E" panose="02020900000000000000" pitchFamily="18" charset="-128"/>
              </a:rPr>
              <a:t>委員会</a:t>
            </a:r>
            <a:r>
              <a:rPr lang="ja-JP" altLang="en-US" sz="1100" dirty="0">
                <a:solidFill>
                  <a:prstClr val="black"/>
                </a:solidFill>
                <a:latin typeface="HGS明朝E" panose="02020900000000000000" pitchFamily="18" charset="-128"/>
                <a:ea typeface="HGS明朝E" panose="02020900000000000000" pitchFamily="18" charset="-128"/>
              </a:rPr>
              <a:t>再編</a:t>
            </a:r>
          </a:p>
        </p:txBody>
      </p:sp>
      <p:cxnSp>
        <p:nvCxnSpPr>
          <p:cNvPr id="261" name="直線矢印コネクタ 260"/>
          <p:cNvCxnSpPr/>
          <p:nvPr/>
        </p:nvCxnSpPr>
        <p:spPr bwMode="auto">
          <a:xfrm>
            <a:off x="2350713" y="3138467"/>
            <a:ext cx="1880154" cy="0"/>
          </a:xfrm>
          <a:prstGeom prst="straightConnector1">
            <a:avLst/>
          </a:prstGeom>
          <a:ln w="38100">
            <a:solidFill>
              <a:schemeClr val="accent6">
                <a:lumMod val="75000"/>
              </a:schemeClr>
            </a:solidFill>
            <a:headEnd type="none" w="med" len="med"/>
            <a:tailEnd type="triangle" w="med" len="med"/>
          </a:ln>
          <a:extLst/>
        </p:spPr>
        <p:style>
          <a:lnRef idx="1">
            <a:schemeClr val="dk1"/>
          </a:lnRef>
          <a:fillRef idx="0">
            <a:schemeClr val="dk1"/>
          </a:fillRef>
          <a:effectRef idx="0">
            <a:schemeClr val="dk1"/>
          </a:effectRef>
          <a:fontRef idx="minor">
            <a:schemeClr val="tx1"/>
          </a:fontRef>
        </p:style>
      </p:cxnSp>
      <p:sp>
        <p:nvSpPr>
          <p:cNvPr id="273" name="ホームベース 272"/>
          <p:cNvSpPr/>
          <p:nvPr/>
        </p:nvSpPr>
        <p:spPr>
          <a:xfrm>
            <a:off x="579512" y="1981823"/>
            <a:ext cx="3505467" cy="291598"/>
          </a:xfrm>
          <a:prstGeom prst="homePlate">
            <a:avLst>
              <a:gd name="adj" fmla="val 26537"/>
            </a:avLst>
          </a:prstGeom>
          <a:solidFill>
            <a:schemeClr val="accent2">
              <a:lumMod val="20000"/>
              <a:lumOff val="80000"/>
            </a:schemeClr>
          </a:solid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endParaRPr lang="ja-JP" altLang="en-US" sz="700" dirty="0">
              <a:solidFill>
                <a:prstClr val="black"/>
              </a:solidFill>
              <a:latin typeface="HGS明朝E" panose="02020900000000000000" pitchFamily="18" charset="-128"/>
              <a:ea typeface="HGS明朝E" panose="02020900000000000000" pitchFamily="18" charset="-128"/>
            </a:endParaRPr>
          </a:p>
        </p:txBody>
      </p:sp>
      <p:sp>
        <p:nvSpPr>
          <p:cNvPr id="274" name="テキスト ボックス 273"/>
          <p:cNvSpPr txBox="1"/>
          <p:nvPr/>
        </p:nvSpPr>
        <p:spPr>
          <a:xfrm>
            <a:off x="1438352" y="2016136"/>
            <a:ext cx="2213075" cy="238361"/>
          </a:xfrm>
          <a:prstGeom prst="rect">
            <a:avLst/>
          </a:prstGeom>
          <a:noFill/>
        </p:spPr>
        <p:txBody>
          <a:bodyPr wrap="square" lIns="68415" tIns="34208" rIns="68415" bIns="34208" rtlCol="0">
            <a:spAutoFit/>
          </a:bodyPr>
          <a:lstStyle/>
          <a:p>
            <a:r>
              <a:rPr lang="ja-JP" altLang="en-US" sz="1100" dirty="0" smtClean="0">
                <a:solidFill>
                  <a:srgbClr val="FF0000"/>
                </a:solidFill>
                <a:latin typeface="HGS明朝E" panose="02020900000000000000" pitchFamily="18" charset="-128"/>
                <a:ea typeface="HGS明朝E" panose="02020900000000000000" pitchFamily="18" charset="-128"/>
              </a:rPr>
              <a:t>民間投資型事業基盤の構築</a:t>
            </a:r>
            <a:endParaRPr lang="ja-JP" altLang="en-US" sz="1100" dirty="0">
              <a:solidFill>
                <a:srgbClr val="FF0000"/>
              </a:solidFill>
              <a:latin typeface="HGS明朝E" panose="02020900000000000000" pitchFamily="18" charset="-128"/>
              <a:ea typeface="HGS明朝E" panose="02020900000000000000" pitchFamily="18" charset="-128"/>
            </a:endParaRPr>
          </a:p>
        </p:txBody>
      </p:sp>
      <p:sp>
        <p:nvSpPr>
          <p:cNvPr id="277" name="テキスト ボックス 276"/>
          <p:cNvSpPr txBox="1"/>
          <p:nvPr/>
        </p:nvSpPr>
        <p:spPr>
          <a:xfrm>
            <a:off x="711542" y="4214720"/>
            <a:ext cx="1455835" cy="438416"/>
          </a:xfrm>
          <a:prstGeom prst="rect">
            <a:avLst/>
          </a:prstGeom>
          <a:solidFill>
            <a:schemeClr val="bg1"/>
          </a:solidFill>
          <a:ln w="19050">
            <a:noFill/>
          </a:ln>
        </p:spPr>
        <p:style>
          <a:lnRef idx="2">
            <a:schemeClr val="accent6"/>
          </a:lnRef>
          <a:fillRef idx="1">
            <a:schemeClr val="lt1"/>
          </a:fillRef>
          <a:effectRef idx="0">
            <a:schemeClr val="accent6"/>
          </a:effectRef>
          <a:fontRef idx="minor">
            <a:schemeClr val="dk1"/>
          </a:fontRef>
        </p:style>
        <p:txBody>
          <a:bodyPr wrap="none" lIns="68415" tIns="34208" rIns="68415" bIns="34208" rtlCol="0">
            <a:spAutoFit/>
          </a:bodyPr>
          <a:lstStyle/>
          <a:p>
            <a:r>
              <a:rPr lang="ja-JP" altLang="en-US" sz="1200" dirty="0">
                <a:solidFill>
                  <a:prstClr val="black"/>
                </a:solidFill>
                <a:latin typeface="HGS明朝E" panose="02020900000000000000" pitchFamily="18" charset="-128"/>
                <a:ea typeface="HGS明朝E" panose="02020900000000000000" pitchFamily="18" charset="-128"/>
              </a:rPr>
              <a:t>◎</a:t>
            </a:r>
            <a:r>
              <a:rPr lang="ja-JP" altLang="en-US" sz="1200" dirty="0" smtClean="0">
                <a:solidFill>
                  <a:prstClr val="black"/>
                </a:solidFill>
                <a:latin typeface="HGS明朝E" panose="02020900000000000000" pitchFamily="18" charset="-128"/>
                <a:ea typeface="HGS明朝E" panose="02020900000000000000" pitchFamily="18" charset="-128"/>
              </a:rPr>
              <a:t>集客数</a:t>
            </a:r>
            <a:r>
              <a:rPr lang="en-US" altLang="ja-JP" sz="1200" dirty="0" smtClean="0">
                <a:solidFill>
                  <a:prstClr val="black"/>
                </a:solidFill>
                <a:latin typeface="HGS明朝E" panose="02020900000000000000" pitchFamily="18" charset="-128"/>
                <a:ea typeface="HGS明朝E" panose="02020900000000000000" pitchFamily="18" charset="-128"/>
              </a:rPr>
              <a:t>517</a:t>
            </a:r>
            <a:r>
              <a:rPr lang="ja-JP" altLang="en-US" sz="1200" dirty="0" smtClean="0">
                <a:solidFill>
                  <a:prstClr val="black"/>
                </a:solidFill>
                <a:latin typeface="HGS明朝E" panose="02020900000000000000" pitchFamily="18" charset="-128"/>
                <a:ea typeface="HGS明朝E" panose="02020900000000000000" pitchFamily="18" charset="-128"/>
              </a:rPr>
              <a:t>万人</a:t>
            </a:r>
            <a:endParaRPr lang="en-US" altLang="ja-JP" sz="1200" dirty="0" smtClean="0">
              <a:solidFill>
                <a:prstClr val="black"/>
              </a:solidFill>
              <a:latin typeface="HGS明朝E" panose="02020900000000000000" pitchFamily="18" charset="-128"/>
              <a:ea typeface="HGS明朝E" panose="02020900000000000000" pitchFamily="18" charset="-128"/>
            </a:endParaRPr>
          </a:p>
          <a:p>
            <a:r>
              <a:rPr lang="ja-JP" altLang="en-US" sz="1200" dirty="0" smtClean="0">
                <a:solidFill>
                  <a:prstClr val="black"/>
                </a:solidFill>
                <a:latin typeface="HGS明朝E" panose="02020900000000000000" pitchFamily="18" charset="-128"/>
                <a:ea typeface="HGS明朝E" panose="02020900000000000000" pitchFamily="18" charset="-128"/>
              </a:rPr>
              <a:t>◎経済効果</a:t>
            </a:r>
            <a:r>
              <a:rPr lang="en-US" altLang="ja-JP" sz="1200" dirty="0" smtClean="0">
                <a:solidFill>
                  <a:prstClr val="black"/>
                </a:solidFill>
                <a:latin typeface="HGS明朝E" panose="02020900000000000000" pitchFamily="18" charset="-128"/>
                <a:ea typeface="HGS明朝E" panose="02020900000000000000" pitchFamily="18" charset="-128"/>
              </a:rPr>
              <a:t>284</a:t>
            </a:r>
            <a:r>
              <a:rPr lang="ja-JP" altLang="en-US" sz="1200" dirty="0" smtClean="0">
                <a:solidFill>
                  <a:prstClr val="black"/>
                </a:solidFill>
                <a:latin typeface="HGS明朝E" panose="02020900000000000000" pitchFamily="18" charset="-128"/>
                <a:ea typeface="HGS明朝E" panose="02020900000000000000" pitchFamily="18" charset="-128"/>
              </a:rPr>
              <a:t>億円</a:t>
            </a:r>
            <a:endParaRPr lang="en-US" altLang="ja-JP" sz="1200" dirty="0" smtClean="0">
              <a:solidFill>
                <a:prstClr val="black"/>
              </a:solidFill>
              <a:latin typeface="HGS明朝E" panose="02020900000000000000" pitchFamily="18" charset="-128"/>
              <a:ea typeface="HGS明朝E" panose="02020900000000000000" pitchFamily="18" charset="-128"/>
            </a:endParaRPr>
          </a:p>
        </p:txBody>
      </p:sp>
      <p:cxnSp>
        <p:nvCxnSpPr>
          <p:cNvPr id="278" name="直線矢印コネクタ 277"/>
          <p:cNvCxnSpPr/>
          <p:nvPr/>
        </p:nvCxnSpPr>
        <p:spPr bwMode="auto">
          <a:xfrm>
            <a:off x="2123007" y="4361920"/>
            <a:ext cx="1882810" cy="0"/>
          </a:xfrm>
          <a:prstGeom prst="straightConnector1">
            <a:avLst/>
          </a:prstGeom>
          <a:ln w="38100">
            <a:solidFill>
              <a:srgbClr val="00B0F0"/>
            </a:solidFill>
            <a:headEnd type="none" w="med" len="med"/>
            <a:tailEnd type="triangle" w="med" len="med"/>
          </a:ln>
          <a:extLst/>
        </p:spPr>
        <p:style>
          <a:lnRef idx="1">
            <a:schemeClr val="dk1"/>
          </a:lnRef>
          <a:fillRef idx="0">
            <a:schemeClr val="dk1"/>
          </a:fillRef>
          <a:effectRef idx="0">
            <a:schemeClr val="dk1"/>
          </a:effectRef>
          <a:fontRef idx="minor">
            <a:schemeClr val="tx1"/>
          </a:fontRef>
        </p:style>
      </p:cxnSp>
      <p:sp>
        <p:nvSpPr>
          <p:cNvPr id="282" name="正方形/長方形 7"/>
          <p:cNvSpPr>
            <a:spLocks noChangeArrowheads="1"/>
          </p:cNvSpPr>
          <p:nvPr/>
        </p:nvSpPr>
        <p:spPr bwMode="auto">
          <a:xfrm>
            <a:off x="47456" y="255291"/>
            <a:ext cx="3816901" cy="276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07" tIns="45704" rIns="91407" bIns="45704">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r" eaLnBrk="1" hangingPunct="1"/>
            <a:r>
              <a:rPr lang="en-US" altLang="ja-JP" sz="1200" dirty="0" smtClean="0">
                <a:latin typeface="HGS明朝E" panose="02020900000000000000" pitchFamily="18" charset="-128"/>
                <a:ea typeface="HGS明朝E" panose="02020900000000000000" pitchFamily="18" charset="-128"/>
                <a:cs typeface="メイリオ" pitchFamily="50" charset="-128"/>
              </a:rPr>
              <a:t>2020</a:t>
            </a:r>
            <a:r>
              <a:rPr lang="ja-JP" altLang="en-US" sz="1200" dirty="0" smtClean="0">
                <a:latin typeface="HGS明朝E" panose="02020900000000000000" pitchFamily="18" charset="-128"/>
                <a:ea typeface="HGS明朝E" panose="02020900000000000000" pitchFamily="18" charset="-128"/>
                <a:cs typeface="メイリオ" pitchFamily="50" charset="-128"/>
              </a:rPr>
              <a:t>年に向けた段階的事業推進と</a:t>
            </a:r>
            <a:r>
              <a:rPr lang="en-US" altLang="ja-JP" sz="1200" dirty="0" smtClean="0">
                <a:latin typeface="HGS明朝E" panose="02020900000000000000" pitchFamily="18" charset="-128"/>
                <a:ea typeface="HGS明朝E" panose="02020900000000000000" pitchFamily="18" charset="-128"/>
                <a:cs typeface="メイリオ" pitchFamily="50" charset="-128"/>
              </a:rPr>
              <a:t>2015</a:t>
            </a:r>
            <a:r>
              <a:rPr lang="ja-JP" altLang="en-US" sz="1200" dirty="0" smtClean="0">
                <a:latin typeface="HGS明朝E" panose="02020900000000000000" pitchFamily="18" charset="-128"/>
                <a:ea typeface="HGS明朝E" panose="02020900000000000000" pitchFamily="18" charset="-128"/>
                <a:cs typeface="メイリオ" pitchFamily="50" charset="-128"/>
              </a:rPr>
              <a:t>年の位置づけ</a:t>
            </a:r>
            <a:endParaRPr lang="en-US" altLang="ja-JP" sz="1200" dirty="0" smtClean="0">
              <a:latin typeface="HGS明朝E" panose="02020900000000000000" pitchFamily="18" charset="-128"/>
              <a:ea typeface="HGS明朝E" panose="02020900000000000000" pitchFamily="18" charset="-128"/>
              <a:cs typeface="メイリオ" pitchFamily="50" charset="-128"/>
            </a:endParaRPr>
          </a:p>
        </p:txBody>
      </p:sp>
      <p:cxnSp>
        <p:nvCxnSpPr>
          <p:cNvPr id="56" name="直線コネクタ 55"/>
          <p:cNvCxnSpPr/>
          <p:nvPr/>
        </p:nvCxnSpPr>
        <p:spPr>
          <a:xfrm>
            <a:off x="7858565" y="2604840"/>
            <a:ext cx="0" cy="3575346"/>
          </a:xfrm>
          <a:prstGeom prst="line">
            <a:avLst/>
          </a:prstGeom>
          <a:ln w="28575">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a:off x="9777536" y="2660437"/>
            <a:ext cx="0" cy="3815220"/>
          </a:xfrm>
          <a:prstGeom prst="line">
            <a:avLst/>
          </a:prstGeom>
          <a:ln w="28575">
            <a:solidFill>
              <a:schemeClr val="tx1">
                <a:lumMod val="50000"/>
                <a:lumOff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4" name="テキスト ボックス 63"/>
          <p:cNvSpPr txBox="1"/>
          <p:nvPr/>
        </p:nvSpPr>
        <p:spPr>
          <a:xfrm>
            <a:off x="7918312" y="4581931"/>
            <a:ext cx="1781024" cy="401906"/>
          </a:xfrm>
          <a:prstGeom prst="rect">
            <a:avLst/>
          </a:prstGeom>
          <a:solidFill>
            <a:srgbClr val="FFFF99"/>
          </a:solidFill>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wrap="none" lIns="68415" tIns="34208" rIns="68415" bIns="34208" rtlCol="0" anchor="ctr" anchorCtr="0">
            <a:noAutofit/>
          </a:bodyPr>
          <a:lstStyle/>
          <a:p>
            <a:pPr algn="ctr"/>
            <a:r>
              <a:rPr lang="ja-JP" altLang="en-US" sz="900" dirty="0" smtClean="0">
                <a:solidFill>
                  <a:prstClr val="black"/>
                </a:solidFill>
                <a:latin typeface="HGS明朝E" panose="02020900000000000000" pitchFamily="18" charset="-128"/>
                <a:ea typeface="HGS明朝E" panose="02020900000000000000" pitchFamily="18" charset="-128"/>
              </a:rPr>
              <a:t>東京オリンピックイヤー</a:t>
            </a:r>
            <a:endParaRPr lang="en-US" altLang="ja-JP" sz="900" dirty="0" smtClean="0">
              <a:solidFill>
                <a:prstClr val="black"/>
              </a:solidFill>
              <a:latin typeface="HGS明朝E" panose="02020900000000000000" pitchFamily="18" charset="-128"/>
              <a:ea typeface="HGS明朝E" panose="02020900000000000000" pitchFamily="18" charset="-128"/>
            </a:endParaRPr>
          </a:p>
          <a:p>
            <a:pPr algn="ctr"/>
            <a:r>
              <a:rPr lang="ja-JP" altLang="en-US" sz="900" dirty="0" smtClean="0">
                <a:solidFill>
                  <a:prstClr val="black"/>
                </a:solidFill>
                <a:latin typeface="HGS明朝E" panose="02020900000000000000" pitchFamily="18" charset="-128"/>
                <a:ea typeface="HGS明朝E" panose="02020900000000000000" pitchFamily="18" charset="-128"/>
              </a:rPr>
              <a:t>大阪万博５０周年・花博３０周年</a:t>
            </a:r>
            <a:endParaRPr lang="en-US" altLang="ja-JP" sz="900" dirty="0" smtClean="0">
              <a:solidFill>
                <a:prstClr val="black"/>
              </a:solidFill>
              <a:latin typeface="HGS明朝E" panose="02020900000000000000" pitchFamily="18" charset="-128"/>
              <a:ea typeface="HGS明朝E" panose="02020900000000000000" pitchFamily="18" charset="-128"/>
            </a:endParaRPr>
          </a:p>
        </p:txBody>
      </p:sp>
      <p:cxnSp>
        <p:nvCxnSpPr>
          <p:cNvPr id="65" name="直線矢印コネクタ 64"/>
          <p:cNvCxnSpPr/>
          <p:nvPr/>
        </p:nvCxnSpPr>
        <p:spPr bwMode="auto">
          <a:xfrm>
            <a:off x="5888627" y="3138467"/>
            <a:ext cx="3870456" cy="0"/>
          </a:xfrm>
          <a:prstGeom prst="straightConnector1">
            <a:avLst/>
          </a:prstGeom>
          <a:ln w="38100">
            <a:solidFill>
              <a:schemeClr val="accent6">
                <a:lumMod val="75000"/>
              </a:schemeClr>
            </a:solidFill>
            <a:headEnd type="none" w="med" len="med"/>
            <a:tailEnd type="triangle" w="med" len="med"/>
          </a:ln>
          <a:extLst/>
        </p:spPr>
        <p:style>
          <a:lnRef idx="1">
            <a:schemeClr val="dk1"/>
          </a:lnRef>
          <a:fillRef idx="0">
            <a:schemeClr val="dk1"/>
          </a:fillRef>
          <a:effectRef idx="0">
            <a:schemeClr val="dk1"/>
          </a:effectRef>
          <a:fontRef idx="minor">
            <a:schemeClr val="tx1"/>
          </a:fontRef>
        </p:style>
      </p:cxnSp>
      <p:sp>
        <p:nvSpPr>
          <p:cNvPr id="67" name="テキスト ボックス 66"/>
          <p:cNvSpPr txBox="1"/>
          <p:nvPr/>
        </p:nvSpPr>
        <p:spPr>
          <a:xfrm>
            <a:off x="6048305" y="3573016"/>
            <a:ext cx="1668817" cy="451816"/>
          </a:xfrm>
          <a:prstGeom prst="rect">
            <a:avLst/>
          </a:prstGeom>
          <a:solidFill>
            <a:srgbClr val="FFFF00"/>
          </a:solidFill>
          <a:ln w="19050">
            <a:solidFill>
              <a:srgbClr val="0070C0"/>
            </a:solidFill>
          </a:ln>
        </p:spPr>
        <p:style>
          <a:lnRef idx="2">
            <a:schemeClr val="accent6"/>
          </a:lnRef>
          <a:fillRef idx="1">
            <a:schemeClr val="lt1"/>
          </a:fillRef>
          <a:effectRef idx="0">
            <a:schemeClr val="accent6"/>
          </a:effectRef>
          <a:fontRef idx="minor">
            <a:schemeClr val="dk1"/>
          </a:fontRef>
        </p:style>
        <p:txBody>
          <a:bodyPr wrap="none" lIns="68415" tIns="34208" rIns="68415" bIns="34208" rtlCol="0" anchor="ctr" anchorCtr="0">
            <a:noAutofit/>
          </a:bodyPr>
          <a:lstStyle/>
          <a:p>
            <a:pPr algn="ctr"/>
            <a:r>
              <a:rPr lang="ja-JP" altLang="en-US" sz="1100" dirty="0" smtClean="0">
                <a:solidFill>
                  <a:prstClr val="black"/>
                </a:solidFill>
                <a:latin typeface="HGS明朝E" panose="02020900000000000000" pitchFamily="18" charset="-128"/>
                <a:ea typeface="HGS明朝E" panose="02020900000000000000" pitchFamily="18" charset="-128"/>
              </a:rPr>
              <a:t>民間企業との</a:t>
            </a:r>
            <a:endParaRPr lang="en-US" altLang="ja-JP" sz="1100" dirty="0" smtClean="0">
              <a:solidFill>
                <a:prstClr val="black"/>
              </a:solidFill>
              <a:latin typeface="HGS明朝E" panose="02020900000000000000" pitchFamily="18" charset="-128"/>
              <a:ea typeface="HGS明朝E" panose="02020900000000000000" pitchFamily="18" charset="-128"/>
            </a:endParaRPr>
          </a:p>
          <a:p>
            <a:pPr algn="ctr"/>
            <a:r>
              <a:rPr lang="ja-JP" altLang="en-US" sz="1100" dirty="0" smtClean="0">
                <a:solidFill>
                  <a:prstClr val="black"/>
                </a:solidFill>
                <a:latin typeface="HGS明朝E" panose="02020900000000000000" pitchFamily="18" charset="-128"/>
                <a:ea typeface="HGS明朝E" panose="02020900000000000000" pitchFamily="18" charset="-128"/>
              </a:rPr>
              <a:t>パートナーシップの促進</a:t>
            </a:r>
            <a:endParaRPr lang="ja-JP" altLang="en-US" sz="1100" dirty="0">
              <a:solidFill>
                <a:prstClr val="black"/>
              </a:solidFill>
              <a:latin typeface="HGS明朝E" panose="02020900000000000000" pitchFamily="18" charset="-128"/>
              <a:ea typeface="HGS明朝E" panose="02020900000000000000" pitchFamily="18" charset="-128"/>
            </a:endParaRPr>
          </a:p>
        </p:txBody>
      </p:sp>
      <p:sp>
        <p:nvSpPr>
          <p:cNvPr id="69" name="テキスト ボックス 68"/>
          <p:cNvSpPr txBox="1"/>
          <p:nvPr/>
        </p:nvSpPr>
        <p:spPr>
          <a:xfrm>
            <a:off x="6073351" y="3380821"/>
            <a:ext cx="452355" cy="192195"/>
          </a:xfrm>
          <a:prstGeom prst="rect">
            <a:avLst/>
          </a:prstGeom>
          <a:noFill/>
        </p:spPr>
        <p:txBody>
          <a:bodyPr wrap="none" lIns="68415" tIns="34208" rIns="68415" bIns="34208" rtlCol="0">
            <a:spAutoFit/>
          </a:bodyPr>
          <a:lstStyle/>
          <a:p>
            <a:pPr algn="r"/>
            <a:r>
              <a:rPr lang="en-US" altLang="ja-JP" sz="800" dirty="0" smtClean="0">
                <a:solidFill>
                  <a:prstClr val="black"/>
                </a:solidFill>
                <a:latin typeface="HGS明朝E" panose="02020900000000000000" pitchFamily="18" charset="-128"/>
                <a:ea typeface="HGS明朝E" panose="02020900000000000000" pitchFamily="18" charset="-128"/>
              </a:rPr>
              <a:t>2016</a:t>
            </a:r>
            <a:r>
              <a:rPr lang="ja-JP" altLang="en-US" sz="800" dirty="0" smtClean="0">
                <a:solidFill>
                  <a:prstClr val="black"/>
                </a:solidFill>
                <a:latin typeface="HGS明朝E" panose="02020900000000000000" pitchFamily="18" charset="-128"/>
                <a:ea typeface="HGS明朝E" panose="02020900000000000000" pitchFamily="18" charset="-128"/>
              </a:rPr>
              <a:t>年</a:t>
            </a:r>
            <a:endParaRPr lang="ja-JP" altLang="en-US" sz="800" dirty="0">
              <a:solidFill>
                <a:prstClr val="black"/>
              </a:solidFill>
              <a:latin typeface="HGS明朝E" panose="02020900000000000000" pitchFamily="18" charset="-128"/>
              <a:ea typeface="HGS明朝E" panose="02020900000000000000" pitchFamily="18" charset="-128"/>
            </a:endParaRPr>
          </a:p>
        </p:txBody>
      </p:sp>
      <p:sp>
        <p:nvSpPr>
          <p:cNvPr id="70" name="二等辺三角形 69"/>
          <p:cNvSpPr/>
          <p:nvPr/>
        </p:nvSpPr>
        <p:spPr>
          <a:xfrm rot="10800000" flipV="1">
            <a:off x="9427992" y="5003682"/>
            <a:ext cx="133813" cy="121063"/>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lang="ja-JP" altLang="en-US" dirty="0">
              <a:solidFill>
                <a:prstClr val="white"/>
              </a:solidFill>
              <a:latin typeface="HGS明朝E" panose="02020900000000000000" pitchFamily="18" charset="-128"/>
              <a:ea typeface="HGS明朝E" panose="02020900000000000000" pitchFamily="18" charset="-128"/>
            </a:endParaRPr>
          </a:p>
        </p:txBody>
      </p:sp>
      <p:cxnSp>
        <p:nvCxnSpPr>
          <p:cNvPr id="72" name="直線矢印コネクタ 71"/>
          <p:cNvCxnSpPr/>
          <p:nvPr/>
        </p:nvCxnSpPr>
        <p:spPr bwMode="auto">
          <a:xfrm>
            <a:off x="7717122" y="3798924"/>
            <a:ext cx="2041961" cy="0"/>
          </a:xfrm>
          <a:prstGeom prst="straightConnector1">
            <a:avLst/>
          </a:prstGeom>
          <a:ln w="38100">
            <a:solidFill>
              <a:srgbClr val="0070C0"/>
            </a:solidFill>
            <a:headEnd type="none" w="med" len="med"/>
            <a:tailEnd type="triangle" w="med" len="med"/>
          </a:ln>
          <a:extLst/>
        </p:spPr>
        <p:style>
          <a:lnRef idx="1">
            <a:schemeClr val="dk1"/>
          </a:lnRef>
          <a:fillRef idx="0">
            <a:schemeClr val="dk1"/>
          </a:fillRef>
          <a:effectRef idx="0">
            <a:schemeClr val="dk1"/>
          </a:effectRef>
          <a:fontRef idx="minor">
            <a:schemeClr val="tx1"/>
          </a:fontRef>
        </p:style>
      </p:cxnSp>
      <p:cxnSp>
        <p:nvCxnSpPr>
          <p:cNvPr id="73" name="直線矢印コネクタ 72"/>
          <p:cNvCxnSpPr/>
          <p:nvPr/>
        </p:nvCxnSpPr>
        <p:spPr bwMode="auto">
          <a:xfrm>
            <a:off x="5931103" y="4365104"/>
            <a:ext cx="3765620" cy="0"/>
          </a:xfrm>
          <a:prstGeom prst="straightConnector1">
            <a:avLst/>
          </a:prstGeom>
          <a:ln w="38100">
            <a:solidFill>
              <a:srgbClr val="00B0F0"/>
            </a:solidFill>
            <a:headEnd type="none" w="med" len="med"/>
            <a:tailEnd type="triangle" w="med" len="med"/>
          </a:ln>
          <a:extLst/>
        </p:spPr>
        <p:style>
          <a:lnRef idx="1">
            <a:schemeClr val="dk1"/>
          </a:lnRef>
          <a:fillRef idx="0">
            <a:schemeClr val="dk1"/>
          </a:fillRef>
          <a:effectRef idx="0">
            <a:schemeClr val="dk1"/>
          </a:effectRef>
          <a:fontRef idx="minor">
            <a:schemeClr val="tx1"/>
          </a:fontRef>
        </p:style>
      </p:cxnSp>
      <p:sp>
        <p:nvSpPr>
          <p:cNvPr id="2" name="正方形/長方形 1"/>
          <p:cNvSpPr/>
          <p:nvPr/>
        </p:nvSpPr>
        <p:spPr>
          <a:xfrm>
            <a:off x="6860023" y="4149080"/>
            <a:ext cx="1407758" cy="215444"/>
          </a:xfrm>
          <a:prstGeom prst="rect">
            <a:avLst/>
          </a:prstGeom>
        </p:spPr>
        <p:txBody>
          <a:bodyPr wrap="none">
            <a:spAutoFit/>
          </a:bodyPr>
          <a:lstStyle/>
          <a:p>
            <a:r>
              <a:rPr lang="ja-JP" altLang="en-US" sz="800" dirty="0" smtClean="0">
                <a:latin typeface="HGP明朝E" panose="02020900000000000000" pitchFamily="18" charset="-128"/>
                <a:ea typeface="HGP明朝E" panose="02020900000000000000" pitchFamily="18" charset="-128"/>
              </a:rPr>
              <a:t>継続的な効果獲得＞＞＞＞</a:t>
            </a:r>
            <a:endParaRPr lang="ja-JP" altLang="en-US" sz="800" dirty="0">
              <a:latin typeface="HGP明朝E" panose="02020900000000000000" pitchFamily="18" charset="-128"/>
              <a:ea typeface="HGP明朝E" panose="02020900000000000000" pitchFamily="18" charset="-128"/>
            </a:endParaRPr>
          </a:p>
        </p:txBody>
      </p:sp>
      <p:sp>
        <p:nvSpPr>
          <p:cNvPr id="111" name="正方形/長方形 110"/>
          <p:cNvSpPr/>
          <p:nvPr/>
        </p:nvSpPr>
        <p:spPr>
          <a:xfrm>
            <a:off x="4160911" y="2660437"/>
            <a:ext cx="1802011" cy="3732688"/>
          </a:xfrm>
          <a:prstGeom prst="rect">
            <a:avLst/>
          </a:prstGeom>
          <a:solidFill>
            <a:srgbClr val="FFC000">
              <a:alpha val="56863"/>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12" name="直線コネクタ 111"/>
          <p:cNvCxnSpPr/>
          <p:nvPr/>
        </p:nvCxnSpPr>
        <p:spPr>
          <a:xfrm>
            <a:off x="5953689" y="2674022"/>
            <a:ext cx="0" cy="3593489"/>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13" name="直線コネクタ 112"/>
          <p:cNvCxnSpPr/>
          <p:nvPr/>
        </p:nvCxnSpPr>
        <p:spPr>
          <a:xfrm>
            <a:off x="4157845" y="2586698"/>
            <a:ext cx="0" cy="3593489"/>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14" name="テキスト ボックス 113"/>
          <p:cNvSpPr txBox="1"/>
          <p:nvPr/>
        </p:nvSpPr>
        <p:spPr>
          <a:xfrm>
            <a:off x="4232920" y="4247794"/>
            <a:ext cx="1689873" cy="222972"/>
          </a:xfrm>
          <a:prstGeom prst="rect">
            <a:avLst/>
          </a:prstGeom>
          <a:solidFill>
            <a:schemeClr val="bg1"/>
          </a:solidFill>
          <a:ln w="19050">
            <a:noFill/>
          </a:ln>
        </p:spPr>
        <p:style>
          <a:lnRef idx="2">
            <a:schemeClr val="accent6"/>
          </a:lnRef>
          <a:fillRef idx="1">
            <a:schemeClr val="lt1"/>
          </a:fillRef>
          <a:effectRef idx="0">
            <a:schemeClr val="accent6"/>
          </a:effectRef>
          <a:fontRef idx="minor">
            <a:schemeClr val="dk1"/>
          </a:fontRef>
        </p:style>
        <p:txBody>
          <a:bodyPr wrap="none" lIns="68415" tIns="34208" rIns="68415" bIns="34208" rtlCol="0">
            <a:spAutoFit/>
          </a:bodyPr>
          <a:lstStyle/>
          <a:p>
            <a:r>
              <a:rPr lang="ja-JP" altLang="en-US" sz="1000" dirty="0" smtClean="0">
                <a:solidFill>
                  <a:schemeClr val="tx1"/>
                </a:solidFill>
                <a:latin typeface="HGS明朝E" panose="02020900000000000000" pitchFamily="18" charset="-128"/>
                <a:ea typeface="HGS明朝E" panose="02020900000000000000" pitchFamily="18" charset="-128"/>
              </a:rPr>
              <a:t>◎</a:t>
            </a:r>
            <a:r>
              <a:rPr lang="en-US" altLang="ja-JP" sz="1000" dirty="0" smtClean="0">
                <a:solidFill>
                  <a:schemeClr val="tx1"/>
                </a:solidFill>
                <a:latin typeface="HGS明朝E" panose="02020900000000000000" pitchFamily="18" charset="-128"/>
                <a:ea typeface="HGS明朝E" panose="02020900000000000000" pitchFamily="18" charset="-128"/>
              </a:rPr>
              <a:t>1000</a:t>
            </a:r>
            <a:r>
              <a:rPr lang="ja-JP" altLang="en-US" sz="1000" dirty="0" smtClean="0">
                <a:solidFill>
                  <a:schemeClr val="tx1"/>
                </a:solidFill>
                <a:latin typeface="HGS明朝E" panose="02020900000000000000" pitchFamily="18" charset="-128"/>
                <a:ea typeface="HGS明朝E" panose="02020900000000000000" pitchFamily="18" charset="-128"/>
              </a:rPr>
              <a:t>万人の集客を目指す</a:t>
            </a:r>
            <a:endParaRPr lang="ja-JP" altLang="en-US" sz="1000" dirty="0">
              <a:solidFill>
                <a:schemeClr val="tx1"/>
              </a:solidFill>
              <a:latin typeface="HGS明朝E" panose="02020900000000000000" pitchFamily="18" charset="-128"/>
              <a:ea typeface="HGS明朝E" panose="02020900000000000000" pitchFamily="18" charset="-128"/>
            </a:endParaRPr>
          </a:p>
        </p:txBody>
      </p:sp>
      <p:sp>
        <p:nvSpPr>
          <p:cNvPr id="115" name="テキスト ボックス 114"/>
          <p:cNvSpPr txBox="1"/>
          <p:nvPr/>
        </p:nvSpPr>
        <p:spPr>
          <a:xfrm>
            <a:off x="4201824" y="2724380"/>
            <a:ext cx="1668817" cy="272572"/>
          </a:xfrm>
          <a:prstGeom prst="rect">
            <a:avLst/>
          </a:prstGeom>
          <a:solidFill>
            <a:schemeClr val="bg1"/>
          </a:solidFill>
          <a:ln w="28575" cmpd="dbl">
            <a:solidFill>
              <a:srgbClr val="00B050"/>
            </a:solidFill>
          </a:ln>
        </p:spPr>
        <p:style>
          <a:lnRef idx="2">
            <a:schemeClr val="accent6"/>
          </a:lnRef>
          <a:fillRef idx="1">
            <a:schemeClr val="lt1"/>
          </a:fillRef>
          <a:effectRef idx="0">
            <a:schemeClr val="accent6"/>
          </a:effectRef>
          <a:fontRef idx="minor">
            <a:schemeClr val="dk1"/>
          </a:fontRef>
        </p:style>
        <p:txBody>
          <a:bodyPr wrap="none" lIns="68415" tIns="34208" rIns="68415" bIns="34208" rtlCol="0" anchor="ctr" anchorCtr="0">
            <a:noAutofit/>
          </a:bodyPr>
          <a:lstStyle/>
          <a:p>
            <a:pPr algn="ctr"/>
            <a:r>
              <a:rPr lang="ja-JP" altLang="en-US" sz="1000" b="1" dirty="0" smtClean="0">
                <a:solidFill>
                  <a:prstClr val="black"/>
                </a:solidFill>
                <a:latin typeface="HGS明朝E" panose="02020900000000000000" pitchFamily="18" charset="-128"/>
                <a:ea typeface="HGS明朝E" panose="02020900000000000000" pitchFamily="18" charset="-128"/>
              </a:rPr>
              <a:t>大阪</a:t>
            </a:r>
            <a:r>
              <a:rPr lang="ja-JP" altLang="en-US" sz="1000" b="1" dirty="0" err="1" smtClean="0">
                <a:solidFill>
                  <a:prstClr val="black"/>
                </a:solidFill>
                <a:latin typeface="HGS明朝E" panose="02020900000000000000" pitchFamily="18" charset="-128"/>
                <a:ea typeface="HGS明朝E" panose="02020900000000000000" pitchFamily="18" charset="-128"/>
              </a:rPr>
              <a:t>ま</a:t>
            </a:r>
            <a:r>
              <a:rPr lang="ja-JP" altLang="en-US" sz="1000" b="1" dirty="0" smtClean="0">
                <a:solidFill>
                  <a:prstClr val="black"/>
                </a:solidFill>
                <a:latin typeface="HGS明朝E" panose="02020900000000000000" pitchFamily="18" charset="-128"/>
                <a:ea typeface="HGS明朝E" panose="02020900000000000000" pitchFamily="18" charset="-128"/>
              </a:rPr>
              <a:t>ちびらき</a:t>
            </a:r>
            <a:r>
              <a:rPr lang="en-US" altLang="ja-JP" sz="1000" b="1" dirty="0" smtClean="0">
                <a:solidFill>
                  <a:prstClr val="black"/>
                </a:solidFill>
                <a:latin typeface="HGS明朝E" panose="02020900000000000000" pitchFamily="18" charset="-128"/>
                <a:ea typeface="HGS明朝E" panose="02020900000000000000" pitchFamily="18" charset="-128"/>
              </a:rPr>
              <a:t>400</a:t>
            </a:r>
            <a:r>
              <a:rPr lang="ja-JP" altLang="en-US" sz="1000" b="1" dirty="0" smtClean="0">
                <a:solidFill>
                  <a:prstClr val="black"/>
                </a:solidFill>
                <a:latin typeface="HGS明朝E" panose="02020900000000000000" pitchFamily="18" charset="-128"/>
                <a:ea typeface="HGS明朝E" panose="02020900000000000000" pitchFamily="18" charset="-128"/>
              </a:rPr>
              <a:t>年</a:t>
            </a:r>
            <a:endParaRPr lang="ja-JP" altLang="en-US" sz="1000" b="1" dirty="0">
              <a:solidFill>
                <a:prstClr val="black"/>
              </a:solidFill>
              <a:latin typeface="HGS明朝E" panose="02020900000000000000" pitchFamily="18" charset="-128"/>
              <a:ea typeface="HGS明朝E" panose="02020900000000000000" pitchFamily="18" charset="-128"/>
            </a:endParaRPr>
          </a:p>
        </p:txBody>
      </p:sp>
      <p:sp>
        <p:nvSpPr>
          <p:cNvPr id="116" name="テキスト ボックス 115"/>
          <p:cNvSpPr txBox="1"/>
          <p:nvPr/>
        </p:nvSpPr>
        <p:spPr>
          <a:xfrm>
            <a:off x="4401656" y="3659783"/>
            <a:ext cx="1296144" cy="329000"/>
          </a:xfrm>
          <a:prstGeom prst="rect">
            <a:avLst/>
          </a:prstGeom>
          <a:noFill/>
          <a:ln w="19050">
            <a:solidFill>
              <a:srgbClr val="0070C0"/>
            </a:solidFill>
            <a:prstDash val="sysDash"/>
          </a:ln>
        </p:spPr>
        <p:style>
          <a:lnRef idx="2">
            <a:schemeClr val="accent6"/>
          </a:lnRef>
          <a:fillRef idx="1">
            <a:schemeClr val="lt1"/>
          </a:fillRef>
          <a:effectRef idx="0">
            <a:schemeClr val="accent6"/>
          </a:effectRef>
          <a:fontRef idx="minor">
            <a:schemeClr val="dk1"/>
          </a:fontRef>
        </p:style>
        <p:txBody>
          <a:bodyPr wrap="none" lIns="68415" tIns="34208" rIns="68415" bIns="34208" rtlCol="0" anchor="ctr" anchorCtr="0">
            <a:noAutofit/>
          </a:bodyPr>
          <a:lstStyle/>
          <a:p>
            <a:pPr algn="ctr"/>
            <a:r>
              <a:rPr lang="ja-JP" altLang="en-US" sz="1100" dirty="0" smtClean="0">
                <a:solidFill>
                  <a:prstClr val="black"/>
                </a:solidFill>
                <a:latin typeface="+mj-ea"/>
                <a:ea typeface="+mj-ea"/>
              </a:rPr>
              <a:t>事業開発会議再編</a:t>
            </a:r>
            <a:endParaRPr lang="en-US" altLang="ja-JP" sz="1100" dirty="0" smtClean="0">
              <a:solidFill>
                <a:prstClr val="black"/>
              </a:solidFill>
              <a:latin typeface="+mj-ea"/>
              <a:ea typeface="+mj-ea"/>
            </a:endParaRPr>
          </a:p>
        </p:txBody>
      </p:sp>
      <p:sp>
        <p:nvSpPr>
          <p:cNvPr id="118" name="テキスト ボックス 117"/>
          <p:cNvSpPr txBox="1"/>
          <p:nvPr/>
        </p:nvSpPr>
        <p:spPr>
          <a:xfrm>
            <a:off x="4215320" y="3049192"/>
            <a:ext cx="1668817" cy="451816"/>
          </a:xfrm>
          <a:prstGeom prst="rect">
            <a:avLst/>
          </a:prstGeom>
          <a:solidFill>
            <a:srgbClr val="FFFF00"/>
          </a:solidFill>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wrap="none" lIns="68415" tIns="34208" rIns="68415" bIns="34208" rtlCol="0" anchor="ctr" anchorCtr="0">
            <a:noAutofit/>
          </a:bodyPr>
          <a:lstStyle/>
          <a:p>
            <a:pPr algn="ctr"/>
            <a:r>
              <a:rPr lang="ja-JP" altLang="en-US" sz="1000" dirty="0" smtClean="0">
                <a:solidFill>
                  <a:prstClr val="black"/>
                </a:solidFill>
                <a:latin typeface="HGS明朝E" panose="02020900000000000000" pitchFamily="18" charset="-128"/>
                <a:ea typeface="HGS明朝E" panose="02020900000000000000" pitchFamily="18" charset="-128"/>
              </a:rPr>
              <a:t>水と光のまちづくり推進</a:t>
            </a:r>
            <a:endParaRPr lang="en-US" altLang="ja-JP" sz="1000" dirty="0" smtClean="0">
              <a:solidFill>
                <a:prstClr val="black"/>
              </a:solidFill>
              <a:latin typeface="HGS明朝E" panose="02020900000000000000" pitchFamily="18" charset="-128"/>
              <a:ea typeface="HGS明朝E" panose="02020900000000000000" pitchFamily="18" charset="-128"/>
            </a:endParaRPr>
          </a:p>
          <a:p>
            <a:pPr algn="ctr"/>
            <a:r>
              <a:rPr lang="ja-JP" altLang="en-US" sz="1000" dirty="0" smtClean="0">
                <a:solidFill>
                  <a:prstClr val="black"/>
                </a:solidFill>
                <a:latin typeface="HGS明朝E" panose="02020900000000000000" pitchFamily="18" charset="-128"/>
                <a:ea typeface="HGS明朝E" panose="02020900000000000000" pitchFamily="18" charset="-128"/>
              </a:rPr>
              <a:t>会議のもとに体制再編</a:t>
            </a:r>
            <a:endParaRPr lang="ja-JP" altLang="en-US" sz="1000" dirty="0">
              <a:solidFill>
                <a:prstClr val="black"/>
              </a:solidFill>
              <a:latin typeface="HGS明朝E" panose="02020900000000000000" pitchFamily="18" charset="-128"/>
              <a:ea typeface="HGS明朝E" panose="02020900000000000000" pitchFamily="18" charset="-128"/>
            </a:endParaRPr>
          </a:p>
        </p:txBody>
      </p:sp>
      <p:sp>
        <p:nvSpPr>
          <p:cNvPr id="119" name="テキスト ボックス 118"/>
          <p:cNvSpPr txBox="1"/>
          <p:nvPr/>
        </p:nvSpPr>
        <p:spPr>
          <a:xfrm>
            <a:off x="572031" y="6281639"/>
            <a:ext cx="9205505" cy="222972"/>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wrap="square" lIns="68415" tIns="34208" rIns="68415" bIns="34208" rtlCol="0">
            <a:spAutoFit/>
          </a:bodyPr>
          <a:lstStyle/>
          <a:p>
            <a:r>
              <a:rPr lang="ja-JP" altLang="en-US" sz="1000" b="1" dirty="0" smtClean="0">
                <a:solidFill>
                  <a:prstClr val="black"/>
                </a:solidFill>
                <a:latin typeface="HGS明朝E" panose="02020900000000000000" pitchFamily="18" charset="-128"/>
                <a:ea typeface="HGS明朝E" panose="02020900000000000000" pitchFamily="18" charset="-128"/>
              </a:rPr>
              <a:t>プロモーション強化　・　コンテンツ強化　・回遊性強化</a:t>
            </a:r>
            <a:endParaRPr lang="ja-JP" altLang="en-US" sz="1000" b="1" dirty="0">
              <a:solidFill>
                <a:prstClr val="black"/>
              </a:solidFill>
              <a:latin typeface="HGS明朝E" panose="02020900000000000000" pitchFamily="18" charset="-128"/>
              <a:ea typeface="HGS明朝E" panose="02020900000000000000" pitchFamily="18" charset="-128"/>
            </a:endParaRPr>
          </a:p>
        </p:txBody>
      </p:sp>
      <p:sp>
        <p:nvSpPr>
          <p:cNvPr id="120" name="テキスト ボックス 119"/>
          <p:cNvSpPr txBox="1"/>
          <p:nvPr/>
        </p:nvSpPr>
        <p:spPr>
          <a:xfrm>
            <a:off x="4176297" y="5798316"/>
            <a:ext cx="5601239" cy="222972"/>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wrap="square" lIns="68415" tIns="34208" rIns="68415" bIns="34208" rtlCol="0">
            <a:spAutoFit/>
          </a:bodyPr>
          <a:lstStyle/>
          <a:p>
            <a:r>
              <a:rPr lang="ja-JP" altLang="en-US" sz="1000" b="1" dirty="0" smtClean="0">
                <a:solidFill>
                  <a:prstClr val="black"/>
                </a:solidFill>
                <a:latin typeface="HGS明朝E" panose="02020900000000000000" pitchFamily="18" charset="-128"/>
                <a:ea typeface="HGS明朝E" panose="02020900000000000000" pitchFamily="18" charset="-128"/>
              </a:rPr>
              <a:t>シンボルプログラムの創出　・　光プログラム拡充　・　事業の自立性向上</a:t>
            </a:r>
            <a:endParaRPr lang="ja-JP" altLang="en-US" sz="1000" b="1" dirty="0">
              <a:solidFill>
                <a:prstClr val="black"/>
              </a:solidFill>
              <a:latin typeface="HGS明朝E" panose="02020900000000000000" pitchFamily="18" charset="-128"/>
              <a:ea typeface="HGS明朝E" panose="02020900000000000000" pitchFamily="18" charset="-128"/>
            </a:endParaRPr>
          </a:p>
        </p:txBody>
      </p:sp>
      <p:sp>
        <p:nvSpPr>
          <p:cNvPr id="122" name="テキスト ボックス 121"/>
          <p:cNvSpPr txBox="1"/>
          <p:nvPr/>
        </p:nvSpPr>
        <p:spPr>
          <a:xfrm>
            <a:off x="9244368" y="5109311"/>
            <a:ext cx="452355" cy="192195"/>
          </a:xfrm>
          <a:prstGeom prst="rect">
            <a:avLst/>
          </a:prstGeom>
          <a:noFill/>
        </p:spPr>
        <p:txBody>
          <a:bodyPr wrap="none" lIns="68415" tIns="34208" rIns="68415" bIns="34208" rtlCol="0">
            <a:spAutoFit/>
          </a:bodyPr>
          <a:lstStyle/>
          <a:p>
            <a:pPr algn="r"/>
            <a:r>
              <a:rPr lang="en-US" altLang="ja-JP" sz="800" dirty="0" smtClean="0">
                <a:solidFill>
                  <a:prstClr val="black"/>
                </a:solidFill>
                <a:latin typeface="HGS明朝E" panose="02020900000000000000" pitchFamily="18" charset="-128"/>
                <a:ea typeface="HGS明朝E" panose="02020900000000000000" pitchFamily="18" charset="-128"/>
              </a:rPr>
              <a:t>2020</a:t>
            </a:r>
            <a:r>
              <a:rPr lang="ja-JP" altLang="en-US" sz="800" dirty="0" smtClean="0">
                <a:solidFill>
                  <a:prstClr val="black"/>
                </a:solidFill>
                <a:latin typeface="HGS明朝E" panose="02020900000000000000" pitchFamily="18" charset="-128"/>
                <a:ea typeface="HGS明朝E" panose="02020900000000000000" pitchFamily="18" charset="-128"/>
              </a:rPr>
              <a:t>年</a:t>
            </a:r>
            <a:endParaRPr lang="ja-JP" altLang="en-US" sz="800" dirty="0">
              <a:solidFill>
                <a:prstClr val="black"/>
              </a:solidFill>
              <a:latin typeface="HGS明朝E" panose="02020900000000000000" pitchFamily="18" charset="-128"/>
              <a:ea typeface="HGS明朝E" panose="02020900000000000000" pitchFamily="18" charset="-128"/>
            </a:endParaRPr>
          </a:p>
        </p:txBody>
      </p:sp>
      <p:sp>
        <p:nvSpPr>
          <p:cNvPr id="123" name="テキスト ボックス 122"/>
          <p:cNvSpPr txBox="1"/>
          <p:nvPr/>
        </p:nvSpPr>
        <p:spPr>
          <a:xfrm>
            <a:off x="5972030" y="5373216"/>
            <a:ext cx="3805506" cy="376861"/>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wrap="square" lIns="68415" tIns="34208" rIns="68415" bIns="34208" rtlCol="0">
            <a:spAutoFit/>
          </a:bodyPr>
          <a:lstStyle/>
          <a:p>
            <a:r>
              <a:rPr lang="ja-JP" altLang="en-US" sz="1000" b="1" dirty="0" smtClean="0">
                <a:solidFill>
                  <a:prstClr val="black"/>
                </a:solidFill>
                <a:latin typeface="HGS明朝E" panose="02020900000000000000" pitchFamily="18" charset="-128"/>
                <a:ea typeface="HGS明朝E" panose="02020900000000000000" pitchFamily="18" charset="-128"/>
              </a:rPr>
              <a:t>公共を活用した規制緩和モデル事業・都市間連携強化</a:t>
            </a:r>
            <a:endParaRPr lang="en-US" altLang="ja-JP" sz="1000" b="1" dirty="0">
              <a:solidFill>
                <a:prstClr val="black"/>
              </a:solidFill>
              <a:latin typeface="HGS明朝E" panose="02020900000000000000" pitchFamily="18" charset="-128"/>
              <a:ea typeface="HGS明朝E" panose="02020900000000000000" pitchFamily="18" charset="-128"/>
            </a:endParaRPr>
          </a:p>
          <a:p>
            <a:r>
              <a:rPr lang="ja-JP" altLang="en-US" sz="1000" b="1" dirty="0" smtClean="0">
                <a:solidFill>
                  <a:prstClr val="black"/>
                </a:solidFill>
                <a:latin typeface="HGS明朝E" panose="02020900000000000000" pitchFamily="18" charset="-128"/>
                <a:ea typeface="HGS明朝E" panose="02020900000000000000" pitchFamily="18" charset="-128"/>
              </a:rPr>
              <a:t>大阪観光施策の具現化　・エリアマネジメントの推進　＞＞＞</a:t>
            </a:r>
            <a:endParaRPr lang="en-US" altLang="ja-JP" sz="1000" b="1" dirty="0" smtClean="0">
              <a:solidFill>
                <a:prstClr val="black"/>
              </a:solidFill>
              <a:latin typeface="HGS明朝E" panose="02020900000000000000" pitchFamily="18" charset="-128"/>
              <a:ea typeface="HGS明朝E" panose="02020900000000000000" pitchFamily="18" charset="-128"/>
            </a:endParaRPr>
          </a:p>
        </p:txBody>
      </p:sp>
      <p:sp>
        <p:nvSpPr>
          <p:cNvPr id="124" name="テキスト ボックス 123"/>
          <p:cNvSpPr txBox="1"/>
          <p:nvPr/>
        </p:nvSpPr>
        <p:spPr>
          <a:xfrm>
            <a:off x="2369166" y="6039977"/>
            <a:ext cx="7408370" cy="227533"/>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wrap="square" lIns="68415" tIns="34208" rIns="68415" bIns="34208" rtlCol="0">
            <a:spAutoFit/>
          </a:bodyPr>
          <a:lstStyle/>
          <a:p>
            <a:r>
              <a:rPr lang="ja-JP" altLang="en-US" sz="1000" b="1" dirty="0" smtClean="0">
                <a:solidFill>
                  <a:prstClr val="black"/>
                </a:solidFill>
                <a:latin typeface="HGS明朝E" panose="02020900000000000000" pitchFamily="18" charset="-128"/>
                <a:ea typeface="HGS明朝E" panose="02020900000000000000" pitchFamily="18" charset="-128"/>
              </a:rPr>
              <a:t>来街者プログラム開発　・　事業体制の強化　・　公共空間の利用促進</a:t>
            </a:r>
            <a:endParaRPr lang="ja-JP" altLang="en-US" sz="1000" b="1" dirty="0">
              <a:solidFill>
                <a:prstClr val="black"/>
              </a:solidFill>
              <a:latin typeface="HGS明朝E" panose="02020900000000000000" pitchFamily="18" charset="-128"/>
              <a:ea typeface="HGS明朝E" panose="02020900000000000000" pitchFamily="18" charset="-128"/>
            </a:endParaRPr>
          </a:p>
        </p:txBody>
      </p:sp>
      <p:sp>
        <p:nvSpPr>
          <p:cNvPr id="60" name="テキスト ボックス 59"/>
          <p:cNvSpPr txBox="1"/>
          <p:nvPr/>
        </p:nvSpPr>
        <p:spPr>
          <a:xfrm>
            <a:off x="6018874" y="2905176"/>
            <a:ext cx="1781024" cy="401906"/>
          </a:xfrm>
          <a:prstGeom prst="rect">
            <a:avLst/>
          </a:prstGeom>
          <a:solidFill>
            <a:srgbClr val="FFFF99"/>
          </a:solidFill>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wrap="none" lIns="68415" tIns="34208" rIns="68415" bIns="34208" rtlCol="0" anchor="ctr" anchorCtr="0">
            <a:noAutofit/>
          </a:bodyPr>
          <a:lstStyle/>
          <a:p>
            <a:pPr>
              <a:lnSpc>
                <a:spcPts val="1000"/>
              </a:lnSpc>
            </a:pPr>
            <a:r>
              <a:rPr lang="ja-JP" altLang="en-US" sz="900" dirty="0" smtClean="0">
                <a:solidFill>
                  <a:prstClr val="black"/>
                </a:solidFill>
                <a:latin typeface="HGS明朝E" panose="02020900000000000000" pitchFamily="18" charset="-128"/>
                <a:ea typeface="HGS明朝E" panose="02020900000000000000" pitchFamily="18" charset="-128"/>
              </a:rPr>
              <a:t>・御堂筋イルミネーション</a:t>
            </a:r>
            <a:endParaRPr lang="en-US" altLang="ja-JP" sz="900" dirty="0" smtClean="0">
              <a:solidFill>
                <a:prstClr val="black"/>
              </a:solidFill>
              <a:latin typeface="HGS明朝E" panose="02020900000000000000" pitchFamily="18" charset="-128"/>
              <a:ea typeface="HGS明朝E" panose="02020900000000000000" pitchFamily="18" charset="-128"/>
            </a:endParaRPr>
          </a:p>
          <a:p>
            <a:pPr>
              <a:lnSpc>
                <a:spcPts val="1000"/>
              </a:lnSpc>
            </a:pPr>
            <a:r>
              <a:rPr lang="ja-JP" altLang="en-US" sz="900" dirty="0" smtClean="0">
                <a:solidFill>
                  <a:prstClr val="black"/>
                </a:solidFill>
                <a:latin typeface="HGS明朝E" panose="02020900000000000000" pitchFamily="18" charset="-128"/>
                <a:ea typeface="HGS明朝E" panose="02020900000000000000" pitchFamily="18" charset="-128"/>
              </a:rPr>
              <a:t>・</a:t>
            </a:r>
            <a:r>
              <a:rPr lang="en-US" altLang="ja-JP" sz="900" dirty="0" smtClean="0">
                <a:solidFill>
                  <a:prstClr val="black"/>
                </a:solidFill>
                <a:latin typeface="HGS明朝E" panose="02020900000000000000" pitchFamily="18" charset="-128"/>
                <a:ea typeface="HGS明朝E" panose="02020900000000000000" pitchFamily="18" charset="-128"/>
              </a:rPr>
              <a:t>OSAKA</a:t>
            </a:r>
            <a:r>
              <a:rPr lang="ja-JP" altLang="en-US" sz="900" dirty="0" smtClean="0">
                <a:solidFill>
                  <a:prstClr val="black"/>
                </a:solidFill>
                <a:latin typeface="HGS明朝E" panose="02020900000000000000" pitchFamily="18" charset="-128"/>
                <a:ea typeface="HGS明朝E" panose="02020900000000000000" pitchFamily="18" charset="-128"/>
              </a:rPr>
              <a:t>光のルネサンス</a:t>
            </a:r>
            <a:endParaRPr lang="en-US" altLang="ja-JP" sz="900" dirty="0" smtClean="0">
              <a:solidFill>
                <a:prstClr val="black"/>
              </a:solidFill>
              <a:latin typeface="HGS明朝E" panose="02020900000000000000" pitchFamily="18" charset="-128"/>
              <a:ea typeface="HGS明朝E" panose="02020900000000000000" pitchFamily="18" charset="-128"/>
            </a:endParaRPr>
          </a:p>
          <a:p>
            <a:pPr>
              <a:lnSpc>
                <a:spcPts val="1000"/>
              </a:lnSpc>
            </a:pPr>
            <a:r>
              <a:rPr lang="ja-JP" altLang="en-US" sz="900" dirty="0" smtClean="0">
                <a:solidFill>
                  <a:prstClr val="black"/>
                </a:solidFill>
                <a:latin typeface="HGS明朝E" panose="02020900000000000000" pitchFamily="18" charset="-128"/>
                <a:ea typeface="HGS明朝E" panose="02020900000000000000" pitchFamily="18" charset="-128"/>
              </a:rPr>
              <a:t>　　新たな運営体制の整備</a:t>
            </a:r>
            <a:endParaRPr lang="en-US" altLang="ja-JP" sz="900" dirty="0" smtClean="0">
              <a:solidFill>
                <a:prstClr val="black"/>
              </a:solidFill>
              <a:latin typeface="HGS明朝E" panose="02020900000000000000" pitchFamily="18" charset="-128"/>
              <a:ea typeface="HGS明朝E" panose="02020900000000000000" pitchFamily="18" charset="-128"/>
            </a:endParaRPr>
          </a:p>
        </p:txBody>
      </p:sp>
      <p:sp>
        <p:nvSpPr>
          <p:cNvPr id="62" name="二等辺三角形 61"/>
          <p:cNvSpPr/>
          <p:nvPr/>
        </p:nvSpPr>
        <p:spPr>
          <a:xfrm rot="10800000" flipV="1">
            <a:off x="6151333" y="3319209"/>
            <a:ext cx="133813" cy="121063"/>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lang="ja-JP" altLang="en-US" dirty="0">
              <a:solidFill>
                <a:prstClr val="white"/>
              </a:solidFill>
              <a:latin typeface="HGS明朝E" panose="02020900000000000000" pitchFamily="18" charset="-128"/>
              <a:ea typeface="HGS明朝E" panose="02020900000000000000" pitchFamily="18" charset="-128"/>
            </a:endParaRPr>
          </a:p>
        </p:txBody>
      </p:sp>
      <p:sp>
        <p:nvSpPr>
          <p:cNvPr id="3" name="下矢印吹き出し 2"/>
          <p:cNvSpPr/>
          <p:nvPr/>
        </p:nvSpPr>
        <p:spPr>
          <a:xfrm>
            <a:off x="4157846" y="1988840"/>
            <a:ext cx="1764948" cy="418452"/>
          </a:xfrm>
          <a:prstGeom prst="downArrowCallout">
            <a:avLst>
              <a:gd name="adj1" fmla="val 25000"/>
              <a:gd name="adj2" fmla="val 25000"/>
              <a:gd name="adj3" fmla="val 25000"/>
              <a:gd name="adj4" fmla="val 69578"/>
            </a:avLst>
          </a:prstGeom>
          <a:solidFill>
            <a:schemeClr val="accent6">
              <a:lumMod val="40000"/>
              <a:lumOff val="6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4232920" y="2046205"/>
            <a:ext cx="1670421" cy="230667"/>
          </a:xfrm>
          <a:prstGeom prst="rect">
            <a:avLst/>
          </a:prstGeom>
          <a:noFill/>
        </p:spPr>
        <p:txBody>
          <a:bodyPr wrap="square" lIns="68415" tIns="34208" rIns="68415" bIns="34208" rtlCol="0">
            <a:spAutoFit/>
          </a:bodyPr>
          <a:lstStyle/>
          <a:p>
            <a:r>
              <a:rPr lang="ja-JP" altLang="en-US" sz="1050" b="1" dirty="0" smtClean="0">
                <a:solidFill>
                  <a:schemeClr val="accent1">
                    <a:lumMod val="75000"/>
                  </a:schemeClr>
                </a:solidFill>
                <a:latin typeface="HGS明朝E" panose="02020900000000000000" pitchFamily="18" charset="-128"/>
                <a:ea typeface="HGS明朝E" panose="02020900000000000000" pitchFamily="18" charset="-128"/>
              </a:rPr>
              <a:t>行政主導から官民協業へ</a:t>
            </a:r>
            <a:endParaRPr lang="ja-JP" altLang="en-US" sz="1050" b="1" dirty="0">
              <a:solidFill>
                <a:schemeClr val="accent1">
                  <a:lumMod val="75000"/>
                </a:schemeClr>
              </a:solidFill>
              <a:latin typeface="HGS明朝E" panose="02020900000000000000" pitchFamily="18" charset="-128"/>
              <a:ea typeface="HGS明朝E" panose="02020900000000000000" pitchFamily="18" charset="-128"/>
            </a:endParaRPr>
          </a:p>
        </p:txBody>
      </p:sp>
    </p:spTree>
    <p:extLst>
      <p:ext uri="{BB962C8B-B14F-4D97-AF65-F5344CB8AC3E}">
        <p14:creationId xmlns:p14="http://schemas.microsoft.com/office/powerpoint/2010/main" val="425763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正方形/長方形 54"/>
          <p:cNvSpPr/>
          <p:nvPr/>
        </p:nvSpPr>
        <p:spPr>
          <a:xfrm>
            <a:off x="4814918" y="3972972"/>
            <a:ext cx="4962618" cy="19043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S明朝E" panose="02020900000000000000" pitchFamily="18" charset="-128"/>
              <a:ea typeface="HGS明朝E" panose="02020900000000000000" pitchFamily="18" charset="-128"/>
            </a:endParaRPr>
          </a:p>
        </p:txBody>
      </p:sp>
      <p:cxnSp>
        <p:nvCxnSpPr>
          <p:cNvPr id="3" name="直線コネクタ 2"/>
          <p:cNvCxnSpPr/>
          <p:nvPr/>
        </p:nvCxnSpPr>
        <p:spPr>
          <a:xfrm flipH="1">
            <a:off x="15552" y="585232"/>
            <a:ext cx="9906000" cy="0"/>
          </a:xfrm>
          <a:prstGeom prst="line">
            <a:avLst/>
          </a:prstGeom>
          <a:ln/>
        </p:spPr>
        <p:style>
          <a:lnRef idx="3">
            <a:schemeClr val="accent5"/>
          </a:lnRef>
          <a:fillRef idx="0">
            <a:schemeClr val="accent5"/>
          </a:fillRef>
          <a:effectRef idx="2">
            <a:schemeClr val="accent5"/>
          </a:effectRef>
          <a:fontRef idx="minor">
            <a:schemeClr val="tx1"/>
          </a:fontRef>
        </p:style>
      </p:cxnSp>
      <p:sp>
        <p:nvSpPr>
          <p:cNvPr id="34" name="正方形/長方形 33"/>
          <p:cNvSpPr/>
          <p:nvPr/>
        </p:nvSpPr>
        <p:spPr>
          <a:xfrm>
            <a:off x="318046" y="1735904"/>
            <a:ext cx="4211351" cy="122037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S明朝E" panose="02020900000000000000" pitchFamily="18" charset="-128"/>
              <a:ea typeface="HGS明朝E" panose="02020900000000000000" pitchFamily="18" charset="-128"/>
            </a:endParaRPr>
          </a:p>
        </p:txBody>
      </p:sp>
      <p:sp>
        <p:nvSpPr>
          <p:cNvPr id="36" name="Text Box 14"/>
          <p:cNvSpPr txBox="1">
            <a:spLocks noChangeArrowheads="1"/>
          </p:cNvSpPr>
          <p:nvPr/>
        </p:nvSpPr>
        <p:spPr bwMode="auto">
          <a:xfrm>
            <a:off x="2540441" y="784563"/>
            <a:ext cx="4486394" cy="587814"/>
          </a:xfrm>
          <a:prstGeom prst="rect">
            <a:avLst/>
          </a:prstGeom>
          <a:solidFill>
            <a:srgbClr val="FFFFFF"/>
          </a:solidFill>
          <a:ln w="19050">
            <a:solidFill>
              <a:srgbClr val="000000"/>
            </a:solidFill>
            <a:miter lim="800000"/>
            <a:headEnd/>
            <a:tailEnd/>
          </a:ln>
        </p:spPr>
        <p:txBody>
          <a:bodyPr wrap="none" lIns="77821" tIns="46750" rIns="77821" bIns="9312" anchor="t" anchorCtr="0"/>
          <a:lstStyle/>
          <a:p>
            <a:pPr algn="ctr">
              <a:lnSpc>
                <a:spcPts val="1299"/>
              </a:lnSpc>
            </a:pPr>
            <a:r>
              <a:rPr lang="ja-JP" altLang="en-US" sz="1400" b="1" dirty="0">
                <a:latin typeface="HGS明朝E" panose="02020900000000000000" pitchFamily="18" charset="-128"/>
                <a:ea typeface="HGS明朝E" panose="02020900000000000000" pitchFamily="18" charset="-128"/>
              </a:rPr>
              <a:t>水と光のまちづくり推進会議　　</a:t>
            </a:r>
            <a:r>
              <a:rPr lang="en-US" altLang="ja-JP" sz="1000" b="1" dirty="0">
                <a:latin typeface="HGS明朝E" panose="02020900000000000000" pitchFamily="18" charset="-128"/>
                <a:ea typeface="HGS明朝E" panose="02020900000000000000" pitchFamily="18" charset="-128"/>
              </a:rPr>
              <a:t>〔</a:t>
            </a:r>
            <a:r>
              <a:rPr lang="ja-JP" altLang="en-US" sz="1000" b="1" dirty="0">
                <a:latin typeface="HGS明朝E" panose="02020900000000000000" pitchFamily="18" charset="-128"/>
                <a:ea typeface="HGS明朝E" panose="02020900000000000000" pitchFamily="18" charset="-128"/>
              </a:rPr>
              <a:t>事務局：大商</a:t>
            </a:r>
            <a:r>
              <a:rPr lang="en-US" altLang="ja-JP" sz="1000" b="1" dirty="0">
                <a:latin typeface="HGS明朝E" panose="02020900000000000000" pitchFamily="18" charset="-128"/>
                <a:ea typeface="HGS明朝E" panose="02020900000000000000" pitchFamily="18" charset="-128"/>
              </a:rPr>
              <a:t>〕</a:t>
            </a:r>
            <a:endParaRPr lang="ja-JP" altLang="en-US" sz="1000" dirty="0">
              <a:latin typeface="HGS明朝E" panose="02020900000000000000" pitchFamily="18" charset="-128"/>
              <a:ea typeface="HGS明朝E" panose="02020900000000000000" pitchFamily="18" charset="-128"/>
            </a:endParaRPr>
          </a:p>
          <a:p>
            <a:pPr algn="ctr">
              <a:lnSpc>
                <a:spcPts val="1299"/>
              </a:lnSpc>
            </a:pPr>
            <a:r>
              <a:rPr lang="ja-JP" altLang="en-US" sz="800" dirty="0">
                <a:latin typeface="HGS明朝E" panose="02020900000000000000" pitchFamily="18" charset="-128"/>
                <a:ea typeface="HGS明朝E" panose="02020900000000000000" pitchFamily="18" charset="-128"/>
              </a:rPr>
              <a:t>　</a:t>
            </a:r>
            <a:r>
              <a:rPr lang="ja-JP" altLang="en-US" sz="900" dirty="0">
                <a:latin typeface="HGS明朝E" panose="02020900000000000000" pitchFamily="18" charset="-128"/>
                <a:ea typeface="HGS明朝E" panose="02020900000000000000" pitchFamily="18" charset="-128"/>
              </a:rPr>
              <a:t> </a:t>
            </a:r>
            <a:r>
              <a:rPr lang="en-US" altLang="ja-JP" sz="900" dirty="0">
                <a:latin typeface="HGS明朝E" panose="02020900000000000000" pitchFamily="18" charset="-128"/>
                <a:ea typeface="HGS明朝E" panose="02020900000000000000" pitchFamily="18" charset="-128"/>
              </a:rPr>
              <a:t>〔</a:t>
            </a:r>
            <a:r>
              <a:rPr lang="ja-JP" altLang="en-US" sz="900" dirty="0">
                <a:latin typeface="HGS明朝E" panose="02020900000000000000" pitchFamily="18" charset="-128"/>
                <a:ea typeface="HGS明朝E" panose="02020900000000000000" pitchFamily="18" charset="-128"/>
              </a:rPr>
              <a:t>会長</a:t>
            </a:r>
            <a:r>
              <a:rPr lang="en-US" altLang="ja-JP" sz="900" dirty="0">
                <a:latin typeface="HGS明朝E" panose="02020900000000000000" pitchFamily="18" charset="-128"/>
                <a:ea typeface="HGS明朝E" panose="02020900000000000000" pitchFamily="18" charset="-128"/>
              </a:rPr>
              <a:t>〕</a:t>
            </a:r>
            <a:r>
              <a:rPr lang="ja-JP" altLang="en-US" sz="900" dirty="0">
                <a:latin typeface="HGS明朝E" panose="02020900000000000000" pitchFamily="18" charset="-128"/>
                <a:ea typeface="HGS明朝E" panose="02020900000000000000" pitchFamily="18" charset="-128"/>
              </a:rPr>
              <a:t>　大商会頭　　</a:t>
            </a:r>
            <a:r>
              <a:rPr lang="en-US" altLang="ja-JP" sz="900" dirty="0">
                <a:latin typeface="HGS明朝E" panose="02020900000000000000" pitchFamily="18" charset="-128"/>
                <a:ea typeface="HGS明朝E" panose="02020900000000000000" pitchFamily="18" charset="-128"/>
              </a:rPr>
              <a:t>〔</a:t>
            </a:r>
            <a:r>
              <a:rPr lang="ja-JP" altLang="en-US" sz="900" dirty="0">
                <a:latin typeface="HGS明朝E" panose="02020900000000000000" pitchFamily="18" charset="-128"/>
                <a:ea typeface="HGS明朝E" panose="02020900000000000000" pitchFamily="18" charset="-128"/>
              </a:rPr>
              <a:t>副会長</a:t>
            </a:r>
            <a:r>
              <a:rPr lang="en-US" altLang="ja-JP" sz="900" dirty="0">
                <a:latin typeface="HGS明朝E" panose="02020900000000000000" pitchFamily="18" charset="-128"/>
                <a:ea typeface="HGS明朝E" panose="02020900000000000000" pitchFamily="18" charset="-128"/>
              </a:rPr>
              <a:t>〕 </a:t>
            </a:r>
            <a:r>
              <a:rPr lang="ja-JP" altLang="en-US" sz="900" dirty="0">
                <a:latin typeface="HGS明朝E" panose="02020900000000000000" pitchFamily="18" charset="-128"/>
                <a:ea typeface="HGS明朝E" panose="02020900000000000000" pitchFamily="18" charset="-128"/>
              </a:rPr>
              <a:t>大阪府知事</a:t>
            </a:r>
            <a:endParaRPr lang="en-US" altLang="ja-JP" sz="900" dirty="0">
              <a:latin typeface="HGS明朝E" panose="02020900000000000000" pitchFamily="18" charset="-128"/>
              <a:ea typeface="HGS明朝E" panose="02020900000000000000" pitchFamily="18" charset="-128"/>
            </a:endParaRPr>
          </a:p>
          <a:p>
            <a:pPr algn="ctr">
              <a:lnSpc>
                <a:spcPts val="1299"/>
              </a:lnSpc>
            </a:pPr>
            <a:r>
              <a:rPr lang="ja-JP" altLang="en-US" sz="900" dirty="0">
                <a:latin typeface="HGS明朝E" panose="02020900000000000000" pitchFamily="18" charset="-128"/>
                <a:ea typeface="HGS明朝E" panose="02020900000000000000" pitchFamily="18" charset="-128"/>
              </a:rPr>
              <a:t>　</a:t>
            </a:r>
            <a:r>
              <a:rPr lang="en-US" altLang="ja-JP" sz="900" dirty="0" smtClean="0">
                <a:latin typeface="HGS明朝E" panose="02020900000000000000" pitchFamily="18" charset="-128"/>
                <a:ea typeface="HGS明朝E" panose="02020900000000000000" pitchFamily="18" charset="-128"/>
              </a:rPr>
              <a:t>〔</a:t>
            </a:r>
            <a:r>
              <a:rPr lang="ja-JP" altLang="en-US" sz="900" dirty="0">
                <a:latin typeface="HGS明朝E" panose="02020900000000000000" pitchFamily="18" charset="-128"/>
                <a:ea typeface="HGS明朝E" panose="02020900000000000000" pitchFamily="18" charset="-128"/>
              </a:rPr>
              <a:t>構成</a:t>
            </a:r>
            <a:r>
              <a:rPr lang="en-US" altLang="ja-JP" sz="900" dirty="0">
                <a:latin typeface="HGS明朝E" panose="02020900000000000000" pitchFamily="18" charset="-128"/>
                <a:ea typeface="HGS明朝E" panose="02020900000000000000" pitchFamily="18" charset="-128"/>
              </a:rPr>
              <a:t>〕</a:t>
            </a:r>
            <a:r>
              <a:rPr lang="ja-JP" altLang="en-US" sz="900" dirty="0">
                <a:latin typeface="HGS明朝E" panose="02020900000000000000" pitchFamily="18" charset="-128"/>
                <a:ea typeface="HGS明朝E" panose="02020900000000000000" pitchFamily="18" charset="-128"/>
              </a:rPr>
              <a:t>　大阪市長・関経連会長・同友会代表幹事・</a:t>
            </a:r>
            <a:r>
              <a:rPr lang="ja-JP" altLang="en-US" sz="900" dirty="0" smtClean="0">
                <a:latin typeface="HGS明朝E" panose="02020900000000000000" pitchFamily="18" charset="-128"/>
                <a:ea typeface="HGS明朝E" panose="02020900000000000000" pitchFamily="18" charset="-128"/>
              </a:rPr>
              <a:t>橋爪</a:t>
            </a:r>
            <a:r>
              <a:rPr lang="ja-JP" altLang="en-US" sz="900" dirty="0">
                <a:latin typeface="HGS明朝E" panose="02020900000000000000" pitchFamily="18" charset="-128"/>
                <a:ea typeface="HGS明朝E" panose="02020900000000000000" pitchFamily="18" charset="-128"/>
              </a:rPr>
              <a:t>都市</a:t>
            </a:r>
            <a:r>
              <a:rPr lang="ja-JP" altLang="en-US" sz="900" dirty="0" smtClean="0">
                <a:latin typeface="HGS明朝E" panose="02020900000000000000" pitchFamily="18" charset="-128"/>
                <a:ea typeface="HGS明朝E" panose="02020900000000000000" pitchFamily="18" charset="-128"/>
              </a:rPr>
              <a:t>魅力会議会長</a:t>
            </a:r>
            <a:r>
              <a:rPr lang="ja-JP" altLang="en-US" sz="900" dirty="0">
                <a:latin typeface="HGS明朝E" panose="02020900000000000000" pitchFamily="18" charset="-128"/>
                <a:ea typeface="HGS明朝E" panose="02020900000000000000" pitchFamily="18" charset="-128"/>
              </a:rPr>
              <a:t>　　　</a:t>
            </a:r>
          </a:p>
        </p:txBody>
      </p:sp>
      <p:sp>
        <p:nvSpPr>
          <p:cNvPr id="37" name="Text Box 15"/>
          <p:cNvSpPr txBox="1">
            <a:spLocks noChangeArrowheads="1"/>
          </p:cNvSpPr>
          <p:nvPr/>
        </p:nvSpPr>
        <p:spPr bwMode="auto">
          <a:xfrm>
            <a:off x="414856" y="1964417"/>
            <a:ext cx="1872818" cy="683464"/>
          </a:xfrm>
          <a:prstGeom prst="rect">
            <a:avLst/>
          </a:prstGeom>
          <a:solidFill>
            <a:srgbClr val="FFFFFF"/>
          </a:solidFill>
          <a:ln w="28575">
            <a:solidFill>
              <a:srgbClr val="000000"/>
            </a:solidFill>
            <a:miter lim="800000"/>
            <a:headEnd/>
            <a:tailEnd/>
          </a:ln>
        </p:spPr>
        <p:txBody>
          <a:bodyPr lIns="77821" tIns="46750" rIns="77821" bIns="9312" anchor="t" anchorCtr="0"/>
          <a:lstStyle/>
          <a:p>
            <a:pPr>
              <a:lnSpc>
                <a:spcPct val="112000"/>
              </a:lnSpc>
            </a:pPr>
            <a:r>
              <a:rPr lang="ja-JP" altLang="en-US" sz="1200" b="1" dirty="0">
                <a:latin typeface="HGS明朝E" panose="02020900000000000000" pitchFamily="18" charset="-128"/>
                <a:ea typeface="HGS明朝E" panose="02020900000000000000" pitchFamily="18" charset="-128"/>
              </a:rPr>
              <a:t>水都大阪パートナーズ</a:t>
            </a:r>
            <a:endParaRPr lang="ja-JP" altLang="en-US" sz="1200" dirty="0">
              <a:latin typeface="HGS明朝E" panose="02020900000000000000" pitchFamily="18" charset="-128"/>
              <a:ea typeface="HGS明朝E" panose="02020900000000000000" pitchFamily="18" charset="-128"/>
            </a:endParaRPr>
          </a:p>
          <a:p>
            <a:pPr>
              <a:spcBef>
                <a:spcPct val="20000"/>
              </a:spcBef>
            </a:pPr>
            <a:r>
              <a:rPr lang="ja-JP" altLang="en-US" sz="900" dirty="0">
                <a:latin typeface="HGS明朝E" panose="02020900000000000000" pitchFamily="18" charset="-128"/>
                <a:ea typeface="HGS明朝E" panose="02020900000000000000" pitchFamily="18" charset="-128"/>
              </a:rPr>
              <a:t>［運営主体</a:t>
            </a:r>
            <a:r>
              <a:rPr lang="ja-JP" altLang="en-US" sz="900" dirty="0" smtClean="0">
                <a:latin typeface="HGS明朝E" panose="02020900000000000000" pitchFamily="18" charset="-128"/>
                <a:ea typeface="HGS明朝E" panose="02020900000000000000" pitchFamily="18" charset="-128"/>
              </a:rPr>
              <a:t>］</a:t>
            </a:r>
            <a:endParaRPr lang="en-US" altLang="ja-JP" sz="900" dirty="0" smtClean="0">
              <a:latin typeface="HGS明朝E" panose="02020900000000000000" pitchFamily="18" charset="-128"/>
              <a:ea typeface="HGS明朝E" panose="02020900000000000000" pitchFamily="18" charset="-128"/>
            </a:endParaRPr>
          </a:p>
          <a:p>
            <a:pPr>
              <a:spcBef>
                <a:spcPct val="20000"/>
              </a:spcBef>
            </a:pPr>
            <a:r>
              <a:rPr lang="ja-JP" altLang="en-US" sz="900" dirty="0" smtClean="0">
                <a:latin typeface="HGS明朝E" panose="02020900000000000000" pitchFamily="18" charset="-128"/>
                <a:ea typeface="HGS明朝E" panose="02020900000000000000" pitchFamily="18" charset="-128"/>
              </a:rPr>
              <a:t>一般</a:t>
            </a:r>
            <a:r>
              <a:rPr lang="ja-JP" altLang="en-US" sz="900" dirty="0">
                <a:latin typeface="HGS明朝E" panose="02020900000000000000" pitchFamily="18" charset="-128"/>
                <a:ea typeface="HGS明朝E" panose="02020900000000000000" pitchFamily="18" charset="-128"/>
              </a:rPr>
              <a:t>社団法人水都大阪</a:t>
            </a:r>
            <a:r>
              <a:rPr lang="ja-JP" altLang="en-US" sz="900" dirty="0" smtClean="0">
                <a:latin typeface="HGS明朝E" panose="02020900000000000000" pitchFamily="18" charset="-128"/>
                <a:ea typeface="HGS明朝E" panose="02020900000000000000" pitchFamily="18" charset="-128"/>
              </a:rPr>
              <a:t>ﾊﾟｰﾄﾅｰｽﾞ</a:t>
            </a:r>
            <a:endParaRPr lang="ja-JP" altLang="en-US" sz="900" dirty="0">
              <a:latin typeface="HGS明朝E" panose="02020900000000000000" pitchFamily="18" charset="-128"/>
              <a:ea typeface="HGS明朝E" panose="02020900000000000000" pitchFamily="18" charset="-128"/>
            </a:endParaRPr>
          </a:p>
        </p:txBody>
      </p:sp>
      <p:sp>
        <p:nvSpPr>
          <p:cNvPr id="38" name="Text Box 16"/>
          <p:cNvSpPr txBox="1">
            <a:spLocks noChangeArrowheads="1"/>
          </p:cNvSpPr>
          <p:nvPr/>
        </p:nvSpPr>
        <p:spPr bwMode="auto">
          <a:xfrm>
            <a:off x="4968552" y="1652564"/>
            <a:ext cx="2664296" cy="1086178"/>
          </a:xfrm>
          <a:prstGeom prst="rect">
            <a:avLst/>
          </a:prstGeom>
          <a:solidFill>
            <a:schemeClr val="accent6">
              <a:lumMod val="20000"/>
              <a:lumOff val="80000"/>
            </a:schemeClr>
          </a:solidFill>
          <a:ln w="28575">
            <a:solidFill>
              <a:srgbClr val="000000"/>
            </a:solidFill>
            <a:miter lim="800000"/>
            <a:headEnd/>
            <a:tailEnd/>
          </a:ln>
        </p:spPr>
        <p:txBody>
          <a:bodyPr lIns="77821" tIns="46750" rIns="77821" bIns="46750" anchor="t" anchorCtr="0"/>
          <a:lstStyle/>
          <a:p>
            <a:pPr algn="just">
              <a:lnSpc>
                <a:spcPts val="1493"/>
              </a:lnSpc>
              <a:spcBef>
                <a:spcPct val="0"/>
              </a:spcBef>
            </a:pPr>
            <a:r>
              <a:rPr lang="ja-JP" altLang="en-US" sz="1000" b="1" u="sng" dirty="0">
                <a:latin typeface="HGS明朝E" panose="02020900000000000000" pitchFamily="18" charset="-128"/>
                <a:ea typeface="HGS明朝E" panose="02020900000000000000" pitchFamily="18" charset="-128"/>
              </a:rPr>
              <a:t>大阪・光の饗宴実行委員会</a:t>
            </a:r>
            <a:r>
              <a:rPr lang="ja-JP" altLang="en-US" sz="1000" b="1" dirty="0">
                <a:latin typeface="HGS明朝E" panose="02020900000000000000" pitchFamily="18" charset="-128"/>
                <a:ea typeface="HGS明朝E" panose="02020900000000000000" pitchFamily="18" charset="-128"/>
              </a:rPr>
              <a:t>　　　</a:t>
            </a:r>
            <a:r>
              <a:rPr lang="ja-JP" altLang="en-US" sz="1000" dirty="0">
                <a:latin typeface="HGS明朝E" panose="02020900000000000000" pitchFamily="18" charset="-128"/>
                <a:ea typeface="HGS明朝E" panose="02020900000000000000" pitchFamily="18" charset="-128"/>
              </a:rPr>
              <a:t>　　</a:t>
            </a:r>
            <a:endParaRPr lang="en-US" altLang="ja-JP" sz="1000" dirty="0" smtClean="0">
              <a:latin typeface="HGS明朝E" panose="02020900000000000000" pitchFamily="18" charset="-128"/>
              <a:ea typeface="HGS明朝E" panose="02020900000000000000" pitchFamily="18" charset="-128"/>
            </a:endParaRPr>
          </a:p>
          <a:p>
            <a:pPr>
              <a:lnSpc>
                <a:spcPts val="1039"/>
              </a:lnSpc>
              <a:spcBef>
                <a:spcPct val="0"/>
              </a:spcBef>
            </a:pPr>
            <a:r>
              <a:rPr lang="en-US" altLang="ja-JP" sz="1000" b="1" dirty="0" smtClean="0">
                <a:latin typeface="HGS明朝E" panose="02020900000000000000" pitchFamily="18" charset="-128"/>
                <a:ea typeface="HGS明朝E" panose="02020900000000000000" pitchFamily="18" charset="-128"/>
              </a:rPr>
              <a:t>【</a:t>
            </a:r>
            <a:r>
              <a:rPr lang="ja-JP" altLang="en-US" sz="1000" b="1" dirty="0" smtClean="0">
                <a:latin typeface="HGS明朝E" panose="02020900000000000000" pitchFamily="18" charset="-128"/>
                <a:ea typeface="HGS明朝E" panose="02020900000000000000" pitchFamily="18" charset="-128"/>
              </a:rPr>
              <a:t>実行委員会</a:t>
            </a:r>
            <a:r>
              <a:rPr lang="en-US" altLang="ja-JP" sz="1000" b="1" dirty="0" smtClean="0">
                <a:latin typeface="HGS明朝E" panose="02020900000000000000" pitchFamily="18" charset="-128"/>
                <a:ea typeface="HGS明朝E" panose="02020900000000000000" pitchFamily="18" charset="-128"/>
              </a:rPr>
              <a:t>】</a:t>
            </a:r>
            <a:endParaRPr lang="en-US" altLang="ja-JP" sz="1000" dirty="0">
              <a:latin typeface="HGS明朝E" panose="02020900000000000000" pitchFamily="18" charset="-128"/>
              <a:ea typeface="HGS明朝E" panose="02020900000000000000" pitchFamily="18" charset="-128"/>
            </a:endParaRPr>
          </a:p>
          <a:p>
            <a:pPr>
              <a:lnSpc>
                <a:spcPts val="1039"/>
              </a:lnSpc>
              <a:spcBef>
                <a:spcPct val="0"/>
              </a:spcBef>
            </a:pPr>
            <a:r>
              <a:rPr lang="ja-JP" altLang="en-US" sz="900" dirty="0" smtClean="0">
                <a:latin typeface="HGS明朝E" panose="02020900000000000000" pitchFamily="18" charset="-128"/>
                <a:ea typeface="HGS明朝E" panose="02020900000000000000" pitchFamily="18" charset="-128"/>
              </a:rPr>
              <a:t>実行委員長　大阪府知事</a:t>
            </a:r>
            <a:endParaRPr lang="en-US" altLang="ja-JP" sz="900" dirty="0" smtClean="0">
              <a:latin typeface="HGS明朝E" panose="02020900000000000000" pitchFamily="18" charset="-128"/>
              <a:ea typeface="HGS明朝E" panose="02020900000000000000" pitchFamily="18" charset="-128"/>
            </a:endParaRPr>
          </a:p>
          <a:p>
            <a:pPr>
              <a:lnSpc>
                <a:spcPts val="1039"/>
              </a:lnSpc>
              <a:spcBef>
                <a:spcPct val="0"/>
              </a:spcBef>
            </a:pPr>
            <a:r>
              <a:rPr lang="ja-JP" altLang="en-US" sz="900" dirty="0" smtClean="0">
                <a:latin typeface="HGS明朝E" panose="02020900000000000000" pitchFamily="18" charset="-128"/>
                <a:ea typeface="HGS明朝E" panose="02020900000000000000" pitchFamily="18" charset="-128"/>
              </a:rPr>
              <a:t>　副委員長　大阪市長</a:t>
            </a:r>
            <a:endParaRPr lang="en-US" altLang="ja-JP" sz="900" dirty="0" smtClean="0">
              <a:latin typeface="HGS明朝E" panose="02020900000000000000" pitchFamily="18" charset="-128"/>
              <a:ea typeface="HGS明朝E" panose="02020900000000000000" pitchFamily="18" charset="-128"/>
            </a:endParaRPr>
          </a:p>
          <a:p>
            <a:pPr>
              <a:lnSpc>
                <a:spcPts val="1039"/>
              </a:lnSpc>
              <a:spcBef>
                <a:spcPct val="0"/>
              </a:spcBef>
            </a:pPr>
            <a:r>
              <a:rPr lang="ja-JP" altLang="en-US" sz="900" dirty="0">
                <a:latin typeface="HGS明朝E" panose="02020900000000000000" pitchFamily="18" charset="-128"/>
                <a:ea typeface="HGS明朝E" panose="02020900000000000000" pitchFamily="18" charset="-128"/>
              </a:rPr>
              <a:t>　</a:t>
            </a:r>
            <a:r>
              <a:rPr lang="ja-JP" altLang="en-US" sz="900" dirty="0" smtClean="0">
                <a:latin typeface="HGS明朝E" panose="02020900000000000000" pitchFamily="18" charset="-128"/>
                <a:ea typeface="HGS明朝E" panose="02020900000000000000" pitchFamily="18" charset="-128"/>
              </a:rPr>
              <a:t>　　委員</a:t>
            </a:r>
            <a:r>
              <a:rPr lang="ja-JP" altLang="en-US" sz="900" dirty="0">
                <a:latin typeface="HGS明朝E" panose="02020900000000000000" pitchFamily="18" charset="-128"/>
                <a:ea typeface="HGS明朝E" panose="02020900000000000000" pitchFamily="18" charset="-128"/>
              </a:rPr>
              <a:t>　</a:t>
            </a:r>
            <a:r>
              <a:rPr lang="ja-JP" altLang="en-US" sz="900" dirty="0" smtClean="0">
                <a:latin typeface="HGS明朝E" panose="02020900000000000000" pitchFamily="18" charset="-128"/>
                <a:ea typeface="HGS明朝E" panose="02020900000000000000" pitchFamily="18" charset="-128"/>
              </a:rPr>
              <a:t>関西</a:t>
            </a:r>
            <a:r>
              <a:rPr lang="ja-JP" altLang="en-US" sz="900" dirty="0">
                <a:latin typeface="HGS明朝E" panose="02020900000000000000" pitchFamily="18" charset="-128"/>
                <a:ea typeface="HGS明朝E" panose="02020900000000000000" pitchFamily="18" charset="-128"/>
              </a:rPr>
              <a:t>経済</a:t>
            </a:r>
            <a:r>
              <a:rPr lang="ja-JP" altLang="en-US" sz="900" dirty="0" smtClean="0">
                <a:latin typeface="HGS明朝E" panose="02020900000000000000" pitchFamily="18" charset="-128"/>
                <a:ea typeface="HGS明朝E" panose="02020900000000000000" pitchFamily="18" charset="-128"/>
              </a:rPr>
              <a:t>連合会　会長</a:t>
            </a:r>
            <a:endParaRPr lang="en-US" altLang="ja-JP" sz="900" dirty="0" smtClean="0">
              <a:latin typeface="HGS明朝E" panose="02020900000000000000" pitchFamily="18" charset="-128"/>
              <a:ea typeface="HGS明朝E" panose="02020900000000000000" pitchFamily="18" charset="-128"/>
            </a:endParaRPr>
          </a:p>
          <a:p>
            <a:pPr>
              <a:lnSpc>
                <a:spcPts val="1039"/>
              </a:lnSpc>
              <a:spcBef>
                <a:spcPct val="0"/>
              </a:spcBef>
            </a:pPr>
            <a:r>
              <a:rPr lang="ja-JP" altLang="en-US" sz="900" dirty="0">
                <a:latin typeface="HGS明朝E" panose="02020900000000000000" pitchFamily="18" charset="-128"/>
                <a:ea typeface="HGS明朝E" panose="02020900000000000000" pitchFamily="18" charset="-128"/>
              </a:rPr>
              <a:t>　</a:t>
            </a:r>
            <a:r>
              <a:rPr lang="ja-JP" altLang="en-US" sz="900" dirty="0" smtClean="0">
                <a:latin typeface="HGS明朝E" panose="02020900000000000000" pitchFamily="18" charset="-128"/>
                <a:ea typeface="HGS明朝E" panose="02020900000000000000" pitchFamily="18" charset="-128"/>
              </a:rPr>
              <a:t>　　　　　大阪商工会議所　</a:t>
            </a:r>
            <a:r>
              <a:rPr lang="ja-JP" altLang="en-US" sz="900" dirty="0">
                <a:latin typeface="HGS明朝E" panose="02020900000000000000" pitchFamily="18" charset="-128"/>
                <a:ea typeface="HGS明朝E" panose="02020900000000000000" pitchFamily="18" charset="-128"/>
              </a:rPr>
              <a:t>会頭</a:t>
            </a:r>
            <a:r>
              <a:rPr lang="ja-JP" altLang="en-US" sz="900" dirty="0" smtClean="0">
                <a:latin typeface="HGS明朝E" panose="02020900000000000000" pitchFamily="18" charset="-128"/>
                <a:ea typeface="HGS明朝E" panose="02020900000000000000" pitchFamily="18" charset="-128"/>
              </a:rPr>
              <a:t>　</a:t>
            </a:r>
            <a:endParaRPr lang="en-US" altLang="ja-JP" sz="900" dirty="0" smtClean="0">
              <a:latin typeface="HGS明朝E" panose="02020900000000000000" pitchFamily="18" charset="-128"/>
              <a:ea typeface="HGS明朝E" panose="02020900000000000000" pitchFamily="18" charset="-128"/>
            </a:endParaRPr>
          </a:p>
          <a:p>
            <a:pPr>
              <a:lnSpc>
                <a:spcPts val="1039"/>
              </a:lnSpc>
              <a:spcBef>
                <a:spcPct val="0"/>
              </a:spcBef>
            </a:pPr>
            <a:r>
              <a:rPr lang="ja-JP" altLang="en-US" sz="900" dirty="0">
                <a:latin typeface="HGS明朝E" panose="02020900000000000000" pitchFamily="18" charset="-128"/>
                <a:ea typeface="HGS明朝E" panose="02020900000000000000" pitchFamily="18" charset="-128"/>
              </a:rPr>
              <a:t>　</a:t>
            </a:r>
            <a:r>
              <a:rPr lang="ja-JP" altLang="en-US" sz="900" dirty="0" smtClean="0">
                <a:latin typeface="HGS明朝E" panose="02020900000000000000" pitchFamily="18" charset="-128"/>
                <a:ea typeface="HGS明朝E" panose="02020900000000000000" pitchFamily="18" charset="-128"/>
              </a:rPr>
              <a:t>　　　　　関西経済同友会　代表幹事</a:t>
            </a:r>
            <a:r>
              <a:rPr lang="ja-JP" altLang="en-US" sz="1000" dirty="0" smtClean="0">
                <a:latin typeface="HGS明朝E" panose="02020900000000000000" pitchFamily="18" charset="-128"/>
                <a:ea typeface="HGS明朝E" panose="02020900000000000000" pitchFamily="18" charset="-128"/>
              </a:rPr>
              <a:t>　</a:t>
            </a:r>
            <a:endParaRPr lang="en-US" altLang="ja-JP" sz="1000" dirty="0" smtClean="0">
              <a:latin typeface="HGS明朝E" panose="02020900000000000000" pitchFamily="18" charset="-128"/>
              <a:ea typeface="HGS明朝E" panose="02020900000000000000" pitchFamily="18" charset="-128"/>
            </a:endParaRPr>
          </a:p>
        </p:txBody>
      </p:sp>
      <p:sp>
        <p:nvSpPr>
          <p:cNvPr id="39" name="Text Box 24"/>
          <p:cNvSpPr txBox="1">
            <a:spLocks noChangeArrowheads="1"/>
          </p:cNvSpPr>
          <p:nvPr/>
        </p:nvSpPr>
        <p:spPr bwMode="auto">
          <a:xfrm>
            <a:off x="7992888" y="1628800"/>
            <a:ext cx="1784648" cy="1512168"/>
          </a:xfrm>
          <a:prstGeom prst="rect">
            <a:avLst/>
          </a:prstGeom>
          <a:solidFill>
            <a:srgbClr val="FFFFFF"/>
          </a:solidFill>
          <a:ln w="9525">
            <a:solidFill>
              <a:schemeClr val="tx1"/>
            </a:solidFill>
            <a:miter lim="800000"/>
            <a:headEnd/>
            <a:tailEnd/>
          </a:ln>
        </p:spPr>
        <p:txBody>
          <a:bodyPr lIns="77821" tIns="93499" rIns="77821" bIns="9312" anchor="t" anchorCtr="0"/>
          <a:lstStyle/>
          <a:p>
            <a:pPr algn="just">
              <a:lnSpc>
                <a:spcPts val="909"/>
              </a:lnSpc>
              <a:spcBef>
                <a:spcPct val="0"/>
              </a:spcBef>
              <a:spcAft>
                <a:spcPct val="20000"/>
              </a:spcAft>
            </a:pPr>
            <a:r>
              <a:rPr lang="ja-JP" altLang="en-US" sz="1000" b="1" dirty="0">
                <a:latin typeface="ＭＳ 明朝" panose="02020609040205080304" pitchFamily="17" charset="-128"/>
                <a:ea typeface="ＭＳ 明朝" panose="02020609040205080304" pitchFamily="17" charset="-128"/>
              </a:rPr>
              <a:t>光のまちづくり推進委員会　</a:t>
            </a:r>
            <a:endParaRPr lang="en-US" altLang="ja-JP" sz="1000" b="1" dirty="0" smtClean="0">
              <a:latin typeface="ＭＳ 明朝" panose="02020609040205080304" pitchFamily="17" charset="-128"/>
              <a:ea typeface="ＭＳ 明朝" panose="02020609040205080304" pitchFamily="17" charset="-128"/>
            </a:endParaRPr>
          </a:p>
          <a:p>
            <a:pPr algn="just">
              <a:lnSpc>
                <a:spcPts val="909"/>
              </a:lnSpc>
              <a:spcBef>
                <a:spcPct val="0"/>
              </a:spcBef>
              <a:spcAft>
                <a:spcPct val="20000"/>
              </a:spcAft>
            </a:pPr>
            <a:r>
              <a:rPr lang="en-US" altLang="ja-JP" sz="1000" b="1" dirty="0" smtClean="0">
                <a:latin typeface="ＭＳ 明朝" panose="02020609040205080304" pitchFamily="17" charset="-128"/>
                <a:ea typeface="ＭＳ 明朝" panose="02020609040205080304" pitchFamily="17" charset="-128"/>
              </a:rPr>
              <a:t>〔</a:t>
            </a:r>
            <a:r>
              <a:rPr lang="ja-JP" altLang="en-US" sz="1000" b="1" dirty="0">
                <a:latin typeface="ＭＳ 明朝" panose="02020609040205080304" pitchFamily="17" charset="-128"/>
                <a:ea typeface="ＭＳ 明朝" panose="02020609040205080304" pitchFamily="17" charset="-128"/>
              </a:rPr>
              <a:t>事務局：関経連・関電</a:t>
            </a:r>
            <a:r>
              <a:rPr lang="en-US" altLang="ja-JP" sz="1000" b="1" dirty="0">
                <a:latin typeface="ＭＳ 明朝" panose="02020609040205080304" pitchFamily="17" charset="-128"/>
                <a:ea typeface="ＭＳ 明朝" panose="02020609040205080304" pitchFamily="17" charset="-128"/>
              </a:rPr>
              <a:t>〕</a:t>
            </a:r>
            <a:endParaRPr lang="ja-JP" altLang="en-US" sz="1000" b="1" dirty="0">
              <a:latin typeface="ＭＳ 明朝" panose="02020609040205080304" pitchFamily="17" charset="-128"/>
              <a:ea typeface="ＭＳ 明朝" panose="02020609040205080304" pitchFamily="17" charset="-128"/>
            </a:endParaRPr>
          </a:p>
          <a:p>
            <a:pPr algn="just">
              <a:lnSpc>
                <a:spcPts val="909"/>
              </a:lnSpc>
              <a:spcBef>
                <a:spcPct val="20000"/>
              </a:spcBef>
            </a:pPr>
            <a:r>
              <a:rPr lang="ja-JP" altLang="en-US" sz="900" dirty="0" smtClean="0">
                <a:latin typeface="HGS明朝E" panose="02020900000000000000" pitchFamily="18" charset="-128"/>
                <a:ea typeface="HGS明朝E" panose="02020900000000000000" pitchFamily="18" charset="-128"/>
              </a:rPr>
              <a:t> </a:t>
            </a:r>
            <a:r>
              <a:rPr lang="en-US" altLang="ja-JP" sz="900" dirty="0">
                <a:latin typeface="HGS明朝E" panose="02020900000000000000" pitchFamily="18" charset="-128"/>
                <a:ea typeface="HGS明朝E" panose="02020900000000000000" pitchFamily="18" charset="-128"/>
              </a:rPr>
              <a:t>〔</a:t>
            </a:r>
            <a:r>
              <a:rPr lang="ja-JP" altLang="en-US" sz="900" dirty="0">
                <a:latin typeface="HGS明朝E" panose="02020900000000000000" pitchFamily="18" charset="-128"/>
                <a:ea typeface="HGS明朝E" panose="02020900000000000000" pitchFamily="18" charset="-128"/>
              </a:rPr>
              <a:t>委員長</a:t>
            </a:r>
            <a:r>
              <a:rPr lang="en-US" altLang="ja-JP" sz="900" dirty="0" smtClean="0">
                <a:latin typeface="HGS明朝E" panose="02020900000000000000" pitchFamily="18" charset="-128"/>
                <a:ea typeface="HGS明朝E" panose="02020900000000000000" pitchFamily="18" charset="-128"/>
              </a:rPr>
              <a:t>〕</a:t>
            </a:r>
            <a:r>
              <a:rPr lang="ja-JP" altLang="en-US" sz="900" dirty="0" smtClean="0">
                <a:latin typeface="HGS明朝E" panose="02020900000000000000" pitchFamily="18" charset="-128"/>
                <a:ea typeface="HGS明朝E" panose="02020900000000000000" pitchFamily="18" charset="-128"/>
              </a:rPr>
              <a:t>橋爪</a:t>
            </a:r>
            <a:r>
              <a:rPr lang="ja-JP" altLang="en-US" sz="900" dirty="0">
                <a:latin typeface="HGS明朝E" panose="02020900000000000000" pitchFamily="18" charset="-128"/>
                <a:ea typeface="HGS明朝E" panose="02020900000000000000" pitchFamily="18" charset="-128"/>
              </a:rPr>
              <a:t>教授</a:t>
            </a:r>
          </a:p>
          <a:p>
            <a:pPr algn="just">
              <a:lnSpc>
                <a:spcPts val="909"/>
              </a:lnSpc>
              <a:spcBef>
                <a:spcPct val="20000"/>
              </a:spcBef>
            </a:pPr>
            <a:r>
              <a:rPr lang="ja-JP" altLang="en-US" sz="800" dirty="0">
                <a:latin typeface="HGS明朝E" panose="02020900000000000000" pitchFamily="18" charset="-128"/>
                <a:ea typeface="HGS明朝E" panose="02020900000000000000" pitchFamily="18" charset="-128"/>
              </a:rPr>
              <a:t> </a:t>
            </a:r>
            <a:r>
              <a:rPr lang="en-US" altLang="ja-JP" sz="900" dirty="0" smtClean="0">
                <a:latin typeface="HGS明朝E" panose="02020900000000000000" pitchFamily="18" charset="-128"/>
                <a:ea typeface="HGS明朝E" panose="02020900000000000000" pitchFamily="18" charset="-128"/>
              </a:rPr>
              <a:t>〔</a:t>
            </a:r>
            <a:r>
              <a:rPr lang="ja-JP" altLang="en-US" sz="900" dirty="0">
                <a:latin typeface="HGS明朝E" panose="02020900000000000000" pitchFamily="18" charset="-128"/>
                <a:ea typeface="HGS明朝E" panose="02020900000000000000" pitchFamily="18" charset="-128"/>
              </a:rPr>
              <a:t>構</a:t>
            </a:r>
            <a:r>
              <a:rPr lang="ja-JP" altLang="en-US" sz="1200" dirty="0">
                <a:latin typeface="HGS明朝E" panose="02020900000000000000" pitchFamily="18" charset="-128"/>
                <a:ea typeface="HGS明朝E" panose="02020900000000000000" pitchFamily="18" charset="-128"/>
              </a:rPr>
              <a:t>　</a:t>
            </a:r>
            <a:r>
              <a:rPr lang="ja-JP" altLang="en-US" sz="900" dirty="0">
                <a:latin typeface="HGS明朝E" panose="02020900000000000000" pitchFamily="18" charset="-128"/>
                <a:ea typeface="HGS明朝E" panose="02020900000000000000" pitchFamily="18" charset="-128"/>
              </a:rPr>
              <a:t>成</a:t>
            </a:r>
            <a:r>
              <a:rPr lang="en-US" altLang="ja-JP" sz="900" dirty="0" smtClean="0">
                <a:latin typeface="HGS明朝E" panose="02020900000000000000" pitchFamily="18" charset="-128"/>
                <a:ea typeface="HGS明朝E" panose="02020900000000000000" pitchFamily="18" charset="-128"/>
              </a:rPr>
              <a:t>〕</a:t>
            </a:r>
            <a:r>
              <a:rPr lang="ja-JP" altLang="en-US" sz="900" dirty="0" smtClean="0">
                <a:latin typeface="HGS明朝E" panose="02020900000000000000" pitchFamily="18" charset="-128"/>
                <a:ea typeface="HGS明朝E" panose="02020900000000000000" pitchFamily="18" charset="-128"/>
              </a:rPr>
              <a:t>大阪府</a:t>
            </a:r>
            <a:endParaRPr lang="en-US" altLang="ja-JP" sz="900" dirty="0" smtClean="0">
              <a:latin typeface="HGS明朝E" panose="02020900000000000000" pitchFamily="18" charset="-128"/>
              <a:ea typeface="HGS明朝E" panose="02020900000000000000" pitchFamily="18" charset="-128"/>
            </a:endParaRPr>
          </a:p>
          <a:p>
            <a:pPr algn="just">
              <a:lnSpc>
                <a:spcPts val="909"/>
              </a:lnSpc>
              <a:spcBef>
                <a:spcPct val="20000"/>
              </a:spcBef>
            </a:pPr>
            <a:r>
              <a:rPr lang="ja-JP" altLang="en-US" sz="900" dirty="0">
                <a:latin typeface="HGS明朝E" panose="02020900000000000000" pitchFamily="18" charset="-128"/>
                <a:ea typeface="HGS明朝E" panose="02020900000000000000" pitchFamily="18" charset="-128"/>
              </a:rPr>
              <a:t>　</a:t>
            </a:r>
            <a:r>
              <a:rPr lang="ja-JP" altLang="en-US" sz="900" dirty="0" smtClean="0">
                <a:latin typeface="HGS明朝E" panose="02020900000000000000" pitchFamily="18" charset="-128"/>
                <a:ea typeface="HGS明朝E" panose="02020900000000000000" pitchFamily="18" charset="-128"/>
              </a:rPr>
              <a:t>　　　　</a:t>
            </a:r>
            <a:r>
              <a:rPr lang="ja-JP" altLang="en-US" sz="900" dirty="0">
                <a:latin typeface="HGS明朝E" panose="02020900000000000000" pitchFamily="18" charset="-128"/>
                <a:ea typeface="HGS明朝E" panose="02020900000000000000" pitchFamily="18" charset="-128"/>
              </a:rPr>
              <a:t>　</a:t>
            </a:r>
            <a:r>
              <a:rPr lang="ja-JP" altLang="en-US" sz="900" dirty="0" smtClean="0">
                <a:latin typeface="HGS明朝E" panose="02020900000000000000" pitchFamily="18" charset="-128"/>
                <a:ea typeface="HGS明朝E" panose="02020900000000000000" pitchFamily="18" charset="-128"/>
              </a:rPr>
              <a:t>大阪市</a:t>
            </a:r>
            <a:endParaRPr lang="en-US" altLang="ja-JP" sz="900" dirty="0" smtClean="0">
              <a:latin typeface="HGS明朝E" panose="02020900000000000000" pitchFamily="18" charset="-128"/>
              <a:ea typeface="HGS明朝E" panose="02020900000000000000" pitchFamily="18" charset="-128"/>
            </a:endParaRPr>
          </a:p>
          <a:p>
            <a:pPr algn="just">
              <a:lnSpc>
                <a:spcPts val="909"/>
              </a:lnSpc>
              <a:spcBef>
                <a:spcPct val="20000"/>
              </a:spcBef>
            </a:pPr>
            <a:r>
              <a:rPr lang="ja-JP" altLang="en-US" sz="900" dirty="0">
                <a:latin typeface="HGS明朝E" panose="02020900000000000000" pitchFamily="18" charset="-128"/>
                <a:ea typeface="HGS明朝E" panose="02020900000000000000" pitchFamily="18" charset="-128"/>
              </a:rPr>
              <a:t>　</a:t>
            </a:r>
            <a:r>
              <a:rPr lang="ja-JP" altLang="en-US" sz="900" dirty="0" smtClean="0">
                <a:latin typeface="HGS明朝E" panose="02020900000000000000" pitchFamily="18" charset="-128"/>
                <a:ea typeface="HGS明朝E" panose="02020900000000000000" pitchFamily="18" charset="-128"/>
              </a:rPr>
              <a:t>　　　　　</a:t>
            </a:r>
            <a:r>
              <a:rPr lang="ja-JP" altLang="en-US" sz="900" dirty="0">
                <a:latin typeface="HGS明朝E" panose="02020900000000000000" pitchFamily="18" charset="-128"/>
                <a:ea typeface="HGS明朝E" panose="02020900000000000000" pitchFamily="18" charset="-128"/>
              </a:rPr>
              <a:t>大阪</a:t>
            </a:r>
            <a:r>
              <a:rPr lang="ja-JP" altLang="en-US" sz="900" dirty="0" smtClean="0">
                <a:latin typeface="HGS明朝E" panose="02020900000000000000" pitchFamily="18" charset="-128"/>
                <a:ea typeface="HGS明朝E" panose="02020900000000000000" pitchFamily="18" charset="-128"/>
              </a:rPr>
              <a:t>商工会議所</a:t>
            </a:r>
            <a:endParaRPr lang="en-US" altLang="ja-JP" sz="900" dirty="0" smtClean="0">
              <a:latin typeface="HGS明朝E" panose="02020900000000000000" pitchFamily="18" charset="-128"/>
              <a:ea typeface="HGS明朝E" panose="02020900000000000000" pitchFamily="18" charset="-128"/>
            </a:endParaRPr>
          </a:p>
          <a:p>
            <a:pPr algn="just">
              <a:lnSpc>
                <a:spcPts val="909"/>
              </a:lnSpc>
              <a:spcBef>
                <a:spcPct val="20000"/>
              </a:spcBef>
            </a:pPr>
            <a:r>
              <a:rPr lang="ja-JP" altLang="en-US" sz="900" dirty="0">
                <a:latin typeface="HGS明朝E" panose="02020900000000000000" pitchFamily="18" charset="-128"/>
                <a:ea typeface="HGS明朝E" panose="02020900000000000000" pitchFamily="18" charset="-128"/>
              </a:rPr>
              <a:t>　</a:t>
            </a:r>
            <a:r>
              <a:rPr lang="ja-JP" altLang="en-US" sz="900" dirty="0" smtClean="0">
                <a:latin typeface="HGS明朝E" panose="02020900000000000000" pitchFamily="18" charset="-128"/>
                <a:ea typeface="HGS明朝E" panose="02020900000000000000" pitchFamily="18" charset="-128"/>
              </a:rPr>
              <a:t>　　　　</a:t>
            </a:r>
            <a:r>
              <a:rPr lang="ja-JP" altLang="en-US" sz="900" dirty="0">
                <a:latin typeface="HGS明朝E" panose="02020900000000000000" pitchFamily="18" charset="-128"/>
                <a:ea typeface="HGS明朝E" panose="02020900000000000000" pitchFamily="18" charset="-128"/>
              </a:rPr>
              <a:t>　</a:t>
            </a:r>
            <a:r>
              <a:rPr lang="ja-JP" altLang="en-US" sz="900" dirty="0" smtClean="0">
                <a:latin typeface="HGS明朝E" panose="02020900000000000000" pitchFamily="18" charset="-128"/>
                <a:ea typeface="HGS明朝E" panose="02020900000000000000" pitchFamily="18" charset="-128"/>
              </a:rPr>
              <a:t>関西経済連合会</a:t>
            </a:r>
            <a:endParaRPr lang="en-US" altLang="ja-JP" sz="900" dirty="0" smtClean="0">
              <a:latin typeface="HGS明朝E" panose="02020900000000000000" pitchFamily="18" charset="-128"/>
              <a:ea typeface="HGS明朝E" panose="02020900000000000000" pitchFamily="18" charset="-128"/>
            </a:endParaRPr>
          </a:p>
          <a:p>
            <a:pPr algn="just">
              <a:lnSpc>
                <a:spcPts val="909"/>
              </a:lnSpc>
              <a:spcBef>
                <a:spcPct val="20000"/>
              </a:spcBef>
            </a:pPr>
            <a:r>
              <a:rPr lang="ja-JP" altLang="en-US" sz="900" dirty="0">
                <a:latin typeface="HGS明朝E" panose="02020900000000000000" pitchFamily="18" charset="-128"/>
                <a:ea typeface="HGS明朝E" panose="02020900000000000000" pitchFamily="18" charset="-128"/>
              </a:rPr>
              <a:t>　</a:t>
            </a:r>
            <a:r>
              <a:rPr lang="ja-JP" altLang="en-US" sz="900" dirty="0" smtClean="0">
                <a:latin typeface="HGS明朝E" panose="02020900000000000000" pitchFamily="18" charset="-128"/>
                <a:ea typeface="HGS明朝E" panose="02020900000000000000" pitchFamily="18" charset="-128"/>
              </a:rPr>
              <a:t>　　　　　光</a:t>
            </a:r>
            <a:r>
              <a:rPr lang="ja-JP" altLang="en-US" sz="900" dirty="0">
                <a:latin typeface="HGS明朝E" panose="02020900000000000000" pitchFamily="18" charset="-128"/>
                <a:ea typeface="HGS明朝E" panose="02020900000000000000" pitchFamily="18" charset="-128"/>
              </a:rPr>
              <a:t>関係</a:t>
            </a:r>
            <a:r>
              <a:rPr lang="ja-JP" altLang="en-US" sz="900" dirty="0" smtClean="0">
                <a:latin typeface="HGS明朝E" panose="02020900000000000000" pitchFamily="18" charset="-128"/>
                <a:ea typeface="HGS明朝E" panose="02020900000000000000" pitchFamily="18" charset="-128"/>
              </a:rPr>
              <a:t>団体</a:t>
            </a:r>
            <a:endParaRPr lang="en-US" altLang="ja-JP" sz="900" dirty="0" smtClean="0">
              <a:latin typeface="HGS明朝E" panose="02020900000000000000" pitchFamily="18" charset="-128"/>
              <a:ea typeface="HGS明朝E" panose="02020900000000000000" pitchFamily="18" charset="-128"/>
            </a:endParaRPr>
          </a:p>
          <a:p>
            <a:pPr algn="just">
              <a:lnSpc>
                <a:spcPts val="909"/>
              </a:lnSpc>
              <a:spcBef>
                <a:spcPct val="20000"/>
              </a:spcBef>
            </a:pPr>
            <a:r>
              <a:rPr lang="ja-JP" altLang="en-US" sz="900" dirty="0">
                <a:latin typeface="HGS明朝E" panose="02020900000000000000" pitchFamily="18" charset="-128"/>
                <a:ea typeface="HGS明朝E" panose="02020900000000000000" pitchFamily="18" charset="-128"/>
              </a:rPr>
              <a:t>　</a:t>
            </a:r>
            <a:r>
              <a:rPr lang="ja-JP" altLang="en-US" sz="900" dirty="0" smtClean="0">
                <a:latin typeface="HGS明朝E" panose="02020900000000000000" pitchFamily="18" charset="-128"/>
                <a:ea typeface="HGS明朝E" panose="02020900000000000000" pitchFamily="18" charset="-128"/>
              </a:rPr>
              <a:t>　　　　　照明</a:t>
            </a:r>
            <a:r>
              <a:rPr lang="ja-JP" altLang="en-US" sz="900" dirty="0">
                <a:latin typeface="HGS明朝E" panose="02020900000000000000" pitchFamily="18" charset="-128"/>
                <a:ea typeface="HGS明朝E" panose="02020900000000000000" pitchFamily="18" charset="-128"/>
              </a:rPr>
              <a:t>関係企業　等</a:t>
            </a:r>
          </a:p>
          <a:p>
            <a:pPr algn="just">
              <a:lnSpc>
                <a:spcPts val="909"/>
              </a:lnSpc>
              <a:spcBef>
                <a:spcPct val="20000"/>
              </a:spcBef>
            </a:pPr>
            <a:r>
              <a:rPr lang="ja-JP" altLang="en-US" sz="900" dirty="0">
                <a:latin typeface="HGS明朝E" panose="02020900000000000000" pitchFamily="18" charset="-128"/>
                <a:ea typeface="HGS明朝E" panose="02020900000000000000" pitchFamily="18" charset="-128"/>
              </a:rPr>
              <a:t>  　</a:t>
            </a:r>
            <a:r>
              <a:rPr lang="ja-JP" altLang="en-US" sz="800" dirty="0">
                <a:latin typeface="HGS明朝E" panose="02020900000000000000" pitchFamily="18" charset="-128"/>
                <a:ea typeface="HGS明朝E" panose="02020900000000000000" pitchFamily="18" charset="-128"/>
              </a:rPr>
              <a:t>　</a:t>
            </a:r>
            <a:endParaRPr lang="ja-JP" altLang="en-US" sz="900" dirty="0">
              <a:latin typeface="HGS明朝E" panose="02020900000000000000" pitchFamily="18" charset="-128"/>
              <a:ea typeface="HGS明朝E" panose="02020900000000000000" pitchFamily="18" charset="-128"/>
            </a:endParaRPr>
          </a:p>
        </p:txBody>
      </p:sp>
      <p:sp>
        <p:nvSpPr>
          <p:cNvPr id="40" name="Text Box 26"/>
          <p:cNvSpPr txBox="1">
            <a:spLocks noChangeArrowheads="1"/>
          </p:cNvSpPr>
          <p:nvPr/>
        </p:nvSpPr>
        <p:spPr bwMode="auto">
          <a:xfrm>
            <a:off x="2709532" y="1873555"/>
            <a:ext cx="1738333" cy="865187"/>
          </a:xfrm>
          <a:prstGeom prst="rect">
            <a:avLst/>
          </a:prstGeom>
          <a:solidFill>
            <a:srgbClr val="FFFFFF"/>
          </a:solidFill>
          <a:ln w="9525">
            <a:solidFill>
              <a:srgbClr val="000000"/>
            </a:solidFill>
            <a:miter lim="800000"/>
            <a:headEnd/>
            <a:tailEnd/>
          </a:ln>
        </p:spPr>
        <p:txBody>
          <a:bodyPr lIns="77821" tIns="9312" rIns="77821" bIns="9312" anchor="ctr"/>
          <a:lstStyle/>
          <a:p>
            <a:pPr>
              <a:spcBef>
                <a:spcPct val="20000"/>
              </a:spcBef>
            </a:pPr>
            <a:r>
              <a:rPr lang="ja-JP" altLang="en-US" sz="1000" b="1" dirty="0">
                <a:latin typeface="HGS明朝E" panose="02020900000000000000" pitchFamily="18" charset="-128"/>
                <a:ea typeface="HGS明朝E" panose="02020900000000000000" pitchFamily="18" charset="-128"/>
              </a:rPr>
              <a:t>水と光のまちづくり支援</a:t>
            </a:r>
            <a:r>
              <a:rPr lang="ja-JP" altLang="en-US" sz="1000" b="1" dirty="0" smtClean="0">
                <a:latin typeface="HGS明朝E" panose="02020900000000000000" pitchFamily="18" charset="-128"/>
                <a:ea typeface="HGS明朝E" panose="02020900000000000000" pitchFamily="18" charset="-128"/>
              </a:rPr>
              <a:t>本部</a:t>
            </a:r>
            <a:r>
              <a:rPr lang="en-US" altLang="ja-JP" sz="1000" b="1" dirty="0" smtClean="0">
                <a:latin typeface="HGS明朝E" panose="02020900000000000000" pitchFamily="18" charset="-128"/>
                <a:ea typeface="HGS明朝E" panose="02020900000000000000" pitchFamily="18" charset="-128"/>
              </a:rPr>
              <a:t> </a:t>
            </a:r>
            <a:r>
              <a:rPr lang="en-US" altLang="ja-JP" sz="1000" b="1" dirty="0">
                <a:latin typeface="HGS明朝E" panose="02020900000000000000" pitchFamily="18" charset="-128"/>
                <a:ea typeface="HGS明朝E" panose="02020900000000000000" pitchFamily="18" charset="-128"/>
              </a:rPr>
              <a:t>(</a:t>
            </a:r>
            <a:r>
              <a:rPr lang="ja-JP" altLang="en-US" sz="1000" b="1" dirty="0">
                <a:latin typeface="HGS明朝E" panose="02020900000000000000" pitchFamily="18" charset="-128"/>
                <a:ea typeface="HGS明朝E" panose="02020900000000000000" pitchFamily="18" charset="-128"/>
              </a:rPr>
              <a:t>水都大阪オーソリティ</a:t>
            </a:r>
            <a:r>
              <a:rPr lang="en-US" altLang="ja-JP" sz="1000" b="1" dirty="0">
                <a:latin typeface="HGS明朝E" panose="02020900000000000000" pitchFamily="18" charset="-128"/>
                <a:ea typeface="HGS明朝E" panose="02020900000000000000" pitchFamily="18" charset="-128"/>
              </a:rPr>
              <a:t>) </a:t>
            </a:r>
          </a:p>
          <a:p>
            <a:pPr>
              <a:spcBef>
                <a:spcPct val="20000"/>
              </a:spcBef>
            </a:pPr>
            <a:r>
              <a:rPr lang="en-US" altLang="ja-JP" sz="1000" b="1" dirty="0">
                <a:latin typeface="HGS明朝E" panose="02020900000000000000" pitchFamily="18" charset="-128"/>
                <a:ea typeface="HGS明朝E" panose="02020900000000000000" pitchFamily="18" charset="-128"/>
              </a:rPr>
              <a:t>  </a:t>
            </a:r>
            <a:r>
              <a:rPr lang="ja-JP" altLang="en-US" sz="800" dirty="0">
                <a:latin typeface="HGS明朝E" panose="02020900000000000000" pitchFamily="18" charset="-128"/>
                <a:ea typeface="HGS明朝E" panose="02020900000000000000" pitchFamily="18" charset="-128"/>
              </a:rPr>
              <a:t>［構成］府市都市魅力関係部局</a:t>
            </a:r>
          </a:p>
          <a:p>
            <a:pPr algn="just">
              <a:spcBef>
                <a:spcPct val="0"/>
              </a:spcBef>
            </a:pPr>
            <a:r>
              <a:rPr lang="ja-JP" altLang="en-US" sz="800" dirty="0">
                <a:latin typeface="HGS明朝E" panose="02020900000000000000" pitchFamily="18" charset="-128"/>
                <a:ea typeface="HGS明朝E" panose="02020900000000000000" pitchFamily="18" charset="-128"/>
              </a:rPr>
              <a:t>　　　  　職員</a:t>
            </a:r>
          </a:p>
        </p:txBody>
      </p:sp>
      <p:sp>
        <p:nvSpPr>
          <p:cNvPr id="41" name="AutoShape 27"/>
          <p:cNvSpPr>
            <a:spLocks noChangeArrowheads="1"/>
          </p:cNvSpPr>
          <p:nvPr/>
        </p:nvSpPr>
        <p:spPr bwMode="auto">
          <a:xfrm rot="10800000" flipV="1">
            <a:off x="2304250" y="2026199"/>
            <a:ext cx="344191" cy="457200"/>
          </a:xfrm>
          <a:custGeom>
            <a:avLst/>
            <a:gdLst>
              <a:gd name="G0" fmla="+- 14449 0 0"/>
              <a:gd name="G1" fmla="+- 3974 0 0"/>
              <a:gd name="G2" fmla="+- 21600 0 3974"/>
              <a:gd name="G3" fmla="+- 10800 0 3974"/>
              <a:gd name="G4" fmla="+- 21600 0 14449"/>
              <a:gd name="G5" fmla="*/ G4 G3 10800"/>
              <a:gd name="G6" fmla="+- 21600 0 G5"/>
              <a:gd name="T0" fmla="*/ 14449 w 21600"/>
              <a:gd name="T1" fmla="*/ 0 h 21600"/>
              <a:gd name="T2" fmla="*/ 0 w 21600"/>
              <a:gd name="T3" fmla="*/ 10800 h 21600"/>
              <a:gd name="T4" fmla="*/ 14449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4449" y="0"/>
                </a:moveTo>
                <a:lnTo>
                  <a:pt x="14449" y="3974"/>
                </a:lnTo>
                <a:lnTo>
                  <a:pt x="3375" y="3974"/>
                </a:lnTo>
                <a:lnTo>
                  <a:pt x="3375" y="17626"/>
                </a:lnTo>
                <a:lnTo>
                  <a:pt x="14449" y="17626"/>
                </a:lnTo>
                <a:lnTo>
                  <a:pt x="14449" y="21600"/>
                </a:lnTo>
                <a:lnTo>
                  <a:pt x="21600" y="10800"/>
                </a:lnTo>
                <a:close/>
              </a:path>
              <a:path w="21600" h="21600">
                <a:moveTo>
                  <a:pt x="1350" y="3974"/>
                </a:moveTo>
                <a:lnTo>
                  <a:pt x="1350" y="17626"/>
                </a:lnTo>
                <a:lnTo>
                  <a:pt x="2700" y="17626"/>
                </a:lnTo>
                <a:lnTo>
                  <a:pt x="2700" y="3974"/>
                </a:lnTo>
                <a:close/>
              </a:path>
              <a:path w="21600" h="21600">
                <a:moveTo>
                  <a:pt x="0" y="3974"/>
                </a:moveTo>
                <a:lnTo>
                  <a:pt x="0" y="17626"/>
                </a:lnTo>
                <a:lnTo>
                  <a:pt x="675" y="17626"/>
                </a:lnTo>
                <a:lnTo>
                  <a:pt x="675" y="3974"/>
                </a:lnTo>
                <a:close/>
              </a:path>
            </a:pathLst>
          </a:custGeom>
          <a:solidFill>
            <a:srgbClr val="FFFFFF"/>
          </a:solidFill>
          <a:ln w="9525">
            <a:solidFill>
              <a:srgbClr val="000000"/>
            </a:solidFill>
            <a:miter lim="800000"/>
            <a:headEnd/>
            <a:tailEnd/>
          </a:ln>
        </p:spPr>
        <p:txBody>
          <a:bodyPr lIns="77821" tIns="9312" rIns="77821" bIns="9312" anchor="ctr"/>
          <a:lstStyle/>
          <a:p>
            <a:pPr algn="just"/>
            <a:r>
              <a:rPr lang="ja-JP" altLang="en-US" sz="1000" b="1" dirty="0">
                <a:latin typeface="HGS明朝E" panose="02020900000000000000" pitchFamily="18" charset="-128"/>
                <a:ea typeface="HGS明朝E" panose="02020900000000000000" pitchFamily="18" charset="-128"/>
              </a:rPr>
              <a:t>支援</a:t>
            </a:r>
            <a:endParaRPr lang="ja-JP" altLang="en-US" sz="1000" dirty="0">
              <a:latin typeface="HGS明朝E" panose="02020900000000000000" pitchFamily="18" charset="-128"/>
              <a:ea typeface="HGS明朝E" panose="02020900000000000000" pitchFamily="18" charset="-128"/>
            </a:endParaRPr>
          </a:p>
        </p:txBody>
      </p:sp>
      <p:cxnSp>
        <p:nvCxnSpPr>
          <p:cNvPr id="43" name="直線コネクタ 42"/>
          <p:cNvCxnSpPr>
            <a:stCxn id="36" idx="2"/>
          </p:cNvCxnSpPr>
          <p:nvPr/>
        </p:nvCxnSpPr>
        <p:spPr>
          <a:xfrm>
            <a:off x="4783638" y="1372377"/>
            <a:ext cx="0" cy="176781"/>
          </a:xfrm>
          <a:prstGeom prst="line">
            <a:avLst/>
          </a:prstGeom>
          <a:ln w="38100"/>
        </p:spPr>
        <p:style>
          <a:lnRef idx="1">
            <a:schemeClr val="dk1"/>
          </a:lnRef>
          <a:fillRef idx="0">
            <a:schemeClr val="dk1"/>
          </a:fillRef>
          <a:effectRef idx="0">
            <a:schemeClr val="dk1"/>
          </a:effectRef>
          <a:fontRef idx="minor">
            <a:schemeClr val="tx1"/>
          </a:fontRef>
        </p:style>
      </p:cxnSp>
      <p:cxnSp>
        <p:nvCxnSpPr>
          <p:cNvPr id="44" name="直線コネクタ 43"/>
          <p:cNvCxnSpPr/>
          <p:nvPr/>
        </p:nvCxnSpPr>
        <p:spPr>
          <a:xfrm>
            <a:off x="2351788" y="1549158"/>
            <a:ext cx="2431850"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17" name="直線コネクタ 16"/>
          <p:cNvCxnSpPr/>
          <p:nvPr/>
        </p:nvCxnSpPr>
        <p:spPr>
          <a:xfrm flipH="1">
            <a:off x="2368365" y="1549158"/>
            <a:ext cx="1" cy="175414"/>
          </a:xfrm>
          <a:prstGeom prst="line">
            <a:avLst/>
          </a:prstGeom>
          <a:ln w="38100"/>
        </p:spPr>
        <p:style>
          <a:lnRef idx="1">
            <a:schemeClr val="dk1"/>
          </a:lnRef>
          <a:fillRef idx="0">
            <a:schemeClr val="dk1"/>
          </a:fillRef>
          <a:effectRef idx="0">
            <a:schemeClr val="dk1"/>
          </a:effectRef>
          <a:fontRef idx="minor">
            <a:schemeClr val="tx1"/>
          </a:fontRef>
        </p:style>
      </p:cxnSp>
      <p:sp>
        <p:nvSpPr>
          <p:cNvPr id="42" name="テキスト ボックス 41"/>
          <p:cNvSpPr txBox="1"/>
          <p:nvPr/>
        </p:nvSpPr>
        <p:spPr>
          <a:xfrm>
            <a:off x="180645" y="274277"/>
            <a:ext cx="2698175" cy="307777"/>
          </a:xfrm>
          <a:prstGeom prst="rect">
            <a:avLst/>
          </a:prstGeom>
          <a:noFill/>
        </p:spPr>
        <p:txBody>
          <a:bodyPr wrap="none" rtlCol="0">
            <a:spAutoFit/>
          </a:bodyPr>
          <a:lstStyle/>
          <a:p>
            <a:pPr algn="r"/>
            <a:r>
              <a:rPr kumimoji="1" lang="ja-JP" altLang="en-US" sz="1400" dirty="0" smtClean="0">
                <a:solidFill>
                  <a:schemeClr val="accent1">
                    <a:lumMod val="75000"/>
                  </a:schemeClr>
                </a:solidFill>
                <a:latin typeface="HGS明朝E" panose="02020900000000000000" pitchFamily="18" charset="-128"/>
                <a:ea typeface="HGS明朝E" panose="02020900000000000000" pitchFamily="18" charset="-128"/>
              </a:rPr>
              <a:t>水と光のまちづくり　組織再編</a:t>
            </a:r>
            <a:endParaRPr kumimoji="1" lang="ja-JP" altLang="en-US" sz="1400" dirty="0">
              <a:solidFill>
                <a:schemeClr val="accent1">
                  <a:lumMod val="75000"/>
                </a:schemeClr>
              </a:solidFill>
              <a:latin typeface="HGS明朝E" panose="02020900000000000000" pitchFamily="18" charset="-128"/>
              <a:ea typeface="HGS明朝E" panose="02020900000000000000" pitchFamily="18" charset="-128"/>
            </a:endParaRPr>
          </a:p>
        </p:txBody>
      </p:sp>
      <p:sp>
        <p:nvSpPr>
          <p:cNvPr id="4" name="角丸四角形 3"/>
          <p:cNvSpPr/>
          <p:nvPr/>
        </p:nvSpPr>
        <p:spPr>
          <a:xfrm>
            <a:off x="382160" y="750698"/>
            <a:ext cx="1344887" cy="3020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現状</a:t>
            </a:r>
            <a:endParaRPr kumimoji="1" lang="ja-JP" altLang="en-US" sz="1400" dirty="0"/>
          </a:p>
        </p:txBody>
      </p:sp>
      <p:cxnSp>
        <p:nvCxnSpPr>
          <p:cNvPr id="9" name="直線コネクタ 8"/>
          <p:cNvCxnSpPr/>
          <p:nvPr/>
        </p:nvCxnSpPr>
        <p:spPr>
          <a:xfrm>
            <a:off x="318046" y="3252538"/>
            <a:ext cx="9171458" cy="0"/>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343392" y="3972973"/>
            <a:ext cx="4211351" cy="122037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S明朝E" panose="02020900000000000000" pitchFamily="18" charset="-128"/>
              <a:ea typeface="HGS明朝E" panose="02020900000000000000" pitchFamily="18" charset="-128"/>
            </a:endParaRPr>
          </a:p>
        </p:txBody>
      </p:sp>
      <p:sp>
        <p:nvSpPr>
          <p:cNvPr id="28" name="Text Box 14"/>
          <p:cNvSpPr txBox="1">
            <a:spLocks noChangeArrowheads="1"/>
          </p:cNvSpPr>
          <p:nvPr/>
        </p:nvSpPr>
        <p:spPr bwMode="auto">
          <a:xfrm>
            <a:off x="2566883" y="3396554"/>
            <a:ext cx="4486394" cy="293907"/>
          </a:xfrm>
          <a:prstGeom prst="rect">
            <a:avLst/>
          </a:prstGeom>
          <a:solidFill>
            <a:srgbClr val="FFFFFF"/>
          </a:solidFill>
          <a:ln w="19050">
            <a:solidFill>
              <a:srgbClr val="000000"/>
            </a:solidFill>
            <a:miter lim="800000"/>
            <a:headEnd/>
            <a:tailEnd/>
          </a:ln>
        </p:spPr>
        <p:txBody>
          <a:bodyPr wrap="none" lIns="77821" tIns="46750" rIns="77821" bIns="9312" anchor="t" anchorCtr="0"/>
          <a:lstStyle/>
          <a:p>
            <a:pPr algn="ctr">
              <a:lnSpc>
                <a:spcPts val="1299"/>
              </a:lnSpc>
            </a:pPr>
            <a:r>
              <a:rPr lang="ja-JP" altLang="en-US" sz="1400" b="1" dirty="0">
                <a:latin typeface="HGS明朝E" panose="02020900000000000000" pitchFamily="18" charset="-128"/>
                <a:ea typeface="HGS明朝E" panose="02020900000000000000" pitchFamily="18" charset="-128"/>
              </a:rPr>
              <a:t>水と光のまちづくり推進会議　　</a:t>
            </a:r>
            <a:r>
              <a:rPr lang="en-US" altLang="ja-JP" sz="1000" b="1" dirty="0">
                <a:latin typeface="HGS明朝E" panose="02020900000000000000" pitchFamily="18" charset="-128"/>
                <a:ea typeface="HGS明朝E" panose="02020900000000000000" pitchFamily="18" charset="-128"/>
              </a:rPr>
              <a:t>〔</a:t>
            </a:r>
            <a:r>
              <a:rPr lang="ja-JP" altLang="en-US" sz="1000" b="1" dirty="0">
                <a:latin typeface="HGS明朝E" panose="02020900000000000000" pitchFamily="18" charset="-128"/>
                <a:ea typeface="HGS明朝E" panose="02020900000000000000" pitchFamily="18" charset="-128"/>
              </a:rPr>
              <a:t>事務局：大商</a:t>
            </a:r>
            <a:r>
              <a:rPr lang="en-US" altLang="ja-JP" sz="1000" b="1" dirty="0">
                <a:latin typeface="HGS明朝E" panose="02020900000000000000" pitchFamily="18" charset="-128"/>
                <a:ea typeface="HGS明朝E" panose="02020900000000000000" pitchFamily="18" charset="-128"/>
              </a:rPr>
              <a:t>〕</a:t>
            </a:r>
            <a:endParaRPr lang="ja-JP" altLang="en-US" sz="1000" dirty="0">
              <a:latin typeface="HGS明朝E" panose="02020900000000000000" pitchFamily="18" charset="-128"/>
              <a:ea typeface="HGS明朝E" panose="02020900000000000000" pitchFamily="18" charset="-128"/>
            </a:endParaRPr>
          </a:p>
          <a:p>
            <a:pPr algn="ctr">
              <a:lnSpc>
                <a:spcPts val="1299"/>
              </a:lnSpc>
            </a:pPr>
            <a:r>
              <a:rPr lang="ja-JP" altLang="en-US" sz="800" dirty="0">
                <a:latin typeface="HGS明朝E" panose="02020900000000000000" pitchFamily="18" charset="-128"/>
                <a:ea typeface="HGS明朝E" panose="02020900000000000000" pitchFamily="18" charset="-128"/>
              </a:rPr>
              <a:t>　</a:t>
            </a:r>
            <a:r>
              <a:rPr lang="ja-JP" altLang="en-US" sz="900" dirty="0">
                <a:latin typeface="HGS明朝E" panose="02020900000000000000" pitchFamily="18" charset="-128"/>
                <a:ea typeface="HGS明朝E" panose="02020900000000000000" pitchFamily="18" charset="-128"/>
              </a:rPr>
              <a:t>　</a:t>
            </a:r>
          </a:p>
        </p:txBody>
      </p:sp>
      <p:sp>
        <p:nvSpPr>
          <p:cNvPr id="29" name="Text Box 15"/>
          <p:cNvSpPr txBox="1">
            <a:spLocks noChangeArrowheads="1"/>
          </p:cNvSpPr>
          <p:nvPr/>
        </p:nvSpPr>
        <p:spPr bwMode="auto">
          <a:xfrm>
            <a:off x="440202" y="4201486"/>
            <a:ext cx="1872818" cy="683464"/>
          </a:xfrm>
          <a:prstGeom prst="rect">
            <a:avLst/>
          </a:prstGeom>
          <a:solidFill>
            <a:srgbClr val="FFFFFF"/>
          </a:solidFill>
          <a:ln w="28575">
            <a:solidFill>
              <a:srgbClr val="000000"/>
            </a:solidFill>
            <a:miter lim="800000"/>
            <a:headEnd/>
            <a:tailEnd/>
          </a:ln>
        </p:spPr>
        <p:txBody>
          <a:bodyPr lIns="77821" tIns="46750" rIns="77821" bIns="9312" anchor="t" anchorCtr="0"/>
          <a:lstStyle/>
          <a:p>
            <a:pPr>
              <a:lnSpc>
                <a:spcPct val="112000"/>
              </a:lnSpc>
            </a:pPr>
            <a:r>
              <a:rPr lang="ja-JP" altLang="en-US" sz="1200" b="1" dirty="0">
                <a:latin typeface="HGS明朝E" panose="02020900000000000000" pitchFamily="18" charset="-128"/>
                <a:ea typeface="HGS明朝E" panose="02020900000000000000" pitchFamily="18" charset="-128"/>
              </a:rPr>
              <a:t>水都大阪パートナーズ</a:t>
            </a:r>
            <a:endParaRPr lang="ja-JP" altLang="en-US" sz="1200" dirty="0">
              <a:latin typeface="HGS明朝E" panose="02020900000000000000" pitchFamily="18" charset="-128"/>
              <a:ea typeface="HGS明朝E" panose="02020900000000000000" pitchFamily="18" charset="-128"/>
            </a:endParaRPr>
          </a:p>
          <a:p>
            <a:pPr>
              <a:spcBef>
                <a:spcPct val="20000"/>
              </a:spcBef>
            </a:pPr>
            <a:r>
              <a:rPr lang="ja-JP" altLang="en-US" sz="900" dirty="0">
                <a:latin typeface="HGS明朝E" panose="02020900000000000000" pitchFamily="18" charset="-128"/>
                <a:ea typeface="HGS明朝E" panose="02020900000000000000" pitchFamily="18" charset="-128"/>
              </a:rPr>
              <a:t>［運営主体</a:t>
            </a:r>
            <a:r>
              <a:rPr lang="ja-JP" altLang="en-US" sz="900" dirty="0" smtClean="0">
                <a:latin typeface="HGS明朝E" panose="02020900000000000000" pitchFamily="18" charset="-128"/>
                <a:ea typeface="HGS明朝E" panose="02020900000000000000" pitchFamily="18" charset="-128"/>
              </a:rPr>
              <a:t>］</a:t>
            </a:r>
            <a:endParaRPr lang="en-US" altLang="ja-JP" sz="900" dirty="0" smtClean="0">
              <a:latin typeface="HGS明朝E" panose="02020900000000000000" pitchFamily="18" charset="-128"/>
              <a:ea typeface="HGS明朝E" panose="02020900000000000000" pitchFamily="18" charset="-128"/>
            </a:endParaRPr>
          </a:p>
          <a:p>
            <a:pPr>
              <a:spcBef>
                <a:spcPct val="20000"/>
              </a:spcBef>
            </a:pPr>
            <a:r>
              <a:rPr lang="ja-JP" altLang="en-US" sz="900" dirty="0" smtClean="0">
                <a:latin typeface="HGS明朝E" panose="02020900000000000000" pitchFamily="18" charset="-128"/>
                <a:ea typeface="HGS明朝E" panose="02020900000000000000" pitchFamily="18" charset="-128"/>
              </a:rPr>
              <a:t>一般</a:t>
            </a:r>
            <a:r>
              <a:rPr lang="ja-JP" altLang="en-US" sz="900" dirty="0">
                <a:latin typeface="HGS明朝E" panose="02020900000000000000" pitchFamily="18" charset="-128"/>
                <a:ea typeface="HGS明朝E" panose="02020900000000000000" pitchFamily="18" charset="-128"/>
              </a:rPr>
              <a:t>社団法人水都大阪</a:t>
            </a:r>
            <a:r>
              <a:rPr lang="ja-JP" altLang="en-US" sz="900" dirty="0" smtClean="0">
                <a:latin typeface="HGS明朝E" panose="02020900000000000000" pitchFamily="18" charset="-128"/>
                <a:ea typeface="HGS明朝E" panose="02020900000000000000" pitchFamily="18" charset="-128"/>
              </a:rPr>
              <a:t>ﾊﾟｰﾄﾅｰｽﾞ</a:t>
            </a:r>
            <a:endParaRPr lang="ja-JP" altLang="en-US" sz="900" dirty="0">
              <a:latin typeface="HGS明朝E" panose="02020900000000000000" pitchFamily="18" charset="-128"/>
              <a:ea typeface="HGS明朝E" panose="02020900000000000000" pitchFamily="18" charset="-128"/>
            </a:endParaRPr>
          </a:p>
        </p:txBody>
      </p:sp>
      <p:sp>
        <p:nvSpPr>
          <p:cNvPr id="30" name="Text Box 16"/>
          <p:cNvSpPr txBox="1">
            <a:spLocks noChangeArrowheads="1"/>
          </p:cNvSpPr>
          <p:nvPr/>
        </p:nvSpPr>
        <p:spPr bwMode="auto">
          <a:xfrm>
            <a:off x="4994994" y="4069505"/>
            <a:ext cx="2766318" cy="1663751"/>
          </a:xfrm>
          <a:prstGeom prst="rect">
            <a:avLst/>
          </a:prstGeom>
          <a:solidFill>
            <a:schemeClr val="accent4">
              <a:lumMod val="20000"/>
              <a:lumOff val="80000"/>
            </a:schemeClr>
          </a:solidFill>
          <a:ln w="28575">
            <a:solidFill>
              <a:srgbClr val="000000"/>
            </a:solidFill>
            <a:miter lim="800000"/>
            <a:headEnd/>
            <a:tailEnd/>
          </a:ln>
        </p:spPr>
        <p:txBody>
          <a:bodyPr lIns="77821" tIns="46750" rIns="77821" bIns="46750" anchor="t" anchorCtr="0"/>
          <a:lstStyle/>
          <a:p>
            <a:pPr algn="just">
              <a:lnSpc>
                <a:spcPts val="1493"/>
              </a:lnSpc>
              <a:spcBef>
                <a:spcPct val="0"/>
              </a:spcBef>
            </a:pPr>
            <a:r>
              <a:rPr lang="ja-JP" altLang="en-US" sz="1000" b="1" u="sng" dirty="0">
                <a:latin typeface="HGS明朝E" panose="02020900000000000000" pitchFamily="18" charset="-128"/>
                <a:ea typeface="HGS明朝E" panose="02020900000000000000" pitchFamily="18" charset="-128"/>
              </a:rPr>
              <a:t>大阪・光の饗宴実行委員会</a:t>
            </a:r>
            <a:r>
              <a:rPr lang="ja-JP" altLang="en-US" sz="1000" b="1" dirty="0">
                <a:latin typeface="HGS明朝E" panose="02020900000000000000" pitchFamily="18" charset="-128"/>
                <a:ea typeface="HGS明朝E" panose="02020900000000000000" pitchFamily="18" charset="-128"/>
              </a:rPr>
              <a:t>　　　</a:t>
            </a:r>
            <a:r>
              <a:rPr lang="ja-JP" altLang="en-US" sz="1000" dirty="0">
                <a:latin typeface="HGS明朝E" panose="02020900000000000000" pitchFamily="18" charset="-128"/>
                <a:ea typeface="HGS明朝E" panose="02020900000000000000" pitchFamily="18" charset="-128"/>
              </a:rPr>
              <a:t>　　</a:t>
            </a:r>
            <a:endParaRPr lang="en-US" altLang="ja-JP" sz="1000" dirty="0" smtClean="0">
              <a:latin typeface="HGS明朝E" panose="02020900000000000000" pitchFamily="18" charset="-128"/>
              <a:ea typeface="HGS明朝E" panose="02020900000000000000" pitchFamily="18" charset="-128"/>
            </a:endParaRPr>
          </a:p>
          <a:p>
            <a:pPr>
              <a:lnSpc>
                <a:spcPts val="1039"/>
              </a:lnSpc>
              <a:spcBef>
                <a:spcPct val="0"/>
              </a:spcBef>
            </a:pPr>
            <a:r>
              <a:rPr lang="en-US" altLang="ja-JP" sz="1000" b="1" dirty="0" smtClean="0">
                <a:latin typeface="HGS明朝E" panose="02020900000000000000" pitchFamily="18" charset="-128"/>
                <a:ea typeface="HGS明朝E" panose="02020900000000000000" pitchFamily="18" charset="-128"/>
              </a:rPr>
              <a:t>【</a:t>
            </a:r>
            <a:r>
              <a:rPr lang="ja-JP" altLang="en-US" sz="1000" b="1" dirty="0" smtClean="0">
                <a:latin typeface="HGS明朝E" panose="02020900000000000000" pitchFamily="18" charset="-128"/>
                <a:ea typeface="HGS明朝E" panose="02020900000000000000" pitchFamily="18" charset="-128"/>
              </a:rPr>
              <a:t>実行委員会</a:t>
            </a:r>
            <a:r>
              <a:rPr lang="en-US" altLang="ja-JP" sz="1000" b="1" dirty="0" smtClean="0">
                <a:latin typeface="HGS明朝E" panose="02020900000000000000" pitchFamily="18" charset="-128"/>
                <a:ea typeface="HGS明朝E" panose="02020900000000000000" pitchFamily="18" charset="-128"/>
              </a:rPr>
              <a:t>】</a:t>
            </a:r>
            <a:endParaRPr lang="en-US" altLang="ja-JP" sz="1000" dirty="0">
              <a:latin typeface="HGS明朝E" panose="02020900000000000000" pitchFamily="18" charset="-128"/>
              <a:ea typeface="HGS明朝E" panose="02020900000000000000" pitchFamily="18" charset="-128"/>
            </a:endParaRPr>
          </a:p>
          <a:p>
            <a:pPr>
              <a:lnSpc>
                <a:spcPts val="1039"/>
              </a:lnSpc>
              <a:spcBef>
                <a:spcPct val="0"/>
              </a:spcBef>
            </a:pPr>
            <a:r>
              <a:rPr lang="ja-JP" altLang="en-US" sz="900" dirty="0" smtClean="0">
                <a:latin typeface="HGS明朝E" panose="02020900000000000000" pitchFamily="18" charset="-128"/>
                <a:ea typeface="HGS明朝E" panose="02020900000000000000" pitchFamily="18" charset="-128"/>
              </a:rPr>
              <a:t>実行委員長</a:t>
            </a:r>
            <a:r>
              <a:rPr lang="ja-JP" altLang="en-US" sz="900" dirty="0">
                <a:latin typeface="HGS明朝E" panose="02020900000000000000" pitchFamily="18" charset="-128"/>
                <a:ea typeface="HGS明朝E" panose="02020900000000000000" pitchFamily="18" charset="-128"/>
              </a:rPr>
              <a:t>　大阪市経済戦略局理事</a:t>
            </a:r>
            <a:endParaRPr lang="en-US" altLang="ja-JP" sz="900" dirty="0">
              <a:latin typeface="HGS明朝E" panose="02020900000000000000" pitchFamily="18" charset="-128"/>
              <a:ea typeface="HGS明朝E" panose="02020900000000000000" pitchFamily="18" charset="-128"/>
            </a:endParaRPr>
          </a:p>
          <a:p>
            <a:pPr>
              <a:lnSpc>
                <a:spcPts val="1039"/>
              </a:lnSpc>
              <a:spcBef>
                <a:spcPct val="0"/>
              </a:spcBef>
            </a:pPr>
            <a:r>
              <a:rPr lang="ja-JP" altLang="en-US" sz="900" dirty="0">
                <a:latin typeface="HGS明朝E" panose="02020900000000000000" pitchFamily="18" charset="-128"/>
                <a:ea typeface="HGS明朝E" panose="02020900000000000000" pitchFamily="18" charset="-128"/>
              </a:rPr>
              <a:t>　</a:t>
            </a:r>
            <a:r>
              <a:rPr lang="ja-JP" altLang="en-US" sz="900" dirty="0" smtClean="0">
                <a:latin typeface="HGS明朝E" panose="02020900000000000000" pitchFamily="18" charset="-128"/>
                <a:ea typeface="HGS明朝E" panose="02020900000000000000" pitchFamily="18" charset="-128"/>
              </a:rPr>
              <a:t>副委員長　大阪府</a:t>
            </a:r>
            <a:r>
              <a:rPr lang="ja-JP" altLang="en-US" sz="900" dirty="0">
                <a:latin typeface="HGS明朝E" panose="02020900000000000000" pitchFamily="18" charset="-128"/>
                <a:ea typeface="HGS明朝E" panose="02020900000000000000" pitchFamily="18" charset="-128"/>
              </a:rPr>
              <a:t>都市魅力創造局長</a:t>
            </a:r>
            <a:endParaRPr lang="en-US" altLang="ja-JP" sz="900" dirty="0">
              <a:latin typeface="HGS明朝E" panose="02020900000000000000" pitchFamily="18" charset="-128"/>
              <a:ea typeface="HGS明朝E" panose="02020900000000000000" pitchFamily="18" charset="-128"/>
            </a:endParaRPr>
          </a:p>
          <a:p>
            <a:pPr>
              <a:lnSpc>
                <a:spcPts val="1039"/>
              </a:lnSpc>
              <a:spcBef>
                <a:spcPct val="0"/>
              </a:spcBef>
            </a:pPr>
            <a:r>
              <a:rPr lang="ja-JP" altLang="en-US" sz="900" dirty="0">
                <a:latin typeface="HGS明朝E" panose="02020900000000000000" pitchFamily="18" charset="-128"/>
                <a:ea typeface="HGS明朝E" panose="02020900000000000000" pitchFamily="18" charset="-128"/>
              </a:rPr>
              <a:t>　</a:t>
            </a:r>
            <a:r>
              <a:rPr lang="ja-JP" altLang="en-US" sz="900" dirty="0" smtClean="0">
                <a:latin typeface="HGS明朝E" panose="02020900000000000000" pitchFamily="18" charset="-128"/>
                <a:ea typeface="HGS明朝E" panose="02020900000000000000" pitchFamily="18" charset="-128"/>
              </a:rPr>
              <a:t>委員　　　関西</a:t>
            </a:r>
            <a:r>
              <a:rPr lang="ja-JP" altLang="en-US" sz="900" dirty="0">
                <a:latin typeface="HGS明朝E" panose="02020900000000000000" pitchFamily="18" charset="-128"/>
                <a:ea typeface="HGS明朝E" panose="02020900000000000000" pitchFamily="18" charset="-128"/>
              </a:rPr>
              <a:t>経済連合会　部長</a:t>
            </a:r>
            <a:endParaRPr lang="en-US" altLang="ja-JP" sz="900" dirty="0">
              <a:solidFill>
                <a:srgbClr val="FF0000"/>
              </a:solidFill>
              <a:latin typeface="HGS明朝E" panose="02020900000000000000" pitchFamily="18" charset="-128"/>
              <a:ea typeface="HGS明朝E" panose="02020900000000000000" pitchFamily="18" charset="-128"/>
            </a:endParaRPr>
          </a:p>
          <a:p>
            <a:pPr>
              <a:lnSpc>
                <a:spcPts val="1039"/>
              </a:lnSpc>
              <a:spcBef>
                <a:spcPct val="0"/>
              </a:spcBef>
            </a:pPr>
            <a:r>
              <a:rPr lang="ja-JP" altLang="en-US" sz="900" dirty="0">
                <a:latin typeface="HGS明朝E" panose="02020900000000000000" pitchFamily="18" charset="-128"/>
                <a:ea typeface="HGS明朝E" panose="02020900000000000000" pitchFamily="18" charset="-128"/>
              </a:rPr>
              <a:t>　　　　　　大阪商工会議所　部長　</a:t>
            </a:r>
            <a:endParaRPr lang="en-US" altLang="ja-JP" sz="900" dirty="0">
              <a:latin typeface="HGS明朝E" panose="02020900000000000000" pitchFamily="18" charset="-128"/>
              <a:ea typeface="HGS明朝E" panose="02020900000000000000" pitchFamily="18" charset="-128"/>
            </a:endParaRPr>
          </a:p>
          <a:p>
            <a:pPr>
              <a:lnSpc>
                <a:spcPts val="1039"/>
              </a:lnSpc>
              <a:spcBef>
                <a:spcPct val="0"/>
              </a:spcBef>
            </a:pPr>
            <a:r>
              <a:rPr lang="ja-JP" altLang="en-US" sz="900" dirty="0">
                <a:latin typeface="HGS明朝E" panose="02020900000000000000" pitchFamily="18" charset="-128"/>
                <a:ea typeface="HGS明朝E" panose="02020900000000000000" pitchFamily="18" charset="-128"/>
              </a:rPr>
              <a:t>　　　　　　関西経済同友会　部長　</a:t>
            </a:r>
            <a:endParaRPr lang="en-US" altLang="ja-JP" sz="900" dirty="0">
              <a:latin typeface="HGS明朝E" panose="02020900000000000000" pitchFamily="18" charset="-128"/>
              <a:ea typeface="HGS明朝E" panose="02020900000000000000" pitchFamily="18" charset="-128"/>
            </a:endParaRPr>
          </a:p>
          <a:p>
            <a:pPr>
              <a:lnSpc>
                <a:spcPts val="1039"/>
              </a:lnSpc>
              <a:spcBef>
                <a:spcPct val="0"/>
              </a:spcBef>
            </a:pPr>
            <a:r>
              <a:rPr lang="ja-JP" altLang="en-US" sz="900" dirty="0">
                <a:latin typeface="HGS明朝E" panose="02020900000000000000" pitchFamily="18" charset="-128"/>
                <a:ea typeface="HGS明朝E" panose="02020900000000000000" pitchFamily="18" charset="-128"/>
              </a:rPr>
              <a:t>　　　　　　光のまちづくり</a:t>
            </a:r>
            <a:r>
              <a:rPr lang="ja-JP" altLang="en-US" sz="900" dirty="0" smtClean="0">
                <a:latin typeface="HGS明朝E" panose="02020900000000000000" pitchFamily="18" charset="-128"/>
                <a:ea typeface="HGS明朝E" panose="02020900000000000000" pitchFamily="18" charset="-128"/>
              </a:rPr>
              <a:t>推進委員会</a:t>
            </a:r>
            <a:r>
              <a:rPr lang="ja-JP" altLang="en-US" sz="900" dirty="0">
                <a:latin typeface="HGS明朝E" panose="02020900000000000000" pitchFamily="18" charset="-128"/>
                <a:ea typeface="HGS明朝E" panose="02020900000000000000" pitchFamily="18" charset="-128"/>
              </a:rPr>
              <a:t>事務局長</a:t>
            </a:r>
            <a:endParaRPr lang="en-US" altLang="ja-JP" sz="900" dirty="0">
              <a:latin typeface="HGS明朝E" panose="02020900000000000000" pitchFamily="18" charset="-128"/>
              <a:ea typeface="HGS明朝E" panose="02020900000000000000" pitchFamily="18" charset="-128"/>
            </a:endParaRPr>
          </a:p>
          <a:p>
            <a:pPr algn="just">
              <a:spcBef>
                <a:spcPct val="0"/>
              </a:spcBef>
            </a:pPr>
            <a:r>
              <a:rPr lang="ja-JP" altLang="en-US" sz="900" dirty="0">
                <a:latin typeface="HGS明朝E" panose="02020900000000000000" pitchFamily="18" charset="-128"/>
                <a:ea typeface="HGS明朝E" panose="02020900000000000000" pitchFamily="18" charset="-128"/>
              </a:rPr>
              <a:t>　　　　　　大阪観光局　</a:t>
            </a:r>
            <a:r>
              <a:rPr lang="ja-JP" altLang="en-US" sz="900" dirty="0" smtClean="0">
                <a:latin typeface="HGS明朝E" panose="02020900000000000000" pitchFamily="18" charset="-128"/>
                <a:ea typeface="HGS明朝E" panose="02020900000000000000" pitchFamily="18" charset="-128"/>
              </a:rPr>
              <a:t>局長</a:t>
            </a:r>
            <a:endParaRPr lang="en-US" altLang="ja-JP" sz="900" dirty="0" smtClean="0">
              <a:latin typeface="HGS明朝E" panose="02020900000000000000" pitchFamily="18" charset="-128"/>
              <a:ea typeface="HGS明朝E" panose="02020900000000000000" pitchFamily="18" charset="-128"/>
            </a:endParaRPr>
          </a:p>
          <a:p>
            <a:pPr algn="just">
              <a:spcBef>
                <a:spcPct val="0"/>
              </a:spcBef>
            </a:pPr>
            <a:r>
              <a:rPr lang="ja-JP" altLang="en-US" sz="900" dirty="0" smtClean="0">
                <a:latin typeface="HGS明朝E" panose="02020900000000000000" pitchFamily="18" charset="-128"/>
                <a:ea typeface="HGS明朝E" panose="02020900000000000000" pitchFamily="18" charset="-128"/>
              </a:rPr>
              <a:t>■事務局　　大阪府・大阪市・</a:t>
            </a:r>
            <a:endParaRPr lang="en-US" altLang="ja-JP" sz="900" dirty="0" smtClean="0">
              <a:latin typeface="HGS明朝E" panose="02020900000000000000" pitchFamily="18" charset="-128"/>
              <a:ea typeface="HGS明朝E" panose="02020900000000000000" pitchFamily="18" charset="-128"/>
            </a:endParaRPr>
          </a:p>
          <a:p>
            <a:pPr algn="just">
              <a:spcBef>
                <a:spcPct val="0"/>
              </a:spcBef>
            </a:pPr>
            <a:r>
              <a:rPr lang="ja-JP" altLang="en-US" sz="900" dirty="0">
                <a:latin typeface="HGS明朝E" panose="02020900000000000000" pitchFamily="18" charset="-128"/>
                <a:ea typeface="HGS明朝E" panose="02020900000000000000" pitchFamily="18" charset="-128"/>
              </a:rPr>
              <a:t>　</a:t>
            </a:r>
            <a:r>
              <a:rPr lang="ja-JP" altLang="en-US" sz="900" dirty="0" smtClean="0">
                <a:latin typeface="HGS明朝E" panose="02020900000000000000" pitchFamily="18" charset="-128"/>
                <a:ea typeface="HGS明朝E" panose="02020900000000000000" pitchFamily="18" charset="-128"/>
              </a:rPr>
              <a:t>　　　　　一般社団法人大阪・光の饗宴</a:t>
            </a:r>
            <a:endParaRPr lang="en-US" altLang="ja-JP" sz="900" dirty="0">
              <a:latin typeface="HGS明朝E" panose="02020900000000000000" pitchFamily="18" charset="-128"/>
              <a:ea typeface="HGS明朝E" panose="02020900000000000000" pitchFamily="18" charset="-128"/>
            </a:endParaRPr>
          </a:p>
        </p:txBody>
      </p:sp>
      <p:sp>
        <p:nvSpPr>
          <p:cNvPr id="31" name="Text Box 24"/>
          <p:cNvSpPr txBox="1">
            <a:spLocks noChangeArrowheads="1"/>
          </p:cNvSpPr>
          <p:nvPr/>
        </p:nvSpPr>
        <p:spPr bwMode="auto">
          <a:xfrm>
            <a:off x="7833320" y="4054268"/>
            <a:ext cx="1784648" cy="1512168"/>
          </a:xfrm>
          <a:prstGeom prst="rect">
            <a:avLst/>
          </a:prstGeom>
          <a:solidFill>
            <a:srgbClr val="FFFFFF"/>
          </a:solidFill>
          <a:ln w="9525">
            <a:solidFill>
              <a:schemeClr val="tx1"/>
            </a:solidFill>
            <a:miter lim="800000"/>
            <a:headEnd/>
            <a:tailEnd/>
          </a:ln>
        </p:spPr>
        <p:txBody>
          <a:bodyPr lIns="77821" tIns="93499" rIns="77821" bIns="9312" anchor="t" anchorCtr="0"/>
          <a:lstStyle/>
          <a:p>
            <a:pPr algn="just">
              <a:lnSpc>
                <a:spcPts val="909"/>
              </a:lnSpc>
              <a:spcBef>
                <a:spcPct val="0"/>
              </a:spcBef>
              <a:spcAft>
                <a:spcPct val="20000"/>
              </a:spcAft>
            </a:pPr>
            <a:r>
              <a:rPr lang="ja-JP" altLang="en-US" sz="1000" b="1" dirty="0">
                <a:latin typeface="ＭＳ 明朝" panose="02020609040205080304" pitchFamily="17" charset="-128"/>
                <a:ea typeface="ＭＳ 明朝" panose="02020609040205080304" pitchFamily="17" charset="-128"/>
              </a:rPr>
              <a:t>光のまちづくり推進委員会　</a:t>
            </a:r>
            <a:endParaRPr lang="en-US" altLang="ja-JP" sz="1000" b="1" dirty="0" smtClean="0">
              <a:latin typeface="ＭＳ 明朝" panose="02020609040205080304" pitchFamily="17" charset="-128"/>
              <a:ea typeface="ＭＳ 明朝" panose="02020609040205080304" pitchFamily="17" charset="-128"/>
            </a:endParaRPr>
          </a:p>
          <a:p>
            <a:pPr algn="just">
              <a:lnSpc>
                <a:spcPts val="909"/>
              </a:lnSpc>
              <a:spcBef>
                <a:spcPct val="0"/>
              </a:spcBef>
              <a:spcAft>
                <a:spcPct val="20000"/>
              </a:spcAft>
            </a:pPr>
            <a:r>
              <a:rPr lang="en-US" altLang="ja-JP" sz="1000" b="1" dirty="0" smtClean="0">
                <a:latin typeface="ＭＳ 明朝" panose="02020609040205080304" pitchFamily="17" charset="-128"/>
                <a:ea typeface="ＭＳ 明朝" panose="02020609040205080304" pitchFamily="17" charset="-128"/>
              </a:rPr>
              <a:t>〔</a:t>
            </a:r>
            <a:r>
              <a:rPr lang="ja-JP" altLang="en-US" sz="1000" b="1" dirty="0">
                <a:latin typeface="ＭＳ 明朝" panose="02020609040205080304" pitchFamily="17" charset="-128"/>
                <a:ea typeface="ＭＳ 明朝" panose="02020609040205080304" pitchFamily="17" charset="-128"/>
              </a:rPr>
              <a:t>事務局：関経連・関電</a:t>
            </a:r>
            <a:r>
              <a:rPr lang="en-US" altLang="ja-JP" sz="1000" b="1" dirty="0">
                <a:latin typeface="ＭＳ 明朝" panose="02020609040205080304" pitchFamily="17" charset="-128"/>
                <a:ea typeface="ＭＳ 明朝" panose="02020609040205080304" pitchFamily="17" charset="-128"/>
              </a:rPr>
              <a:t>〕</a:t>
            </a:r>
            <a:endParaRPr lang="ja-JP" altLang="en-US" sz="1000" b="1" dirty="0">
              <a:latin typeface="ＭＳ 明朝" panose="02020609040205080304" pitchFamily="17" charset="-128"/>
              <a:ea typeface="ＭＳ 明朝" panose="02020609040205080304" pitchFamily="17" charset="-128"/>
            </a:endParaRPr>
          </a:p>
          <a:p>
            <a:pPr algn="just">
              <a:lnSpc>
                <a:spcPts val="909"/>
              </a:lnSpc>
              <a:spcBef>
                <a:spcPct val="20000"/>
              </a:spcBef>
            </a:pPr>
            <a:r>
              <a:rPr lang="ja-JP" altLang="en-US" sz="900" dirty="0" smtClean="0">
                <a:latin typeface="HGS明朝E" panose="02020900000000000000" pitchFamily="18" charset="-128"/>
                <a:ea typeface="HGS明朝E" panose="02020900000000000000" pitchFamily="18" charset="-128"/>
              </a:rPr>
              <a:t> </a:t>
            </a:r>
            <a:r>
              <a:rPr lang="en-US" altLang="ja-JP" sz="900" dirty="0">
                <a:latin typeface="HGS明朝E" panose="02020900000000000000" pitchFamily="18" charset="-128"/>
                <a:ea typeface="HGS明朝E" panose="02020900000000000000" pitchFamily="18" charset="-128"/>
              </a:rPr>
              <a:t>〔</a:t>
            </a:r>
            <a:r>
              <a:rPr lang="ja-JP" altLang="en-US" sz="900" dirty="0">
                <a:latin typeface="HGS明朝E" panose="02020900000000000000" pitchFamily="18" charset="-128"/>
                <a:ea typeface="HGS明朝E" panose="02020900000000000000" pitchFamily="18" charset="-128"/>
              </a:rPr>
              <a:t>委員長</a:t>
            </a:r>
            <a:r>
              <a:rPr lang="en-US" altLang="ja-JP" sz="900" dirty="0" smtClean="0">
                <a:latin typeface="HGS明朝E" panose="02020900000000000000" pitchFamily="18" charset="-128"/>
                <a:ea typeface="HGS明朝E" panose="02020900000000000000" pitchFamily="18" charset="-128"/>
              </a:rPr>
              <a:t>〕</a:t>
            </a:r>
            <a:r>
              <a:rPr lang="ja-JP" altLang="en-US" sz="900" dirty="0" smtClean="0">
                <a:latin typeface="HGS明朝E" panose="02020900000000000000" pitchFamily="18" charset="-128"/>
                <a:ea typeface="HGS明朝E" panose="02020900000000000000" pitchFamily="18" charset="-128"/>
              </a:rPr>
              <a:t>橋爪</a:t>
            </a:r>
            <a:r>
              <a:rPr lang="ja-JP" altLang="en-US" sz="900" dirty="0">
                <a:latin typeface="HGS明朝E" panose="02020900000000000000" pitchFamily="18" charset="-128"/>
                <a:ea typeface="HGS明朝E" panose="02020900000000000000" pitchFamily="18" charset="-128"/>
              </a:rPr>
              <a:t>教授</a:t>
            </a:r>
          </a:p>
          <a:p>
            <a:pPr algn="just">
              <a:lnSpc>
                <a:spcPts val="909"/>
              </a:lnSpc>
              <a:spcBef>
                <a:spcPct val="20000"/>
              </a:spcBef>
            </a:pPr>
            <a:r>
              <a:rPr lang="ja-JP" altLang="en-US" sz="800" dirty="0">
                <a:latin typeface="HGS明朝E" panose="02020900000000000000" pitchFamily="18" charset="-128"/>
                <a:ea typeface="HGS明朝E" panose="02020900000000000000" pitchFamily="18" charset="-128"/>
              </a:rPr>
              <a:t> </a:t>
            </a:r>
            <a:r>
              <a:rPr lang="en-US" altLang="ja-JP" sz="900" dirty="0" smtClean="0">
                <a:latin typeface="HGS明朝E" panose="02020900000000000000" pitchFamily="18" charset="-128"/>
                <a:ea typeface="HGS明朝E" panose="02020900000000000000" pitchFamily="18" charset="-128"/>
              </a:rPr>
              <a:t>〔</a:t>
            </a:r>
            <a:r>
              <a:rPr lang="ja-JP" altLang="en-US" sz="900" dirty="0">
                <a:latin typeface="HGS明朝E" panose="02020900000000000000" pitchFamily="18" charset="-128"/>
                <a:ea typeface="HGS明朝E" panose="02020900000000000000" pitchFamily="18" charset="-128"/>
              </a:rPr>
              <a:t>構</a:t>
            </a:r>
            <a:r>
              <a:rPr lang="ja-JP" altLang="en-US" sz="1200" dirty="0">
                <a:latin typeface="HGS明朝E" panose="02020900000000000000" pitchFamily="18" charset="-128"/>
                <a:ea typeface="HGS明朝E" panose="02020900000000000000" pitchFamily="18" charset="-128"/>
              </a:rPr>
              <a:t>　</a:t>
            </a:r>
            <a:r>
              <a:rPr lang="ja-JP" altLang="en-US" sz="900" dirty="0">
                <a:latin typeface="HGS明朝E" panose="02020900000000000000" pitchFamily="18" charset="-128"/>
                <a:ea typeface="HGS明朝E" panose="02020900000000000000" pitchFamily="18" charset="-128"/>
              </a:rPr>
              <a:t>成</a:t>
            </a:r>
            <a:r>
              <a:rPr lang="en-US" altLang="ja-JP" sz="900" dirty="0" smtClean="0">
                <a:latin typeface="HGS明朝E" panose="02020900000000000000" pitchFamily="18" charset="-128"/>
                <a:ea typeface="HGS明朝E" panose="02020900000000000000" pitchFamily="18" charset="-128"/>
              </a:rPr>
              <a:t>〕</a:t>
            </a:r>
            <a:r>
              <a:rPr lang="ja-JP" altLang="en-US" sz="900" dirty="0" smtClean="0">
                <a:latin typeface="HGS明朝E" panose="02020900000000000000" pitchFamily="18" charset="-128"/>
                <a:ea typeface="HGS明朝E" panose="02020900000000000000" pitchFamily="18" charset="-128"/>
              </a:rPr>
              <a:t>大阪府</a:t>
            </a:r>
            <a:endParaRPr lang="en-US" altLang="ja-JP" sz="900" dirty="0" smtClean="0">
              <a:latin typeface="HGS明朝E" panose="02020900000000000000" pitchFamily="18" charset="-128"/>
              <a:ea typeface="HGS明朝E" panose="02020900000000000000" pitchFamily="18" charset="-128"/>
            </a:endParaRPr>
          </a:p>
          <a:p>
            <a:pPr algn="just">
              <a:lnSpc>
                <a:spcPts val="909"/>
              </a:lnSpc>
              <a:spcBef>
                <a:spcPct val="20000"/>
              </a:spcBef>
            </a:pPr>
            <a:r>
              <a:rPr lang="ja-JP" altLang="en-US" sz="900" dirty="0">
                <a:latin typeface="HGS明朝E" panose="02020900000000000000" pitchFamily="18" charset="-128"/>
                <a:ea typeface="HGS明朝E" panose="02020900000000000000" pitchFamily="18" charset="-128"/>
              </a:rPr>
              <a:t>　</a:t>
            </a:r>
            <a:r>
              <a:rPr lang="ja-JP" altLang="en-US" sz="900" dirty="0" smtClean="0">
                <a:latin typeface="HGS明朝E" panose="02020900000000000000" pitchFamily="18" charset="-128"/>
                <a:ea typeface="HGS明朝E" panose="02020900000000000000" pitchFamily="18" charset="-128"/>
              </a:rPr>
              <a:t>　　　　</a:t>
            </a:r>
            <a:r>
              <a:rPr lang="ja-JP" altLang="en-US" sz="900" dirty="0">
                <a:latin typeface="HGS明朝E" panose="02020900000000000000" pitchFamily="18" charset="-128"/>
                <a:ea typeface="HGS明朝E" panose="02020900000000000000" pitchFamily="18" charset="-128"/>
              </a:rPr>
              <a:t>　</a:t>
            </a:r>
            <a:r>
              <a:rPr lang="ja-JP" altLang="en-US" sz="900" dirty="0" smtClean="0">
                <a:latin typeface="HGS明朝E" panose="02020900000000000000" pitchFamily="18" charset="-128"/>
                <a:ea typeface="HGS明朝E" panose="02020900000000000000" pitchFamily="18" charset="-128"/>
              </a:rPr>
              <a:t>大阪市</a:t>
            </a:r>
            <a:endParaRPr lang="en-US" altLang="ja-JP" sz="900" dirty="0" smtClean="0">
              <a:latin typeface="HGS明朝E" panose="02020900000000000000" pitchFamily="18" charset="-128"/>
              <a:ea typeface="HGS明朝E" panose="02020900000000000000" pitchFamily="18" charset="-128"/>
            </a:endParaRPr>
          </a:p>
          <a:p>
            <a:pPr algn="just">
              <a:lnSpc>
                <a:spcPts val="909"/>
              </a:lnSpc>
              <a:spcBef>
                <a:spcPct val="20000"/>
              </a:spcBef>
            </a:pPr>
            <a:r>
              <a:rPr lang="ja-JP" altLang="en-US" sz="900" dirty="0">
                <a:latin typeface="HGS明朝E" panose="02020900000000000000" pitchFamily="18" charset="-128"/>
                <a:ea typeface="HGS明朝E" panose="02020900000000000000" pitchFamily="18" charset="-128"/>
              </a:rPr>
              <a:t>　</a:t>
            </a:r>
            <a:r>
              <a:rPr lang="ja-JP" altLang="en-US" sz="900" dirty="0" smtClean="0">
                <a:latin typeface="HGS明朝E" panose="02020900000000000000" pitchFamily="18" charset="-128"/>
                <a:ea typeface="HGS明朝E" panose="02020900000000000000" pitchFamily="18" charset="-128"/>
              </a:rPr>
              <a:t>　　　　　</a:t>
            </a:r>
            <a:r>
              <a:rPr lang="ja-JP" altLang="en-US" sz="900" dirty="0">
                <a:latin typeface="HGS明朝E" panose="02020900000000000000" pitchFamily="18" charset="-128"/>
                <a:ea typeface="HGS明朝E" panose="02020900000000000000" pitchFamily="18" charset="-128"/>
              </a:rPr>
              <a:t>大阪</a:t>
            </a:r>
            <a:r>
              <a:rPr lang="ja-JP" altLang="en-US" sz="900" dirty="0" smtClean="0">
                <a:latin typeface="HGS明朝E" panose="02020900000000000000" pitchFamily="18" charset="-128"/>
                <a:ea typeface="HGS明朝E" panose="02020900000000000000" pitchFamily="18" charset="-128"/>
              </a:rPr>
              <a:t>商工会議所</a:t>
            </a:r>
            <a:endParaRPr lang="en-US" altLang="ja-JP" sz="900" dirty="0" smtClean="0">
              <a:latin typeface="HGS明朝E" panose="02020900000000000000" pitchFamily="18" charset="-128"/>
              <a:ea typeface="HGS明朝E" panose="02020900000000000000" pitchFamily="18" charset="-128"/>
            </a:endParaRPr>
          </a:p>
          <a:p>
            <a:pPr algn="just">
              <a:lnSpc>
                <a:spcPts val="909"/>
              </a:lnSpc>
              <a:spcBef>
                <a:spcPct val="20000"/>
              </a:spcBef>
            </a:pPr>
            <a:r>
              <a:rPr lang="ja-JP" altLang="en-US" sz="900" dirty="0">
                <a:latin typeface="HGS明朝E" panose="02020900000000000000" pitchFamily="18" charset="-128"/>
                <a:ea typeface="HGS明朝E" panose="02020900000000000000" pitchFamily="18" charset="-128"/>
              </a:rPr>
              <a:t>　</a:t>
            </a:r>
            <a:r>
              <a:rPr lang="ja-JP" altLang="en-US" sz="900" dirty="0" smtClean="0">
                <a:latin typeface="HGS明朝E" panose="02020900000000000000" pitchFamily="18" charset="-128"/>
                <a:ea typeface="HGS明朝E" panose="02020900000000000000" pitchFamily="18" charset="-128"/>
              </a:rPr>
              <a:t>　　　　</a:t>
            </a:r>
            <a:r>
              <a:rPr lang="ja-JP" altLang="en-US" sz="900" dirty="0">
                <a:latin typeface="HGS明朝E" panose="02020900000000000000" pitchFamily="18" charset="-128"/>
                <a:ea typeface="HGS明朝E" panose="02020900000000000000" pitchFamily="18" charset="-128"/>
              </a:rPr>
              <a:t>　</a:t>
            </a:r>
            <a:r>
              <a:rPr lang="ja-JP" altLang="en-US" sz="900" dirty="0" smtClean="0">
                <a:latin typeface="HGS明朝E" panose="02020900000000000000" pitchFamily="18" charset="-128"/>
                <a:ea typeface="HGS明朝E" panose="02020900000000000000" pitchFamily="18" charset="-128"/>
              </a:rPr>
              <a:t>関西経済連合会</a:t>
            </a:r>
            <a:endParaRPr lang="en-US" altLang="ja-JP" sz="900" dirty="0" smtClean="0">
              <a:latin typeface="HGS明朝E" panose="02020900000000000000" pitchFamily="18" charset="-128"/>
              <a:ea typeface="HGS明朝E" panose="02020900000000000000" pitchFamily="18" charset="-128"/>
            </a:endParaRPr>
          </a:p>
          <a:p>
            <a:pPr algn="just">
              <a:lnSpc>
                <a:spcPts val="909"/>
              </a:lnSpc>
              <a:spcBef>
                <a:spcPct val="20000"/>
              </a:spcBef>
            </a:pPr>
            <a:r>
              <a:rPr lang="ja-JP" altLang="en-US" sz="900" dirty="0">
                <a:latin typeface="HGS明朝E" panose="02020900000000000000" pitchFamily="18" charset="-128"/>
                <a:ea typeface="HGS明朝E" panose="02020900000000000000" pitchFamily="18" charset="-128"/>
              </a:rPr>
              <a:t>　</a:t>
            </a:r>
            <a:r>
              <a:rPr lang="ja-JP" altLang="en-US" sz="900" dirty="0" smtClean="0">
                <a:latin typeface="HGS明朝E" panose="02020900000000000000" pitchFamily="18" charset="-128"/>
                <a:ea typeface="HGS明朝E" panose="02020900000000000000" pitchFamily="18" charset="-128"/>
              </a:rPr>
              <a:t>　　　　　光</a:t>
            </a:r>
            <a:r>
              <a:rPr lang="ja-JP" altLang="en-US" sz="900" dirty="0">
                <a:latin typeface="HGS明朝E" panose="02020900000000000000" pitchFamily="18" charset="-128"/>
                <a:ea typeface="HGS明朝E" panose="02020900000000000000" pitchFamily="18" charset="-128"/>
              </a:rPr>
              <a:t>関係</a:t>
            </a:r>
            <a:r>
              <a:rPr lang="ja-JP" altLang="en-US" sz="900" dirty="0" smtClean="0">
                <a:latin typeface="HGS明朝E" panose="02020900000000000000" pitchFamily="18" charset="-128"/>
                <a:ea typeface="HGS明朝E" panose="02020900000000000000" pitchFamily="18" charset="-128"/>
              </a:rPr>
              <a:t>団体</a:t>
            </a:r>
            <a:endParaRPr lang="en-US" altLang="ja-JP" sz="900" dirty="0" smtClean="0">
              <a:latin typeface="HGS明朝E" panose="02020900000000000000" pitchFamily="18" charset="-128"/>
              <a:ea typeface="HGS明朝E" panose="02020900000000000000" pitchFamily="18" charset="-128"/>
            </a:endParaRPr>
          </a:p>
          <a:p>
            <a:pPr algn="just">
              <a:lnSpc>
                <a:spcPts val="909"/>
              </a:lnSpc>
              <a:spcBef>
                <a:spcPct val="20000"/>
              </a:spcBef>
            </a:pPr>
            <a:r>
              <a:rPr lang="ja-JP" altLang="en-US" sz="900" dirty="0">
                <a:latin typeface="HGS明朝E" panose="02020900000000000000" pitchFamily="18" charset="-128"/>
                <a:ea typeface="HGS明朝E" panose="02020900000000000000" pitchFamily="18" charset="-128"/>
              </a:rPr>
              <a:t>　</a:t>
            </a:r>
            <a:r>
              <a:rPr lang="ja-JP" altLang="en-US" sz="900" dirty="0" smtClean="0">
                <a:latin typeface="HGS明朝E" panose="02020900000000000000" pitchFamily="18" charset="-128"/>
                <a:ea typeface="HGS明朝E" panose="02020900000000000000" pitchFamily="18" charset="-128"/>
              </a:rPr>
              <a:t>　　　　　照明</a:t>
            </a:r>
            <a:r>
              <a:rPr lang="ja-JP" altLang="en-US" sz="900" dirty="0">
                <a:latin typeface="HGS明朝E" panose="02020900000000000000" pitchFamily="18" charset="-128"/>
                <a:ea typeface="HGS明朝E" panose="02020900000000000000" pitchFamily="18" charset="-128"/>
              </a:rPr>
              <a:t>関係企業　等</a:t>
            </a:r>
          </a:p>
          <a:p>
            <a:pPr algn="just">
              <a:lnSpc>
                <a:spcPts val="909"/>
              </a:lnSpc>
              <a:spcBef>
                <a:spcPct val="20000"/>
              </a:spcBef>
            </a:pPr>
            <a:r>
              <a:rPr lang="ja-JP" altLang="en-US" sz="900" dirty="0">
                <a:latin typeface="HGS明朝E" panose="02020900000000000000" pitchFamily="18" charset="-128"/>
                <a:ea typeface="HGS明朝E" panose="02020900000000000000" pitchFamily="18" charset="-128"/>
              </a:rPr>
              <a:t>  　</a:t>
            </a:r>
            <a:r>
              <a:rPr lang="ja-JP" altLang="en-US" sz="800" dirty="0">
                <a:latin typeface="HGS明朝E" panose="02020900000000000000" pitchFamily="18" charset="-128"/>
                <a:ea typeface="HGS明朝E" panose="02020900000000000000" pitchFamily="18" charset="-128"/>
              </a:rPr>
              <a:t>　</a:t>
            </a:r>
            <a:endParaRPr lang="ja-JP" altLang="en-US" sz="900" dirty="0">
              <a:latin typeface="HGS明朝E" panose="02020900000000000000" pitchFamily="18" charset="-128"/>
              <a:ea typeface="HGS明朝E" panose="02020900000000000000" pitchFamily="18" charset="-128"/>
            </a:endParaRPr>
          </a:p>
        </p:txBody>
      </p:sp>
      <p:sp>
        <p:nvSpPr>
          <p:cNvPr id="46" name="Text Box 26"/>
          <p:cNvSpPr txBox="1">
            <a:spLocks noChangeArrowheads="1"/>
          </p:cNvSpPr>
          <p:nvPr/>
        </p:nvSpPr>
        <p:spPr bwMode="auto">
          <a:xfrm>
            <a:off x="2734878" y="4110624"/>
            <a:ext cx="1738333" cy="865187"/>
          </a:xfrm>
          <a:prstGeom prst="rect">
            <a:avLst/>
          </a:prstGeom>
          <a:solidFill>
            <a:srgbClr val="FFFFFF"/>
          </a:solidFill>
          <a:ln w="9525">
            <a:solidFill>
              <a:srgbClr val="000000"/>
            </a:solidFill>
            <a:miter lim="800000"/>
            <a:headEnd/>
            <a:tailEnd/>
          </a:ln>
        </p:spPr>
        <p:txBody>
          <a:bodyPr lIns="77821" tIns="9312" rIns="77821" bIns="9312" anchor="ctr"/>
          <a:lstStyle/>
          <a:p>
            <a:pPr>
              <a:spcBef>
                <a:spcPct val="20000"/>
              </a:spcBef>
            </a:pPr>
            <a:r>
              <a:rPr lang="ja-JP" altLang="en-US" sz="1000" b="1" dirty="0">
                <a:latin typeface="HGS明朝E" panose="02020900000000000000" pitchFamily="18" charset="-128"/>
                <a:ea typeface="HGS明朝E" panose="02020900000000000000" pitchFamily="18" charset="-128"/>
              </a:rPr>
              <a:t>水と光のまちづくり支援</a:t>
            </a:r>
            <a:r>
              <a:rPr lang="ja-JP" altLang="en-US" sz="1000" b="1" dirty="0" smtClean="0">
                <a:latin typeface="HGS明朝E" panose="02020900000000000000" pitchFamily="18" charset="-128"/>
                <a:ea typeface="HGS明朝E" panose="02020900000000000000" pitchFamily="18" charset="-128"/>
              </a:rPr>
              <a:t>本部</a:t>
            </a:r>
            <a:r>
              <a:rPr lang="en-US" altLang="ja-JP" sz="1000" b="1" dirty="0" smtClean="0">
                <a:latin typeface="HGS明朝E" panose="02020900000000000000" pitchFamily="18" charset="-128"/>
                <a:ea typeface="HGS明朝E" panose="02020900000000000000" pitchFamily="18" charset="-128"/>
              </a:rPr>
              <a:t> </a:t>
            </a:r>
            <a:r>
              <a:rPr lang="en-US" altLang="ja-JP" sz="1000" b="1" dirty="0">
                <a:latin typeface="HGS明朝E" panose="02020900000000000000" pitchFamily="18" charset="-128"/>
                <a:ea typeface="HGS明朝E" panose="02020900000000000000" pitchFamily="18" charset="-128"/>
              </a:rPr>
              <a:t>(</a:t>
            </a:r>
            <a:r>
              <a:rPr lang="ja-JP" altLang="en-US" sz="1000" b="1" dirty="0">
                <a:latin typeface="HGS明朝E" panose="02020900000000000000" pitchFamily="18" charset="-128"/>
                <a:ea typeface="HGS明朝E" panose="02020900000000000000" pitchFamily="18" charset="-128"/>
              </a:rPr>
              <a:t>水都大阪オーソリティ</a:t>
            </a:r>
            <a:r>
              <a:rPr lang="en-US" altLang="ja-JP" sz="1000" b="1" dirty="0">
                <a:latin typeface="HGS明朝E" panose="02020900000000000000" pitchFamily="18" charset="-128"/>
                <a:ea typeface="HGS明朝E" panose="02020900000000000000" pitchFamily="18" charset="-128"/>
              </a:rPr>
              <a:t>) </a:t>
            </a:r>
          </a:p>
          <a:p>
            <a:pPr>
              <a:spcBef>
                <a:spcPct val="20000"/>
              </a:spcBef>
            </a:pPr>
            <a:r>
              <a:rPr lang="en-US" altLang="ja-JP" sz="1000" b="1" dirty="0">
                <a:latin typeface="HGS明朝E" panose="02020900000000000000" pitchFamily="18" charset="-128"/>
                <a:ea typeface="HGS明朝E" panose="02020900000000000000" pitchFamily="18" charset="-128"/>
              </a:rPr>
              <a:t> </a:t>
            </a:r>
            <a:r>
              <a:rPr lang="ja-JP" altLang="en-US" sz="800" dirty="0" smtClean="0">
                <a:latin typeface="HGS明朝E" panose="02020900000000000000" pitchFamily="18" charset="-128"/>
                <a:ea typeface="HGS明朝E" panose="02020900000000000000" pitchFamily="18" charset="-128"/>
              </a:rPr>
              <a:t>［</a:t>
            </a:r>
            <a:r>
              <a:rPr lang="ja-JP" altLang="en-US" sz="800" dirty="0">
                <a:latin typeface="HGS明朝E" panose="02020900000000000000" pitchFamily="18" charset="-128"/>
                <a:ea typeface="HGS明朝E" panose="02020900000000000000" pitchFamily="18" charset="-128"/>
              </a:rPr>
              <a:t>構成］府市都市魅力関係部局</a:t>
            </a:r>
          </a:p>
          <a:p>
            <a:pPr algn="just">
              <a:spcBef>
                <a:spcPct val="0"/>
              </a:spcBef>
            </a:pPr>
            <a:r>
              <a:rPr lang="ja-JP" altLang="en-US" sz="800" dirty="0" smtClean="0">
                <a:latin typeface="HGS明朝E" panose="02020900000000000000" pitchFamily="18" charset="-128"/>
                <a:ea typeface="HGS明朝E" panose="02020900000000000000" pitchFamily="18" charset="-128"/>
              </a:rPr>
              <a:t>　　　  　職員</a:t>
            </a:r>
            <a:endParaRPr lang="ja-JP" altLang="en-US" dirty="0">
              <a:latin typeface="HGS明朝E" panose="02020900000000000000" pitchFamily="18" charset="-128"/>
              <a:ea typeface="HGS明朝E" panose="02020900000000000000" pitchFamily="18" charset="-128"/>
            </a:endParaRPr>
          </a:p>
        </p:txBody>
      </p:sp>
      <p:sp>
        <p:nvSpPr>
          <p:cNvPr id="48" name="AutoShape 27"/>
          <p:cNvSpPr>
            <a:spLocks noChangeArrowheads="1"/>
          </p:cNvSpPr>
          <p:nvPr/>
        </p:nvSpPr>
        <p:spPr bwMode="auto">
          <a:xfrm rot="10800000" flipV="1">
            <a:off x="2329596" y="4263268"/>
            <a:ext cx="344191" cy="457200"/>
          </a:xfrm>
          <a:custGeom>
            <a:avLst/>
            <a:gdLst>
              <a:gd name="G0" fmla="+- 14449 0 0"/>
              <a:gd name="G1" fmla="+- 3974 0 0"/>
              <a:gd name="G2" fmla="+- 21600 0 3974"/>
              <a:gd name="G3" fmla="+- 10800 0 3974"/>
              <a:gd name="G4" fmla="+- 21600 0 14449"/>
              <a:gd name="G5" fmla="*/ G4 G3 10800"/>
              <a:gd name="G6" fmla="+- 21600 0 G5"/>
              <a:gd name="T0" fmla="*/ 14449 w 21600"/>
              <a:gd name="T1" fmla="*/ 0 h 21600"/>
              <a:gd name="T2" fmla="*/ 0 w 21600"/>
              <a:gd name="T3" fmla="*/ 10800 h 21600"/>
              <a:gd name="T4" fmla="*/ 14449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4449" y="0"/>
                </a:moveTo>
                <a:lnTo>
                  <a:pt x="14449" y="3974"/>
                </a:lnTo>
                <a:lnTo>
                  <a:pt x="3375" y="3974"/>
                </a:lnTo>
                <a:lnTo>
                  <a:pt x="3375" y="17626"/>
                </a:lnTo>
                <a:lnTo>
                  <a:pt x="14449" y="17626"/>
                </a:lnTo>
                <a:lnTo>
                  <a:pt x="14449" y="21600"/>
                </a:lnTo>
                <a:lnTo>
                  <a:pt x="21600" y="10800"/>
                </a:lnTo>
                <a:close/>
              </a:path>
              <a:path w="21600" h="21600">
                <a:moveTo>
                  <a:pt x="1350" y="3974"/>
                </a:moveTo>
                <a:lnTo>
                  <a:pt x="1350" y="17626"/>
                </a:lnTo>
                <a:lnTo>
                  <a:pt x="2700" y="17626"/>
                </a:lnTo>
                <a:lnTo>
                  <a:pt x="2700" y="3974"/>
                </a:lnTo>
                <a:close/>
              </a:path>
              <a:path w="21600" h="21600">
                <a:moveTo>
                  <a:pt x="0" y="3974"/>
                </a:moveTo>
                <a:lnTo>
                  <a:pt x="0" y="17626"/>
                </a:lnTo>
                <a:lnTo>
                  <a:pt x="675" y="17626"/>
                </a:lnTo>
                <a:lnTo>
                  <a:pt x="675" y="3974"/>
                </a:lnTo>
                <a:close/>
              </a:path>
            </a:pathLst>
          </a:custGeom>
          <a:solidFill>
            <a:srgbClr val="FFFFFF"/>
          </a:solidFill>
          <a:ln w="9525">
            <a:solidFill>
              <a:srgbClr val="000000"/>
            </a:solidFill>
            <a:miter lim="800000"/>
            <a:headEnd/>
            <a:tailEnd/>
          </a:ln>
        </p:spPr>
        <p:txBody>
          <a:bodyPr lIns="77821" tIns="9312" rIns="77821" bIns="9312" anchor="ctr"/>
          <a:lstStyle/>
          <a:p>
            <a:pPr algn="just"/>
            <a:r>
              <a:rPr lang="ja-JP" altLang="en-US" sz="1000" b="1" dirty="0">
                <a:latin typeface="HGS明朝E" panose="02020900000000000000" pitchFamily="18" charset="-128"/>
                <a:ea typeface="HGS明朝E" panose="02020900000000000000" pitchFamily="18" charset="-128"/>
              </a:rPr>
              <a:t>支援</a:t>
            </a:r>
            <a:endParaRPr lang="ja-JP" altLang="en-US" sz="1000" dirty="0">
              <a:latin typeface="HGS明朝E" panose="02020900000000000000" pitchFamily="18" charset="-128"/>
              <a:ea typeface="HGS明朝E" panose="02020900000000000000" pitchFamily="18" charset="-128"/>
            </a:endParaRPr>
          </a:p>
        </p:txBody>
      </p:sp>
      <p:cxnSp>
        <p:nvCxnSpPr>
          <p:cNvPr id="49" name="直線コネクタ 48"/>
          <p:cNvCxnSpPr>
            <a:stCxn id="28" idx="2"/>
          </p:cNvCxnSpPr>
          <p:nvPr/>
        </p:nvCxnSpPr>
        <p:spPr>
          <a:xfrm>
            <a:off x="4810080" y="3690461"/>
            <a:ext cx="0" cy="138141"/>
          </a:xfrm>
          <a:prstGeom prst="line">
            <a:avLst/>
          </a:prstGeom>
          <a:ln w="38100"/>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a:xfrm>
            <a:off x="2377134" y="3828602"/>
            <a:ext cx="4782630"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51" name="直線コネクタ 50"/>
          <p:cNvCxnSpPr/>
          <p:nvPr/>
        </p:nvCxnSpPr>
        <p:spPr>
          <a:xfrm>
            <a:off x="2393710" y="3828602"/>
            <a:ext cx="1" cy="144371"/>
          </a:xfrm>
          <a:prstGeom prst="line">
            <a:avLst/>
          </a:prstGeom>
          <a:ln w="38100"/>
        </p:spPr>
        <p:style>
          <a:lnRef idx="1">
            <a:schemeClr val="dk1"/>
          </a:lnRef>
          <a:fillRef idx="0">
            <a:schemeClr val="dk1"/>
          </a:fillRef>
          <a:effectRef idx="0">
            <a:schemeClr val="dk1"/>
          </a:effectRef>
          <a:fontRef idx="minor">
            <a:schemeClr val="tx1"/>
          </a:fontRef>
        </p:style>
      </p:cxnSp>
      <p:sp>
        <p:nvSpPr>
          <p:cNvPr id="52" name="角丸四角形 51"/>
          <p:cNvSpPr/>
          <p:nvPr/>
        </p:nvSpPr>
        <p:spPr>
          <a:xfrm>
            <a:off x="408602" y="3362689"/>
            <a:ext cx="1344887" cy="4659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t>2015</a:t>
            </a:r>
            <a:r>
              <a:rPr kumimoji="1" lang="ja-JP" altLang="en-US" sz="1400" dirty="0" smtClean="0"/>
              <a:t>（Ｈ</a:t>
            </a:r>
            <a:r>
              <a:rPr kumimoji="1" lang="en-US" altLang="ja-JP" sz="1400" dirty="0" smtClean="0"/>
              <a:t>27</a:t>
            </a:r>
            <a:r>
              <a:rPr kumimoji="1" lang="ja-JP" altLang="en-US" sz="1400" dirty="0" smtClean="0"/>
              <a:t>）～検討（案）</a:t>
            </a:r>
            <a:endParaRPr kumimoji="1" lang="ja-JP" altLang="en-US" sz="1400" dirty="0"/>
          </a:p>
        </p:txBody>
      </p:sp>
      <p:cxnSp>
        <p:nvCxnSpPr>
          <p:cNvPr id="56" name="直線コネクタ 55"/>
          <p:cNvCxnSpPr/>
          <p:nvPr/>
        </p:nvCxnSpPr>
        <p:spPr>
          <a:xfrm>
            <a:off x="7159764" y="3828602"/>
            <a:ext cx="1" cy="147498"/>
          </a:xfrm>
          <a:prstGeom prst="line">
            <a:avLst/>
          </a:prstGeom>
          <a:ln w="38100"/>
        </p:spPr>
        <p:style>
          <a:lnRef idx="1">
            <a:schemeClr val="dk1"/>
          </a:lnRef>
          <a:fillRef idx="0">
            <a:schemeClr val="dk1"/>
          </a:fillRef>
          <a:effectRef idx="0">
            <a:schemeClr val="dk1"/>
          </a:effectRef>
          <a:fontRef idx="minor">
            <a:schemeClr val="tx1"/>
          </a:fontRef>
        </p:style>
      </p:cxnSp>
      <p:sp>
        <p:nvSpPr>
          <p:cNvPr id="57" name="角丸四角形 56"/>
          <p:cNvSpPr/>
          <p:nvPr/>
        </p:nvSpPr>
        <p:spPr>
          <a:xfrm>
            <a:off x="414856" y="6099674"/>
            <a:ext cx="1344887" cy="3275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t>201</a:t>
            </a:r>
            <a:r>
              <a:rPr lang="en-US" altLang="ja-JP" sz="1400" dirty="0"/>
              <a:t>6</a:t>
            </a:r>
            <a:r>
              <a:rPr kumimoji="1" lang="ja-JP" altLang="en-US" sz="1400" dirty="0" smtClean="0"/>
              <a:t>（Ｈ</a:t>
            </a:r>
            <a:r>
              <a:rPr kumimoji="1" lang="en-US" altLang="ja-JP" sz="1400" dirty="0" smtClean="0"/>
              <a:t>28</a:t>
            </a:r>
            <a:r>
              <a:rPr kumimoji="1" lang="ja-JP" altLang="en-US" sz="1400" dirty="0" smtClean="0"/>
              <a:t>）～</a:t>
            </a:r>
            <a:endParaRPr kumimoji="1" lang="ja-JP" altLang="en-US" sz="1400" dirty="0"/>
          </a:p>
        </p:txBody>
      </p:sp>
      <p:sp>
        <p:nvSpPr>
          <p:cNvPr id="19" name="二等辺三角形 18"/>
          <p:cNvSpPr/>
          <p:nvPr/>
        </p:nvSpPr>
        <p:spPr>
          <a:xfrm rot="10800000">
            <a:off x="5967102" y="6021287"/>
            <a:ext cx="720080" cy="21602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Text Box 14"/>
          <p:cNvSpPr txBox="1">
            <a:spLocks noChangeArrowheads="1"/>
          </p:cNvSpPr>
          <p:nvPr/>
        </p:nvSpPr>
        <p:spPr bwMode="auto">
          <a:xfrm>
            <a:off x="4794587" y="6310704"/>
            <a:ext cx="4464496" cy="286648"/>
          </a:xfrm>
          <a:prstGeom prst="rect">
            <a:avLst/>
          </a:prstGeom>
          <a:solidFill>
            <a:srgbClr val="FFFF99"/>
          </a:solidFill>
          <a:ln w="19050">
            <a:solidFill>
              <a:srgbClr val="000000"/>
            </a:solidFill>
            <a:miter lim="800000"/>
            <a:headEnd/>
            <a:tailEnd/>
          </a:ln>
        </p:spPr>
        <p:txBody>
          <a:bodyPr wrap="none" lIns="77821" tIns="46750" rIns="77821" bIns="9312" anchor="t" anchorCtr="0"/>
          <a:lstStyle/>
          <a:p>
            <a:pPr algn="ctr">
              <a:lnSpc>
                <a:spcPts val="1299"/>
              </a:lnSpc>
            </a:pPr>
            <a:r>
              <a:rPr lang="ja-JP" altLang="en-US" sz="1100" dirty="0" smtClean="0">
                <a:latin typeface="HGS明朝E" panose="02020900000000000000" pitchFamily="18" charset="-128"/>
                <a:ea typeface="HGS明朝E" panose="02020900000000000000" pitchFamily="18" charset="-128"/>
              </a:rPr>
              <a:t>運営体制：民間参加を前提とした運営推進体制を検討</a:t>
            </a:r>
            <a:endParaRPr lang="en-US" altLang="ja-JP" sz="1100" dirty="0">
              <a:latin typeface="HGS明朝E" panose="02020900000000000000" pitchFamily="18" charset="-128"/>
              <a:ea typeface="HGS明朝E" panose="02020900000000000000" pitchFamily="18" charset="-128"/>
            </a:endParaRPr>
          </a:p>
        </p:txBody>
      </p:sp>
      <p:sp>
        <p:nvSpPr>
          <p:cNvPr id="58" name="角丸四角形 57"/>
          <p:cNvSpPr/>
          <p:nvPr/>
        </p:nvSpPr>
        <p:spPr>
          <a:xfrm>
            <a:off x="4880992" y="2780928"/>
            <a:ext cx="1512167" cy="288032"/>
          </a:xfrm>
          <a:prstGeom prst="round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latin typeface="HGS明朝E" panose="02020900000000000000" pitchFamily="18" charset="-128"/>
                <a:ea typeface="HGS明朝E" panose="02020900000000000000" pitchFamily="18" charset="-128"/>
              </a:rPr>
              <a:t>御堂筋イルミネーション</a:t>
            </a:r>
            <a:endParaRPr kumimoji="1" lang="ja-JP" altLang="en-US" sz="800" dirty="0">
              <a:solidFill>
                <a:schemeClr val="tx1"/>
              </a:solidFill>
              <a:latin typeface="HGS明朝E" panose="02020900000000000000" pitchFamily="18" charset="-128"/>
              <a:ea typeface="HGS明朝E" panose="02020900000000000000" pitchFamily="18" charset="-128"/>
            </a:endParaRPr>
          </a:p>
        </p:txBody>
      </p:sp>
      <p:sp>
        <p:nvSpPr>
          <p:cNvPr id="60" name="角丸四角形 59"/>
          <p:cNvSpPr/>
          <p:nvPr/>
        </p:nvSpPr>
        <p:spPr>
          <a:xfrm>
            <a:off x="6403681" y="2780928"/>
            <a:ext cx="1512167" cy="288032"/>
          </a:xfrm>
          <a:prstGeom prst="round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latin typeface="HGS明朝E" panose="02020900000000000000" pitchFamily="18" charset="-128"/>
                <a:ea typeface="HGS明朝E" panose="02020900000000000000" pitchFamily="18" charset="-128"/>
              </a:rPr>
              <a:t>ＯＳＡＫＡ光のルネサンス</a:t>
            </a:r>
            <a:endParaRPr kumimoji="1" lang="ja-JP" altLang="en-US" sz="800" dirty="0">
              <a:solidFill>
                <a:schemeClr val="tx1"/>
              </a:solidFill>
              <a:latin typeface="HGS明朝E" panose="02020900000000000000" pitchFamily="18" charset="-128"/>
              <a:ea typeface="HGS明朝E" panose="02020900000000000000" pitchFamily="18" charset="-128"/>
            </a:endParaRPr>
          </a:p>
        </p:txBody>
      </p:sp>
    </p:spTree>
    <p:extLst>
      <p:ext uri="{BB962C8B-B14F-4D97-AF65-F5344CB8AC3E}">
        <p14:creationId xmlns:p14="http://schemas.microsoft.com/office/powerpoint/2010/main" val="1886217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21755</TotalTime>
  <Words>659</Words>
  <Application>Microsoft Office PowerPoint</Application>
  <PresentationFormat>A4 210 x 297 mm</PresentationFormat>
  <Paragraphs>128</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2015-01-19T03:26:56Z</cp:lastPrinted>
  <dcterms:created xsi:type="dcterms:W3CDTF">2014-08-20T12:26:04Z</dcterms:created>
  <dcterms:modified xsi:type="dcterms:W3CDTF">2015-02-03T04:35:24Z</dcterms:modified>
</cp:coreProperties>
</file>