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96" r:id="rId1"/>
  </p:sldMasterIdLst>
  <p:notesMasterIdLst>
    <p:notesMasterId r:id="rId8"/>
  </p:notesMasterIdLst>
  <p:handoutMasterIdLst>
    <p:handoutMasterId r:id="rId9"/>
  </p:handoutMasterIdLst>
  <p:sldIdLst>
    <p:sldId id="394" r:id="rId2"/>
    <p:sldId id="395" r:id="rId3"/>
    <p:sldId id="390" r:id="rId4"/>
    <p:sldId id="384" r:id="rId5"/>
    <p:sldId id="386" r:id="rId6"/>
    <p:sldId id="389" r:id="rId7"/>
  </p:sldIdLst>
  <p:sldSz cx="15119350" cy="10691813"/>
  <p:notesSz cx="7099300" cy="10234613"/>
  <p:defaultTextStyle>
    <a:defPPr>
      <a:defRPr lang="ja-JP"/>
    </a:defPPr>
    <a:lvl1pPr marL="0" algn="l" defTabSz="1406239" rtl="0" eaLnBrk="1" latinLnBrk="0" hangingPunct="1">
      <a:defRPr kumimoji="1" sz="2770" kern="1200">
        <a:solidFill>
          <a:schemeClr val="tx1"/>
        </a:solidFill>
        <a:latin typeface="+mn-lt"/>
        <a:ea typeface="+mn-ea"/>
        <a:cs typeface="+mn-cs"/>
      </a:defRPr>
    </a:lvl1pPr>
    <a:lvl2pPr marL="703120" algn="l" defTabSz="1406239" rtl="0" eaLnBrk="1" latinLnBrk="0" hangingPunct="1">
      <a:defRPr kumimoji="1" sz="2770" kern="1200">
        <a:solidFill>
          <a:schemeClr val="tx1"/>
        </a:solidFill>
        <a:latin typeface="+mn-lt"/>
        <a:ea typeface="+mn-ea"/>
        <a:cs typeface="+mn-cs"/>
      </a:defRPr>
    </a:lvl2pPr>
    <a:lvl3pPr marL="1406239" algn="l" defTabSz="1406239" rtl="0" eaLnBrk="1" latinLnBrk="0" hangingPunct="1">
      <a:defRPr kumimoji="1" sz="2770" kern="1200">
        <a:solidFill>
          <a:schemeClr val="tx1"/>
        </a:solidFill>
        <a:latin typeface="+mn-lt"/>
        <a:ea typeface="+mn-ea"/>
        <a:cs typeface="+mn-cs"/>
      </a:defRPr>
    </a:lvl3pPr>
    <a:lvl4pPr marL="2109363" algn="l" defTabSz="1406239" rtl="0" eaLnBrk="1" latinLnBrk="0" hangingPunct="1">
      <a:defRPr kumimoji="1" sz="2770" kern="1200">
        <a:solidFill>
          <a:schemeClr val="tx1"/>
        </a:solidFill>
        <a:latin typeface="+mn-lt"/>
        <a:ea typeface="+mn-ea"/>
        <a:cs typeface="+mn-cs"/>
      </a:defRPr>
    </a:lvl4pPr>
    <a:lvl5pPr marL="2812477" algn="l" defTabSz="1406239" rtl="0" eaLnBrk="1" latinLnBrk="0" hangingPunct="1">
      <a:defRPr kumimoji="1" sz="2770" kern="1200">
        <a:solidFill>
          <a:schemeClr val="tx1"/>
        </a:solidFill>
        <a:latin typeface="+mn-lt"/>
        <a:ea typeface="+mn-ea"/>
        <a:cs typeface="+mn-cs"/>
      </a:defRPr>
    </a:lvl5pPr>
    <a:lvl6pPr marL="3515599" algn="l" defTabSz="1406239" rtl="0" eaLnBrk="1" latinLnBrk="0" hangingPunct="1">
      <a:defRPr kumimoji="1" sz="2770" kern="1200">
        <a:solidFill>
          <a:schemeClr val="tx1"/>
        </a:solidFill>
        <a:latin typeface="+mn-lt"/>
        <a:ea typeface="+mn-ea"/>
        <a:cs typeface="+mn-cs"/>
      </a:defRPr>
    </a:lvl6pPr>
    <a:lvl7pPr marL="4218714" algn="l" defTabSz="1406239" rtl="0" eaLnBrk="1" latinLnBrk="0" hangingPunct="1">
      <a:defRPr kumimoji="1" sz="2770" kern="1200">
        <a:solidFill>
          <a:schemeClr val="tx1"/>
        </a:solidFill>
        <a:latin typeface="+mn-lt"/>
        <a:ea typeface="+mn-ea"/>
        <a:cs typeface="+mn-cs"/>
      </a:defRPr>
    </a:lvl7pPr>
    <a:lvl8pPr marL="4921835" algn="l" defTabSz="1406239" rtl="0" eaLnBrk="1" latinLnBrk="0" hangingPunct="1">
      <a:defRPr kumimoji="1" sz="2770" kern="1200">
        <a:solidFill>
          <a:schemeClr val="tx1"/>
        </a:solidFill>
        <a:latin typeface="+mn-lt"/>
        <a:ea typeface="+mn-ea"/>
        <a:cs typeface="+mn-cs"/>
      </a:defRPr>
    </a:lvl8pPr>
    <a:lvl9pPr marL="5624957" algn="l" defTabSz="1406239" rtl="0" eaLnBrk="1" latinLnBrk="0" hangingPunct="1">
      <a:defRPr kumimoji="1" sz="277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8" userDrawn="1">
          <p15:clr>
            <a:srgbClr val="A4A3A4"/>
          </p15:clr>
        </p15:guide>
        <p15:guide id="2" pos="476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三木 隆" initials="三木" lastIdx="1" clrIdx="0">
    <p:extLst>
      <p:ext uri="{19B8F6BF-5375-455C-9EA6-DF929625EA0E}">
        <p15:presenceInfo xmlns:p15="http://schemas.microsoft.com/office/powerpoint/2012/main" userId="3aaeb7a058443db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FF"/>
    <a:srgbClr val="00CC00"/>
    <a:srgbClr val="66FF99"/>
    <a:srgbClr val="66FFFF"/>
    <a:srgbClr val="99CC00"/>
    <a:srgbClr val="339933"/>
    <a:srgbClr val="FFFF00"/>
    <a:srgbClr val="FFCC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404" autoAdjust="0"/>
    <p:restoredTop sz="94710" autoAdjust="0"/>
  </p:normalViewPr>
  <p:slideViewPr>
    <p:cSldViewPr>
      <p:cViewPr varScale="1">
        <p:scale>
          <a:sx n="48" d="100"/>
          <a:sy n="48" d="100"/>
        </p:scale>
        <p:origin x="1362" y="54"/>
      </p:cViewPr>
      <p:guideLst>
        <p:guide orient="horz" pos="3368"/>
        <p:guide pos="476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0" d="100"/>
        <a:sy n="70" d="100"/>
      </p:scale>
      <p:origin x="0" y="-470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1" y="5"/>
            <a:ext cx="3076143" cy="513284"/>
          </a:xfrm>
          <a:prstGeom prst="rect">
            <a:avLst/>
          </a:prstGeom>
        </p:spPr>
        <p:txBody>
          <a:bodyPr vert="horz" lIns="94564" tIns="47283" rIns="94564" bIns="47283"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4021512" y="5"/>
            <a:ext cx="3076143" cy="513284"/>
          </a:xfrm>
          <a:prstGeom prst="rect">
            <a:avLst/>
          </a:prstGeom>
        </p:spPr>
        <p:txBody>
          <a:bodyPr vert="horz" lIns="94564" tIns="47283" rIns="94564" bIns="47283" rtlCol="0"/>
          <a:lstStyle>
            <a:lvl1pPr algn="r">
              <a:defRPr sz="1200"/>
            </a:lvl1pPr>
          </a:lstStyle>
          <a:p>
            <a:fld id="{46EB0293-A24B-487B-8011-3F1112211CEA}" type="datetimeFigureOut">
              <a:rPr kumimoji="1" lang="ja-JP" altLang="en-US" smtClean="0"/>
              <a:pPr/>
              <a:t>2021/1/12</a:t>
            </a:fld>
            <a:endParaRPr kumimoji="1" lang="ja-JP" altLang="en-US"/>
          </a:p>
        </p:txBody>
      </p:sp>
      <p:sp>
        <p:nvSpPr>
          <p:cNvPr id="4" name="フッター プレースホルダー 3"/>
          <p:cNvSpPr>
            <a:spLocks noGrp="1"/>
          </p:cNvSpPr>
          <p:nvPr>
            <p:ph type="ftr" sz="quarter" idx="2"/>
          </p:nvPr>
        </p:nvSpPr>
        <p:spPr>
          <a:xfrm>
            <a:off x="11" y="9721338"/>
            <a:ext cx="3076143" cy="513284"/>
          </a:xfrm>
          <a:prstGeom prst="rect">
            <a:avLst/>
          </a:prstGeom>
        </p:spPr>
        <p:txBody>
          <a:bodyPr vert="horz" lIns="94564" tIns="47283" rIns="94564" bIns="47283"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4021512" y="9721338"/>
            <a:ext cx="3076143" cy="513284"/>
          </a:xfrm>
          <a:prstGeom prst="rect">
            <a:avLst/>
          </a:prstGeom>
        </p:spPr>
        <p:txBody>
          <a:bodyPr vert="horz" lIns="94564" tIns="47283" rIns="94564" bIns="47283" rtlCol="0" anchor="b"/>
          <a:lstStyle>
            <a:lvl1pPr algn="r">
              <a:defRPr sz="1200"/>
            </a:lvl1pPr>
          </a:lstStyle>
          <a:p>
            <a:fld id="{C0B4D41A-1103-49D6-8AA1-D2CE7913F2A1}" type="slidenum">
              <a:rPr kumimoji="1" lang="ja-JP" altLang="en-US" smtClean="0"/>
              <a:pPr/>
              <a:t>‹#›</a:t>
            </a:fld>
            <a:endParaRPr kumimoji="1" lang="ja-JP" altLang="en-US"/>
          </a:p>
        </p:txBody>
      </p:sp>
    </p:spTree>
    <p:extLst>
      <p:ext uri="{BB962C8B-B14F-4D97-AF65-F5344CB8AC3E}">
        <p14:creationId xmlns:p14="http://schemas.microsoft.com/office/powerpoint/2010/main" val="186654250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6" y="12"/>
            <a:ext cx="3076363" cy="511731"/>
          </a:xfrm>
          <a:prstGeom prst="rect">
            <a:avLst/>
          </a:prstGeom>
        </p:spPr>
        <p:txBody>
          <a:bodyPr vert="horz" lIns="94537" tIns="47265" rIns="94537" bIns="47265"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1301" y="12"/>
            <a:ext cx="3076363" cy="511731"/>
          </a:xfrm>
          <a:prstGeom prst="rect">
            <a:avLst/>
          </a:prstGeom>
        </p:spPr>
        <p:txBody>
          <a:bodyPr vert="horz" lIns="94537" tIns="47265" rIns="94537" bIns="47265" rtlCol="0"/>
          <a:lstStyle>
            <a:lvl1pPr algn="r">
              <a:defRPr sz="1200"/>
            </a:lvl1pPr>
          </a:lstStyle>
          <a:p>
            <a:fld id="{AF29C56D-BB90-4364-AE9D-1FBD22204D8B}" type="datetimeFigureOut">
              <a:rPr kumimoji="1" lang="ja-JP" altLang="en-US" smtClean="0"/>
              <a:pPr/>
              <a:t>2021/1/12</a:t>
            </a:fld>
            <a:endParaRPr kumimoji="1" lang="ja-JP" altLang="en-US"/>
          </a:p>
        </p:txBody>
      </p:sp>
      <p:sp>
        <p:nvSpPr>
          <p:cNvPr id="4" name="スライド イメージ プレースホルダー 3"/>
          <p:cNvSpPr>
            <a:spLocks noGrp="1" noRot="1" noChangeAspect="1"/>
          </p:cNvSpPr>
          <p:nvPr>
            <p:ph type="sldImg" idx="2"/>
          </p:nvPr>
        </p:nvSpPr>
        <p:spPr>
          <a:xfrm>
            <a:off x="836613" y="768350"/>
            <a:ext cx="5426075" cy="3836988"/>
          </a:xfrm>
          <a:prstGeom prst="rect">
            <a:avLst/>
          </a:prstGeom>
          <a:noFill/>
          <a:ln w="12700">
            <a:solidFill>
              <a:prstClr val="black"/>
            </a:solidFill>
          </a:ln>
        </p:spPr>
        <p:txBody>
          <a:bodyPr vert="horz" lIns="94537" tIns="47265" rIns="94537" bIns="47265" rtlCol="0" anchor="ctr"/>
          <a:lstStyle/>
          <a:p>
            <a:endParaRPr lang="ja-JP" altLang="en-US"/>
          </a:p>
        </p:txBody>
      </p:sp>
      <p:sp>
        <p:nvSpPr>
          <p:cNvPr id="5" name="ノート プレースホルダー 4"/>
          <p:cNvSpPr>
            <a:spLocks noGrp="1"/>
          </p:cNvSpPr>
          <p:nvPr>
            <p:ph type="body" sz="quarter" idx="3"/>
          </p:nvPr>
        </p:nvSpPr>
        <p:spPr>
          <a:xfrm>
            <a:off x="709931" y="4861443"/>
            <a:ext cx="5679440" cy="4605576"/>
          </a:xfrm>
          <a:prstGeom prst="rect">
            <a:avLst/>
          </a:prstGeom>
        </p:spPr>
        <p:txBody>
          <a:bodyPr vert="horz" lIns="94537" tIns="47265" rIns="94537" bIns="4726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6" y="9721120"/>
            <a:ext cx="3076363" cy="511731"/>
          </a:xfrm>
          <a:prstGeom prst="rect">
            <a:avLst/>
          </a:prstGeom>
        </p:spPr>
        <p:txBody>
          <a:bodyPr vert="horz" lIns="94537" tIns="47265" rIns="94537" bIns="4726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1301" y="9721120"/>
            <a:ext cx="3076363" cy="511731"/>
          </a:xfrm>
          <a:prstGeom prst="rect">
            <a:avLst/>
          </a:prstGeom>
        </p:spPr>
        <p:txBody>
          <a:bodyPr vert="horz" lIns="94537" tIns="47265" rIns="94537" bIns="47265" rtlCol="0" anchor="b"/>
          <a:lstStyle>
            <a:lvl1pPr algn="r">
              <a:defRPr sz="1200"/>
            </a:lvl1pPr>
          </a:lstStyle>
          <a:p>
            <a:fld id="{6C1C2337-8140-49CD-86FC-D3DBEF1B8D3C}" type="slidenum">
              <a:rPr kumimoji="1" lang="ja-JP" altLang="en-US" smtClean="0"/>
              <a:pPr/>
              <a:t>‹#›</a:t>
            </a:fld>
            <a:endParaRPr kumimoji="1" lang="ja-JP" altLang="en-US"/>
          </a:p>
        </p:txBody>
      </p:sp>
    </p:spTree>
    <p:extLst>
      <p:ext uri="{BB962C8B-B14F-4D97-AF65-F5344CB8AC3E}">
        <p14:creationId xmlns:p14="http://schemas.microsoft.com/office/powerpoint/2010/main" val="2244387878"/>
      </p:ext>
    </p:extLst>
  </p:cSld>
  <p:clrMap bg1="lt1" tx1="dk1" bg2="lt2" tx2="dk2" accent1="accent1" accent2="accent2" accent3="accent3" accent4="accent4" accent5="accent5" accent6="accent6" hlink="hlink" folHlink="folHlink"/>
  <p:hf sldNum="0" hdr="0" ftr="0" dt="0"/>
  <p:notesStyle>
    <a:lvl1pPr marL="0" algn="l" defTabSz="1406239" rtl="0" eaLnBrk="1" latinLnBrk="0" hangingPunct="1">
      <a:defRPr kumimoji="1" sz="1848" kern="1200">
        <a:solidFill>
          <a:schemeClr val="tx1"/>
        </a:solidFill>
        <a:latin typeface="+mn-lt"/>
        <a:ea typeface="+mn-ea"/>
        <a:cs typeface="+mn-cs"/>
      </a:defRPr>
    </a:lvl1pPr>
    <a:lvl2pPr marL="703120" algn="l" defTabSz="1406239" rtl="0" eaLnBrk="1" latinLnBrk="0" hangingPunct="1">
      <a:defRPr kumimoji="1" sz="1848" kern="1200">
        <a:solidFill>
          <a:schemeClr val="tx1"/>
        </a:solidFill>
        <a:latin typeface="+mn-lt"/>
        <a:ea typeface="+mn-ea"/>
        <a:cs typeface="+mn-cs"/>
      </a:defRPr>
    </a:lvl2pPr>
    <a:lvl3pPr marL="1406239" algn="l" defTabSz="1406239" rtl="0" eaLnBrk="1" latinLnBrk="0" hangingPunct="1">
      <a:defRPr kumimoji="1" sz="1848" kern="1200">
        <a:solidFill>
          <a:schemeClr val="tx1"/>
        </a:solidFill>
        <a:latin typeface="+mn-lt"/>
        <a:ea typeface="+mn-ea"/>
        <a:cs typeface="+mn-cs"/>
      </a:defRPr>
    </a:lvl3pPr>
    <a:lvl4pPr marL="2109363" algn="l" defTabSz="1406239" rtl="0" eaLnBrk="1" latinLnBrk="0" hangingPunct="1">
      <a:defRPr kumimoji="1" sz="1848" kern="1200">
        <a:solidFill>
          <a:schemeClr val="tx1"/>
        </a:solidFill>
        <a:latin typeface="+mn-lt"/>
        <a:ea typeface="+mn-ea"/>
        <a:cs typeface="+mn-cs"/>
      </a:defRPr>
    </a:lvl4pPr>
    <a:lvl5pPr marL="2812477" algn="l" defTabSz="1406239" rtl="0" eaLnBrk="1" latinLnBrk="0" hangingPunct="1">
      <a:defRPr kumimoji="1" sz="1848" kern="1200">
        <a:solidFill>
          <a:schemeClr val="tx1"/>
        </a:solidFill>
        <a:latin typeface="+mn-lt"/>
        <a:ea typeface="+mn-ea"/>
        <a:cs typeface="+mn-cs"/>
      </a:defRPr>
    </a:lvl5pPr>
    <a:lvl6pPr marL="3515599" algn="l" defTabSz="1406239" rtl="0" eaLnBrk="1" latinLnBrk="0" hangingPunct="1">
      <a:defRPr kumimoji="1" sz="1848" kern="1200">
        <a:solidFill>
          <a:schemeClr val="tx1"/>
        </a:solidFill>
        <a:latin typeface="+mn-lt"/>
        <a:ea typeface="+mn-ea"/>
        <a:cs typeface="+mn-cs"/>
      </a:defRPr>
    </a:lvl6pPr>
    <a:lvl7pPr marL="4218714" algn="l" defTabSz="1406239" rtl="0" eaLnBrk="1" latinLnBrk="0" hangingPunct="1">
      <a:defRPr kumimoji="1" sz="1848" kern="1200">
        <a:solidFill>
          <a:schemeClr val="tx1"/>
        </a:solidFill>
        <a:latin typeface="+mn-lt"/>
        <a:ea typeface="+mn-ea"/>
        <a:cs typeface="+mn-cs"/>
      </a:defRPr>
    </a:lvl7pPr>
    <a:lvl8pPr marL="4921835" algn="l" defTabSz="1406239" rtl="0" eaLnBrk="1" latinLnBrk="0" hangingPunct="1">
      <a:defRPr kumimoji="1" sz="1848" kern="1200">
        <a:solidFill>
          <a:schemeClr val="tx1"/>
        </a:solidFill>
        <a:latin typeface="+mn-lt"/>
        <a:ea typeface="+mn-ea"/>
        <a:cs typeface="+mn-cs"/>
      </a:defRPr>
    </a:lvl8pPr>
    <a:lvl9pPr marL="5624957" algn="l" defTabSz="1406239" rtl="0" eaLnBrk="1" latinLnBrk="0" hangingPunct="1">
      <a:defRPr kumimoji="1" sz="1848"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33951" y="3321446"/>
            <a:ext cx="12851448" cy="2291810"/>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2267903" y="6058694"/>
            <a:ext cx="10583545" cy="2732352"/>
          </a:xfrm>
        </p:spPr>
        <p:txBody>
          <a:bodyPr/>
          <a:lstStyle>
            <a:lvl1pPr marL="0" indent="0" algn="ctr">
              <a:buNone/>
              <a:defRPr>
                <a:solidFill>
                  <a:schemeClr val="tx1">
                    <a:tint val="75000"/>
                  </a:schemeClr>
                </a:solidFill>
              </a:defRPr>
            </a:lvl1pPr>
            <a:lvl2pPr marL="457086" indent="0" algn="ctr">
              <a:buNone/>
              <a:defRPr>
                <a:solidFill>
                  <a:schemeClr val="tx1">
                    <a:tint val="75000"/>
                  </a:schemeClr>
                </a:solidFill>
              </a:defRPr>
            </a:lvl2pPr>
            <a:lvl3pPr marL="914171" indent="0" algn="ctr">
              <a:buNone/>
              <a:defRPr>
                <a:solidFill>
                  <a:schemeClr val="tx1">
                    <a:tint val="75000"/>
                  </a:schemeClr>
                </a:solidFill>
              </a:defRPr>
            </a:lvl3pPr>
            <a:lvl4pPr marL="1371257" indent="0" algn="ctr">
              <a:buNone/>
              <a:defRPr>
                <a:solidFill>
                  <a:schemeClr val="tx1">
                    <a:tint val="75000"/>
                  </a:schemeClr>
                </a:solidFill>
              </a:defRPr>
            </a:lvl4pPr>
            <a:lvl5pPr marL="1828338" indent="0" algn="ctr">
              <a:buNone/>
              <a:defRPr>
                <a:solidFill>
                  <a:schemeClr val="tx1">
                    <a:tint val="75000"/>
                  </a:schemeClr>
                </a:solidFill>
              </a:defRPr>
            </a:lvl5pPr>
            <a:lvl6pPr marL="2285426" indent="0" algn="ctr">
              <a:buNone/>
              <a:defRPr>
                <a:solidFill>
                  <a:schemeClr val="tx1">
                    <a:tint val="75000"/>
                  </a:schemeClr>
                </a:solidFill>
              </a:defRPr>
            </a:lvl6pPr>
            <a:lvl7pPr marL="2742508" indent="0" algn="ctr">
              <a:buNone/>
              <a:defRPr>
                <a:solidFill>
                  <a:schemeClr val="tx1">
                    <a:tint val="75000"/>
                  </a:schemeClr>
                </a:solidFill>
              </a:defRPr>
            </a:lvl7pPr>
            <a:lvl8pPr marL="3199593" indent="0" algn="ctr">
              <a:buNone/>
              <a:defRPr>
                <a:solidFill>
                  <a:schemeClr val="tx1">
                    <a:tint val="75000"/>
                  </a:schemeClr>
                </a:solidFill>
              </a:defRPr>
            </a:lvl8pPr>
            <a:lvl9pPr marL="3656679"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305DE1DF-4010-4B9F-B1FA-EFE5B253B0C4}" type="datetime1">
              <a:rPr kumimoji="1" lang="ja-JP" altLang="en-US" smtClean="0"/>
              <a:pPr/>
              <a:t>2021/1/12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pic>
        <p:nvPicPr>
          <p:cNvPr id="8" name="図 7">
            <a:extLst>
              <a:ext uri="{FF2B5EF4-FFF2-40B4-BE49-F238E27FC236}">
                <a16:creationId xmlns="" xmlns:a16="http://schemas.microsoft.com/office/drawing/2014/main" id="{D48256E2-D2A4-4FD6-8716-AE69C3B19C45}"/>
              </a:ext>
            </a:extLst>
          </p:cNvPr>
          <p:cNvPicPr>
            <a:picLocks noChangeAspect="1"/>
          </p:cNvPicPr>
          <p:nvPr userDrawn="1"/>
        </p:nvPicPr>
        <p:blipFill>
          <a:blip r:embed="rId2"/>
          <a:stretch>
            <a:fillRect/>
          </a:stretch>
        </p:blipFill>
        <p:spPr>
          <a:xfrm>
            <a:off x="0" y="8846406"/>
            <a:ext cx="15119350" cy="1888104"/>
          </a:xfrm>
          <a:prstGeom prst="rect">
            <a:avLst/>
          </a:prstGeom>
        </p:spPr>
      </p:pic>
      <p:pic>
        <p:nvPicPr>
          <p:cNvPr id="10" name="Picture 3">
            <a:extLst>
              <a:ext uri="{FF2B5EF4-FFF2-40B4-BE49-F238E27FC236}">
                <a16:creationId xmlns="" xmlns:a16="http://schemas.microsoft.com/office/drawing/2014/main" id="{282DA9D7-D466-40D3-AF09-1CA009705A29}"/>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0567" y="19937"/>
            <a:ext cx="2421254" cy="2469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7199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 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5591AF2-54F8-45A3-A82A-4E11D7379376}" type="datetime1">
              <a:rPr kumimoji="1" lang="ja-JP" altLang="en-US" smtClean="0"/>
              <a:pPr/>
              <a:t>2021/1/12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extLst>
      <p:ext uri="{BB962C8B-B14F-4D97-AF65-F5344CB8AC3E}">
        <p14:creationId xmlns:p14="http://schemas.microsoft.com/office/powerpoint/2010/main" val="2853633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10961529" y="428212"/>
            <a:ext cx="3401854" cy="9122690"/>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755968" y="428212"/>
            <a:ext cx="9953572" cy="9122690"/>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F3E7254-92E6-4FDE-8A41-CF2AD92437A3}" type="datetime1">
              <a:rPr kumimoji="1" lang="ja-JP" altLang="en-US" smtClean="0"/>
              <a:pPr/>
              <a:t>2021/1/12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extLst>
      <p:ext uri="{BB962C8B-B14F-4D97-AF65-F5344CB8AC3E}">
        <p14:creationId xmlns:p14="http://schemas.microsoft.com/office/powerpoint/2010/main" val="3862814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E68D15D-39B1-4EBD-9A52-F52980312415}" type="datetime1">
              <a:rPr kumimoji="1" lang="ja-JP" altLang="en-US" smtClean="0"/>
              <a:pPr/>
              <a:t>2021/1/12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extLst>
      <p:ext uri="{BB962C8B-B14F-4D97-AF65-F5344CB8AC3E}">
        <p14:creationId xmlns:p14="http://schemas.microsoft.com/office/powerpoint/2010/main" val="2388404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194326" y="6870502"/>
            <a:ext cx="12851448" cy="2123514"/>
          </a:xfrm>
        </p:spPr>
        <p:txBody>
          <a:bodyPr anchor="t"/>
          <a:lstStyle>
            <a:lvl1pPr algn="l">
              <a:defRPr sz="4000" b="1" cap="all"/>
            </a:lvl1pPr>
          </a:lstStyle>
          <a:p>
            <a:r>
              <a:rPr kumimoji="1" lang="ja-JP" altLang="en-US" dirty="0"/>
              <a:t>マスター タイトルの書式設定</a:t>
            </a:r>
          </a:p>
        </p:txBody>
      </p:sp>
      <p:sp>
        <p:nvSpPr>
          <p:cNvPr id="4" name="日付プレースホルダー 3"/>
          <p:cNvSpPr>
            <a:spLocks noGrp="1"/>
          </p:cNvSpPr>
          <p:nvPr>
            <p:ph type="dt" sz="half" idx="10"/>
          </p:nvPr>
        </p:nvSpPr>
        <p:spPr/>
        <p:txBody>
          <a:bodyPr/>
          <a:lstStyle/>
          <a:p>
            <a:fld id="{0E4C78D5-1A4D-46ED-A4A1-762E2340453E}" type="datetime1">
              <a:rPr kumimoji="1" lang="ja-JP" altLang="en-US" smtClean="0"/>
              <a:pPr/>
              <a:t>2021/1/12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pic>
        <p:nvPicPr>
          <p:cNvPr id="8" name="図 7">
            <a:extLst>
              <a:ext uri="{FF2B5EF4-FFF2-40B4-BE49-F238E27FC236}">
                <a16:creationId xmlns="" xmlns:a16="http://schemas.microsoft.com/office/drawing/2014/main" id="{CE5A80F7-8973-4123-9A57-282E902B457D}"/>
              </a:ext>
            </a:extLst>
          </p:cNvPr>
          <p:cNvPicPr>
            <a:picLocks noChangeAspect="1"/>
          </p:cNvPicPr>
          <p:nvPr userDrawn="1"/>
        </p:nvPicPr>
        <p:blipFill>
          <a:blip r:embed="rId2"/>
          <a:stretch>
            <a:fillRect/>
          </a:stretch>
        </p:blipFill>
        <p:spPr>
          <a:xfrm>
            <a:off x="0" y="8846406"/>
            <a:ext cx="15119350" cy="1888104"/>
          </a:xfrm>
          <a:prstGeom prst="rect">
            <a:avLst/>
          </a:prstGeom>
        </p:spPr>
      </p:pic>
      <p:sp>
        <p:nvSpPr>
          <p:cNvPr id="9" name="スライド番号プレースホルダー 3">
            <a:extLst>
              <a:ext uri="{FF2B5EF4-FFF2-40B4-BE49-F238E27FC236}">
                <a16:creationId xmlns="" xmlns:a16="http://schemas.microsoft.com/office/drawing/2014/main" id="{BC328740-EBDF-454C-B921-0C74E8939E13}"/>
              </a:ext>
            </a:extLst>
          </p:cNvPr>
          <p:cNvSpPr txBox="1">
            <a:spLocks/>
          </p:cNvSpPr>
          <p:nvPr userDrawn="1"/>
        </p:nvSpPr>
        <p:spPr>
          <a:xfrm>
            <a:off x="14153947" y="10216893"/>
            <a:ext cx="933413" cy="474920"/>
          </a:xfrm>
          <a:prstGeom prst="rect">
            <a:avLst/>
          </a:prstGeom>
        </p:spPr>
        <p:txBody>
          <a:bodyPr vert="horz" lIns="91440" tIns="45720" rIns="91440" bIns="45720" rtlCol="0" anchor="ctr"/>
          <a:lstStyle>
            <a:defPPr>
              <a:defRPr lang="ja-JP"/>
            </a:defPPr>
            <a:lvl1pPr marL="0" algn="r" defTabSz="914068" rtl="0" eaLnBrk="1" latinLnBrk="0" hangingPunct="1">
              <a:defRPr kumimoji="1" sz="1200" kern="1200">
                <a:solidFill>
                  <a:schemeClr val="tx1">
                    <a:tint val="75000"/>
                  </a:schemeClr>
                </a:solidFill>
                <a:latin typeface="+mn-lt"/>
                <a:ea typeface="+mn-ea"/>
                <a:cs typeface="+mn-cs"/>
              </a:defRPr>
            </a:lvl1pPr>
            <a:lvl2pPr marL="457034" algn="l" defTabSz="914068" rtl="0" eaLnBrk="1" latinLnBrk="0" hangingPunct="1">
              <a:defRPr kumimoji="1" sz="1799" kern="1200">
                <a:solidFill>
                  <a:schemeClr val="tx1"/>
                </a:solidFill>
                <a:latin typeface="+mn-lt"/>
                <a:ea typeface="+mn-ea"/>
                <a:cs typeface="+mn-cs"/>
              </a:defRPr>
            </a:lvl2pPr>
            <a:lvl3pPr marL="914068" algn="l" defTabSz="914068" rtl="0" eaLnBrk="1" latinLnBrk="0" hangingPunct="1">
              <a:defRPr kumimoji="1" sz="1799" kern="1200">
                <a:solidFill>
                  <a:schemeClr val="tx1"/>
                </a:solidFill>
                <a:latin typeface="+mn-lt"/>
                <a:ea typeface="+mn-ea"/>
                <a:cs typeface="+mn-cs"/>
              </a:defRPr>
            </a:lvl3pPr>
            <a:lvl4pPr marL="1371103" algn="l" defTabSz="914068" rtl="0" eaLnBrk="1" latinLnBrk="0" hangingPunct="1">
              <a:defRPr kumimoji="1" sz="1799" kern="1200">
                <a:solidFill>
                  <a:schemeClr val="tx1"/>
                </a:solidFill>
                <a:latin typeface="+mn-lt"/>
                <a:ea typeface="+mn-ea"/>
                <a:cs typeface="+mn-cs"/>
              </a:defRPr>
            </a:lvl4pPr>
            <a:lvl5pPr marL="1828135" algn="l" defTabSz="914068" rtl="0" eaLnBrk="1" latinLnBrk="0" hangingPunct="1">
              <a:defRPr kumimoji="1" sz="1799" kern="1200">
                <a:solidFill>
                  <a:schemeClr val="tx1"/>
                </a:solidFill>
                <a:latin typeface="+mn-lt"/>
                <a:ea typeface="+mn-ea"/>
                <a:cs typeface="+mn-cs"/>
              </a:defRPr>
            </a:lvl5pPr>
            <a:lvl6pPr marL="2285170" algn="l" defTabSz="914068" rtl="0" eaLnBrk="1" latinLnBrk="0" hangingPunct="1">
              <a:defRPr kumimoji="1" sz="1799" kern="1200">
                <a:solidFill>
                  <a:schemeClr val="tx1"/>
                </a:solidFill>
                <a:latin typeface="+mn-lt"/>
                <a:ea typeface="+mn-ea"/>
                <a:cs typeface="+mn-cs"/>
              </a:defRPr>
            </a:lvl6pPr>
            <a:lvl7pPr marL="2742201" algn="l" defTabSz="914068" rtl="0" eaLnBrk="1" latinLnBrk="0" hangingPunct="1">
              <a:defRPr kumimoji="1" sz="1799" kern="1200">
                <a:solidFill>
                  <a:schemeClr val="tx1"/>
                </a:solidFill>
                <a:latin typeface="+mn-lt"/>
                <a:ea typeface="+mn-ea"/>
                <a:cs typeface="+mn-cs"/>
              </a:defRPr>
            </a:lvl7pPr>
            <a:lvl8pPr marL="3199235" algn="l" defTabSz="914068" rtl="0" eaLnBrk="1" latinLnBrk="0" hangingPunct="1">
              <a:defRPr kumimoji="1" sz="1799" kern="1200">
                <a:solidFill>
                  <a:schemeClr val="tx1"/>
                </a:solidFill>
                <a:latin typeface="+mn-lt"/>
                <a:ea typeface="+mn-ea"/>
                <a:cs typeface="+mn-cs"/>
              </a:defRPr>
            </a:lvl8pPr>
            <a:lvl9pPr marL="3656270" algn="l" defTabSz="914068" rtl="0" eaLnBrk="1" latinLnBrk="0" hangingPunct="1">
              <a:defRPr kumimoji="1" sz="1799" kern="1200">
                <a:solidFill>
                  <a:schemeClr val="tx1"/>
                </a:solidFill>
                <a:latin typeface="+mn-lt"/>
                <a:ea typeface="+mn-ea"/>
                <a:cs typeface="+mn-cs"/>
              </a:defRPr>
            </a:lvl9pPr>
          </a:lstStyle>
          <a:p>
            <a:pPr algn="ctr"/>
            <a:fld id="{D2D8002D-B5B0-4BAC-B1F6-782DDCCE6D9C}" type="slidenum">
              <a:rPr lang="ja-JP" altLang="en-US" sz="1600" b="1" smtClean="0">
                <a:latin typeface="Meiryo UI" panose="020B0604030504040204" pitchFamily="50" charset="-128"/>
                <a:ea typeface="Meiryo UI" panose="020B0604030504040204" pitchFamily="50" charset="-128"/>
              </a:rPr>
              <a:pPr algn="ctr"/>
              <a:t>‹#›</a:t>
            </a:fld>
            <a:endParaRPr lang="ja-JP" altLang="en-US" sz="16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258042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755967" y="2494771"/>
            <a:ext cx="6677713" cy="7056102"/>
          </a:xfrm>
        </p:spPr>
        <p:txBody>
          <a:bodyPr/>
          <a:lstStyle>
            <a:lvl1pPr>
              <a:defRPr sz="2799"/>
            </a:lvl1pPr>
            <a:lvl2pPr>
              <a:defRPr sz="2400"/>
            </a:lvl2pPr>
            <a:lvl3pPr>
              <a:defRPr sz="2000"/>
            </a:lvl3pPr>
            <a:lvl4pPr>
              <a:defRPr sz="1801"/>
            </a:lvl4pPr>
            <a:lvl5pPr>
              <a:defRPr sz="1801"/>
            </a:lvl5pPr>
            <a:lvl6pPr>
              <a:defRPr sz="1801"/>
            </a:lvl6pPr>
            <a:lvl7pPr>
              <a:defRPr sz="1801"/>
            </a:lvl7pPr>
            <a:lvl8pPr>
              <a:defRPr sz="1801"/>
            </a:lvl8pPr>
            <a:lvl9pPr>
              <a:defRPr sz="1801"/>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7685670" y="2494771"/>
            <a:ext cx="6677713" cy="7056102"/>
          </a:xfrm>
        </p:spPr>
        <p:txBody>
          <a:bodyPr/>
          <a:lstStyle>
            <a:lvl1pPr>
              <a:defRPr sz="2799"/>
            </a:lvl1pPr>
            <a:lvl2pPr>
              <a:defRPr sz="2400"/>
            </a:lvl2pPr>
            <a:lvl3pPr>
              <a:defRPr sz="2000"/>
            </a:lvl3pPr>
            <a:lvl4pPr>
              <a:defRPr sz="1801"/>
            </a:lvl4pPr>
            <a:lvl5pPr>
              <a:defRPr sz="1801"/>
            </a:lvl5pPr>
            <a:lvl6pPr>
              <a:defRPr sz="1801"/>
            </a:lvl6pPr>
            <a:lvl7pPr>
              <a:defRPr sz="1801"/>
            </a:lvl7pPr>
            <a:lvl8pPr>
              <a:defRPr sz="1801"/>
            </a:lvl8pPr>
            <a:lvl9pPr>
              <a:defRPr sz="1801"/>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E79C9516-7DF4-47DD-887A-976880EEED4A}" type="datetime1">
              <a:rPr kumimoji="1" lang="ja-JP" altLang="en-US" smtClean="0"/>
              <a:pPr/>
              <a:t>2021/1/12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extLst>
      <p:ext uri="{BB962C8B-B14F-4D97-AF65-F5344CB8AC3E}">
        <p14:creationId xmlns:p14="http://schemas.microsoft.com/office/powerpoint/2010/main" val="3348636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55987" y="2393302"/>
            <a:ext cx="6680336" cy="997408"/>
          </a:xfrm>
        </p:spPr>
        <p:txBody>
          <a:bodyPr anchor="b"/>
          <a:lstStyle>
            <a:lvl1pPr marL="0" indent="0">
              <a:buNone/>
              <a:defRPr sz="2400" b="1"/>
            </a:lvl1pPr>
            <a:lvl2pPr marL="457086" indent="0">
              <a:buNone/>
              <a:defRPr sz="2000" b="1"/>
            </a:lvl2pPr>
            <a:lvl3pPr marL="914171" indent="0">
              <a:buNone/>
              <a:defRPr sz="1801" b="1"/>
            </a:lvl3pPr>
            <a:lvl4pPr marL="1371257" indent="0">
              <a:buNone/>
              <a:defRPr sz="1600" b="1"/>
            </a:lvl4pPr>
            <a:lvl5pPr marL="1828338" indent="0">
              <a:buNone/>
              <a:defRPr sz="1600" b="1"/>
            </a:lvl5pPr>
            <a:lvl6pPr marL="2285426" indent="0">
              <a:buNone/>
              <a:defRPr sz="1600" b="1"/>
            </a:lvl6pPr>
            <a:lvl7pPr marL="2742508" indent="0">
              <a:buNone/>
              <a:defRPr sz="1600" b="1"/>
            </a:lvl7pPr>
            <a:lvl8pPr marL="3199593" indent="0">
              <a:buNone/>
              <a:defRPr sz="1600" b="1"/>
            </a:lvl8pPr>
            <a:lvl9pPr marL="3656679"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755987" y="3390692"/>
            <a:ext cx="6680336" cy="6160168"/>
          </a:xfrm>
        </p:spPr>
        <p:txBody>
          <a:bodyPr/>
          <a:lstStyle>
            <a:lvl1pPr>
              <a:defRPr sz="2400"/>
            </a:lvl1pPr>
            <a:lvl2pPr>
              <a:defRPr sz="2000"/>
            </a:lvl2pPr>
            <a:lvl3pPr>
              <a:defRPr sz="1801"/>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7680450" y="2393302"/>
            <a:ext cx="6682962" cy="997408"/>
          </a:xfrm>
        </p:spPr>
        <p:txBody>
          <a:bodyPr anchor="b"/>
          <a:lstStyle>
            <a:lvl1pPr marL="0" indent="0">
              <a:buNone/>
              <a:defRPr sz="2400" b="1"/>
            </a:lvl1pPr>
            <a:lvl2pPr marL="457086" indent="0">
              <a:buNone/>
              <a:defRPr sz="2000" b="1"/>
            </a:lvl2pPr>
            <a:lvl3pPr marL="914171" indent="0">
              <a:buNone/>
              <a:defRPr sz="1801" b="1"/>
            </a:lvl3pPr>
            <a:lvl4pPr marL="1371257" indent="0">
              <a:buNone/>
              <a:defRPr sz="1600" b="1"/>
            </a:lvl4pPr>
            <a:lvl5pPr marL="1828338" indent="0">
              <a:buNone/>
              <a:defRPr sz="1600" b="1"/>
            </a:lvl5pPr>
            <a:lvl6pPr marL="2285426" indent="0">
              <a:buNone/>
              <a:defRPr sz="1600" b="1"/>
            </a:lvl6pPr>
            <a:lvl7pPr marL="2742508" indent="0">
              <a:buNone/>
              <a:defRPr sz="1600" b="1"/>
            </a:lvl7pPr>
            <a:lvl8pPr marL="3199593" indent="0">
              <a:buNone/>
              <a:defRPr sz="1600" b="1"/>
            </a:lvl8pPr>
            <a:lvl9pPr marL="3656679"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7680450" y="3390692"/>
            <a:ext cx="6682962" cy="6160168"/>
          </a:xfrm>
        </p:spPr>
        <p:txBody>
          <a:bodyPr/>
          <a:lstStyle>
            <a:lvl1pPr>
              <a:defRPr sz="2400"/>
            </a:lvl1pPr>
            <a:lvl2pPr>
              <a:defRPr sz="2000"/>
            </a:lvl2pPr>
            <a:lvl3pPr>
              <a:defRPr sz="1801"/>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CB2FA3E8-2A29-4887-A01E-0EDE360A2516}" type="datetime1">
              <a:rPr kumimoji="1" lang="ja-JP" altLang="en-US" smtClean="0"/>
              <a:pPr/>
              <a:t>2021/1/12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extLst>
      <p:ext uri="{BB962C8B-B14F-4D97-AF65-F5344CB8AC3E}">
        <p14:creationId xmlns:p14="http://schemas.microsoft.com/office/powerpoint/2010/main" val="569775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3CCA56BC-1154-4386-A16B-EBCAA966F554}" type="datetime1">
              <a:rPr kumimoji="1" lang="ja-JP" altLang="en-US" smtClean="0"/>
              <a:pPr/>
              <a:t>2021/1/12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extLst>
      <p:ext uri="{BB962C8B-B14F-4D97-AF65-F5344CB8AC3E}">
        <p14:creationId xmlns:p14="http://schemas.microsoft.com/office/powerpoint/2010/main" val="846045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pic>
        <p:nvPicPr>
          <p:cNvPr id="6" name="Picture 3">
            <a:extLst>
              <a:ext uri="{FF2B5EF4-FFF2-40B4-BE49-F238E27FC236}">
                <a16:creationId xmlns="" xmlns:a16="http://schemas.microsoft.com/office/drawing/2014/main" id="{6EEB7D0D-A43A-42A8-9ADD-DB81D1C33433}"/>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3961999" y="0"/>
            <a:ext cx="1058716" cy="1079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直線コネクタ 9">
            <a:extLst>
              <a:ext uri="{FF2B5EF4-FFF2-40B4-BE49-F238E27FC236}">
                <a16:creationId xmlns="" xmlns:a16="http://schemas.microsoft.com/office/drawing/2014/main" id="{AAFEEA0F-B62B-498A-93EF-BD9605EB87BE}"/>
              </a:ext>
            </a:extLst>
          </p:cNvPr>
          <p:cNvCxnSpPr/>
          <p:nvPr userDrawn="1"/>
        </p:nvCxnSpPr>
        <p:spPr>
          <a:xfrm>
            <a:off x="415883" y="1079932"/>
            <a:ext cx="14397491" cy="0"/>
          </a:xfrm>
          <a:prstGeom prst="line">
            <a:avLst/>
          </a:prstGeom>
          <a:ln w="285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 name="日付プレースホルダー 3">
            <a:extLst>
              <a:ext uri="{FF2B5EF4-FFF2-40B4-BE49-F238E27FC236}">
                <a16:creationId xmlns="" xmlns:a16="http://schemas.microsoft.com/office/drawing/2014/main" id="{5B1F1B6B-21BC-4177-88C4-5A9777E250AE}"/>
              </a:ext>
            </a:extLst>
          </p:cNvPr>
          <p:cNvSpPr>
            <a:spLocks noGrp="1"/>
          </p:cNvSpPr>
          <p:nvPr>
            <p:ph type="dt" sz="half" idx="10"/>
          </p:nvPr>
        </p:nvSpPr>
        <p:spPr/>
        <p:txBody>
          <a:bodyPr/>
          <a:lstStyle/>
          <a:p>
            <a:fld id="{05F3F5EA-49A4-4C1A-904C-E9BA143EF4A1}" type="datetime1">
              <a:rPr kumimoji="1" lang="ja-JP" altLang="en-US" smtClean="0"/>
              <a:pPr/>
              <a:t>2021/1/12</a:t>
            </a:fld>
            <a:endParaRPr kumimoji="1" lang="ja-JP" altLang="en-US"/>
          </a:p>
        </p:txBody>
      </p:sp>
      <p:sp>
        <p:nvSpPr>
          <p:cNvPr id="5" name="フッター プレースホルダー 4">
            <a:extLst>
              <a:ext uri="{FF2B5EF4-FFF2-40B4-BE49-F238E27FC236}">
                <a16:creationId xmlns="" xmlns:a16="http://schemas.microsoft.com/office/drawing/2014/main" id="{743D59F2-52BC-4420-81EC-0999C35408C4}"/>
              </a:ext>
            </a:extLst>
          </p:cNvPr>
          <p:cNvSpPr>
            <a:spLocks noGrp="1"/>
          </p:cNvSpPr>
          <p:nvPr>
            <p:ph type="ftr" sz="quarter" idx="11"/>
          </p:nvPr>
        </p:nvSpPr>
        <p:spPr/>
        <p:txBody>
          <a:bodyPr/>
          <a:lstStyle/>
          <a:p>
            <a:endParaRPr kumimoji="1" lang="ja-JP" altLang="en-US"/>
          </a:p>
        </p:txBody>
      </p:sp>
      <p:sp>
        <p:nvSpPr>
          <p:cNvPr id="13" name="スライド番号プレースホルダー 3">
            <a:extLst>
              <a:ext uri="{FF2B5EF4-FFF2-40B4-BE49-F238E27FC236}">
                <a16:creationId xmlns="" xmlns:a16="http://schemas.microsoft.com/office/drawing/2014/main" id="{8C587210-ECF4-4ADB-B004-CC40D604E6C6}"/>
              </a:ext>
            </a:extLst>
          </p:cNvPr>
          <p:cNvSpPr txBox="1">
            <a:spLocks/>
          </p:cNvSpPr>
          <p:nvPr userDrawn="1"/>
        </p:nvSpPr>
        <p:spPr>
          <a:xfrm>
            <a:off x="14616459" y="10314458"/>
            <a:ext cx="614917" cy="447433"/>
          </a:xfrm>
          <a:prstGeom prst="rect">
            <a:avLst/>
          </a:prstGeom>
        </p:spPr>
        <p:txBody>
          <a:bodyPr vert="horz" lIns="91440" tIns="45720" rIns="91440" bIns="45720" rtlCol="0" anchor="ctr"/>
          <a:lstStyle>
            <a:defPPr>
              <a:defRPr lang="ja-JP"/>
            </a:defPPr>
            <a:lvl1pPr marL="0" algn="r" defTabSz="914068" rtl="0" eaLnBrk="1" latinLnBrk="0" hangingPunct="1">
              <a:defRPr kumimoji="1" sz="1200" kern="1200">
                <a:solidFill>
                  <a:schemeClr val="tx1">
                    <a:tint val="75000"/>
                  </a:schemeClr>
                </a:solidFill>
                <a:latin typeface="+mn-lt"/>
                <a:ea typeface="+mn-ea"/>
                <a:cs typeface="+mn-cs"/>
              </a:defRPr>
            </a:lvl1pPr>
            <a:lvl2pPr marL="457034" algn="l" defTabSz="914068" rtl="0" eaLnBrk="1" latinLnBrk="0" hangingPunct="1">
              <a:defRPr kumimoji="1" sz="1799" kern="1200">
                <a:solidFill>
                  <a:schemeClr val="tx1"/>
                </a:solidFill>
                <a:latin typeface="+mn-lt"/>
                <a:ea typeface="+mn-ea"/>
                <a:cs typeface="+mn-cs"/>
              </a:defRPr>
            </a:lvl2pPr>
            <a:lvl3pPr marL="914068" algn="l" defTabSz="914068" rtl="0" eaLnBrk="1" latinLnBrk="0" hangingPunct="1">
              <a:defRPr kumimoji="1" sz="1799" kern="1200">
                <a:solidFill>
                  <a:schemeClr val="tx1"/>
                </a:solidFill>
                <a:latin typeface="+mn-lt"/>
                <a:ea typeface="+mn-ea"/>
                <a:cs typeface="+mn-cs"/>
              </a:defRPr>
            </a:lvl3pPr>
            <a:lvl4pPr marL="1371103" algn="l" defTabSz="914068" rtl="0" eaLnBrk="1" latinLnBrk="0" hangingPunct="1">
              <a:defRPr kumimoji="1" sz="1799" kern="1200">
                <a:solidFill>
                  <a:schemeClr val="tx1"/>
                </a:solidFill>
                <a:latin typeface="+mn-lt"/>
                <a:ea typeface="+mn-ea"/>
                <a:cs typeface="+mn-cs"/>
              </a:defRPr>
            </a:lvl4pPr>
            <a:lvl5pPr marL="1828135" algn="l" defTabSz="914068" rtl="0" eaLnBrk="1" latinLnBrk="0" hangingPunct="1">
              <a:defRPr kumimoji="1" sz="1799" kern="1200">
                <a:solidFill>
                  <a:schemeClr val="tx1"/>
                </a:solidFill>
                <a:latin typeface="+mn-lt"/>
                <a:ea typeface="+mn-ea"/>
                <a:cs typeface="+mn-cs"/>
              </a:defRPr>
            </a:lvl5pPr>
            <a:lvl6pPr marL="2285170" algn="l" defTabSz="914068" rtl="0" eaLnBrk="1" latinLnBrk="0" hangingPunct="1">
              <a:defRPr kumimoji="1" sz="1799" kern="1200">
                <a:solidFill>
                  <a:schemeClr val="tx1"/>
                </a:solidFill>
                <a:latin typeface="+mn-lt"/>
                <a:ea typeface="+mn-ea"/>
                <a:cs typeface="+mn-cs"/>
              </a:defRPr>
            </a:lvl6pPr>
            <a:lvl7pPr marL="2742201" algn="l" defTabSz="914068" rtl="0" eaLnBrk="1" latinLnBrk="0" hangingPunct="1">
              <a:defRPr kumimoji="1" sz="1799" kern="1200">
                <a:solidFill>
                  <a:schemeClr val="tx1"/>
                </a:solidFill>
                <a:latin typeface="+mn-lt"/>
                <a:ea typeface="+mn-ea"/>
                <a:cs typeface="+mn-cs"/>
              </a:defRPr>
            </a:lvl7pPr>
            <a:lvl8pPr marL="3199235" algn="l" defTabSz="914068" rtl="0" eaLnBrk="1" latinLnBrk="0" hangingPunct="1">
              <a:defRPr kumimoji="1" sz="1799" kern="1200">
                <a:solidFill>
                  <a:schemeClr val="tx1"/>
                </a:solidFill>
                <a:latin typeface="+mn-lt"/>
                <a:ea typeface="+mn-ea"/>
                <a:cs typeface="+mn-cs"/>
              </a:defRPr>
            </a:lvl8pPr>
            <a:lvl9pPr marL="3656270" algn="l" defTabSz="914068" rtl="0" eaLnBrk="1" latinLnBrk="0" hangingPunct="1">
              <a:defRPr kumimoji="1" sz="1799" kern="1200">
                <a:solidFill>
                  <a:schemeClr val="tx1"/>
                </a:solidFill>
                <a:latin typeface="+mn-lt"/>
                <a:ea typeface="+mn-ea"/>
                <a:cs typeface="+mn-cs"/>
              </a:defRPr>
            </a:lvl9pPr>
          </a:lstStyle>
          <a:p>
            <a:pPr algn="ctr"/>
            <a:fld id="{D2D8002D-B5B0-4BAC-B1F6-782DDCCE6D9C}" type="slidenum">
              <a:rPr lang="ja-JP" altLang="en-US" sz="1600" b="1" smtClean="0">
                <a:latin typeface="Meiryo UI" panose="020B0604030504040204" pitchFamily="50" charset="-128"/>
                <a:ea typeface="Meiryo UI" panose="020B0604030504040204" pitchFamily="50" charset="-128"/>
              </a:rPr>
              <a:pPr algn="ctr"/>
              <a:t>‹#›</a:t>
            </a:fld>
            <a:endParaRPr lang="ja-JP" altLang="en-US" sz="16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96333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 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756001" y="425735"/>
            <a:ext cx="4974163" cy="1811669"/>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5911254" y="425746"/>
            <a:ext cx="8452137" cy="9125166"/>
          </a:xfrm>
        </p:spPr>
        <p:txBody>
          <a:bodyPr/>
          <a:lstStyle>
            <a:lvl1pPr>
              <a:defRPr sz="3200"/>
            </a:lvl1pPr>
            <a:lvl2pPr>
              <a:defRPr sz="2799"/>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756001" y="2237382"/>
            <a:ext cx="4974163" cy="7313498"/>
          </a:xfrm>
        </p:spPr>
        <p:txBody>
          <a:bodyPr/>
          <a:lstStyle>
            <a:lvl1pPr marL="0" indent="0">
              <a:buNone/>
              <a:defRPr sz="1400"/>
            </a:lvl1pPr>
            <a:lvl2pPr marL="457086" indent="0">
              <a:buNone/>
              <a:defRPr sz="1200"/>
            </a:lvl2pPr>
            <a:lvl3pPr marL="914171" indent="0">
              <a:buNone/>
              <a:defRPr sz="999"/>
            </a:lvl3pPr>
            <a:lvl4pPr marL="1371257" indent="0">
              <a:buNone/>
              <a:defRPr sz="899"/>
            </a:lvl4pPr>
            <a:lvl5pPr marL="1828338" indent="0">
              <a:buNone/>
              <a:defRPr sz="899"/>
            </a:lvl5pPr>
            <a:lvl6pPr marL="2285426" indent="0">
              <a:buNone/>
              <a:defRPr sz="899"/>
            </a:lvl6pPr>
            <a:lvl7pPr marL="2742508" indent="0">
              <a:buNone/>
              <a:defRPr sz="899"/>
            </a:lvl7pPr>
            <a:lvl8pPr marL="3199593" indent="0">
              <a:buNone/>
              <a:defRPr sz="899"/>
            </a:lvl8pPr>
            <a:lvl9pPr marL="3656679" indent="0">
              <a:buNone/>
              <a:defRPr sz="899"/>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85A785F-7120-4CF1-8DDE-B94E8BADE6F4}" type="datetime1">
              <a:rPr kumimoji="1" lang="ja-JP" altLang="en-US" smtClean="0"/>
              <a:pPr/>
              <a:t>2021/1/12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extLst>
      <p:ext uri="{BB962C8B-B14F-4D97-AF65-F5344CB8AC3E}">
        <p14:creationId xmlns:p14="http://schemas.microsoft.com/office/powerpoint/2010/main" val="2584335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963498" y="7484280"/>
            <a:ext cx="9071610" cy="883563"/>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2963498" y="955333"/>
            <a:ext cx="9071610" cy="6415088"/>
          </a:xfrm>
        </p:spPr>
        <p:txBody>
          <a:bodyPr/>
          <a:lstStyle>
            <a:lvl1pPr marL="0" indent="0">
              <a:buNone/>
              <a:defRPr sz="3200"/>
            </a:lvl1pPr>
            <a:lvl2pPr marL="457086" indent="0">
              <a:buNone/>
              <a:defRPr sz="2799"/>
            </a:lvl2pPr>
            <a:lvl3pPr marL="914171" indent="0">
              <a:buNone/>
              <a:defRPr sz="2400"/>
            </a:lvl3pPr>
            <a:lvl4pPr marL="1371257" indent="0">
              <a:buNone/>
              <a:defRPr sz="2000"/>
            </a:lvl4pPr>
            <a:lvl5pPr marL="1828338" indent="0">
              <a:buNone/>
              <a:defRPr sz="2000"/>
            </a:lvl5pPr>
            <a:lvl6pPr marL="2285426" indent="0">
              <a:buNone/>
              <a:defRPr sz="2000"/>
            </a:lvl6pPr>
            <a:lvl7pPr marL="2742508" indent="0">
              <a:buNone/>
              <a:defRPr sz="2000"/>
            </a:lvl7pPr>
            <a:lvl8pPr marL="3199593" indent="0">
              <a:buNone/>
              <a:defRPr sz="2000"/>
            </a:lvl8pPr>
            <a:lvl9pPr marL="3656679" indent="0">
              <a:buNone/>
              <a:defRPr sz="2000"/>
            </a:lvl9pPr>
          </a:lstStyle>
          <a:p>
            <a:endParaRPr kumimoji="1" lang="ja-JP" altLang="en-US"/>
          </a:p>
        </p:txBody>
      </p:sp>
      <p:sp>
        <p:nvSpPr>
          <p:cNvPr id="4" name="テキスト プレースホルダー 3"/>
          <p:cNvSpPr>
            <a:spLocks noGrp="1"/>
          </p:cNvSpPr>
          <p:nvPr>
            <p:ph type="body" sz="half" idx="2"/>
          </p:nvPr>
        </p:nvSpPr>
        <p:spPr>
          <a:xfrm>
            <a:off x="2963498" y="8367870"/>
            <a:ext cx="9071610" cy="1254804"/>
          </a:xfrm>
        </p:spPr>
        <p:txBody>
          <a:bodyPr/>
          <a:lstStyle>
            <a:lvl1pPr marL="0" indent="0">
              <a:buNone/>
              <a:defRPr sz="1400"/>
            </a:lvl1pPr>
            <a:lvl2pPr marL="457086" indent="0">
              <a:buNone/>
              <a:defRPr sz="1200"/>
            </a:lvl2pPr>
            <a:lvl3pPr marL="914171" indent="0">
              <a:buNone/>
              <a:defRPr sz="999"/>
            </a:lvl3pPr>
            <a:lvl4pPr marL="1371257" indent="0">
              <a:buNone/>
              <a:defRPr sz="899"/>
            </a:lvl4pPr>
            <a:lvl5pPr marL="1828338" indent="0">
              <a:buNone/>
              <a:defRPr sz="899"/>
            </a:lvl5pPr>
            <a:lvl6pPr marL="2285426" indent="0">
              <a:buNone/>
              <a:defRPr sz="899"/>
            </a:lvl6pPr>
            <a:lvl7pPr marL="2742508" indent="0">
              <a:buNone/>
              <a:defRPr sz="899"/>
            </a:lvl7pPr>
            <a:lvl8pPr marL="3199593" indent="0">
              <a:buNone/>
              <a:defRPr sz="899"/>
            </a:lvl8pPr>
            <a:lvl9pPr marL="3656679" indent="0">
              <a:buNone/>
              <a:defRPr sz="899"/>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3CAD664-30A1-4711-8AFB-49A5E03B9FE4}" type="datetime1">
              <a:rPr kumimoji="1" lang="ja-JP" altLang="en-US" smtClean="0"/>
              <a:pPr/>
              <a:t>2021/1/12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extLst>
      <p:ext uri="{BB962C8B-B14F-4D97-AF65-F5344CB8AC3E}">
        <p14:creationId xmlns:p14="http://schemas.microsoft.com/office/powerpoint/2010/main" val="3458870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755968" y="428170"/>
            <a:ext cx="13607415" cy="1781969"/>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755968" y="2494771"/>
            <a:ext cx="13607415" cy="7056102"/>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755968" y="9909774"/>
            <a:ext cx="3527848" cy="569240"/>
          </a:xfrm>
          <a:prstGeom prst="rect">
            <a:avLst/>
          </a:prstGeom>
        </p:spPr>
        <p:txBody>
          <a:bodyPr vert="horz" lIns="91440" tIns="45720" rIns="91440" bIns="45720" rtlCol="0" anchor="ctr"/>
          <a:lstStyle>
            <a:lvl1pPr algn="l">
              <a:defRPr sz="1200">
                <a:solidFill>
                  <a:schemeClr val="tx1">
                    <a:tint val="75000"/>
                  </a:schemeClr>
                </a:solidFill>
              </a:defRPr>
            </a:lvl1pPr>
          </a:lstStyle>
          <a:p>
            <a:fld id="{05F3F5EA-49A4-4C1A-904C-E9BA143EF4A1}" type="datetime1">
              <a:rPr kumimoji="1" lang="ja-JP" altLang="en-US" smtClean="0"/>
              <a:pPr/>
              <a:t>2021/1/12</a:t>
            </a:fld>
            <a:endParaRPr kumimoji="1" lang="ja-JP" altLang="en-US"/>
          </a:p>
        </p:txBody>
      </p:sp>
      <p:sp>
        <p:nvSpPr>
          <p:cNvPr id="5" name="フッター プレースホルダー 4"/>
          <p:cNvSpPr>
            <a:spLocks noGrp="1"/>
          </p:cNvSpPr>
          <p:nvPr>
            <p:ph type="ftr" sz="quarter" idx="3"/>
          </p:nvPr>
        </p:nvSpPr>
        <p:spPr>
          <a:xfrm>
            <a:off x="5165778" y="9909774"/>
            <a:ext cx="4787794" cy="56924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10835534" y="9909774"/>
            <a:ext cx="3527848" cy="569240"/>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pPr/>
              <a:t>‹#›</a:t>
            </a:fld>
            <a:endParaRPr kumimoji="1" lang="ja-JP" altLang="en-US"/>
          </a:p>
        </p:txBody>
      </p:sp>
    </p:spTree>
    <p:extLst>
      <p:ext uri="{BB962C8B-B14F-4D97-AF65-F5344CB8AC3E}">
        <p14:creationId xmlns:p14="http://schemas.microsoft.com/office/powerpoint/2010/main" val="345257417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171" rtl="0" eaLnBrk="1" latinLnBrk="0" hangingPunct="1">
        <a:spcBef>
          <a:spcPct val="0"/>
        </a:spcBef>
        <a:buNone/>
        <a:defRPr kumimoji="1" sz="4399" kern="1200">
          <a:solidFill>
            <a:schemeClr val="tx1"/>
          </a:solidFill>
          <a:latin typeface="+mj-lt"/>
          <a:ea typeface="+mj-ea"/>
          <a:cs typeface="+mj-cs"/>
        </a:defRPr>
      </a:lvl1pPr>
    </p:titleStyle>
    <p:bodyStyle>
      <a:lvl1pPr marL="342813" indent="-342813" algn="l" defTabSz="914171"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764" indent="-285681" algn="l" defTabSz="914171" rtl="0" eaLnBrk="1" latinLnBrk="0" hangingPunct="1">
        <a:spcBef>
          <a:spcPct val="20000"/>
        </a:spcBef>
        <a:buFont typeface="Arial" panose="020B0604020202020204" pitchFamily="34" charset="0"/>
        <a:buChar char="–"/>
        <a:defRPr kumimoji="1" sz="2799" kern="1200">
          <a:solidFill>
            <a:schemeClr val="tx1"/>
          </a:solidFill>
          <a:latin typeface="+mn-lt"/>
          <a:ea typeface="+mn-ea"/>
          <a:cs typeface="+mn-cs"/>
        </a:defRPr>
      </a:lvl2pPr>
      <a:lvl3pPr marL="1142711" indent="-228543" algn="l" defTabSz="914171"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599797" indent="-228543" algn="l" defTabSz="914171"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6881" indent="-228543" algn="l" defTabSz="914171"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3966" indent="-228543" algn="l" defTabSz="914171"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053" indent="-228543" algn="l" defTabSz="914171"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8138" indent="-228543" algn="l" defTabSz="914171"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5222" indent="-228543" algn="l" defTabSz="914171"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171" rtl="0" eaLnBrk="1" latinLnBrk="0" hangingPunct="1">
        <a:defRPr kumimoji="1" sz="1801" kern="1200">
          <a:solidFill>
            <a:schemeClr val="tx1"/>
          </a:solidFill>
          <a:latin typeface="+mn-lt"/>
          <a:ea typeface="+mn-ea"/>
          <a:cs typeface="+mn-cs"/>
        </a:defRPr>
      </a:lvl1pPr>
      <a:lvl2pPr marL="457086" algn="l" defTabSz="914171" rtl="0" eaLnBrk="1" latinLnBrk="0" hangingPunct="1">
        <a:defRPr kumimoji="1" sz="1801" kern="1200">
          <a:solidFill>
            <a:schemeClr val="tx1"/>
          </a:solidFill>
          <a:latin typeface="+mn-lt"/>
          <a:ea typeface="+mn-ea"/>
          <a:cs typeface="+mn-cs"/>
        </a:defRPr>
      </a:lvl2pPr>
      <a:lvl3pPr marL="914171" algn="l" defTabSz="914171" rtl="0" eaLnBrk="1" latinLnBrk="0" hangingPunct="1">
        <a:defRPr kumimoji="1" sz="1801" kern="1200">
          <a:solidFill>
            <a:schemeClr val="tx1"/>
          </a:solidFill>
          <a:latin typeface="+mn-lt"/>
          <a:ea typeface="+mn-ea"/>
          <a:cs typeface="+mn-cs"/>
        </a:defRPr>
      </a:lvl3pPr>
      <a:lvl4pPr marL="1371257" algn="l" defTabSz="914171" rtl="0" eaLnBrk="1" latinLnBrk="0" hangingPunct="1">
        <a:defRPr kumimoji="1" sz="1801" kern="1200">
          <a:solidFill>
            <a:schemeClr val="tx1"/>
          </a:solidFill>
          <a:latin typeface="+mn-lt"/>
          <a:ea typeface="+mn-ea"/>
          <a:cs typeface="+mn-cs"/>
        </a:defRPr>
      </a:lvl4pPr>
      <a:lvl5pPr marL="1828338" algn="l" defTabSz="914171" rtl="0" eaLnBrk="1" latinLnBrk="0" hangingPunct="1">
        <a:defRPr kumimoji="1" sz="1801" kern="1200">
          <a:solidFill>
            <a:schemeClr val="tx1"/>
          </a:solidFill>
          <a:latin typeface="+mn-lt"/>
          <a:ea typeface="+mn-ea"/>
          <a:cs typeface="+mn-cs"/>
        </a:defRPr>
      </a:lvl5pPr>
      <a:lvl6pPr marL="2285426" algn="l" defTabSz="914171" rtl="0" eaLnBrk="1" latinLnBrk="0" hangingPunct="1">
        <a:defRPr kumimoji="1" sz="1801" kern="1200">
          <a:solidFill>
            <a:schemeClr val="tx1"/>
          </a:solidFill>
          <a:latin typeface="+mn-lt"/>
          <a:ea typeface="+mn-ea"/>
          <a:cs typeface="+mn-cs"/>
        </a:defRPr>
      </a:lvl6pPr>
      <a:lvl7pPr marL="2742508" algn="l" defTabSz="914171" rtl="0" eaLnBrk="1" latinLnBrk="0" hangingPunct="1">
        <a:defRPr kumimoji="1" sz="1801" kern="1200">
          <a:solidFill>
            <a:schemeClr val="tx1"/>
          </a:solidFill>
          <a:latin typeface="+mn-lt"/>
          <a:ea typeface="+mn-ea"/>
          <a:cs typeface="+mn-cs"/>
        </a:defRPr>
      </a:lvl7pPr>
      <a:lvl8pPr marL="3199593" algn="l" defTabSz="914171" rtl="0" eaLnBrk="1" latinLnBrk="0" hangingPunct="1">
        <a:defRPr kumimoji="1" sz="1801" kern="1200">
          <a:solidFill>
            <a:schemeClr val="tx1"/>
          </a:solidFill>
          <a:latin typeface="+mn-lt"/>
          <a:ea typeface="+mn-ea"/>
          <a:cs typeface="+mn-cs"/>
        </a:defRPr>
      </a:lvl8pPr>
      <a:lvl9pPr marL="3656679" algn="l" defTabSz="914171" rtl="0" eaLnBrk="1" latinLnBrk="0" hangingPunct="1">
        <a:defRPr kumimoji="1"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jpeg"/><Relationship Id="rId10" Type="http://schemas.openxmlformats.org/officeDocument/2006/relationships/image" Target="../media/image12.png"/><Relationship Id="rId4" Type="http://schemas.openxmlformats.org/officeDocument/2006/relationships/image" Target="../media/image6.jpeg"/><Relationship Id="rId9" Type="http://schemas.openxmlformats.org/officeDocument/2006/relationships/image" Target="../media/image11.jpeg"/></Relationships>
</file>

<file path=ppt/slides/_rels/slide3.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12.png"/><Relationship Id="rId3" Type="http://schemas.openxmlformats.org/officeDocument/2006/relationships/image" Target="../media/image14.png"/><Relationship Id="rId7" Type="http://schemas.openxmlformats.org/officeDocument/2006/relationships/image" Target="../media/image18.jpeg"/><Relationship Id="rId12" Type="http://schemas.openxmlformats.org/officeDocument/2006/relationships/image" Target="../media/image23.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7.jpeg"/><Relationship Id="rId11" Type="http://schemas.openxmlformats.org/officeDocument/2006/relationships/image" Target="../media/image22.emf"/><Relationship Id="rId5" Type="http://schemas.openxmlformats.org/officeDocument/2006/relationships/image" Target="../media/image16.jpe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jpeg"/><Relationship Id="rId14" Type="http://schemas.openxmlformats.org/officeDocument/2006/relationships/image" Target="../media/image2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52607A4E-BBF6-48E1-9F71-4FE9A0488E6B}"/>
              </a:ext>
            </a:extLst>
          </p:cNvPr>
          <p:cNvSpPr>
            <a:spLocks noGrp="1"/>
          </p:cNvSpPr>
          <p:nvPr>
            <p:ph type="ctrTitle"/>
          </p:nvPr>
        </p:nvSpPr>
        <p:spPr/>
        <p:txBody>
          <a:bodyPr/>
          <a:lstStyle/>
          <a:p>
            <a:r>
              <a:rPr kumimoji="1" lang="ja-JP" altLang="en-US" dirty="0">
                <a:solidFill>
                  <a:schemeClr val="tx1">
                    <a:lumMod val="75000"/>
                    <a:lumOff val="25000"/>
                  </a:schemeClr>
                </a:solidFill>
                <a:latin typeface="Meiryo UI" panose="020B0604030504040204" pitchFamily="50" charset="-128"/>
                <a:ea typeface="Meiryo UI" panose="020B0604030504040204" pitchFamily="50" charset="-128"/>
              </a:rPr>
              <a:t>水都大阪の取り組みについて</a:t>
            </a:r>
          </a:p>
        </p:txBody>
      </p:sp>
      <p:sp>
        <p:nvSpPr>
          <p:cNvPr id="3" name="字幕 2">
            <a:extLst>
              <a:ext uri="{FF2B5EF4-FFF2-40B4-BE49-F238E27FC236}">
                <a16:creationId xmlns="" xmlns:a16="http://schemas.microsoft.com/office/drawing/2014/main" id="{3D0659B8-86AD-4334-8CF3-F7DFFE506281}"/>
              </a:ext>
            </a:extLst>
          </p:cNvPr>
          <p:cNvSpPr>
            <a:spLocks noGrp="1"/>
          </p:cNvSpPr>
          <p:nvPr>
            <p:ph type="subTitle" idx="1"/>
          </p:nvPr>
        </p:nvSpPr>
        <p:spPr>
          <a:xfrm>
            <a:off x="2267903" y="6786066"/>
            <a:ext cx="10583545" cy="2004980"/>
          </a:xfrm>
        </p:spPr>
        <p:txBody>
          <a:bodyPr/>
          <a:lstStyle/>
          <a:p>
            <a:r>
              <a:rPr kumimoji="1" lang="en-US" altLang="ja-JP">
                <a:solidFill>
                  <a:schemeClr val="tx1">
                    <a:lumMod val="75000"/>
                    <a:lumOff val="25000"/>
                  </a:schemeClr>
                </a:solidFill>
                <a:latin typeface="Meiryo UI" panose="020B0604030504040204" pitchFamily="50" charset="-128"/>
                <a:ea typeface="Meiryo UI" panose="020B0604030504040204" pitchFamily="50" charset="-128"/>
              </a:rPr>
              <a:t>2021</a:t>
            </a:r>
            <a:r>
              <a:rPr kumimoji="1" lang="ja-JP" altLang="en-US">
                <a:solidFill>
                  <a:schemeClr val="tx1">
                    <a:lumMod val="75000"/>
                    <a:lumOff val="25000"/>
                  </a:schemeClr>
                </a:solidFill>
                <a:latin typeface="Meiryo UI" panose="020B0604030504040204" pitchFamily="50" charset="-128"/>
                <a:ea typeface="Meiryo UI" panose="020B0604030504040204" pitchFamily="50" charset="-128"/>
              </a:rPr>
              <a:t>年</a:t>
            </a:r>
            <a:r>
              <a:rPr kumimoji="1" lang="en-US" altLang="ja-JP" dirty="0">
                <a:solidFill>
                  <a:schemeClr val="tx1">
                    <a:lumMod val="75000"/>
                    <a:lumOff val="25000"/>
                  </a:schemeClr>
                </a:solidFill>
                <a:latin typeface="Meiryo UI" panose="020B0604030504040204" pitchFamily="50" charset="-128"/>
                <a:ea typeface="Meiryo UI" panose="020B0604030504040204" pitchFamily="50" charset="-128"/>
              </a:rPr>
              <a:t>1</a:t>
            </a:r>
            <a:r>
              <a:rPr kumimoji="1" lang="ja-JP" altLang="en-US" dirty="0">
                <a:solidFill>
                  <a:schemeClr val="tx1">
                    <a:lumMod val="75000"/>
                    <a:lumOff val="25000"/>
                  </a:schemeClr>
                </a:solidFill>
                <a:latin typeface="Meiryo UI" panose="020B0604030504040204" pitchFamily="50" charset="-128"/>
                <a:ea typeface="Meiryo UI" panose="020B0604030504040204" pitchFamily="50" charset="-128"/>
              </a:rPr>
              <a:t>月</a:t>
            </a:r>
            <a:endParaRPr kumimoji="1" lang="en-US" altLang="ja-JP" dirty="0">
              <a:solidFill>
                <a:schemeClr val="tx1">
                  <a:lumMod val="75000"/>
                  <a:lumOff val="25000"/>
                </a:schemeClr>
              </a:solidFill>
              <a:latin typeface="Meiryo UI" panose="020B0604030504040204" pitchFamily="50" charset="-128"/>
              <a:ea typeface="Meiryo UI" panose="020B0604030504040204" pitchFamily="50" charset="-128"/>
            </a:endParaRPr>
          </a:p>
          <a:p>
            <a:r>
              <a:rPr kumimoji="1" lang="ja-JP" altLang="en-US" dirty="0">
                <a:solidFill>
                  <a:schemeClr val="tx1">
                    <a:lumMod val="75000"/>
                    <a:lumOff val="25000"/>
                  </a:schemeClr>
                </a:solidFill>
                <a:latin typeface="Meiryo UI" panose="020B0604030504040204" pitchFamily="50" charset="-128"/>
                <a:ea typeface="Meiryo UI" panose="020B0604030504040204" pitchFamily="50" charset="-128"/>
              </a:rPr>
              <a:t>水都大阪コンソーシアム</a:t>
            </a:r>
          </a:p>
        </p:txBody>
      </p:sp>
      <p:sp>
        <p:nvSpPr>
          <p:cNvPr id="4" name="テキスト ボックス 2">
            <a:extLst>
              <a:ext uri="{FF2B5EF4-FFF2-40B4-BE49-F238E27FC236}">
                <a16:creationId xmlns="" xmlns:a16="http://schemas.microsoft.com/office/drawing/2014/main" id="{E07195FC-A566-4A7E-A4CE-81A61BB1B5AD}"/>
              </a:ext>
            </a:extLst>
          </p:cNvPr>
          <p:cNvSpPr txBox="1"/>
          <p:nvPr/>
        </p:nvSpPr>
        <p:spPr>
          <a:xfrm>
            <a:off x="12024171" y="161330"/>
            <a:ext cx="1979289" cy="720080"/>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2400" kern="100" dirty="0" smtClean="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報告事項１</a:t>
            </a:r>
            <a:endParaRPr lang="ja-JP" sz="24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4051574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テキスト ボックス 2">
            <a:extLst>
              <a:ext uri="{FF2B5EF4-FFF2-40B4-BE49-F238E27FC236}">
                <a16:creationId xmlns="" xmlns:a16="http://schemas.microsoft.com/office/drawing/2014/main" id="{E4ABC584-36FA-4A5F-944F-8A8BC7D996D4}"/>
              </a:ext>
            </a:extLst>
          </p:cNvPr>
          <p:cNvSpPr txBox="1"/>
          <p:nvPr/>
        </p:nvSpPr>
        <p:spPr>
          <a:xfrm>
            <a:off x="13032283" y="161330"/>
            <a:ext cx="971177" cy="32870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200" kern="100" dirty="0" smtClean="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報告事項１</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10" name="テキスト ボックス 1">
            <a:extLst>
              <a:ext uri="{FF2B5EF4-FFF2-40B4-BE49-F238E27FC236}">
                <a16:creationId xmlns="" xmlns:a16="http://schemas.microsoft.com/office/drawing/2014/main" id="{22BB6E56-655B-4165-A7FD-85463E47B4F4}"/>
              </a:ext>
            </a:extLst>
          </p:cNvPr>
          <p:cNvSpPr txBox="1"/>
          <p:nvPr/>
        </p:nvSpPr>
        <p:spPr>
          <a:xfrm>
            <a:off x="11551830" y="574576"/>
            <a:ext cx="2488565" cy="4508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第</a:t>
            </a:r>
            <a:r>
              <a:rPr lang="en-US"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12</a:t>
            </a:r>
            <a:r>
              <a:rPr 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回水と光のまちづくり推進会議</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r"/>
            <a:r>
              <a:rPr lang="en-US"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2021</a:t>
            </a:r>
            <a:r>
              <a:rPr 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年</a:t>
            </a:r>
            <a:r>
              <a:rPr lang="en-US"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1</a:t>
            </a:r>
            <a:r>
              <a:rPr 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月</a:t>
            </a:r>
            <a:r>
              <a:rPr lang="en-US"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14</a:t>
            </a:r>
            <a:r>
              <a:rPr 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日</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11" name="テキスト ボックス 110">
            <a:extLst>
              <a:ext uri="{FF2B5EF4-FFF2-40B4-BE49-F238E27FC236}">
                <a16:creationId xmlns="" xmlns:a16="http://schemas.microsoft.com/office/drawing/2014/main" id="{0A7F5658-7414-4B83-AD97-EE3C521253C5}"/>
              </a:ext>
            </a:extLst>
          </p:cNvPr>
          <p:cNvSpPr txBox="1"/>
          <p:nvPr/>
        </p:nvSpPr>
        <p:spPr>
          <a:xfrm>
            <a:off x="358875" y="449363"/>
            <a:ext cx="11192955" cy="461664"/>
          </a:xfrm>
          <a:prstGeom prst="rect">
            <a:avLst/>
          </a:prstGeom>
          <a:noFill/>
        </p:spPr>
        <p:txBody>
          <a:bodyPr wrap="square">
            <a:spAutoFit/>
          </a:bodyPr>
          <a:lstStyle/>
          <a:p>
            <a:r>
              <a:rPr lang="ja-JP" altLang="en-US" sz="2400" b="1" dirty="0">
                <a:solidFill>
                  <a:schemeClr val="tx2"/>
                </a:solidFill>
                <a:latin typeface="Meiryo UI" panose="020B0604030504040204" pitchFamily="50" charset="-128"/>
                <a:ea typeface="Meiryo UI" panose="020B0604030504040204" pitchFamily="50" charset="-128"/>
              </a:rPr>
              <a:t>水都大阪コンソーシアム</a:t>
            </a:r>
            <a:r>
              <a:rPr lang="en-US" altLang="ja-JP" sz="2400" b="1" dirty="0">
                <a:solidFill>
                  <a:schemeClr val="tx2"/>
                </a:solidFill>
                <a:latin typeface="Meiryo UI" panose="020B0604030504040204" pitchFamily="50" charset="-128"/>
                <a:ea typeface="Meiryo UI" panose="020B0604030504040204" pitchFamily="50" charset="-128"/>
              </a:rPr>
              <a:t>4</a:t>
            </a:r>
            <a:r>
              <a:rPr lang="ja-JP" altLang="en-US" sz="2400" b="1" dirty="0">
                <a:solidFill>
                  <a:schemeClr val="tx2"/>
                </a:solidFill>
                <a:latin typeface="Meiryo UI" panose="020B0604030504040204" pitchFamily="50" charset="-128"/>
                <a:ea typeface="Meiryo UI" panose="020B0604030504040204" pitchFamily="50" charset="-128"/>
              </a:rPr>
              <a:t>年間（</a:t>
            </a:r>
            <a:r>
              <a:rPr lang="en-US" altLang="ja-JP" sz="2400" b="1" dirty="0">
                <a:solidFill>
                  <a:schemeClr val="tx2"/>
                </a:solidFill>
                <a:latin typeface="Meiryo UI" panose="020B0604030504040204" pitchFamily="50" charset="-128"/>
                <a:ea typeface="Meiryo UI" panose="020B0604030504040204" pitchFamily="50" charset="-128"/>
              </a:rPr>
              <a:t>2017</a:t>
            </a:r>
            <a:r>
              <a:rPr lang="ja-JP" altLang="en-US" sz="2400" b="1" dirty="0">
                <a:solidFill>
                  <a:schemeClr val="tx2"/>
                </a:solidFill>
                <a:latin typeface="Meiryo UI" panose="020B0604030504040204" pitchFamily="50" charset="-128"/>
                <a:ea typeface="Meiryo UI" panose="020B0604030504040204" pitchFamily="50" charset="-128"/>
              </a:rPr>
              <a:t>年度～</a:t>
            </a:r>
            <a:r>
              <a:rPr lang="en-US" altLang="ja-JP" sz="2400" b="1" dirty="0">
                <a:solidFill>
                  <a:schemeClr val="tx2"/>
                </a:solidFill>
                <a:latin typeface="Meiryo UI" panose="020B0604030504040204" pitchFamily="50" charset="-128"/>
                <a:ea typeface="Meiryo UI" panose="020B0604030504040204" pitchFamily="50" charset="-128"/>
              </a:rPr>
              <a:t>2020</a:t>
            </a:r>
            <a:r>
              <a:rPr lang="ja-JP" altLang="en-US" sz="2400" b="1" dirty="0">
                <a:solidFill>
                  <a:schemeClr val="tx2"/>
                </a:solidFill>
                <a:latin typeface="Meiryo UI" panose="020B0604030504040204" pitchFamily="50" charset="-128"/>
                <a:ea typeface="Meiryo UI" panose="020B0604030504040204" pitchFamily="50" charset="-128"/>
              </a:rPr>
              <a:t>年度）の取組み</a:t>
            </a:r>
          </a:p>
        </p:txBody>
      </p:sp>
      <p:graphicFrame>
        <p:nvGraphicFramePr>
          <p:cNvPr id="113" name="表 3">
            <a:extLst>
              <a:ext uri="{FF2B5EF4-FFF2-40B4-BE49-F238E27FC236}">
                <a16:creationId xmlns="" xmlns:a16="http://schemas.microsoft.com/office/drawing/2014/main" id="{577B0372-D0D8-4924-B1B8-0B8D7339FF45}"/>
              </a:ext>
            </a:extLst>
          </p:cNvPr>
          <p:cNvGraphicFramePr>
            <a:graphicFrameLocks noGrp="1"/>
          </p:cNvGraphicFramePr>
          <p:nvPr>
            <p:extLst>
              <p:ext uri="{D42A27DB-BD31-4B8C-83A1-F6EECF244321}">
                <p14:modId xmlns:p14="http://schemas.microsoft.com/office/powerpoint/2010/main" val="950966101"/>
              </p:ext>
            </p:extLst>
          </p:nvPr>
        </p:nvGraphicFramePr>
        <p:xfrm>
          <a:off x="384103" y="1241450"/>
          <a:ext cx="14376373" cy="9020694"/>
        </p:xfrm>
        <a:graphic>
          <a:graphicData uri="http://schemas.openxmlformats.org/drawingml/2006/table">
            <a:tbl>
              <a:tblPr firstRow="1" bandRow="1">
                <a:tableStyleId>{5940675A-B579-460E-94D1-54222C63F5DA}</a:tableStyleId>
              </a:tblPr>
              <a:tblGrid>
                <a:gridCol w="1414932">
                  <a:extLst>
                    <a:ext uri="{9D8B030D-6E8A-4147-A177-3AD203B41FA5}">
                      <a16:colId xmlns="" xmlns:a16="http://schemas.microsoft.com/office/drawing/2014/main" val="337296681"/>
                    </a:ext>
                  </a:extLst>
                </a:gridCol>
                <a:gridCol w="2880320">
                  <a:extLst>
                    <a:ext uri="{9D8B030D-6E8A-4147-A177-3AD203B41FA5}">
                      <a16:colId xmlns="" xmlns:a16="http://schemas.microsoft.com/office/drawing/2014/main" val="2138273464"/>
                    </a:ext>
                  </a:extLst>
                </a:gridCol>
                <a:gridCol w="3243514">
                  <a:extLst>
                    <a:ext uri="{9D8B030D-6E8A-4147-A177-3AD203B41FA5}">
                      <a16:colId xmlns="" xmlns:a16="http://schemas.microsoft.com/office/drawing/2014/main" val="3917857342"/>
                    </a:ext>
                  </a:extLst>
                </a:gridCol>
                <a:gridCol w="3243514">
                  <a:extLst>
                    <a:ext uri="{9D8B030D-6E8A-4147-A177-3AD203B41FA5}">
                      <a16:colId xmlns="" xmlns:a16="http://schemas.microsoft.com/office/drawing/2014/main" val="558316102"/>
                    </a:ext>
                  </a:extLst>
                </a:gridCol>
                <a:gridCol w="3594093">
                  <a:extLst>
                    <a:ext uri="{9D8B030D-6E8A-4147-A177-3AD203B41FA5}">
                      <a16:colId xmlns="" xmlns:a16="http://schemas.microsoft.com/office/drawing/2014/main" val="452665646"/>
                    </a:ext>
                  </a:extLst>
                </a:gridCol>
              </a:tblGrid>
              <a:tr h="426376">
                <a:tc>
                  <a:txBody>
                    <a:bodyPr/>
                    <a:lstStyle/>
                    <a:p>
                      <a:pPr algn="ctr"/>
                      <a:r>
                        <a:rPr kumimoji="1" lang="ja-JP" altLang="en-US" sz="1400" b="1" dirty="0">
                          <a:latin typeface="Meiryo UI" panose="020B0604030504040204" pitchFamily="50" charset="-128"/>
                          <a:ea typeface="Meiryo UI" panose="020B0604030504040204" pitchFamily="50" charset="-128"/>
                        </a:rPr>
                        <a:t>方針</a:t>
                      </a:r>
                    </a:p>
                  </a:txBody>
                  <a:tcPr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solidFill>
                      <a:schemeClr val="accent5">
                        <a:lumMod val="40000"/>
                        <a:lumOff val="60000"/>
                      </a:schemeClr>
                    </a:solidFill>
                  </a:tcPr>
                </a:tc>
                <a:tc>
                  <a:txBody>
                    <a:bodyPr/>
                    <a:lstStyle/>
                    <a:p>
                      <a:pPr algn="ctr"/>
                      <a:r>
                        <a:rPr kumimoji="1" lang="en-US" altLang="ja-JP" sz="1400" b="1" dirty="0">
                          <a:latin typeface="Meiryo UI" panose="020B0604030504040204" pitchFamily="50" charset="-128"/>
                          <a:ea typeface="Meiryo UI" panose="020B0604030504040204" pitchFamily="50" charset="-128"/>
                        </a:rPr>
                        <a:t>2020</a:t>
                      </a:r>
                      <a:r>
                        <a:rPr kumimoji="1" lang="ja-JP" altLang="en-US" sz="1400" b="1" dirty="0">
                          <a:latin typeface="Meiryo UI" panose="020B0604030504040204" pitchFamily="50" charset="-128"/>
                          <a:ea typeface="Meiryo UI" panose="020B0604030504040204" pitchFamily="50" charset="-128"/>
                        </a:rPr>
                        <a:t>年度末に目指す姿</a:t>
                      </a:r>
                    </a:p>
                  </a:txBody>
                  <a:tcPr anchor="ctr">
                    <a:lnT w="38100" cap="flat" cmpd="sng" algn="ctr">
                      <a:solidFill>
                        <a:schemeClr val="tx1"/>
                      </a:solidFill>
                      <a:prstDash val="solid"/>
                      <a:round/>
                      <a:headEnd type="none" w="med" len="med"/>
                      <a:tailEnd type="none" w="med" len="med"/>
                    </a:lnT>
                    <a:solidFill>
                      <a:schemeClr val="accent5">
                        <a:lumMod val="40000"/>
                        <a:lumOff val="60000"/>
                      </a:schemeClr>
                    </a:solidFill>
                  </a:tcPr>
                </a:tc>
                <a:tc gridSpan="2">
                  <a:txBody>
                    <a:bodyPr/>
                    <a:lstStyle/>
                    <a:p>
                      <a:pPr algn="ctr"/>
                      <a:r>
                        <a:rPr kumimoji="1" lang="en-US" altLang="ja-JP" sz="1400" b="1" dirty="0">
                          <a:latin typeface="Meiryo UI" panose="020B0604030504040204" pitchFamily="50" charset="-128"/>
                          <a:ea typeface="Meiryo UI" panose="020B0604030504040204" pitchFamily="50" charset="-128"/>
                        </a:rPr>
                        <a:t>4</a:t>
                      </a:r>
                      <a:r>
                        <a:rPr kumimoji="1" lang="ja-JP" altLang="en-US" sz="1400" b="1" dirty="0">
                          <a:latin typeface="Meiryo UI" panose="020B0604030504040204" pitchFamily="50" charset="-128"/>
                          <a:ea typeface="Meiryo UI" panose="020B0604030504040204" pitchFamily="50" charset="-128"/>
                        </a:rPr>
                        <a:t>年間の取組み（再生から成長へ）</a:t>
                      </a:r>
                    </a:p>
                  </a:txBody>
                  <a:tcPr anchor="ctr">
                    <a:lnT w="38100" cap="flat" cmpd="sng" algn="ctr">
                      <a:solidFill>
                        <a:schemeClr val="tx1"/>
                      </a:solidFill>
                      <a:prstDash val="solid"/>
                      <a:round/>
                      <a:headEnd type="none" w="med" len="med"/>
                      <a:tailEnd type="none" w="med" len="med"/>
                    </a:lnT>
                    <a:solidFill>
                      <a:schemeClr val="accent5">
                        <a:lumMod val="40000"/>
                        <a:lumOff val="60000"/>
                      </a:schemeClr>
                    </a:solidFill>
                  </a:tcPr>
                </a:tc>
                <a:tc hMerge="1">
                  <a:txBody>
                    <a:bodyPr/>
                    <a:lstStyle/>
                    <a:p>
                      <a:endParaRPr kumimoji="1" lang="ja-JP" altLang="en-US"/>
                    </a:p>
                  </a:txBody>
                  <a:tcPr/>
                </a:tc>
                <a:tc>
                  <a:txBody>
                    <a:bodyPr/>
                    <a:lstStyle/>
                    <a:p>
                      <a:pPr algn="ctr"/>
                      <a:r>
                        <a:rPr kumimoji="1" lang="ja-JP" altLang="en-US" sz="1400" b="1" dirty="0">
                          <a:latin typeface="Meiryo UI" panose="020B0604030504040204" pitchFamily="50" charset="-128"/>
                          <a:ea typeface="Meiryo UI" panose="020B0604030504040204" pitchFamily="50" charset="-128"/>
                        </a:rPr>
                        <a:t>次期水都大阪の方向性（持続的な成長）</a:t>
                      </a:r>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chemeClr val="accent5">
                        <a:lumMod val="40000"/>
                        <a:lumOff val="60000"/>
                      </a:schemeClr>
                    </a:solidFill>
                  </a:tcPr>
                </a:tc>
                <a:extLst>
                  <a:ext uri="{0D108BD9-81ED-4DB2-BD59-A6C34878D82A}">
                    <a16:rowId xmlns="" xmlns:a16="http://schemas.microsoft.com/office/drawing/2014/main" val="564267912"/>
                  </a:ext>
                </a:extLst>
              </a:tr>
              <a:tr h="2804826">
                <a:tc rowSpan="3">
                  <a:txBody>
                    <a:bodyPr/>
                    <a:lstStyle/>
                    <a:p>
                      <a:pPr algn="l">
                        <a:lnSpc>
                          <a:spcPct val="150000"/>
                        </a:lnSpc>
                      </a:pPr>
                      <a:r>
                        <a:rPr kumimoji="1" lang="ja-JP" altLang="en-US" sz="1400" b="0" dirty="0">
                          <a:latin typeface="Meiryo UI" panose="020B0604030504040204" pitchFamily="50" charset="-128"/>
                          <a:ea typeface="Meiryo UI" panose="020B0604030504040204" pitchFamily="50" charset="-128"/>
                        </a:rPr>
                        <a:t>公民の力を結集し、水辺に携わる多くのプレイヤーの参画により、水と光の魅力にさらなる「</a:t>
                      </a:r>
                      <a:r>
                        <a:rPr kumimoji="1" lang="ja-JP" altLang="en-US" sz="1400" b="1" baseline="0" dirty="0">
                          <a:solidFill>
                            <a:srgbClr val="0000FF"/>
                          </a:solidFill>
                          <a:latin typeface="Meiryo UI" panose="020B0604030504040204" pitchFamily="50" charset="-128"/>
                          <a:ea typeface="Meiryo UI" panose="020B0604030504040204" pitchFamily="50" charset="-128"/>
                        </a:rPr>
                        <a:t>広がり</a:t>
                      </a:r>
                      <a:r>
                        <a:rPr kumimoji="1" lang="ja-JP" altLang="en-US" sz="1400" b="0" dirty="0">
                          <a:latin typeface="Meiryo UI" panose="020B0604030504040204" pitchFamily="50" charset="-128"/>
                          <a:ea typeface="Meiryo UI" panose="020B0604030504040204" pitchFamily="50" charset="-128"/>
                        </a:rPr>
                        <a:t>」と「</a:t>
                      </a:r>
                      <a:r>
                        <a:rPr kumimoji="1" lang="ja-JP" altLang="en-US" sz="1400" b="1" dirty="0">
                          <a:solidFill>
                            <a:srgbClr val="0000FF"/>
                          </a:solidFill>
                          <a:latin typeface="Meiryo UI" panose="020B0604030504040204" pitchFamily="50" charset="-128"/>
                          <a:ea typeface="Meiryo UI" panose="020B0604030504040204" pitchFamily="50" charset="-128"/>
                        </a:rPr>
                        <a:t>厚み</a:t>
                      </a:r>
                      <a:r>
                        <a:rPr kumimoji="1" lang="ja-JP" altLang="en-US" sz="1400" b="0" dirty="0">
                          <a:latin typeface="Meiryo UI" panose="020B0604030504040204" pitchFamily="50" charset="-128"/>
                          <a:ea typeface="Meiryo UI" panose="020B0604030504040204" pitchFamily="50" charset="-128"/>
                        </a:rPr>
                        <a:t>」を創出</a:t>
                      </a:r>
                    </a:p>
                  </a:txBody>
                  <a:tcPr vert="wordArtVertRtl" anchor="ct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tcPr>
                </a:tc>
                <a:tc>
                  <a:txBody>
                    <a:bodyPr/>
                    <a:lstStyle/>
                    <a:p>
                      <a:pPr marL="180975" indent="-180975">
                        <a:lnSpc>
                          <a:spcPct val="150000"/>
                        </a:lnSpc>
                      </a:pPr>
                      <a:r>
                        <a:rPr kumimoji="1" lang="ja-JP" altLang="en-US" sz="1400" b="0" dirty="0">
                          <a:latin typeface="Meiryo UI" panose="020B0604030504040204" pitchFamily="50" charset="-128"/>
                          <a:ea typeface="Meiryo UI" panose="020B0604030504040204" pitchFamily="50" charset="-128"/>
                        </a:rPr>
                        <a:t>■水辺の拠点・観光資源をつなぐほか、ベイエリアや淀川舟運の胎動との連携によるネットワーク形成を通じ、</a:t>
                      </a:r>
                      <a:r>
                        <a:rPr kumimoji="1" lang="en-US" altLang="ja-JP" sz="1400" b="0" dirty="0">
                          <a:latin typeface="Meiryo UI" panose="020B0604030504040204" pitchFamily="50" charset="-128"/>
                          <a:ea typeface="Meiryo UI" panose="020B0604030504040204" pitchFamily="50" charset="-128"/>
                        </a:rPr>
                        <a:t/>
                      </a:r>
                      <a:br>
                        <a:rPr kumimoji="1" lang="en-US" altLang="ja-JP" sz="1400" b="0" dirty="0">
                          <a:latin typeface="Meiryo UI" panose="020B0604030504040204" pitchFamily="50" charset="-128"/>
                          <a:ea typeface="Meiryo UI" panose="020B0604030504040204" pitchFamily="50" charset="-128"/>
                        </a:rPr>
                      </a:br>
                      <a:r>
                        <a:rPr kumimoji="1" lang="ja-JP" altLang="en-US" sz="1400" b="0" u="sng" dirty="0">
                          <a:latin typeface="Meiryo UI" panose="020B0604030504040204" pitchFamily="50" charset="-128"/>
                          <a:ea typeface="Meiryo UI" panose="020B0604030504040204" pitchFamily="50" charset="-128"/>
                        </a:rPr>
                        <a:t>水都大阪の魅力に「</a:t>
                      </a:r>
                      <a:r>
                        <a:rPr kumimoji="1" lang="ja-JP" altLang="en-US" sz="1400" b="1" u="sng" dirty="0">
                          <a:solidFill>
                            <a:srgbClr val="0000FF"/>
                          </a:solidFill>
                          <a:latin typeface="Meiryo UI" panose="020B0604030504040204" pitchFamily="50" charset="-128"/>
                          <a:ea typeface="Meiryo UI" panose="020B0604030504040204" pitchFamily="50" charset="-128"/>
                        </a:rPr>
                        <a:t>広がり</a:t>
                      </a:r>
                      <a:r>
                        <a:rPr kumimoji="1" lang="ja-JP" altLang="en-US" sz="1400" b="0" u="sng" dirty="0">
                          <a:latin typeface="Meiryo UI" panose="020B0604030504040204" pitchFamily="50" charset="-128"/>
                          <a:ea typeface="Meiryo UI" panose="020B0604030504040204" pitchFamily="50" charset="-128"/>
                        </a:rPr>
                        <a:t>」を創出</a:t>
                      </a:r>
                    </a:p>
                  </a:txBody>
                  <a:tcPr/>
                </a:tc>
                <a:tc rowSpan="2" gridSpan="2">
                  <a:txBody>
                    <a:bodyPr/>
                    <a:lstStyle/>
                    <a:p>
                      <a:pPr>
                        <a:spcAft>
                          <a:spcPts val="600"/>
                        </a:spcAft>
                      </a:pPr>
                      <a:r>
                        <a:rPr kumimoji="1" lang="ja-JP" altLang="en-US" sz="1400" b="1" dirty="0">
                          <a:latin typeface="Meiryo UI" panose="020B0604030504040204" pitchFamily="50" charset="-128"/>
                          <a:ea typeface="Meiryo UI" panose="020B0604030504040204" pitchFamily="50" charset="-128"/>
                        </a:rPr>
                        <a:t>■</a:t>
                      </a:r>
                      <a:r>
                        <a:rPr kumimoji="1" lang="ja-JP" altLang="en-US" sz="1400" b="1" u="sng" dirty="0">
                          <a:latin typeface="Meiryo UI" panose="020B0604030504040204" pitchFamily="50" charset="-128"/>
                          <a:ea typeface="Meiryo UI" panose="020B0604030504040204" pitchFamily="50" charset="-128"/>
                        </a:rPr>
                        <a:t>舟運活性化、水辺・水上観光メニューの充実</a:t>
                      </a:r>
                    </a:p>
                    <a:p>
                      <a:pPr>
                        <a:spcAft>
                          <a:spcPts val="600"/>
                        </a:spcAft>
                      </a:pPr>
                      <a:r>
                        <a:rPr kumimoji="1" lang="ja-JP" altLang="en-US" sz="1400" dirty="0">
                          <a:latin typeface="Meiryo UI" panose="020B0604030504040204" pitchFamily="50" charset="-128"/>
                          <a:ea typeface="Meiryo UI" panose="020B0604030504040204" pitchFamily="50" charset="-128"/>
                        </a:rPr>
                        <a:t> ○舟運の魅力向上のための水辺拠点の活性化（八軒家浜、ほたるまち等）</a:t>
                      </a:r>
                    </a:p>
                    <a:p>
                      <a:pPr>
                        <a:spcAft>
                          <a:spcPts val="600"/>
                        </a:spcAft>
                      </a:pPr>
                      <a:r>
                        <a:rPr kumimoji="1" lang="ja-JP" altLang="en-US" sz="1400" dirty="0">
                          <a:latin typeface="Meiryo UI" panose="020B0604030504040204" pitchFamily="50" charset="-128"/>
                          <a:ea typeface="Meiryo UI" panose="020B0604030504040204" pitchFamily="50" charset="-128"/>
                        </a:rPr>
                        <a:t> ○新たなクルーズの造成</a:t>
                      </a:r>
                    </a:p>
                    <a:p>
                      <a:pPr>
                        <a:spcAft>
                          <a:spcPts val="600"/>
                        </a:spcAft>
                      </a:pPr>
                      <a:r>
                        <a:rPr kumimoji="1" lang="ja-JP" altLang="en-US" sz="1400" dirty="0">
                          <a:latin typeface="Meiryo UI" panose="020B0604030504040204" pitchFamily="50" charset="-128"/>
                          <a:ea typeface="Meiryo UI" panose="020B0604030504040204" pitchFamily="50" charset="-128"/>
                        </a:rPr>
                        <a:t> ○舟運基盤整備</a:t>
                      </a:r>
                      <a:endParaRPr kumimoji="1" lang="en-US" altLang="ja-JP" sz="1400" dirty="0">
                        <a:latin typeface="Meiryo UI" panose="020B0604030504040204" pitchFamily="50" charset="-128"/>
                        <a:ea typeface="Meiryo UI" panose="020B0604030504040204" pitchFamily="50" charset="-128"/>
                      </a:endParaRPr>
                    </a:p>
                    <a:p>
                      <a:pPr>
                        <a:spcAft>
                          <a:spcPts val="600"/>
                        </a:spcAft>
                      </a:pPr>
                      <a:r>
                        <a:rPr kumimoji="1" lang="ja-JP" altLang="en-US" sz="1400" dirty="0">
                          <a:latin typeface="Meiryo UI" panose="020B0604030504040204" pitchFamily="50" charset="-128"/>
                          <a:ea typeface="Meiryo UI" panose="020B0604030504040204" pitchFamily="50" charset="-128"/>
                        </a:rPr>
                        <a:t>　（舟運航行安全検討会への参画等）</a:t>
                      </a:r>
                    </a:p>
                    <a:p>
                      <a:pPr>
                        <a:spcAft>
                          <a:spcPts val="600"/>
                        </a:spcAft>
                      </a:pPr>
                      <a:r>
                        <a:rPr kumimoji="1" lang="ja-JP" altLang="en-US" sz="1400" b="1" dirty="0">
                          <a:latin typeface="Meiryo UI" panose="020B0604030504040204" pitchFamily="50" charset="-128"/>
                          <a:ea typeface="Meiryo UI" panose="020B0604030504040204" pitchFamily="50" charset="-128"/>
                        </a:rPr>
                        <a:t>＜課題＞</a:t>
                      </a:r>
                    </a:p>
                    <a:p>
                      <a:pPr>
                        <a:spcAft>
                          <a:spcPts val="600"/>
                        </a:spcAft>
                      </a:pPr>
                      <a:r>
                        <a:rPr kumimoji="1" lang="ja-JP" altLang="en-US" sz="1400" dirty="0">
                          <a:latin typeface="Meiryo UI" panose="020B0604030504040204" pitchFamily="50" charset="-128"/>
                          <a:ea typeface="Meiryo UI" panose="020B0604030504040204" pitchFamily="50" charset="-128"/>
                        </a:rPr>
                        <a:t> ●水辺事業者や地域との密接な連携</a:t>
                      </a:r>
                    </a:p>
                    <a:p>
                      <a:pPr>
                        <a:spcAft>
                          <a:spcPts val="600"/>
                        </a:spcAft>
                      </a:pPr>
                      <a:r>
                        <a:rPr kumimoji="1" lang="ja-JP" altLang="en-US" sz="1400" dirty="0">
                          <a:latin typeface="Meiryo UI" panose="020B0604030504040204" pitchFamily="50" charset="-128"/>
                          <a:ea typeface="Meiryo UI" panose="020B0604030504040204" pitchFamily="50" charset="-128"/>
                        </a:rPr>
                        <a:t> ●安全対策のさらなる強化、新型コロナ対策</a:t>
                      </a:r>
                    </a:p>
                    <a:p>
                      <a:pPr>
                        <a:spcAft>
                          <a:spcPts val="600"/>
                        </a:spcAft>
                      </a:pPr>
                      <a:r>
                        <a:rPr kumimoji="1" lang="ja-JP" altLang="en-US" sz="1400" dirty="0">
                          <a:latin typeface="Meiryo UI" panose="020B0604030504040204" pitchFamily="50" charset="-128"/>
                          <a:ea typeface="Meiryo UI" panose="020B0604030504040204" pitchFamily="50" charset="-128"/>
                        </a:rPr>
                        <a:t> ●舟運利用者の利便性向上</a:t>
                      </a:r>
                    </a:p>
                    <a:p>
                      <a:pPr>
                        <a:spcAft>
                          <a:spcPts val="600"/>
                        </a:spcAft>
                      </a:pPr>
                      <a:endParaRPr kumimoji="1" lang="ja-JP" altLang="en-US" sz="800" dirty="0">
                        <a:latin typeface="Meiryo UI" panose="020B0604030504040204" pitchFamily="50" charset="-128"/>
                        <a:ea typeface="Meiryo UI" panose="020B0604030504040204" pitchFamily="50" charset="-128"/>
                      </a:endParaRPr>
                    </a:p>
                    <a:p>
                      <a:pPr>
                        <a:spcAft>
                          <a:spcPts val="600"/>
                        </a:spcAft>
                      </a:pPr>
                      <a:r>
                        <a:rPr kumimoji="1" lang="ja-JP" altLang="en-US" sz="1400" b="1" dirty="0">
                          <a:latin typeface="Meiryo UI" panose="020B0604030504040204" pitchFamily="50" charset="-128"/>
                          <a:ea typeface="Meiryo UI" panose="020B0604030504040204" pitchFamily="50" charset="-128"/>
                        </a:rPr>
                        <a:t>■</a:t>
                      </a:r>
                      <a:r>
                        <a:rPr kumimoji="1" lang="ja-JP" altLang="en-US" sz="1400" b="1" u="sng" dirty="0">
                          <a:latin typeface="Meiryo UI" panose="020B0604030504040204" pitchFamily="50" charset="-128"/>
                          <a:ea typeface="Meiryo UI" panose="020B0604030504040204" pitchFamily="50" charset="-128"/>
                        </a:rPr>
                        <a:t>水辺の誘客、にぎわいや魅力の創造</a:t>
                      </a:r>
                    </a:p>
                    <a:p>
                      <a:pPr>
                        <a:spcAft>
                          <a:spcPts val="600"/>
                        </a:spcAft>
                      </a:pPr>
                      <a:r>
                        <a:rPr kumimoji="1" lang="ja-JP" altLang="en-US" sz="1400" dirty="0">
                          <a:latin typeface="Meiryo UI" panose="020B0604030504040204" pitchFamily="50" charset="-128"/>
                          <a:ea typeface="Meiryo UI" panose="020B0604030504040204" pitchFamily="50" charset="-128"/>
                        </a:rPr>
                        <a:t> ○大規模イベント開催による水都訴求</a:t>
                      </a:r>
                    </a:p>
                    <a:p>
                      <a:pPr>
                        <a:spcAft>
                          <a:spcPts val="600"/>
                        </a:spcAft>
                      </a:pPr>
                      <a:r>
                        <a:rPr kumimoji="1" lang="ja-JP" altLang="en-US" sz="1400" dirty="0">
                          <a:latin typeface="Meiryo UI" panose="020B0604030504040204" pitchFamily="50" charset="-128"/>
                          <a:ea typeface="Meiryo UI" panose="020B0604030504040204" pitchFamily="50" charset="-128"/>
                        </a:rPr>
                        <a:t> ○中之島公園水辺利活用促進</a:t>
                      </a:r>
                      <a:endParaRPr kumimoji="1" lang="en-US" altLang="ja-JP" sz="1400" dirty="0">
                        <a:latin typeface="Meiryo UI" panose="020B0604030504040204" pitchFamily="50" charset="-128"/>
                        <a:ea typeface="Meiryo UI" panose="020B0604030504040204" pitchFamily="50" charset="-128"/>
                      </a:endParaRPr>
                    </a:p>
                    <a:p>
                      <a:pPr>
                        <a:spcAft>
                          <a:spcPts val="600"/>
                        </a:spcAft>
                      </a:pPr>
                      <a:r>
                        <a:rPr kumimoji="1" lang="ja-JP" altLang="en-US" sz="1400" dirty="0">
                          <a:latin typeface="Meiryo UI" panose="020B0604030504040204" pitchFamily="50" charset="-128"/>
                          <a:ea typeface="Meiryo UI" panose="020B0604030504040204" pitchFamily="50" charset="-128"/>
                        </a:rPr>
                        <a:t> ○東横堀川周辺の魅力向上</a:t>
                      </a:r>
                    </a:p>
                    <a:p>
                      <a:pPr>
                        <a:spcAft>
                          <a:spcPts val="600"/>
                        </a:spcAft>
                      </a:pPr>
                      <a:r>
                        <a:rPr kumimoji="1" lang="ja-JP" altLang="en-US" sz="1400" dirty="0">
                          <a:latin typeface="Meiryo UI" panose="020B0604030504040204" pitchFamily="50" charset="-128"/>
                          <a:ea typeface="Meiryo UI" panose="020B0604030504040204" pitchFamily="50" charset="-128"/>
                        </a:rPr>
                        <a:t> ○中之島ゲート利活用促進</a:t>
                      </a:r>
                    </a:p>
                    <a:p>
                      <a:pPr>
                        <a:spcAft>
                          <a:spcPts val="600"/>
                        </a:spcAft>
                      </a:pPr>
                      <a:r>
                        <a:rPr kumimoji="1" lang="ja-JP" altLang="en-US" sz="1400" b="1" dirty="0">
                          <a:latin typeface="Meiryo UI" panose="020B0604030504040204" pitchFamily="50" charset="-128"/>
                          <a:ea typeface="Meiryo UI" panose="020B0604030504040204" pitchFamily="50" charset="-128"/>
                        </a:rPr>
                        <a:t>＜課題＞</a:t>
                      </a:r>
                    </a:p>
                    <a:p>
                      <a:pPr>
                        <a:spcAft>
                          <a:spcPts val="600"/>
                        </a:spcAft>
                      </a:pPr>
                      <a:r>
                        <a:rPr kumimoji="1" lang="ja-JP" altLang="en-US" sz="1400" dirty="0">
                          <a:latin typeface="Meiryo UI" panose="020B0604030504040204" pitchFamily="50" charset="-128"/>
                          <a:ea typeface="Meiryo UI" panose="020B0604030504040204" pitchFamily="50" charset="-128"/>
                        </a:rPr>
                        <a:t> ●イベント実施方法の見直し、舟運連携強化</a:t>
                      </a:r>
                    </a:p>
                    <a:p>
                      <a:pPr>
                        <a:spcAft>
                          <a:spcPts val="600"/>
                        </a:spcAft>
                      </a:pPr>
                      <a:r>
                        <a:rPr kumimoji="1" lang="ja-JP" altLang="en-US" sz="1400" dirty="0">
                          <a:latin typeface="Meiryo UI" panose="020B0604030504040204" pitchFamily="50" charset="-128"/>
                          <a:ea typeface="Meiryo UI" panose="020B0604030504040204" pitchFamily="50" charset="-128"/>
                        </a:rPr>
                        <a:t> ●次の目玉となる新たなエリアの開拓</a:t>
                      </a:r>
                    </a:p>
                  </a:txBody>
                  <a:tcPr/>
                </a:tc>
                <a:tc rowSpan="2" hMerge="1">
                  <a:txBody>
                    <a:bodyPr/>
                    <a:lstStyle/>
                    <a:p>
                      <a:endParaRPr kumimoji="1" lang="ja-JP" altLang="en-US"/>
                    </a:p>
                  </a:txBody>
                  <a:tcPr/>
                </a:tc>
                <a:tc rowSpan="3">
                  <a:txBody>
                    <a:bodyPr/>
                    <a:lstStyle/>
                    <a:p>
                      <a:pPr marL="180975" indent="-180975">
                        <a:lnSpc>
                          <a:spcPct val="150000"/>
                        </a:lnSpc>
                      </a:pPr>
                      <a:r>
                        <a:rPr kumimoji="1" lang="ja-JP" altLang="en-US" sz="1400" dirty="0">
                          <a:latin typeface="Meiryo UI" panose="020B0604030504040204" pitchFamily="50" charset="-128"/>
                          <a:ea typeface="Meiryo UI" panose="020B0604030504040204" pitchFamily="50" charset="-128"/>
                        </a:rPr>
                        <a:t>○行政、経済界に学識者を交えた</a:t>
                      </a:r>
                      <a:r>
                        <a:rPr kumimoji="1" lang="ja-JP" altLang="en-US" sz="1400" b="1" i="0" u="sng" dirty="0">
                          <a:latin typeface="Meiryo UI" panose="020B0604030504040204" pitchFamily="50" charset="-128"/>
                          <a:ea typeface="Meiryo UI" panose="020B0604030504040204" pitchFamily="50" charset="-128"/>
                        </a:rPr>
                        <a:t>オール</a:t>
                      </a:r>
                      <a:r>
                        <a:rPr kumimoji="1" lang="ja-JP" altLang="en-US" sz="1400" b="1" i="1" u="sng" dirty="0">
                          <a:latin typeface="Meiryo UI" panose="020B0604030504040204" pitchFamily="50" charset="-128"/>
                          <a:ea typeface="Meiryo UI" panose="020B0604030504040204" pitchFamily="50" charset="-128"/>
                        </a:rPr>
                        <a:t>大阪</a:t>
                      </a:r>
                      <a:r>
                        <a:rPr kumimoji="1" lang="ja-JP" altLang="en-US" sz="1400" dirty="0">
                          <a:latin typeface="Meiryo UI" panose="020B0604030504040204" pitchFamily="50" charset="-128"/>
                          <a:ea typeface="Meiryo UI" panose="020B0604030504040204" pitchFamily="50" charset="-128"/>
                        </a:rPr>
                        <a:t>での取組みを加速</a:t>
                      </a:r>
                    </a:p>
                    <a:p>
                      <a:pPr>
                        <a:lnSpc>
                          <a:spcPct val="150000"/>
                        </a:lnSpc>
                      </a:pPr>
                      <a:endParaRPr kumimoji="1" lang="ja-JP" altLang="en-US" sz="1400" dirty="0">
                        <a:latin typeface="Meiryo UI" panose="020B0604030504040204" pitchFamily="50" charset="-128"/>
                        <a:ea typeface="Meiryo UI" panose="020B0604030504040204" pitchFamily="50" charset="-128"/>
                      </a:endParaRPr>
                    </a:p>
                    <a:p>
                      <a:pPr marL="180975" indent="-180975">
                        <a:lnSpc>
                          <a:spcPct val="150000"/>
                        </a:lnSpc>
                      </a:pP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2025</a:t>
                      </a:r>
                      <a:r>
                        <a:rPr kumimoji="1" lang="ja-JP" altLang="en-US" sz="1400" dirty="0">
                          <a:latin typeface="Meiryo UI" panose="020B0604030504040204" pitchFamily="50" charset="-128"/>
                          <a:ea typeface="Meiryo UI" panose="020B0604030504040204" pitchFamily="50" charset="-128"/>
                        </a:rPr>
                        <a:t>年度及びその先を見据え、これまでの歴史と中長期的展望を共有</a:t>
                      </a:r>
                    </a:p>
                    <a:p>
                      <a:pPr>
                        <a:lnSpc>
                          <a:spcPct val="150000"/>
                        </a:lnSpc>
                      </a:pPr>
                      <a:r>
                        <a:rPr kumimoji="1" lang="ja-JP" altLang="en-US" sz="1400" dirty="0">
                          <a:latin typeface="Meiryo UI" panose="020B0604030504040204" pitchFamily="50" charset="-128"/>
                          <a:ea typeface="Meiryo UI" panose="020B0604030504040204" pitchFamily="50" charset="-128"/>
                        </a:rPr>
                        <a:t>➡</a:t>
                      </a:r>
                      <a:r>
                        <a:rPr kumimoji="1" lang="ja-JP" altLang="en-US" sz="1400" b="1" dirty="0">
                          <a:latin typeface="Meiryo UI" panose="020B0604030504040204" pitchFamily="50" charset="-128"/>
                          <a:ea typeface="Meiryo UI" panose="020B0604030504040204" pitchFamily="50" charset="-128"/>
                        </a:rPr>
                        <a:t>「水都大阪ビジョン」</a:t>
                      </a:r>
                      <a:r>
                        <a:rPr kumimoji="1" lang="ja-JP" altLang="en-US" sz="1400" dirty="0">
                          <a:latin typeface="Meiryo UI" panose="020B0604030504040204" pitchFamily="50" charset="-128"/>
                          <a:ea typeface="Meiryo UI" panose="020B0604030504040204" pitchFamily="50" charset="-128"/>
                        </a:rPr>
                        <a:t>策定</a:t>
                      </a:r>
                    </a:p>
                    <a:p>
                      <a:pPr>
                        <a:lnSpc>
                          <a:spcPct val="150000"/>
                        </a:lnSpc>
                      </a:pPr>
                      <a:r>
                        <a:rPr kumimoji="1" lang="ja-JP" altLang="en-US" sz="1400" dirty="0">
                          <a:latin typeface="Meiryo UI" panose="020B0604030504040204" pitchFamily="50" charset="-128"/>
                          <a:ea typeface="Meiryo UI" panose="020B0604030504040204" pitchFamily="50" charset="-128"/>
                        </a:rPr>
                        <a:t>　（</a:t>
                      </a:r>
                      <a:r>
                        <a:rPr kumimoji="1" lang="en-US" altLang="ja-JP" sz="1400" dirty="0">
                          <a:latin typeface="Meiryo UI" panose="020B0604030504040204" pitchFamily="50" charset="-128"/>
                          <a:ea typeface="Meiryo UI" panose="020B0604030504040204" pitchFamily="50" charset="-128"/>
                        </a:rPr>
                        <a:t>SOC</a:t>
                      </a:r>
                      <a:r>
                        <a:rPr kumimoji="1" lang="ja-JP" altLang="en-US" sz="1400" dirty="0">
                          <a:latin typeface="Meiryo UI" panose="020B0604030504040204" pitchFamily="50" charset="-128"/>
                          <a:ea typeface="Meiryo UI" panose="020B0604030504040204" pitchFamily="50" charset="-128"/>
                        </a:rPr>
                        <a:t>がとりまとめ）</a:t>
                      </a:r>
                    </a:p>
                    <a:p>
                      <a:endParaRPr kumimoji="1" lang="ja-JP" altLang="en-US" sz="1400" dirty="0">
                        <a:latin typeface="Meiryo UI" panose="020B0604030504040204" pitchFamily="50" charset="-128"/>
                        <a:ea typeface="Meiryo UI" panose="020B0604030504040204" pitchFamily="50" charset="-128"/>
                      </a:endParaRPr>
                    </a:p>
                  </a:txBody>
                  <a:tcP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935082642"/>
                  </a:ext>
                </a:extLst>
              </a:tr>
              <a:tr h="2206548">
                <a:tc vMerge="1">
                  <a:txBody>
                    <a:bodyPr/>
                    <a:lstStyle/>
                    <a:p>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marL="180975" indent="-180975">
                        <a:lnSpc>
                          <a:spcPct val="150000"/>
                        </a:lnSpc>
                      </a:pPr>
                      <a:r>
                        <a:rPr kumimoji="1" lang="ja-JP" altLang="en-US" sz="1400" b="0" dirty="0">
                          <a:latin typeface="Meiryo UI" panose="020B0604030504040204" pitchFamily="50" charset="-128"/>
                          <a:ea typeface="Meiryo UI" panose="020B0604030504040204" pitchFamily="50" charset="-128"/>
                        </a:rPr>
                        <a:t>■水辺に点在する観光・文化施設等との連携、ライトアップなどの光景観を活かしたナイトカルチャーなど、</a:t>
                      </a:r>
                      <a:r>
                        <a:rPr kumimoji="1" lang="en-US" altLang="ja-JP" sz="1400" b="0" dirty="0">
                          <a:latin typeface="Meiryo UI" panose="020B0604030504040204" pitchFamily="50" charset="-128"/>
                          <a:ea typeface="Meiryo UI" panose="020B0604030504040204" pitchFamily="50" charset="-128"/>
                        </a:rPr>
                        <a:t/>
                      </a:r>
                      <a:br>
                        <a:rPr kumimoji="1" lang="en-US" altLang="ja-JP" sz="1400" b="0" dirty="0">
                          <a:latin typeface="Meiryo UI" panose="020B0604030504040204" pitchFamily="50" charset="-128"/>
                          <a:ea typeface="Meiryo UI" panose="020B0604030504040204" pitchFamily="50" charset="-128"/>
                        </a:rPr>
                      </a:br>
                      <a:r>
                        <a:rPr kumimoji="1" lang="ja-JP" altLang="en-US" sz="1400" b="0" u="sng" dirty="0">
                          <a:latin typeface="Meiryo UI" panose="020B0604030504040204" pitchFamily="50" charset="-128"/>
                          <a:ea typeface="Meiryo UI" panose="020B0604030504040204" pitchFamily="50" charset="-128"/>
                        </a:rPr>
                        <a:t>水都大阪の魅力に「</a:t>
                      </a:r>
                      <a:r>
                        <a:rPr kumimoji="1" lang="ja-JP" altLang="en-US" sz="1400" b="1" u="sng" dirty="0">
                          <a:solidFill>
                            <a:srgbClr val="0000FF"/>
                          </a:solidFill>
                          <a:latin typeface="Meiryo UI" panose="020B0604030504040204" pitchFamily="50" charset="-128"/>
                          <a:ea typeface="Meiryo UI" panose="020B0604030504040204" pitchFamily="50" charset="-128"/>
                        </a:rPr>
                        <a:t>厚み</a:t>
                      </a:r>
                      <a:r>
                        <a:rPr kumimoji="1" lang="ja-JP" altLang="en-US" sz="1400" b="0" u="sng" dirty="0">
                          <a:latin typeface="Meiryo UI" panose="020B0604030504040204" pitchFamily="50" charset="-128"/>
                          <a:ea typeface="Meiryo UI" panose="020B0604030504040204" pitchFamily="50" charset="-128"/>
                        </a:rPr>
                        <a:t>」を創出</a:t>
                      </a:r>
                    </a:p>
                  </a:txBody>
                  <a:tcPr/>
                </a:tc>
                <a:tc gridSpan="2" vMerge="1">
                  <a:txBody>
                    <a:bodyPr/>
                    <a:lstStyle/>
                    <a:p>
                      <a:endParaRPr kumimoji="1" lang="ja-JP" altLang="en-US" sz="1400" dirty="0">
                        <a:latin typeface="Meiryo UI" panose="020B0604030504040204" pitchFamily="50" charset="-128"/>
                        <a:ea typeface="Meiryo UI" panose="020B0604030504040204" pitchFamily="50" charset="-128"/>
                      </a:endParaRPr>
                    </a:p>
                  </a:txBody>
                  <a:tcPr/>
                </a:tc>
                <a:tc hMerge="1" vMerge="1">
                  <a:txBody>
                    <a:bodyPr/>
                    <a:lstStyle/>
                    <a:p>
                      <a:endParaRPr kumimoji="1" lang="ja-JP" altLang="en-US"/>
                    </a:p>
                  </a:txBody>
                  <a:tcPr/>
                </a:tc>
                <a:tc vMerge="1">
                  <a:txBody>
                    <a:bodyPr/>
                    <a:lstStyle/>
                    <a:p>
                      <a:endParaRPr kumimoji="1" lang="ja-JP" altLang="en-US" sz="1400" dirty="0">
                        <a:latin typeface="Meiryo UI" panose="020B0604030504040204" pitchFamily="50" charset="-128"/>
                        <a:ea typeface="Meiryo UI" panose="020B0604030504040204" pitchFamily="50" charset="-128"/>
                      </a:endParaRPr>
                    </a:p>
                  </a:txBody>
                  <a:tcPr/>
                </a:tc>
                <a:extLst>
                  <a:ext uri="{0D108BD9-81ED-4DB2-BD59-A6C34878D82A}">
                    <a16:rowId xmlns="" xmlns:a16="http://schemas.microsoft.com/office/drawing/2014/main" val="1059252658"/>
                  </a:ext>
                </a:extLst>
              </a:tr>
              <a:tr h="2067630">
                <a:tc vMerge="1">
                  <a:txBody>
                    <a:bodyPr/>
                    <a:lstStyle/>
                    <a:p>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marL="180975" indent="-180975">
                        <a:lnSpc>
                          <a:spcPct val="150000"/>
                        </a:lnSpc>
                      </a:pPr>
                      <a:r>
                        <a:rPr kumimoji="1" lang="ja-JP" altLang="en-US" sz="1400" b="0" dirty="0">
                          <a:latin typeface="Meiryo UI" panose="020B0604030504040204" pitchFamily="50" charset="-128"/>
                          <a:ea typeface="Meiryo UI" panose="020B0604030504040204" pitchFamily="50" charset="-128"/>
                        </a:rPr>
                        <a:t>■水都の魅力発掘から発信や外部との様々な連携によってブランディング・プロモーションを強化することによって、</a:t>
                      </a:r>
                      <a:r>
                        <a:rPr kumimoji="1" lang="en-US" altLang="ja-JP" sz="1400" b="0" dirty="0">
                          <a:latin typeface="Meiryo UI" panose="020B0604030504040204" pitchFamily="50" charset="-128"/>
                          <a:ea typeface="Meiryo UI" panose="020B0604030504040204" pitchFamily="50" charset="-128"/>
                        </a:rPr>
                        <a:t/>
                      </a:r>
                      <a:br>
                        <a:rPr kumimoji="1" lang="en-US" altLang="ja-JP" sz="1400" b="0" dirty="0">
                          <a:latin typeface="Meiryo UI" panose="020B0604030504040204" pitchFamily="50" charset="-128"/>
                          <a:ea typeface="Meiryo UI" panose="020B0604030504040204" pitchFamily="50" charset="-128"/>
                        </a:rPr>
                      </a:br>
                      <a:r>
                        <a:rPr kumimoji="1" lang="ja-JP" altLang="en-US" sz="1400" b="0" u="sng" dirty="0">
                          <a:latin typeface="Meiryo UI" panose="020B0604030504040204" pitchFamily="50" charset="-128"/>
                          <a:ea typeface="Meiryo UI" panose="020B0604030504040204" pitchFamily="50" charset="-128"/>
                        </a:rPr>
                        <a:t>「</a:t>
                      </a:r>
                      <a:r>
                        <a:rPr kumimoji="1" lang="ja-JP" altLang="en-US" sz="1400" b="1" u="sng" dirty="0">
                          <a:solidFill>
                            <a:srgbClr val="0000FF"/>
                          </a:solidFill>
                          <a:latin typeface="Meiryo UI" panose="020B0604030504040204" pitchFamily="50" charset="-128"/>
                          <a:ea typeface="Meiryo UI" panose="020B0604030504040204" pitchFamily="50" charset="-128"/>
                        </a:rPr>
                        <a:t>広がり</a:t>
                      </a:r>
                      <a:r>
                        <a:rPr kumimoji="1" lang="ja-JP" altLang="en-US" sz="1400" b="0" u="sng" dirty="0">
                          <a:latin typeface="Meiryo UI" panose="020B0604030504040204" pitchFamily="50" charset="-128"/>
                          <a:ea typeface="Meiryo UI" panose="020B0604030504040204" pitchFamily="50" charset="-128"/>
                        </a:rPr>
                        <a:t>」「</a:t>
                      </a:r>
                      <a:r>
                        <a:rPr kumimoji="1" lang="ja-JP" altLang="en-US" sz="1400" b="1" u="sng" dirty="0">
                          <a:solidFill>
                            <a:srgbClr val="0000FF"/>
                          </a:solidFill>
                          <a:latin typeface="Meiryo UI" panose="020B0604030504040204" pitchFamily="50" charset="-128"/>
                          <a:ea typeface="Meiryo UI" panose="020B0604030504040204" pitchFamily="50" charset="-128"/>
                        </a:rPr>
                        <a:t>厚み</a:t>
                      </a:r>
                      <a:r>
                        <a:rPr kumimoji="1" lang="ja-JP" altLang="en-US" sz="1400" b="0" u="sng" dirty="0">
                          <a:latin typeface="Meiryo UI" panose="020B0604030504040204" pitchFamily="50" charset="-128"/>
                          <a:ea typeface="Meiryo UI" panose="020B0604030504040204" pitchFamily="50" charset="-128"/>
                        </a:rPr>
                        <a:t>」の相乗効果を創出</a:t>
                      </a:r>
                    </a:p>
                  </a:txBody>
                  <a:tcPr>
                    <a:lnB w="38100" cap="flat" cmpd="sng" algn="ctr">
                      <a:solidFill>
                        <a:schemeClr val="tx1"/>
                      </a:solidFill>
                      <a:prstDash val="solid"/>
                      <a:round/>
                      <a:headEnd type="none" w="med" len="med"/>
                      <a:tailEnd type="none" w="med" len="med"/>
                    </a:lnB>
                  </a:tcPr>
                </a:tc>
                <a:tc gridSpan="2">
                  <a:txBody>
                    <a:bodyPr/>
                    <a:lstStyle/>
                    <a:p>
                      <a:pPr>
                        <a:spcAft>
                          <a:spcPts val="600"/>
                        </a:spcAft>
                      </a:pPr>
                      <a:r>
                        <a:rPr kumimoji="1" lang="ja-JP" altLang="en-US" sz="1400" b="1" dirty="0">
                          <a:latin typeface="Meiryo UI" panose="020B0604030504040204" pitchFamily="50" charset="-128"/>
                          <a:ea typeface="Meiryo UI" panose="020B0604030504040204" pitchFamily="50" charset="-128"/>
                        </a:rPr>
                        <a:t>■</a:t>
                      </a:r>
                      <a:r>
                        <a:rPr kumimoji="1" lang="ja-JP" altLang="en-US" sz="1400" b="1" u="sng" dirty="0">
                          <a:latin typeface="Meiryo UI" panose="020B0604030504040204" pitchFamily="50" charset="-128"/>
                          <a:ea typeface="Meiryo UI" panose="020B0604030504040204" pitchFamily="50" charset="-128"/>
                        </a:rPr>
                        <a:t>ブランディング・プロモーション強化</a:t>
                      </a:r>
                    </a:p>
                    <a:p>
                      <a:pPr>
                        <a:spcAft>
                          <a:spcPts val="600"/>
                        </a:spcAft>
                      </a:pPr>
                      <a:r>
                        <a:rPr kumimoji="1" lang="ja-JP" altLang="en-US" sz="1400" dirty="0">
                          <a:latin typeface="Meiryo UI" panose="020B0604030504040204" pitchFamily="50" charset="-128"/>
                          <a:ea typeface="Meiryo UI" panose="020B0604030504040204" pitchFamily="50" charset="-128"/>
                        </a:rPr>
                        <a:t> ○ブランディング促進</a:t>
                      </a:r>
                    </a:p>
                    <a:p>
                      <a:pPr>
                        <a:spcAft>
                          <a:spcPts val="600"/>
                        </a:spcAft>
                      </a:pPr>
                      <a:r>
                        <a:rPr kumimoji="1" lang="ja-JP" altLang="en-US" sz="1400" dirty="0">
                          <a:latin typeface="Meiryo UI" panose="020B0604030504040204" pitchFamily="50" charset="-128"/>
                          <a:ea typeface="Meiryo UI" panose="020B0604030504040204" pitchFamily="50" charset="-128"/>
                        </a:rPr>
                        <a:t> ○外部連携による</a:t>
                      </a:r>
                      <a:r>
                        <a:rPr kumimoji="1" lang="en-US" altLang="ja-JP" sz="1400" dirty="0">
                          <a:latin typeface="Meiryo UI" panose="020B0604030504040204" pitchFamily="50" charset="-128"/>
                          <a:ea typeface="Meiryo UI" panose="020B0604030504040204" pitchFamily="50" charset="-128"/>
                        </a:rPr>
                        <a:t>PR</a:t>
                      </a:r>
                      <a:r>
                        <a:rPr kumimoji="1" lang="ja-JP" altLang="en-US" sz="1400" dirty="0">
                          <a:latin typeface="Meiryo UI" panose="020B0604030504040204" pitchFamily="50" charset="-128"/>
                          <a:ea typeface="Meiryo UI" panose="020B0604030504040204" pitchFamily="50" charset="-128"/>
                        </a:rPr>
                        <a:t>強化</a:t>
                      </a:r>
                    </a:p>
                    <a:p>
                      <a:pPr>
                        <a:spcAft>
                          <a:spcPts val="600"/>
                        </a:spcAft>
                      </a:pPr>
                      <a:r>
                        <a:rPr kumimoji="1" lang="ja-JP" altLang="en-US" sz="1400" dirty="0">
                          <a:latin typeface="Meiryo UI" panose="020B0604030504040204" pitchFamily="50" charset="-128"/>
                          <a:ea typeface="Meiryo UI" panose="020B0604030504040204" pitchFamily="50" charset="-128"/>
                        </a:rPr>
                        <a:t> ○次世代啓発</a:t>
                      </a:r>
                    </a:p>
                    <a:p>
                      <a:pPr>
                        <a:spcAft>
                          <a:spcPts val="600"/>
                        </a:spcAft>
                      </a:pPr>
                      <a:r>
                        <a:rPr kumimoji="1" lang="ja-JP" altLang="en-US" sz="1400" dirty="0">
                          <a:latin typeface="Meiryo UI" panose="020B0604030504040204" pitchFamily="50" charset="-128"/>
                          <a:ea typeface="Meiryo UI" panose="020B0604030504040204" pitchFamily="50" charset="-128"/>
                        </a:rPr>
                        <a:t> ○観光化支援（商談会参加等）</a:t>
                      </a:r>
                    </a:p>
                    <a:p>
                      <a:pPr>
                        <a:spcAft>
                          <a:spcPts val="600"/>
                        </a:spcAft>
                      </a:pPr>
                      <a:r>
                        <a:rPr kumimoji="1" lang="ja-JP" altLang="en-US" sz="1400" b="1" dirty="0">
                          <a:latin typeface="Meiryo UI" panose="020B0604030504040204" pitchFamily="50" charset="-128"/>
                          <a:ea typeface="Meiryo UI" panose="020B0604030504040204" pitchFamily="50" charset="-128"/>
                        </a:rPr>
                        <a:t>＜課題＞</a:t>
                      </a:r>
                    </a:p>
                    <a:p>
                      <a:pPr>
                        <a:spcAft>
                          <a:spcPts val="600"/>
                        </a:spcAft>
                      </a:pPr>
                      <a:r>
                        <a:rPr kumimoji="1" lang="ja-JP" altLang="en-US" sz="1400" dirty="0">
                          <a:latin typeface="Meiryo UI" panose="020B0604030504040204" pitchFamily="50" charset="-128"/>
                          <a:ea typeface="Meiryo UI" panose="020B0604030504040204" pitchFamily="50" charset="-128"/>
                        </a:rPr>
                        <a:t> ●地元大阪への</a:t>
                      </a:r>
                      <a:r>
                        <a:rPr kumimoji="1" lang="en-US" altLang="ja-JP" sz="1400" dirty="0">
                          <a:latin typeface="Meiryo UI" panose="020B0604030504040204" pitchFamily="50" charset="-128"/>
                          <a:ea typeface="Meiryo UI" panose="020B0604030504040204" pitchFamily="50" charset="-128"/>
                        </a:rPr>
                        <a:t>PR</a:t>
                      </a:r>
                      <a:r>
                        <a:rPr kumimoji="1" lang="ja-JP" altLang="en-US" sz="1400" dirty="0">
                          <a:latin typeface="Meiryo UI" panose="020B0604030504040204" pitchFamily="50" charset="-128"/>
                          <a:ea typeface="Meiryo UI" panose="020B0604030504040204" pitchFamily="50" charset="-128"/>
                        </a:rPr>
                        <a:t>、シビックプライド醸成や若年層への</a:t>
                      </a:r>
                      <a:r>
                        <a:rPr kumimoji="1" lang="en-US" altLang="ja-JP" sz="1400" dirty="0">
                          <a:latin typeface="Meiryo UI" panose="020B0604030504040204" pitchFamily="50" charset="-128"/>
                          <a:ea typeface="Meiryo UI" panose="020B0604030504040204" pitchFamily="50" charset="-128"/>
                        </a:rPr>
                        <a:t>PR</a:t>
                      </a:r>
                    </a:p>
                  </a:txBody>
                  <a:tcPr>
                    <a:lnB w="38100" cap="flat" cmpd="sng" algn="ctr">
                      <a:solidFill>
                        <a:schemeClr val="tx1"/>
                      </a:solidFill>
                      <a:prstDash val="solid"/>
                      <a:round/>
                      <a:headEnd type="none" w="med" len="med"/>
                      <a:tailEnd type="none" w="med" len="med"/>
                    </a:lnB>
                  </a:tcPr>
                </a:tc>
                <a:tc hMerge="1">
                  <a:txBody>
                    <a:bodyPr/>
                    <a:lstStyle/>
                    <a:p>
                      <a:endParaRPr kumimoji="1" lang="ja-JP" altLang="en-US"/>
                    </a:p>
                  </a:txBody>
                  <a:tcPr/>
                </a:tc>
                <a:tc vMerge="1">
                  <a:txBody>
                    <a:bodyPr/>
                    <a:lstStyle/>
                    <a:p>
                      <a:endParaRPr kumimoji="1" lang="ja-JP" altLang="en-US" sz="1400" dirty="0">
                        <a:latin typeface="Meiryo UI" panose="020B0604030504040204" pitchFamily="50" charset="-128"/>
                        <a:ea typeface="Meiryo UI" panose="020B0604030504040204" pitchFamily="50" charset="-128"/>
                      </a:endParaRPr>
                    </a:p>
                  </a:txBody>
                  <a:tcPr/>
                </a:tc>
                <a:extLst>
                  <a:ext uri="{0D108BD9-81ED-4DB2-BD59-A6C34878D82A}">
                    <a16:rowId xmlns="" xmlns:a16="http://schemas.microsoft.com/office/drawing/2014/main" val="2934495940"/>
                  </a:ext>
                </a:extLst>
              </a:tr>
              <a:tr h="795050">
                <a:tc gridSpan="2">
                  <a:txBody>
                    <a:bodyPr/>
                    <a:lstStyle/>
                    <a:p>
                      <a:r>
                        <a:rPr kumimoji="1" lang="ja-JP" altLang="en-US" sz="1400" b="1" dirty="0">
                          <a:latin typeface="Meiryo UI" panose="020B0604030504040204" pitchFamily="50" charset="-128"/>
                          <a:ea typeface="Meiryo UI" panose="020B0604030504040204" pitchFamily="50" charset="-128"/>
                        </a:rPr>
                        <a:t>水都大阪の推進体制</a:t>
                      </a:r>
                    </a:p>
                    <a:p>
                      <a:r>
                        <a:rPr kumimoji="1" lang="ja-JP" altLang="en-US" sz="1400" dirty="0">
                          <a:latin typeface="Meiryo UI" panose="020B0604030504040204" pitchFamily="50" charset="-128"/>
                          <a:ea typeface="Meiryo UI" panose="020B0604030504040204" pitchFamily="50" charset="-128"/>
                        </a:rPr>
                        <a:t>（推進会議＋</a:t>
                      </a:r>
                      <a:r>
                        <a:rPr kumimoji="1" lang="en-US" altLang="ja-JP" sz="1400" dirty="0">
                          <a:latin typeface="Meiryo UI" panose="020B0604030504040204" pitchFamily="50" charset="-128"/>
                          <a:ea typeface="Meiryo UI" panose="020B0604030504040204" pitchFamily="50" charset="-128"/>
                        </a:rPr>
                        <a:t>SOC</a:t>
                      </a:r>
                      <a:r>
                        <a:rPr kumimoji="1" lang="ja-JP" altLang="en-US" sz="1400" dirty="0">
                          <a:latin typeface="Meiryo UI" panose="020B0604030504040204" pitchFamily="50" charset="-128"/>
                          <a:ea typeface="Meiryo UI" panose="020B0604030504040204" pitchFamily="50" charset="-128"/>
                        </a:rPr>
                        <a:t>）</a:t>
                      </a:r>
                    </a:p>
                  </a:txBody>
                  <a:tcP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hMerge="1">
                  <a:txBody>
                    <a:bodyPr/>
                    <a:lstStyle/>
                    <a:p>
                      <a:endParaRPr kumimoji="1" lang="ja-JP" altLang="en-US" sz="1400" dirty="0">
                        <a:latin typeface="Meiryo UI" panose="020B0604030504040204" pitchFamily="50" charset="-128"/>
                        <a:ea typeface="Meiryo UI" panose="020B0604030504040204" pitchFamily="50" charset="-128"/>
                      </a:endParaRPr>
                    </a:p>
                  </a:txBody>
                  <a:tcPr/>
                </a:tc>
                <a:tc>
                  <a:txBody>
                    <a:bodyPr/>
                    <a:lstStyle/>
                    <a:p>
                      <a:r>
                        <a:rPr kumimoji="1" lang="en-US" altLang="ja-JP" sz="1400" b="1" dirty="0">
                          <a:latin typeface="Meiryo UI" panose="020B0604030504040204" pitchFamily="50" charset="-128"/>
                          <a:ea typeface="Meiryo UI" panose="020B0604030504040204" pitchFamily="50" charset="-128"/>
                        </a:rPr>
                        <a:t>【</a:t>
                      </a:r>
                      <a:r>
                        <a:rPr kumimoji="1" lang="ja-JP" altLang="en-US" sz="1400" b="1" dirty="0">
                          <a:latin typeface="Meiryo UI" panose="020B0604030504040204" pitchFamily="50" charset="-128"/>
                          <a:ea typeface="Meiryo UI" panose="020B0604030504040204" pitchFamily="50" charset="-128"/>
                        </a:rPr>
                        <a:t>成果</a:t>
                      </a:r>
                      <a:r>
                        <a:rPr kumimoji="1" lang="en-US" altLang="ja-JP" sz="1400" b="1" dirty="0">
                          <a:latin typeface="Meiryo UI" panose="020B0604030504040204" pitchFamily="50" charset="-128"/>
                          <a:ea typeface="Meiryo UI" panose="020B0604030504040204" pitchFamily="50" charset="-128"/>
                        </a:rPr>
                        <a:t>】</a:t>
                      </a:r>
                    </a:p>
                    <a:p>
                      <a:r>
                        <a:rPr kumimoji="1" lang="ja-JP" altLang="en-US" sz="1400" dirty="0">
                          <a:latin typeface="Meiryo UI" panose="020B0604030504040204" pitchFamily="50" charset="-128"/>
                          <a:ea typeface="Meiryo UI" panose="020B0604030504040204" pitchFamily="50" charset="-128"/>
                        </a:rPr>
                        <a:t>○公民の長所を活かした連携の実践</a:t>
                      </a:r>
                    </a:p>
                    <a:p>
                      <a:r>
                        <a:rPr kumimoji="1" lang="ja-JP" altLang="en-US" sz="1400" dirty="0">
                          <a:latin typeface="Meiryo UI" panose="020B0604030504040204" pitchFamily="50" charset="-128"/>
                          <a:ea typeface="Meiryo UI" panose="020B0604030504040204" pitchFamily="50" charset="-128"/>
                        </a:rPr>
                        <a:t>○水辺や水上におけるにぎわいづくりに寄与</a:t>
                      </a:r>
                    </a:p>
                  </a:txBody>
                  <a:tcPr>
                    <a:lnR w="12700" cmpd="sng">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r>
                        <a:rPr kumimoji="1" lang="ja-JP" altLang="en-US" sz="1400" b="1" dirty="0">
                          <a:latin typeface="Meiryo UI" panose="020B0604030504040204" pitchFamily="50" charset="-128"/>
                          <a:ea typeface="Meiryo UI" panose="020B0604030504040204" pitchFamily="50" charset="-128"/>
                        </a:rPr>
                        <a:t>＜課題＞</a:t>
                      </a:r>
                    </a:p>
                    <a:p>
                      <a:r>
                        <a:rPr kumimoji="1" lang="ja-JP" altLang="en-US" sz="1400" dirty="0">
                          <a:latin typeface="Meiryo UI" panose="020B0604030504040204" pitchFamily="50" charset="-128"/>
                          <a:ea typeface="Meiryo UI" panose="020B0604030504040204" pitchFamily="50" charset="-128"/>
                        </a:rPr>
                        <a:t>●関係者を交えた横断的連携の強化</a:t>
                      </a:r>
                    </a:p>
                    <a:p>
                      <a:r>
                        <a:rPr kumimoji="1" lang="ja-JP" altLang="en-US" sz="1400" dirty="0">
                          <a:latin typeface="Meiryo UI" panose="020B0604030504040204" pitchFamily="50" charset="-128"/>
                          <a:ea typeface="Meiryo UI" panose="020B0604030504040204" pitchFamily="50" charset="-128"/>
                        </a:rPr>
                        <a:t>●適正なルールの下での柔軟な対応</a:t>
                      </a:r>
                    </a:p>
                  </a:txBody>
                  <a:tcPr>
                    <a:lnL w="12700" cmpd="sng">
                      <a:noFill/>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180975" indent="-180975"/>
                      <a:r>
                        <a:rPr kumimoji="1" lang="ja-JP" altLang="en-US" sz="1400" dirty="0">
                          <a:latin typeface="Meiryo UI" panose="020B0604030504040204" pitchFamily="50" charset="-128"/>
                          <a:ea typeface="Meiryo UI" panose="020B0604030504040204" pitchFamily="50" charset="-128"/>
                        </a:rPr>
                        <a:t>〇公民共通のプラットフォーム機能の強化</a:t>
                      </a:r>
                    </a:p>
                    <a:p>
                      <a:pPr marL="180975" indent="-180975"/>
                      <a:r>
                        <a:rPr kumimoji="1" lang="ja-JP" altLang="en-US" sz="1400" dirty="0">
                          <a:latin typeface="Meiryo UI" panose="020B0604030504040204" pitchFamily="50" charset="-128"/>
                          <a:ea typeface="Meiryo UI" panose="020B0604030504040204" pitchFamily="50" charset="-128"/>
                        </a:rPr>
                        <a:t>〇企画調整の機能発揮</a:t>
                      </a:r>
                      <a:endParaRPr kumimoji="1" lang="en-US" altLang="ja-JP" sz="1400" dirty="0">
                        <a:latin typeface="Meiryo UI" panose="020B0604030504040204" pitchFamily="50" charset="-128"/>
                        <a:ea typeface="Meiryo UI" panose="020B0604030504040204" pitchFamily="50" charset="-128"/>
                      </a:endParaRPr>
                    </a:p>
                    <a:p>
                      <a:pPr marL="180975" indent="-180975"/>
                      <a:r>
                        <a:rPr kumimoji="1" lang="ja-JP" altLang="en-US" sz="1400" dirty="0">
                          <a:latin typeface="Meiryo UI" panose="020B0604030504040204" pitchFamily="50" charset="-128"/>
                          <a:ea typeface="Meiryo UI" panose="020B0604030504040204" pitchFamily="50" charset="-128"/>
                        </a:rPr>
                        <a:t>〇トップランナーとしてのオール大阪による取組み</a:t>
                      </a:r>
                    </a:p>
                  </a:txBody>
                  <a:tcP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547449466"/>
                  </a:ext>
                </a:extLst>
              </a:tr>
              <a:tr h="595758">
                <a:tc gridSpan="2">
                  <a:txBody>
                    <a:bodyPr/>
                    <a:lstStyle/>
                    <a:p>
                      <a:r>
                        <a:rPr kumimoji="1" lang="ja-JP" altLang="en-US" sz="1400" b="1" dirty="0">
                          <a:latin typeface="Meiryo UI" panose="020B0604030504040204" pitchFamily="50" charset="-128"/>
                          <a:ea typeface="Meiryo UI" panose="020B0604030504040204" pitchFamily="50" charset="-128"/>
                        </a:rPr>
                        <a:t>水都大阪の成長</a:t>
                      </a:r>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2020</a:t>
                      </a:r>
                      <a:r>
                        <a:rPr kumimoji="1" lang="ja-JP" altLang="en-US" sz="1400" dirty="0">
                          <a:latin typeface="Meiryo UI" panose="020B0604030504040204" pitchFamily="50" charset="-128"/>
                          <a:ea typeface="Meiryo UI" panose="020B0604030504040204" pitchFamily="50" charset="-128"/>
                        </a:rPr>
                        <a:t>年度目標：舟運利用者数）</a:t>
                      </a:r>
                    </a:p>
                    <a:p>
                      <a:r>
                        <a:rPr kumimoji="1" lang="en-US" altLang="ja-JP" sz="1400" dirty="0">
                          <a:latin typeface="Meiryo UI" panose="020B0604030504040204" pitchFamily="50" charset="-128"/>
                          <a:ea typeface="Meiryo UI" panose="020B0604030504040204" pitchFamily="50" charset="-128"/>
                        </a:rPr>
                        <a:t>78</a:t>
                      </a:r>
                      <a:r>
                        <a:rPr kumimoji="1" lang="ja-JP" altLang="en-US" sz="1400" dirty="0">
                          <a:latin typeface="Meiryo UI" panose="020B0604030504040204" pitchFamily="50" charset="-128"/>
                          <a:ea typeface="Meiryo UI" panose="020B0604030504040204" pitchFamily="50" charset="-128"/>
                        </a:rPr>
                        <a:t>万人（</a:t>
                      </a:r>
                      <a:r>
                        <a:rPr kumimoji="1" lang="en-US" altLang="ja-JP" sz="1400" dirty="0">
                          <a:latin typeface="Meiryo UI" panose="020B0604030504040204" pitchFamily="50" charset="-128"/>
                          <a:ea typeface="Meiryo UI" panose="020B0604030504040204" pitchFamily="50" charset="-128"/>
                        </a:rPr>
                        <a:t>2015</a:t>
                      </a:r>
                      <a:r>
                        <a:rPr kumimoji="1" lang="ja-JP" altLang="en-US" sz="1400" dirty="0">
                          <a:latin typeface="Meiryo UI" panose="020B0604030504040204" pitchFamily="50" charset="-128"/>
                          <a:ea typeface="Meiryo UI" panose="020B0604030504040204" pitchFamily="50" charset="-128"/>
                        </a:rPr>
                        <a:t>年度）　➡　</a:t>
                      </a:r>
                      <a:r>
                        <a:rPr kumimoji="1" lang="en-US" altLang="ja-JP" sz="1400" dirty="0">
                          <a:latin typeface="Meiryo UI" panose="020B0604030504040204" pitchFamily="50" charset="-128"/>
                          <a:ea typeface="Meiryo UI" panose="020B0604030504040204" pitchFamily="50" charset="-128"/>
                        </a:rPr>
                        <a:t>100</a:t>
                      </a:r>
                      <a:r>
                        <a:rPr kumimoji="1" lang="ja-JP" altLang="en-US" sz="1400" dirty="0">
                          <a:latin typeface="Meiryo UI" panose="020B0604030504040204" pitchFamily="50" charset="-128"/>
                          <a:ea typeface="Meiryo UI" panose="020B0604030504040204" pitchFamily="50" charset="-128"/>
                        </a:rPr>
                        <a:t>万人（</a:t>
                      </a:r>
                      <a:r>
                        <a:rPr kumimoji="1" lang="en-US" altLang="ja-JP" sz="1400" dirty="0">
                          <a:latin typeface="Meiryo UI" panose="020B0604030504040204" pitchFamily="50" charset="-128"/>
                          <a:ea typeface="Meiryo UI" panose="020B0604030504040204" pitchFamily="50" charset="-128"/>
                        </a:rPr>
                        <a:t>2020</a:t>
                      </a:r>
                      <a:r>
                        <a:rPr kumimoji="1" lang="ja-JP" altLang="en-US" sz="1400" dirty="0">
                          <a:latin typeface="Meiryo UI" panose="020B0604030504040204" pitchFamily="50" charset="-128"/>
                          <a:ea typeface="Meiryo UI" panose="020B0604030504040204" pitchFamily="50" charset="-128"/>
                        </a:rPr>
                        <a:t>年度）</a:t>
                      </a:r>
                    </a:p>
                  </a:txBody>
                  <a:tcP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hMerge="1">
                  <a:txBody>
                    <a:bodyPr/>
                    <a:lstStyle/>
                    <a:p>
                      <a:endParaRPr kumimoji="1" lang="ja-JP" altLang="en-US" sz="1400" dirty="0">
                        <a:latin typeface="Meiryo UI" panose="020B0604030504040204" pitchFamily="50" charset="-128"/>
                        <a:ea typeface="Meiryo UI" panose="020B0604030504040204" pitchFamily="50" charset="-128"/>
                      </a:endParaRPr>
                    </a:p>
                  </a:txBody>
                  <a:tcPr/>
                </a:tc>
                <a:tc gridSpan="2">
                  <a:txBody>
                    <a:bodyPr/>
                    <a:lstStyle/>
                    <a:p>
                      <a:pPr algn="ctr"/>
                      <a:r>
                        <a:rPr kumimoji="1" lang="en-US" altLang="ja-JP" sz="1400" dirty="0">
                          <a:latin typeface="Meiryo UI" panose="020B0604030504040204" pitchFamily="50" charset="-128"/>
                          <a:ea typeface="Meiryo UI" panose="020B0604030504040204" pitchFamily="50" charset="-128"/>
                        </a:rPr>
                        <a:t>119.9</a:t>
                      </a:r>
                      <a:r>
                        <a:rPr kumimoji="1" lang="ja-JP" altLang="en-US" sz="1400" dirty="0">
                          <a:latin typeface="Meiryo UI" panose="020B0604030504040204" pitchFamily="50" charset="-128"/>
                          <a:ea typeface="Meiryo UI" panose="020B0604030504040204" pitchFamily="50" charset="-128"/>
                        </a:rPr>
                        <a:t>万人</a:t>
                      </a:r>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2017</a:t>
                      </a:r>
                      <a:r>
                        <a:rPr kumimoji="1" lang="ja-JP" altLang="en-US" sz="1200" dirty="0">
                          <a:latin typeface="Meiryo UI" panose="020B0604030504040204" pitchFamily="50" charset="-128"/>
                          <a:ea typeface="Meiryo UI" panose="020B0604030504040204" pitchFamily="50" charset="-128"/>
                        </a:rPr>
                        <a:t>年度）</a:t>
                      </a:r>
                      <a:r>
                        <a:rPr kumimoji="1" lang="ja-JP" altLang="en-US" sz="1400" dirty="0">
                          <a:latin typeface="Meiryo UI" panose="020B0604030504040204" pitchFamily="50" charset="-128"/>
                          <a:ea typeface="Meiryo UI" panose="020B0604030504040204" pitchFamily="50" charset="-128"/>
                        </a:rPr>
                        <a:t>➡　</a:t>
                      </a:r>
                      <a:r>
                        <a:rPr kumimoji="1" lang="en-US" altLang="ja-JP" sz="1400" dirty="0">
                          <a:latin typeface="Meiryo UI" panose="020B0604030504040204" pitchFamily="50" charset="-128"/>
                          <a:ea typeface="Meiryo UI" panose="020B0604030504040204" pitchFamily="50" charset="-128"/>
                        </a:rPr>
                        <a:t>122.7</a:t>
                      </a:r>
                      <a:r>
                        <a:rPr kumimoji="1" lang="ja-JP" altLang="en-US" sz="1400" dirty="0">
                          <a:latin typeface="Meiryo UI" panose="020B0604030504040204" pitchFamily="50" charset="-128"/>
                          <a:ea typeface="Meiryo UI" panose="020B0604030504040204" pitchFamily="50" charset="-128"/>
                        </a:rPr>
                        <a:t>万人</a:t>
                      </a:r>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2018</a:t>
                      </a:r>
                      <a:r>
                        <a:rPr kumimoji="1" lang="ja-JP" altLang="en-US" sz="1200" dirty="0">
                          <a:latin typeface="Meiryo UI" panose="020B0604030504040204" pitchFamily="50" charset="-128"/>
                          <a:ea typeface="Meiryo UI" panose="020B0604030504040204" pitchFamily="50" charset="-128"/>
                        </a:rPr>
                        <a:t>年度）</a:t>
                      </a:r>
                      <a:r>
                        <a:rPr kumimoji="1" lang="ja-JP" altLang="en-US" sz="1400" dirty="0">
                          <a:latin typeface="Meiryo UI" panose="020B0604030504040204" pitchFamily="50" charset="-128"/>
                          <a:ea typeface="Meiryo UI" panose="020B0604030504040204" pitchFamily="50" charset="-128"/>
                        </a:rPr>
                        <a:t>➡　</a:t>
                      </a:r>
                      <a:r>
                        <a:rPr kumimoji="1" lang="en-US" altLang="ja-JP" sz="1400" dirty="0">
                          <a:latin typeface="Meiryo UI" panose="020B0604030504040204" pitchFamily="50" charset="-128"/>
                          <a:ea typeface="Meiryo UI" panose="020B0604030504040204" pitchFamily="50" charset="-128"/>
                        </a:rPr>
                        <a:t>101.4</a:t>
                      </a:r>
                      <a:r>
                        <a:rPr kumimoji="1" lang="ja-JP" altLang="en-US" sz="1400" dirty="0">
                          <a:latin typeface="Meiryo UI" panose="020B0604030504040204" pitchFamily="50" charset="-128"/>
                          <a:ea typeface="Meiryo UI" panose="020B0604030504040204" pitchFamily="50" charset="-128"/>
                        </a:rPr>
                        <a:t>万人</a:t>
                      </a:r>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2019</a:t>
                      </a:r>
                      <a:r>
                        <a:rPr kumimoji="1" lang="ja-JP" altLang="en-US" sz="1200" dirty="0">
                          <a:latin typeface="Meiryo UI" panose="020B0604030504040204" pitchFamily="50" charset="-128"/>
                          <a:ea typeface="Meiryo UI" panose="020B0604030504040204" pitchFamily="50" charset="-128"/>
                        </a:rPr>
                        <a:t>年度）</a:t>
                      </a:r>
                      <a:endParaRPr kumimoji="1" lang="ja-JP" altLang="en-US" sz="1400" dirty="0">
                        <a:latin typeface="Meiryo UI" panose="020B0604030504040204" pitchFamily="50" charset="-128"/>
                        <a:ea typeface="Meiryo UI" panose="020B0604030504040204" pitchFamily="50" charset="-128"/>
                      </a:endParaRPr>
                    </a:p>
                    <a:p>
                      <a:pPr algn="ctr"/>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新型コロナウイルス感染症の影響により</a:t>
                      </a:r>
                      <a:r>
                        <a:rPr kumimoji="1" lang="en-US" altLang="ja-JP" sz="1400" dirty="0">
                          <a:latin typeface="Meiryo UI" panose="020B0604030504040204" pitchFamily="50" charset="-128"/>
                          <a:ea typeface="Meiryo UI" panose="020B0604030504040204" pitchFamily="50" charset="-128"/>
                        </a:rPr>
                        <a:t>2020</a:t>
                      </a:r>
                      <a:r>
                        <a:rPr kumimoji="1" lang="ja-JP" altLang="en-US" sz="1400" dirty="0">
                          <a:latin typeface="Meiryo UI" panose="020B0604030504040204" pitchFamily="50" charset="-128"/>
                          <a:ea typeface="Meiryo UI" panose="020B0604030504040204" pitchFamily="50" charset="-128"/>
                        </a:rPr>
                        <a:t>年度は激減見込</a:t>
                      </a:r>
                      <a:r>
                        <a:rPr kumimoji="1" lang="ja-JP" altLang="en-US" sz="1200" dirty="0">
                          <a:latin typeface="Meiryo UI" panose="020B0604030504040204" pitchFamily="50" charset="-128"/>
                          <a:ea typeface="Meiryo UI" panose="020B0604030504040204" pitchFamily="50" charset="-128"/>
                        </a:rPr>
                        <a:t>（上期実績：</a:t>
                      </a:r>
                      <a:r>
                        <a:rPr kumimoji="1" lang="en-US" altLang="ja-JP" sz="1200" dirty="0">
                          <a:latin typeface="Meiryo UI" panose="020B0604030504040204" pitchFamily="50" charset="-128"/>
                          <a:ea typeface="Meiryo UI" panose="020B0604030504040204" pitchFamily="50" charset="-128"/>
                        </a:rPr>
                        <a:t>2.2</a:t>
                      </a:r>
                      <a:r>
                        <a:rPr kumimoji="1" lang="ja-JP" altLang="en-US" sz="1200" dirty="0">
                          <a:latin typeface="Meiryo UI" panose="020B0604030504040204" pitchFamily="50" charset="-128"/>
                          <a:ea typeface="Meiryo UI" panose="020B0604030504040204" pitchFamily="50" charset="-128"/>
                        </a:rPr>
                        <a:t>万人）</a:t>
                      </a:r>
                      <a:endParaRPr kumimoji="1" lang="ja-JP" altLang="en-US" sz="1400" dirty="0">
                        <a:latin typeface="Meiryo UI" panose="020B0604030504040204" pitchFamily="50" charset="-128"/>
                        <a:ea typeface="Meiryo UI" panose="020B0604030504040204" pitchFamily="50" charset="-128"/>
                      </a:endParaRPr>
                    </a:p>
                  </a:txBody>
                  <a:tcP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marL="180975" indent="-180975"/>
                      <a:r>
                        <a:rPr kumimoji="1" lang="ja-JP" altLang="en-US" sz="1400" dirty="0">
                          <a:latin typeface="Meiryo UI" panose="020B0604030504040204" pitchFamily="50" charset="-128"/>
                          <a:ea typeface="Meiryo UI" panose="020B0604030504040204" pitchFamily="50" charset="-128"/>
                        </a:rPr>
                        <a:t>〇新型コロナの影響による水辺のにぎわいの落ち込みを踏まえて目標設定</a:t>
                      </a:r>
                    </a:p>
                  </a:txBody>
                  <a:tcP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358434873"/>
                  </a:ext>
                </a:extLst>
              </a:tr>
            </a:tbl>
          </a:graphicData>
        </a:graphic>
      </p:graphicFrame>
      <p:pic>
        <p:nvPicPr>
          <p:cNvPr id="114" name="図 113">
            <a:extLst>
              <a:ext uri="{FF2B5EF4-FFF2-40B4-BE49-F238E27FC236}">
                <a16:creationId xmlns="" xmlns:a16="http://schemas.microsoft.com/office/drawing/2014/main" id="{CBE214D7-35FD-44B2-B18A-8C18DCA51200}"/>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7961779" y="2318522"/>
            <a:ext cx="1380172" cy="976629"/>
          </a:xfrm>
          <a:prstGeom prst="rect">
            <a:avLst/>
          </a:prstGeom>
          <a:ln>
            <a:solidFill>
              <a:schemeClr val="tx1"/>
            </a:solidFill>
          </a:ln>
        </p:spPr>
      </p:pic>
      <p:pic>
        <p:nvPicPr>
          <p:cNvPr id="115" name="図 114">
            <a:extLst>
              <a:ext uri="{FF2B5EF4-FFF2-40B4-BE49-F238E27FC236}">
                <a16:creationId xmlns="" xmlns:a16="http://schemas.microsoft.com/office/drawing/2014/main" id="{71D13320-9E30-439F-B61F-8C3D6E4D8F6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9755" y="3565724"/>
            <a:ext cx="1512168" cy="781050"/>
          </a:xfrm>
          <a:prstGeom prst="rect">
            <a:avLst/>
          </a:prstGeom>
          <a:noFill/>
          <a:ln w="9525">
            <a:solidFill>
              <a:srgbClr val="000000"/>
            </a:solidFill>
            <a:miter lim="800000"/>
            <a:headEnd/>
            <a:tailEnd/>
          </a:ln>
        </p:spPr>
      </p:pic>
      <p:pic>
        <p:nvPicPr>
          <p:cNvPr id="116" name="図 115">
            <a:extLst>
              <a:ext uri="{FF2B5EF4-FFF2-40B4-BE49-F238E27FC236}">
                <a16:creationId xmlns="" xmlns:a16="http://schemas.microsoft.com/office/drawing/2014/main" id="{2A11D145-5BFB-45D9-9A9D-E9666E3E96ED}"/>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66818" y="2141633"/>
            <a:ext cx="876148" cy="1153518"/>
          </a:xfrm>
          <a:prstGeom prst="rect">
            <a:avLst/>
          </a:prstGeom>
          <a:noFill/>
          <a:ln>
            <a:noFill/>
          </a:ln>
        </p:spPr>
      </p:pic>
      <p:pic>
        <p:nvPicPr>
          <p:cNvPr id="117" name="図 116">
            <a:extLst>
              <a:ext uri="{FF2B5EF4-FFF2-40B4-BE49-F238E27FC236}">
                <a16:creationId xmlns="" xmlns:a16="http://schemas.microsoft.com/office/drawing/2014/main" id="{CF0278F8-482D-4532-8838-23924A8C1B99}"/>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19715" y="4516676"/>
            <a:ext cx="786284" cy="1156261"/>
          </a:xfrm>
          <a:prstGeom prst="rect">
            <a:avLst/>
          </a:prstGeom>
          <a:noFill/>
        </p:spPr>
      </p:pic>
      <p:pic>
        <p:nvPicPr>
          <p:cNvPr id="118" name="図 117">
            <a:extLst>
              <a:ext uri="{FF2B5EF4-FFF2-40B4-BE49-F238E27FC236}">
                <a16:creationId xmlns="" xmlns:a16="http://schemas.microsoft.com/office/drawing/2014/main" id="{482461EB-C366-4F4A-AED2-92CFE7D7C128}"/>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98533" y="4609145"/>
            <a:ext cx="1372235" cy="781050"/>
          </a:xfrm>
          <a:prstGeom prst="rect">
            <a:avLst/>
          </a:prstGeom>
          <a:noFill/>
        </p:spPr>
      </p:pic>
      <p:pic>
        <p:nvPicPr>
          <p:cNvPr id="119" name="図 118">
            <a:extLst>
              <a:ext uri="{FF2B5EF4-FFF2-40B4-BE49-F238E27FC236}">
                <a16:creationId xmlns="" xmlns:a16="http://schemas.microsoft.com/office/drawing/2014/main" id="{D3D81C43-62F3-44A8-AEDD-3845A2CF62E7}"/>
              </a:ext>
            </a:extLst>
          </p:cNvPr>
          <p:cNvPicPr/>
          <p:nvPr/>
        </p:nvPicPr>
        <p:blipFill>
          <a:blip r:embed="rId7">
            <a:extLst>
              <a:ext uri="{28A0092B-C50C-407E-A947-70E740481C1C}">
                <a14:useLocalDpi xmlns:a14="http://schemas.microsoft.com/office/drawing/2010/main" val="0"/>
              </a:ext>
            </a:extLst>
          </a:blip>
          <a:stretch>
            <a:fillRect/>
          </a:stretch>
        </p:blipFill>
        <p:spPr>
          <a:xfrm>
            <a:off x="9320446" y="5758705"/>
            <a:ext cx="1112520" cy="608330"/>
          </a:xfrm>
          <a:prstGeom prst="rect">
            <a:avLst/>
          </a:prstGeom>
        </p:spPr>
      </p:pic>
      <p:sp>
        <p:nvSpPr>
          <p:cNvPr id="120" name="テキスト ボックス 119">
            <a:extLst>
              <a:ext uri="{FF2B5EF4-FFF2-40B4-BE49-F238E27FC236}">
                <a16:creationId xmlns="" xmlns:a16="http://schemas.microsoft.com/office/drawing/2014/main" id="{B821D8EC-CF40-4CA4-A6BB-CD5A6D606277}"/>
              </a:ext>
            </a:extLst>
          </p:cNvPr>
          <p:cNvSpPr txBox="1"/>
          <p:nvPr/>
        </p:nvSpPr>
        <p:spPr>
          <a:xfrm>
            <a:off x="7961779" y="3288509"/>
            <a:ext cx="1380172" cy="246221"/>
          </a:xfrm>
          <a:prstGeom prst="rect">
            <a:avLst/>
          </a:prstGeom>
          <a:noFill/>
        </p:spPr>
        <p:txBody>
          <a:bodyPr wrap="square" rtlCol="0">
            <a:spAutoFit/>
          </a:bodyPr>
          <a:lstStyle/>
          <a:p>
            <a:pPr algn="ctr"/>
            <a:r>
              <a:rPr kumimoji="1" lang="ja-JP" altLang="en-US" sz="1000" dirty="0">
                <a:latin typeface="Meiryo UI" panose="020B0604030504040204" pitchFamily="50" charset="-128"/>
                <a:ea typeface="Meiryo UI" panose="020B0604030504040204" pitchFamily="50" charset="-128"/>
              </a:rPr>
              <a:t>ラバー･ダック設置</a:t>
            </a:r>
          </a:p>
        </p:txBody>
      </p:sp>
      <p:sp>
        <p:nvSpPr>
          <p:cNvPr id="121" name="テキスト ボックス 120">
            <a:extLst>
              <a:ext uri="{FF2B5EF4-FFF2-40B4-BE49-F238E27FC236}">
                <a16:creationId xmlns="" xmlns:a16="http://schemas.microsoft.com/office/drawing/2014/main" id="{BD3801BE-F142-4740-990F-5318CCE2ACAC}"/>
              </a:ext>
            </a:extLst>
          </p:cNvPr>
          <p:cNvSpPr txBox="1"/>
          <p:nvPr/>
        </p:nvSpPr>
        <p:spPr>
          <a:xfrm>
            <a:off x="9800588" y="3298460"/>
            <a:ext cx="1380172" cy="253916"/>
          </a:xfrm>
          <a:prstGeom prst="rect">
            <a:avLst/>
          </a:prstGeom>
          <a:noFill/>
        </p:spPr>
        <p:txBody>
          <a:bodyPr wrap="square" rtlCol="0">
            <a:spAutoFit/>
          </a:bodyPr>
          <a:lstStyle/>
          <a:p>
            <a:pPr algn="r"/>
            <a:r>
              <a:rPr kumimoji="1" lang="ja-JP" altLang="en-US" sz="1000" dirty="0">
                <a:latin typeface="Meiryo UI" panose="020B0604030504040204" pitchFamily="50" charset="-128"/>
                <a:ea typeface="Meiryo UI" panose="020B0604030504040204" pitchFamily="50" charset="-128"/>
              </a:rPr>
              <a:t>春待ちあったかクルーズ</a:t>
            </a:r>
          </a:p>
        </p:txBody>
      </p:sp>
      <p:sp>
        <p:nvSpPr>
          <p:cNvPr id="122" name="テキスト ボックス 121">
            <a:extLst>
              <a:ext uri="{FF2B5EF4-FFF2-40B4-BE49-F238E27FC236}">
                <a16:creationId xmlns="" xmlns:a16="http://schemas.microsoft.com/office/drawing/2014/main" id="{C799A6A3-7431-4FA5-8202-5EBA889CA600}"/>
              </a:ext>
            </a:extLst>
          </p:cNvPr>
          <p:cNvSpPr txBox="1"/>
          <p:nvPr/>
        </p:nvSpPr>
        <p:spPr>
          <a:xfrm>
            <a:off x="9798652" y="3935114"/>
            <a:ext cx="1380172" cy="400110"/>
          </a:xfrm>
          <a:prstGeom prst="rect">
            <a:avLst/>
          </a:prstGeom>
          <a:noFill/>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シンボルツリーを巡る</a:t>
            </a:r>
            <a:endParaRPr kumimoji="1" lang="en-US" altLang="ja-JP" sz="10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ナイトクルーズ</a:t>
            </a:r>
          </a:p>
        </p:txBody>
      </p:sp>
      <p:sp>
        <p:nvSpPr>
          <p:cNvPr id="123" name="テキスト ボックス 122">
            <a:extLst>
              <a:ext uri="{FF2B5EF4-FFF2-40B4-BE49-F238E27FC236}">
                <a16:creationId xmlns="" xmlns:a16="http://schemas.microsoft.com/office/drawing/2014/main" id="{A6F81D76-A8E0-4D9C-BB95-69D2932076A3}"/>
              </a:ext>
            </a:extLst>
          </p:cNvPr>
          <p:cNvSpPr txBox="1"/>
          <p:nvPr/>
        </p:nvSpPr>
        <p:spPr>
          <a:xfrm>
            <a:off x="7631837" y="5650437"/>
            <a:ext cx="1380172" cy="246221"/>
          </a:xfrm>
          <a:prstGeom prst="rect">
            <a:avLst/>
          </a:prstGeom>
          <a:noFill/>
        </p:spPr>
        <p:txBody>
          <a:bodyPr wrap="square" rtlCol="0">
            <a:spAutoFit/>
          </a:bodyPr>
          <a:lstStyle/>
          <a:p>
            <a:pPr algn="ctr"/>
            <a:r>
              <a:rPr kumimoji="1" lang="ja-JP" altLang="en-US" sz="1000" dirty="0">
                <a:latin typeface="Meiryo UI" panose="020B0604030504040204" pitchFamily="50" charset="-128"/>
                <a:ea typeface="Meiryo UI" panose="020B0604030504040204" pitchFamily="50" charset="-128"/>
              </a:rPr>
              <a:t>水都大阪フェス</a:t>
            </a:r>
          </a:p>
        </p:txBody>
      </p:sp>
      <p:sp>
        <p:nvSpPr>
          <p:cNvPr id="124" name="テキスト ボックス 123">
            <a:extLst>
              <a:ext uri="{FF2B5EF4-FFF2-40B4-BE49-F238E27FC236}">
                <a16:creationId xmlns="" xmlns:a16="http://schemas.microsoft.com/office/drawing/2014/main" id="{A45675F6-02FE-4A55-990C-1E415892C816}"/>
              </a:ext>
            </a:extLst>
          </p:cNvPr>
          <p:cNvSpPr txBox="1"/>
          <p:nvPr/>
        </p:nvSpPr>
        <p:spPr>
          <a:xfrm>
            <a:off x="9198533" y="5387717"/>
            <a:ext cx="1380172" cy="246221"/>
          </a:xfrm>
          <a:prstGeom prst="rect">
            <a:avLst/>
          </a:prstGeom>
          <a:noFill/>
        </p:spPr>
        <p:txBody>
          <a:bodyPr wrap="square" rtlCol="0">
            <a:spAutoFit/>
          </a:bodyPr>
          <a:lstStyle/>
          <a:p>
            <a:pPr algn="ctr"/>
            <a:r>
              <a:rPr kumimoji="1" lang="ja-JP" altLang="en-US" sz="1000" dirty="0">
                <a:latin typeface="Meiryo UI" panose="020B0604030504040204" pitchFamily="50" charset="-128"/>
                <a:ea typeface="Meiryo UI" panose="020B0604030504040204" pitchFamily="50" charset="-128"/>
              </a:rPr>
              <a:t>水辺のまちあそび</a:t>
            </a:r>
          </a:p>
        </p:txBody>
      </p:sp>
      <p:sp>
        <p:nvSpPr>
          <p:cNvPr id="125" name="テキスト ボックス 124">
            <a:extLst>
              <a:ext uri="{FF2B5EF4-FFF2-40B4-BE49-F238E27FC236}">
                <a16:creationId xmlns="" xmlns:a16="http://schemas.microsoft.com/office/drawing/2014/main" id="{D9A71609-1235-4061-B941-33B8BFC041E1}"/>
              </a:ext>
            </a:extLst>
          </p:cNvPr>
          <p:cNvSpPr txBox="1"/>
          <p:nvPr/>
        </p:nvSpPr>
        <p:spPr>
          <a:xfrm>
            <a:off x="9435696" y="6388134"/>
            <a:ext cx="984069" cy="253916"/>
          </a:xfrm>
          <a:prstGeom prst="rect">
            <a:avLst/>
          </a:prstGeom>
          <a:noFill/>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中之島漁港</a:t>
            </a:r>
          </a:p>
        </p:txBody>
      </p:sp>
      <p:pic>
        <p:nvPicPr>
          <p:cNvPr id="126" name="図 125">
            <a:extLst>
              <a:ext uri="{FF2B5EF4-FFF2-40B4-BE49-F238E27FC236}">
                <a16:creationId xmlns="" xmlns:a16="http://schemas.microsoft.com/office/drawing/2014/main" id="{608E112F-B8C0-44C0-93D8-227363100DB1}"/>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625684" y="6858074"/>
            <a:ext cx="1222375" cy="914400"/>
          </a:xfrm>
          <a:prstGeom prst="rect">
            <a:avLst/>
          </a:prstGeom>
          <a:noFill/>
          <a:ln>
            <a:noFill/>
          </a:ln>
        </p:spPr>
      </p:pic>
      <p:pic>
        <p:nvPicPr>
          <p:cNvPr id="127" name="図 126">
            <a:extLst>
              <a:ext uri="{FF2B5EF4-FFF2-40B4-BE49-F238E27FC236}">
                <a16:creationId xmlns="" xmlns:a16="http://schemas.microsoft.com/office/drawing/2014/main" id="{576D1FC6-B54A-409A-9869-8CD8946E549E}"/>
              </a:ext>
            </a:extLst>
          </p:cNvPr>
          <p:cNvPicPr/>
          <p:nvPr/>
        </p:nvPicPr>
        <p:blipFill>
          <a:blip r:embed="rId9">
            <a:extLst>
              <a:ext uri="{28A0092B-C50C-407E-A947-70E740481C1C}">
                <a14:useLocalDpi xmlns:a14="http://schemas.microsoft.com/office/drawing/2010/main" val="0"/>
              </a:ext>
            </a:extLst>
          </a:blip>
          <a:srcRect/>
          <a:stretch>
            <a:fillRect/>
          </a:stretch>
        </p:blipFill>
        <p:spPr bwMode="auto">
          <a:xfrm>
            <a:off x="7688841" y="6931580"/>
            <a:ext cx="1005205" cy="1005205"/>
          </a:xfrm>
          <a:prstGeom prst="rect">
            <a:avLst/>
          </a:prstGeom>
          <a:noFill/>
        </p:spPr>
      </p:pic>
      <p:pic>
        <p:nvPicPr>
          <p:cNvPr id="128" name="図 127">
            <a:extLst>
              <a:ext uri="{FF2B5EF4-FFF2-40B4-BE49-F238E27FC236}">
                <a16:creationId xmlns="" xmlns:a16="http://schemas.microsoft.com/office/drawing/2014/main" id="{D208C82A-582E-4295-BDA9-D9868B407E18}"/>
              </a:ext>
            </a:extLst>
          </p:cNvPr>
          <p:cNvPicPr/>
          <p:nvPr/>
        </p:nvPicPr>
        <p:blipFill>
          <a:blip r:embed="rId10">
            <a:extLst>
              <a:ext uri="{28A0092B-C50C-407E-A947-70E740481C1C}">
                <a14:useLocalDpi xmlns:a14="http://schemas.microsoft.com/office/drawing/2010/main" val="0"/>
              </a:ext>
            </a:extLst>
          </a:blip>
          <a:srcRect/>
          <a:stretch>
            <a:fillRect/>
          </a:stretch>
        </p:blipFill>
        <p:spPr bwMode="auto">
          <a:xfrm>
            <a:off x="9106123" y="8027415"/>
            <a:ext cx="1038860" cy="771525"/>
          </a:xfrm>
          <a:prstGeom prst="rect">
            <a:avLst/>
          </a:prstGeom>
          <a:noFill/>
          <a:ln>
            <a:noFill/>
          </a:ln>
        </p:spPr>
      </p:pic>
      <p:sp>
        <p:nvSpPr>
          <p:cNvPr id="129" name="テキスト ボックス 128">
            <a:extLst>
              <a:ext uri="{FF2B5EF4-FFF2-40B4-BE49-F238E27FC236}">
                <a16:creationId xmlns="" xmlns:a16="http://schemas.microsoft.com/office/drawing/2014/main" id="{46BECD63-E762-44DE-9D69-5AA5C9BA5FCF}"/>
              </a:ext>
            </a:extLst>
          </p:cNvPr>
          <p:cNvSpPr txBox="1"/>
          <p:nvPr/>
        </p:nvSpPr>
        <p:spPr>
          <a:xfrm>
            <a:off x="9563879" y="7765883"/>
            <a:ext cx="1380172" cy="246221"/>
          </a:xfrm>
          <a:prstGeom prst="rect">
            <a:avLst/>
          </a:prstGeom>
          <a:noFill/>
        </p:spPr>
        <p:txBody>
          <a:bodyPr wrap="square" rtlCol="0">
            <a:spAutoFit/>
          </a:bodyPr>
          <a:lstStyle/>
          <a:p>
            <a:pPr algn="ctr"/>
            <a:r>
              <a:rPr lang="ja-JP" altLang="en-US" sz="1000" dirty="0">
                <a:latin typeface="Meiryo UI" panose="020B0604030504040204" pitchFamily="50" charset="-128"/>
                <a:ea typeface="Meiryo UI" panose="020B0604030504040204" pitchFamily="50" charset="-128"/>
              </a:rPr>
              <a:t>大学との連携</a:t>
            </a:r>
            <a:endParaRPr kumimoji="1" lang="ja-JP" altLang="en-US" sz="1000" dirty="0">
              <a:latin typeface="Meiryo UI" panose="020B0604030504040204" pitchFamily="50" charset="-128"/>
              <a:ea typeface="Meiryo UI" panose="020B0604030504040204" pitchFamily="50" charset="-128"/>
            </a:endParaRPr>
          </a:p>
        </p:txBody>
      </p:sp>
      <p:sp>
        <p:nvSpPr>
          <p:cNvPr id="130" name="テキスト ボックス 129">
            <a:extLst>
              <a:ext uri="{FF2B5EF4-FFF2-40B4-BE49-F238E27FC236}">
                <a16:creationId xmlns="" xmlns:a16="http://schemas.microsoft.com/office/drawing/2014/main" id="{0E7EA2A8-2CF3-467D-9A57-7D646E4F63FC}"/>
              </a:ext>
            </a:extLst>
          </p:cNvPr>
          <p:cNvSpPr txBox="1"/>
          <p:nvPr/>
        </p:nvSpPr>
        <p:spPr>
          <a:xfrm>
            <a:off x="8677362" y="7536675"/>
            <a:ext cx="1069432" cy="400110"/>
          </a:xfrm>
          <a:prstGeom prst="rect">
            <a:avLst/>
          </a:prstGeom>
          <a:noFill/>
        </p:spPr>
        <p:txBody>
          <a:bodyPr wrap="square" rtlCol="0">
            <a:spAutoFit/>
          </a:bodyPr>
          <a:lstStyle/>
          <a:p>
            <a:r>
              <a:rPr lang="ja-JP" altLang="en-US" sz="1000" dirty="0">
                <a:latin typeface="Meiryo UI" panose="020B0604030504040204" pitchFamily="50" charset="-128"/>
                <a:ea typeface="Meiryo UI" panose="020B0604030504040204" pitchFamily="50" charset="-128"/>
              </a:rPr>
              <a:t>キー・スケープ</a:t>
            </a:r>
            <a:endParaRPr lang="en-US" altLang="ja-JP" sz="1000" dirty="0">
              <a:latin typeface="Meiryo UI" panose="020B0604030504040204" pitchFamily="50" charset="-128"/>
              <a:ea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rPr>
              <a:t>発掘</a:t>
            </a:r>
            <a:endParaRPr kumimoji="1" lang="ja-JP" altLang="en-US" sz="1000" dirty="0">
              <a:latin typeface="Meiryo UI" panose="020B0604030504040204" pitchFamily="50" charset="-128"/>
              <a:ea typeface="Meiryo UI" panose="020B0604030504040204" pitchFamily="50" charset="-128"/>
            </a:endParaRPr>
          </a:p>
        </p:txBody>
      </p:sp>
      <p:sp>
        <p:nvSpPr>
          <p:cNvPr id="131" name="テキスト ボックス 130">
            <a:extLst>
              <a:ext uri="{FF2B5EF4-FFF2-40B4-BE49-F238E27FC236}">
                <a16:creationId xmlns="" xmlns:a16="http://schemas.microsoft.com/office/drawing/2014/main" id="{5AFE371E-90BE-4E9C-9DF5-144CDEEC101B}"/>
              </a:ext>
            </a:extLst>
          </p:cNvPr>
          <p:cNvSpPr txBox="1"/>
          <p:nvPr/>
        </p:nvSpPr>
        <p:spPr>
          <a:xfrm>
            <a:off x="10144983" y="8529798"/>
            <a:ext cx="1069432" cy="246221"/>
          </a:xfrm>
          <a:prstGeom prst="rect">
            <a:avLst/>
          </a:prstGeom>
          <a:noFill/>
        </p:spPr>
        <p:txBody>
          <a:bodyPr wrap="square" rtlCol="0">
            <a:spAutoFit/>
          </a:bodyPr>
          <a:lstStyle/>
          <a:p>
            <a:r>
              <a:rPr lang="ja-JP" altLang="en-US" sz="1000" dirty="0">
                <a:latin typeface="Meiryo UI" panose="020B0604030504040204" pitchFamily="50" charset="-128"/>
                <a:ea typeface="Meiryo UI" panose="020B0604030504040204" pitchFamily="50" charset="-128"/>
              </a:rPr>
              <a:t>商談会参加</a:t>
            </a:r>
            <a:endParaRPr kumimoji="1" lang="ja-JP" altLang="en-US" sz="10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83287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 xmlns:a16="http://schemas.microsoft.com/office/drawing/2014/main" id="{76D700A4-F736-463D-AF40-3F3251887B6D}"/>
              </a:ext>
            </a:extLst>
          </p:cNvPr>
          <p:cNvSpPr/>
          <p:nvPr/>
        </p:nvSpPr>
        <p:spPr>
          <a:xfrm>
            <a:off x="6695579" y="2494010"/>
            <a:ext cx="7277444" cy="2641535"/>
          </a:xfrm>
          <a:prstGeom prst="rect">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tIns="180000" rtlCol="0" anchor="ctr"/>
          <a:lstStyle/>
          <a:p>
            <a:pPr marL="0" marR="0" indent="0" algn="l" defTabSz="1244600" rtl="0" eaLnBrk="1" fontAlgn="auto" latinLnBrk="0" hangingPunct="1">
              <a:lnSpc>
                <a:spcPct val="90000"/>
              </a:lnSpc>
              <a:spcBef>
                <a:spcPct val="0"/>
              </a:spcBef>
              <a:spcAft>
                <a:spcPts val="300"/>
              </a:spcAft>
              <a:buClrTx/>
              <a:buSzTx/>
              <a:buFontTx/>
              <a:buNone/>
              <a:tabLst/>
            </a:pPr>
            <a:endParaRPr kumimoji="1" lang="ja-JP" altLang="en-US" sz="1200" b="1" noProof="0" dirty="0">
              <a:solidFill>
                <a:prstClr val="white"/>
              </a:solidFill>
              <a:latin typeface="Calibri"/>
              <a:ea typeface="ＭＳ Ｐゴシック" panose="020B0600070205080204" pitchFamily="50" charset="-128"/>
            </a:endParaRPr>
          </a:p>
        </p:txBody>
      </p:sp>
      <p:sp>
        <p:nvSpPr>
          <p:cNvPr id="5" name="テキスト ボックス 4">
            <a:extLst>
              <a:ext uri="{FF2B5EF4-FFF2-40B4-BE49-F238E27FC236}">
                <a16:creationId xmlns="" xmlns:a16="http://schemas.microsoft.com/office/drawing/2014/main" id="{8EF90591-4634-4488-B789-3C83A8A1B642}"/>
              </a:ext>
            </a:extLst>
          </p:cNvPr>
          <p:cNvSpPr txBox="1"/>
          <p:nvPr/>
        </p:nvSpPr>
        <p:spPr>
          <a:xfrm>
            <a:off x="358875" y="1241450"/>
            <a:ext cx="14329592" cy="1042199"/>
          </a:xfrm>
          <a:prstGeom prst="rect">
            <a:avLst/>
          </a:prstGeom>
          <a:solidFill>
            <a:schemeClr val="accent3">
              <a:lumMod val="20000"/>
              <a:lumOff val="80000"/>
            </a:schemeClr>
          </a:solidFill>
          <a:ln w="25400">
            <a:solidFill>
              <a:schemeClr val="accent3">
                <a:lumMod val="50000"/>
              </a:schemeClr>
            </a:solidFill>
            <a:prstDash val="solid"/>
          </a:ln>
          <a:effectLst>
            <a:glow rad="228600">
              <a:schemeClr val="accent3">
                <a:satMod val="175000"/>
                <a:alpha val="40000"/>
              </a:schemeClr>
            </a:glow>
          </a:effectLst>
        </p:spPr>
        <p:txBody>
          <a:bodyPr wrap="square" tIns="36000" bIns="36000" rtlCol="0" anchor="ctr" anchorCtr="1">
            <a:spAutoFit/>
          </a:bodyPr>
          <a:lstStyle/>
          <a:p>
            <a:pPr defTabSz="457192">
              <a:defRPr/>
            </a:pPr>
            <a:r>
              <a:rPr lang="ja-JP" altLang="en-US" sz="1600" b="1" dirty="0">
                <a:solidFill>
                  <a:schemeClr val="tx2"/>
                </a:solidFill>
                <a:latin typeface="Meiryo UI" panose="020B0604030504040204" pitchFamily="50" charset="-128"/>
                <a:ea typeface="Meiryo UI" panose="020B0604030504040204" pitchFamily="50" charset="-128"/>
              </a:rPr>
              <a:t>■水都大阪のめざすもの（水都大阪ビジョン）➡　 </a:t>
            </a:r>
            <a:r>
              <a:rPr lang="ja-JP" altLang="en-US" sz="1600" b="1" u="sng" dirty="0">
                <a:solidFill>
                  <a:schemeClr val="tx2"/>
                </a:solidFill>
                <a:latin typeface="Meiryo UI" panose="020B0604030504040204" pitchFamily="50" charset="-128"/>
                <a:ea typeface="Meiryo UI" panose="020B0604030504040204" pitchFamily="50" charset="-128"/>
              </a:rPr>
              <a:t>世界に類をみない第一級の水都の創造とともに、住まう人・携わる人・訪れる人を笑顔に</a:t>
            </a:r>
            <a:endParaRPr lang="en-US" altLang="ja-JP" sz="1600" b="1" u="sng" dirty="0">
              <a:solidFill>
                <a:schemeClr val="tx2"/>
              </a:solidFill>
              <a:latin typeface="Meiryo UI" panose="020B0604030504040204" pitchFamily="50" charset="-128"/>
              <a:ea typeface="Meiryo UI" panose="020B0604030504040204" pitchFamily="50" charset="-128"/>
            </a:endParaRPr>
          </a:p>
          <a:p>
            <a:pPr algn="ctr" defTabSz="457192">
              <a:defRPr/>
            </a:pPr>
            <a:endParaRPr lang="en-US" altLang="ja-JP" sz="500" b="1" dirty="0">
              <a:solidFill>
                <a:schemeClr val="tx1">
                  <a:lumMod val="75000"/>
                  <a:lumOff val="25000"/>
                </a:schemeClr>
              </a:solidFill>
              <a:latin typeface="Meiryo UI" panose="020B0604030504040204" pitchFamily="50" charset="-128"/>
              <a:ea typeface="Meiryo UI" panose="020B0604030504040204" pitchFamily="50" charset="-128"/>
            </a:endParaRPr>
          </a:p>
          <a:p>
            <a:pPr marL="1199796" lvl="2" indent="-285745" defTabSz="457192">
              <a:buFont typeface="Wingdings" panose="05000000000000000000" pitchFamily="2" charset="2"/>
              <a:buChar char="l"/>
              <a:defRPr/>
            </a:pP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歴史と文化に培われた水都大阪を次世代につなぐ</a:t>
            </a:r>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endParaRPr>
          </a:p>
          <a:p>
            <a:pPr marL="1199796" lvl="2" indent="-285745" defTabSz="457192">
              <a:buFont typeface="Wingdings" panose="05000000000000000000" pitchFamily="2" charset="2"/>
              <a:buChar char="l"/>
              <a:defRPr/>
            </a:pP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世界の多くの人が水都といえば大阪を思い起こす魅力あるにぎわい空間の創出</a:t>
            </a:r>
            <a:endParaRPr lang="en-US" altLang="ja-JP" sz="1400" b="1" dirty="0">
              <a:solidFill>
                <a:schemeClr val="tx1">
                  <a:lumMod val="75000"/>
                  <a:lumOff val="25000"/>
                </a:schemeClr>
              </a:solidFill>
              <a:latin typeface="Meiryo UI" panose="020B0604030504040204" pitchFamily="50" charset="-128"/>
              <a:ea typeface="Meiryo UI" panose="020B0604030504040204" pitchFamily="50" charset="-128"/>
            </a:endParaRPr>
          </a:p>
          <a:p>
            <a:pPr marL="1199796" lvl="2" indent="-285745" defTabSz="457192">
              <a:buFont typeface="Wingdings" panose="05000000000000000000" pitchFamily="2" charset="2"/>
              <a:buChar char="l"/>
              <a:defRPr/>
            </a:pPr>
            <a:r>
              <a:rPr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安全・安心で環境と共生する持続可能な水都大阪の確立</a:t>
            </a:r>
            <a:endParaRPr lang="en-US" altLang="ja-JP" sz="1100" b="1" dirty="0">
              <a:solidFill>
                <a:schemeClr val="tx1">
                  <a:lumMod val="75000"/>
                  <a:lumOff val="25000"/>
                </a:schemeClr>
              </a:solidFill>
              <a:latin typeface="Meiryo UI" panose="020B0604030504040204" pitchFamily="50" charset="-128"/>
              <a:ea typeface="Meiryo UI" panose="020B0604030504040204" pitchFamily="50" charset="-128"/>
            </a:endParaRPr>
          </a:p>
        </p:txBody>
      </p:sp>
      <p:graphicFrame>
        <p:nvGraphicFramePr>
          <p:cNvPr id="16" name="表 2">
            <a:extLst>
              <a:ext uri="{FF2B5EF4-FFF2-40B4-BE49-F238E27FC236}">
                <a16:creationId xmlns="" xmlns:a16="http://schemas.microsoft.com/office/drawing/2014/main" id="{C00C9250-0C4E-48CF-A4B5-9E3696511EA0}"/>
              </a:ext>
            </a:extLst>
          </p:cNvPr>
          <p:cNvGraphicFramePr>
            <a:graphicFrameLocks noGrp="1"/>
          </p:cNvGraphicFramePr>
          <p:nvPr/>
        </p:nvGraphicFramePr>
        <p:xfrm>
          <a:off x="1078955" y="2572249"/>
          <a:ext cx="8644544" cy="701947"/>
        </p:xfrm>
        <a:graphic>
          <a:graphicData uri="http://schemas.openxmlformats.org/drawingml/2006/table">
            <a:tbl>
              <a:tblPr bandRow="1">
                <a:tableStyleId>{5940675A-B579-460E-94D1-54222C63F5DA}</a:tableStyleId>
              </a:tblPr>
              <a:tblGrid>
                <a:gridCol w="2161136">
                  <a:extLst>
                    <a:ext uri="{9D8B030D-6E8A-4147-A177-3AD203B41FA5}">
                      <a16:colId xmlns="" xmlns:a16="http://schemas.microsoft.com/office/drawing/2014/main" val="236638423"/>
                    </a:ext>
                  </a:extLst>
                </a:gridCol>
                <a:gridCol w="720379">
                  <a:extLst>
                    <a:ext uri="{9D8B030D-6E8A-4147-A177-3AD203B41FA5}">
                      <a16:colId xmlns="" xmlns:a16="http://schemas.microsoft.com/office/drawing/2014/main" val="2256360996"/>
                    </a:ext>
                  </a:extLst>
                </a:gridCol>
                <a:gridCol w="2161136">
                  <a:extLst>
                    <a:ext uri="{9D8B030D-6E8A-4147-A177-3AD203B41FA5}">
                      <a16:colId xmlns="" xmlns:a16="http://schemas.microsoft.com/office/drawing/2014/main" val="2540613999"/>
                    </a:ext>
                  </a:extLst>
                </a:gridCol>
                <a:gridCol w="720379">
                  <a:extLst>
                    <a:ext uri="{9D8B030D-6E8A-4147-A177-3AD203B41FA5}">
                      <a16:colId xmlns="" xmlns:a16="http://schemas.microsoft.com/office/drawing/2014/main" val="4206727587"/>
                    </a:ext>
                  </a:extLst>
                </a:gridCol>
                <a:gridCol w="2881514">
                  <a:extLst>
                    <a:ext uri="{9D8B030D-6E8A-4147-A177-3AD203B41FA5}">
                      <a16:colId xmlns="" xmlns:a16="http://schemas.microsoft.com/office/drawing/2014/main" val="1249162160"/>
                    </a:ext>
                  </a:extLst>
                </a:gridCol>
              </a:tblGrid>
              <a:tr h="244747">
                <a:tc>
                  <a:txBody>
                    <a:bodyPr/>
                    <a:lstStyle/>
                    <a:p>
                      <a:pPr algn="ctr"/>
                      <a:r>
                        <a:rPr kumimoji="1" lang="en-US" altLang="ja-JP" sz="1000" dirty="0">
                          <a:solidFill>
                            <a:schemeClr val="bg1">
                              <a:lumMod val="50000"/>
                            </a:schemeClr>
                          </a:solidFill>
                          <a:latin typeface="Meiryo UI" panose="020B0604030504040204" pitchFamily="50" charset="-128"/>
                          <a:ea typeface="Meiryo UI" panose="020B0604030504040204" pitchFamily="50" charset="-128"/>
                        </a:rPr>
                        <a:t>2001</a:t>
                      </a:r>
                      <a:r>
                        <a:rPr kumimoji="1" lang="ja-JP" altLang="en-US" sz="1000" dirty="0">
                          <a:solidFill>
                            <a:schemeClr val="bg1">
                              <a:lumMod val="50000"/>
                            </a:schemeClr>
                          </a:solidFill>
                          <a:latin typeface="Meiryo UI" panose="020B0604030504040204" pitchFamily="50" charset="-128"/>
                          <a:ea typeface="Meiryo UI" panose="020B0604030504040204" pitchFamily="50" charset="-128"/>
                        </a:rPr>
                        <a:t>～</a:t>
                      </a:r>
                      <a:r>
                        <a:rPr kumimoji="1" lang="en-US" altLang="ja-JP" sz="1000" dirty="0">
                          <a:solidFill>
                            <a:schemeClr val="bg1">
                              <a:lumMod val="50000"/>
                            </a:schemeClr>
                          </a:solidFill>
                          <a:latin typeface="Meiryo UI" panose="020B0604030504040204" pitchFamily="50" charset="-128"/>
                          <a:ea typeface="Meiryo UI" panose="020B0604030504040204" pitchFamily="50" charset="-128"/>
                        </a:rPr>
                        <a:t>2016</a:t>
                      </a:r>
                      <a:r>
                        <a:rPr kumimoji="1" lang="ja-JP" altLang="en-US" sz="1000" dirty="0">
                          <a:solidFill>
                            <a:schemeClr val="bg1">
                              <a:lumMod val="50000"/>
                            </a:schemeClr>
                          </a:solidFill>
                          <a:latin typeface="Meiryo UI" panose="020B0604030504040204" pitchFamily="50" charset="-128"/>
                          <a:ea typeface="Meiryo UI" panose="020B0604030504040204" pitchFamily="50" charset="-128"/>
                        </a:rPr>
                        <a:t>年度</a:t>
                      </a:r>
                    </a:p>
                  </a:txBody>
                  <a:tcPr anchor="ctr">
                    <a:lnL w="12700" cmpd="sng">
                      <a:noFill/>
                    </a:lnL>
                    <a:lnR w="12700" cmpd="sng">
                      <a:noFill/>
                    </a:lnR>
                    <a:lnT w="12700" cmpd="sng">
                      <a:noFill/>
                    </a:lnT>
                    <a:noFill/>
                  </a:tcPr>
                </a:tc>
                <a:tc>
                  <a:txBody>
                    <a:bodyPr/>
                    <a:lstStyle/>
                    <a:p>
                      <a:pPr algn="ctr"/>
                      <a:endParaRPr kumimoji="1" lang="ja-JP" altLang="en-US" sz="1000" dirty="0">
                        <a:solidFill>
                          <a:schemeClr val="bg1">
                            <a:lumMod val="75000"/>
                          </a:schemeClr>
                        </a:solidFill>
                        <a:latin typeface="Meiryo UI" panose="020B0604030504040204" pitchFamily="50" charset="-128"/>
                        <a:ea typeface="Meiryo UI" panose="020B0604030504040204" pitchFamily="50" charset="-128"/>
                      </a:endParaRPr>
                    </a:p>
                  </a:txBody>
                  <a:tcPr anchor="ctr">
                    <a:lnL w="12700" cmpd="sng">
                      <a:noFill/>
                    </a:lnL>
                    <a:lnR w="12700" cmpd="sng">
                      <a:noFill/>
                    </a:lnR>
                    <a:lnT w="12700" cmpd="sng">
                      <a:noFill/>
                    </a:lnT>
                    <a:lnB w="12700" cmpd="sng">
                      <a:noFill/>
                    </a:lnB>
                    <a:noFill/>
                  </a:tcPr>
                </a:tc>
                <a:tc>
                  <a:txBody>
                    <a:bodyPr/>
                    <a:lstStyle/>
                    <a:p>
                      <a:pPr algn="ctr"/>
                      <a:r>
                        <a:rPr kumimoji="1" lang="en-US" altLang="ja-JP" sz="1000" dirty="0">
                          <a:solidFill>
                            <a:schemeClr val="bg1">
                              <a:lumMod val="50000"/>
                            </a:schemeClr>
                          </a:solidFill>
                          <a:latin typeface="Meiryo UI" panose="020B0604030504040204" pitchFamily="50" charset="-128"/>
                          <a:ea typeface="Meiryo UI" panose="020B0604030504040204" pitchFamily="50" charset="-128"/>
                        </a:rPr>
                        <a:t>2017</a:t>
                      </a:r>
                      <a:r>
                        <a:rPr kumimoji="1" lang="ja-JP" altLang="en-US" sz="1000" dirty="0">
                          <a:solidFill>
                            <a:schemeClr val="bg1">
                              <a:lumMod val="50000"/>
                            </a:schemeClr>
                          </a:solidFill>
                          <a:latin typeface="Meiryo UI" panose="020B0604030504040204" pitchFamily="50" charset="-128"/>
                          <a:ea typeface="Meiryo UI" panose="020B0604030504040204" pitchFamily="50" charset="-128"/>
                        </a:rPr>
                        <a:t>～</a:t>
                      </a:r>
                      <a:r>
                        <a:rPr kumimoji="1" lang="en-US" altLang="ja-JP" sz="1000" dirty="0">
                          <a:solidFill>
                            <a:schemeClr val="bg1">
                              <a:lumMod val="50000"/>
                            </a:schemeClr>
                          </a:solidFill>
                          <a:latin typeface="Meiryo UI" panose="020B0604030504040204" pitchFamily="50" charset="-128"/>
                          <a:ea typeface="Meiryo UI" panose="020B0604030504040204" pitchFamily="50" charset="-128"/>
                        </a:rPr>
                        <a:t>2020</a:t>
                      </a:r>
                      <a:r>
                        <a:rPr kumimoji="1" lang="ja-JP" altLang="en-US" sz="1000" dirty="0">
                          <a:solidFill>
                            <a:schemeClr val="bg1">
                              <a:lumMod val="50000"/>
                            </a:schemeClr>
                          </a:solidFill>
                          <a:latin typeface="Meiryo UI" panose="020B0604030504040204" pitchFamily="50" charset="-128"/>
                          <a:ea typeface="Meiryo UI" panose="020B0604030504040204" pitchFamily="50" charset="-128"/>
                        </a:rPr>
                        <a:t>年度</a:t>
                      </a:r>
                    </a:p>
                  </a:txBody>
                  <a:tcPr anchor="ctr">
                    <a:lnL w="12700" cmpd="sng">
                      <a:noFill/>
                    </a:lnL>
                    <a:lnR w="12700" cmpd="sng">
                      <a:noFill/>
                    </a:lnR>
                    <a:lnT w="12700" cmpd="sng">
                      <a:noFill/>
                    </a:lnT>
                    <a:noFill/>
                  </a:tcPr>
                </a:tc>
                <a:tc>
                  <a:txBody>
                    <a:bodyPr/>
                    <a:lstStyle/>
                    <a:p>
                      <a:pPr algn="ctr"/>
                      <a:endParaRPr kumimoji="1" lang="ja-JP" altLang="en-US" sz="1000" dirty="0">
                        <a:solidFill>
                          <a:schemeClr val="tx2"/>
                        </a:solidFill>
                        <a:latin typeface="Meiryo UI" panose="020B0604030504040204" pitchFamily="50" charset="-128"/>
                        <a:ea typeface="Meiryo UI" panose="020B0604030504040204" pitchFamily="50" charset="-128"/>
                      </a:endParaRPr>
                    </a:p>
                  </a:txBody>
                  <a:tcPr anchor="ctr">
                    <a:lnL w="12700" cmpd="sng">
                      <a:noFill/>
                    </a:lnL>
                    <a:lnR w="38100" cap="flat" cmpd="sng" algn="ctr">
                      <a:noFill/>
                      <a:prstDash val="solid"/>
                      <a:round/>
                      <a:headEnd type="none" w="med" len="med"/>
                      <a:tailEnd type="none" w="med" len="med"/>
                    </a:lnR>
                    <a:lnT w="12700" cmpd="sng">
                      <a:noFill/>
                    </a:lnT>
                    <a:lnB w="12700" cmpd="sng">
                      <a:noFill/>
                    </a:lnB>
                    <a:noFill/>
                  </a:tcPr>
                </a:tc>
                <a:tc>
                  <a:txBody>
                    <a:bodyPr/>
                    <a:lstStyle/>
                    <a:p>
                      <a:pPr algn="ctr"/>
                      <a:r>
                        <a:rPr kumimoji="1" lang="en-US" altLang="ja-JP" sz="1000" b="1" dirty="0">
                          <a:latin typeface="Meiryo UI" panose="020B0604030504040204" pitchFamily="50" charset="-128"/>
                          <a:ea typeface="Meiryo UI" panose="020B0604030504040204" pitchFamily="50" charset="-128"/>
                        </a:rPr>
                        <a:t>2021</a:t>
                      </a:r>
                      <a:r>
                        <a:rPr kumimoji="1" lang="ja-JP" altLang="en-US" sz="1000" b="1" dirty="0">
                          <a:latin typeface="Meiryo UI" panose="020B0604030504040204" pitchFamily="50" charset="-128"/>
                          <a:ea typeface="Meiryo UI" panose="020B0604030504040204" pitchFamily="50" charset="-128"/>
                        </a:rPr>
                        <a:t>年度～</a:t>
                      </a: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accent1"/>
                      </a:solidFill>
                      <a:prstDash val="solid"/>
                      <a:round/>
                      <a:headEnd type="none" w="med" len="med"/>
                      <a:tailEnd type="none" w="med" len="med"/>
                    </a:lnB>
                    <a:noFill/>
                  </a:tcPr>
                </a:tc>
                <a:extLst>
                  <a:ext uri="{0D108BD9-81ED-4DB2-BD59-A6C34878D82A}">
                    <a16:rowId xmlns="" xmlns:a16="http://schemas.microsoft.com/office/drawing/2014/main" val="3233939174"/>
                  </a:ext>
                </a:extLst>
              </a:tr>
              <a:tr h="457200">
                <a:tc>
                  <a:txBody>
                    <a:bodyPr/>
                    <a:lstStyle/>
                    <a:p>
                      <a:pPr algn="ctr"/>
                      <a:r>
                        <a:rPr kumimoji="1" lang="ja-JP" altLang="en-US" sz="1600" dirty="0">
                          <a:solidFill>
                            <a:schemeClr val="bg1">
                              <a:lumMod val="50000"/>
                            </a:schemeClr>
                          </a:solidFill>
                          <a:latin typeface="Meiryo UI" panose="020B0604030504040204" pitchFamily="50" charset="-128"/>
                          <a:ea typeface="Meiryo UI" panose="020B0604030504040204" pitchFamily="50" charset="-128"/>
                        </a:rPr>
                        <a:t>第</a:t>
                      </a:r>
                      <a:r>
                        <a:rPr kumimoji="1" lang="en-US" altLang="ja-JP" sz="1600" dirty="0">
                          <a:solidFill>
                            <a:schemeClr val="bg1">
                              <a:lumMod val="50000"/>
                            </a:schemeClr>
                          </a:solidFill>
                          <a:latin typeface="Meiryo UI" panose="020B0604030504040204" pitchFamily="50" charset="-128"/>
                          <a:ea typeface="Meiryo UI" panose="020B0604030504040204" pitchFamily="50" charset="-128"/>
                        </a:rPr>
                        <a:t>1</a:t>
                      </a:r>
                      <a:r>
                        <a:rPr kumimoji="1" lang="ja-JP" altLang="en-US" sz="1600" dirty="0">
                          <a:solidFill>
                            <a:schemeClr val="bg1">
                              <a:lumMod val="50000"/>
                            </a:schemeClr>
                          </a:solidFill>
                          <a:latin typeface="Meiryo UI" panose="020B0604030504040204" pitchFamily="50" charset="-128"/>
                          <a:ea typeface="Meiryo UI" panose="020B0604030504040204" pitchFamily="50" charset="-128"/>
                        </a:rPr>
                        <a:t>フェーズ </a:t>
                      </a:r>
                      <a:r>
                        <a:rPr kumimoji="1" lang="en-US" altLang="ja-JP" sz="1600" dirty="0">
                          <a:solidFill>
                            <a:schemeClr val="bg1">
                              <a:lumMod val="50000"/>
                            </a:schemeClr>
                          </a:solidFill>
                          <a:latin typeface="Meiryo UI" panose="020B0604030504040204" pitchFamily="50" charset="-128"/>
                          <a:ea typeface="Meiryo UI" panose="020B0604030504040204" pitchFamily="50" charset="-128"/>
                        </a:rPr>
                        <a:t>【</a:t>
                      </a:r>
                      <a:r>
                        <a:rPr kumimoji="1" lang="ja-JP" altLang="en-US" sz="1600" dirty="0">
                          <a:solidFill>
                            <a:schemeClr val="bg1">
                              <a:lumMod val="50000"/>
                            </a:schemeClr>
                          </a:solidFill>
                          <a:latin typeface="Meiryo UI" panose="020B0604030504040204" pitchFamily="50" charset="-128"/>
                          <a:ea typeface="Meiryo UI" panose="020B0604030504040204" pitchFamily="50" charset="-128"/>
                        </a:rPr>
                        <a:t>再生</a:t>
                      </a:r>
                      <a:r>
                        <a:rPr kumimoji="1" lang="en-US" altLang="ja-JP" sz="1600" dirty="0">
                          <a:solidFill>
                            <a:schemeClr val="bg1">
                              <a:lumMod val="50000"/>
                            </a:schemeClr>
                          </a:solidFill>
                          <a:latin typeface="Meiryo UI" panose="020B0604030504040204" pitchFamily="50" charset="-128"/>
                          <a:ea typeface="Meiryo UI" panose="020B0604030504040204" pitchFamily="50" charset="-128"/>
                        </a:rPr>
                        <a:t>】</a:t>
                      </a:r>
                      <a:endParaRPr kumimoji="1" lang="ja-JP" altLang="en-US" sz="1600" dirty="0">
                        <a:solidFill>
                          <a:schemeClr val="bg1">
                            <a:lumMod val="50000"/>
                          </a:schemeClr>
                        </a:solidFill>
                        <a:latin typeface="Meiryo UI" panose="020B0604030504040204" pitchFamily="50" charset="-128"/>
                        <a:ea typeface="Meiryo UI" panose="020B0604030504040204" pitchFamily="50" charset="-128"/>
                      </a:endParaRPr>
                    </a:p>
                  </a:txBody>
                  <a:tcPr anchor="ctr">
                    <a:solidFill>
                      <a:schemeClr val="accent5">
                        <a:lumMod val="20000"/>
                        <a:lumOff val="80000"/>
                      </a:schemeClr>
                    </a:solidFill>
                  </a:tcPr>
                </a:tc>
                <a:tc>
                  <a:txBody>
                    <a:bodyPr/>
                    <a:lstStyle/>
                    <a:p>
                      <a:pPr algn="ctr"/>
                      <a:r>
                        <a:rPr kumimoji="1" lang="ja-JP" altLang="en-US" sz="2400" dirty="0">
                          <a:solidFill>
                            <a:schemeClr val="bg1">
                              <a:lumMod val="75000"/>
                            </a:schemeClr>
                          </a:solidFill>
                          <a:latin typeface="Meiryo UI" panose="020B0604030504040204" pitchFamily="50" charset="-128"/>
                          <a:ea typeface="Meiryo UI" panose="020B0604030504040204" pitchFamily="50" charset="-128"/>
                        </a:rPr>
                        <a:t>➡</a:t>
                      </a:r>
                    </a:p>
                  </a:txBody>
                  <a:tcPr anchor="ctr">
                    <a:lnT w="12700" cmpd="sng">
                      <a:noFill/>
                    </a:lnT>
                    <a:lnB w="12700" cmpd="sng">
                      <a:noFill/>
                    </a:lnB>
                  </a:tcPr>
                </a:tc>
                <a:tc>
                  <a:txBody>
                    <a:bodyPr/>
                    <a:lstStyle/>
                    <a:p>
                      <a:pPr algn="ctr"/>
                      <a:r>
                        <a:rPr kumimoji="1" lang="ja-JP" altLang="en-US" sz="1600" dirty="0">
                          <a:solidFill>
                            <a:schemeClr val="bg1">
                              <a:lumMod val="50000"/>
                            </a:schemeClr>
                          </a:solidFill>
                          <a:latin typeface="Meiryo UI" panose="020B0604030504040204" pitchFamily="50" charset="-128"/>
                          <a:ea typeface="Meiryo UI" panose="020B0604030504040204" pitchFamily="50" charset="-128"/>
                        </a:rPr>
                        <a:t>第</a:t>
                      </a:r>
                      <a:r>
                        <a:rPr kumimoji="1" lang="en-US" altLang="ja-JP" sz="1600" dirty="0">
                          <a:solidFill>
                            <a:schemeClr val="bg1">
                              <a:lumMod val="50000"/>
                            </a:schemeClr>
                          </a:solidFill>
                          <a:latin typeface="Meiryo UI" panose="020B0604030504040204" pitchFamily="50" charset="-128"/>
                          <a:ea typeface="Meiryo UI" panose="020B0604030504040204" pitchFamily="50" charset="-128"/>
                        </a:rPr>
                        <a:t>2</a:t>
                      </a:r>
                      <a:r>
                        <a:rPr kumimoji="1" lang="ja-JP" altLang="en-US" sz="1600" dirty="0">
                          <a:solidFill>
                            <a:schemeClr val="bg1">
                              <a:lumMod val="50000"/>
                            </a:schemeClr>
                          </a:solidFill>
                          <a:latin typeface="Meiryo UI" panose="020B0604030504040204" pitchFamily="50" charset="-128"/>
                          <a:ea typeface="Meiryo UI" panose="020B0604030504040204" pitchFamily="50" charset="-128"/>
                        </a:rPr>
                        <a:t>フェーズ </a:t>
                      </a:r>
                      <a:r>
                        <a:rPr kumimoji="1" lang="en-US" altLang="ja-JP" sz="1600" dirty="0">
                          <a:solidFill>
                            <a:schemeClr val="bg1">
                              <a:lumMod val="50000"/>
                            </a:schemeClr>
                          </a:solidFill>
                          <a:latin typeface="Meiryo UI" panose="020B0604030504040204" pitchFamily="50" charset="-128"/>
                          <a:ea typeface="Meiryo UI" panose="020B0604030504040204" pitchFamily="50" charset="-128"/>
                        </a:rPr>
                        <a:t>【</a:t>
                      </a:r>
                      <a:r>
                        <a:rPr kumimoji="1" lang="ja-JP" altLang="en-US" sz="1600" dirty="0">
                          <a:solidFill>
                            <a:schemeClr val="bg1">
                              <a:lumMod val="50000"/>
                            </a:schemeClr>
                          </a:solidFill>
                          <a:latin typeface="Meiryo UI" panose="020B0604030504040204" pitchFamily="50" charset="-128"/>
                          <a:ea typeface="Meiryo UI" panose="020B0604030504040204" pitchFamily="50" charset="-128"/>
                        </a:rPr>
                        <a:t>成長</a:t>
                      </a:r>
                      <a:r>
                        <a:rPr kumimoji="1" lang="en-US" altLang="ja-JP" sz="1600" dirty="0">
                          <a:solidFill>
                            <a:schemeClr val="bg1">
                              <a:lumMod val="50000"/>
                            </a:schemeClr>
                          </a:solidFill>
                          <a:latin typeface="Meiryo UI" panose="020B0604030504040204" pitchFamily="50" charset="-128"/>
                          <a:ea typeface="Meiryo UI" panose="020B0604030504040204" pitchFamily="50" charset="-128"/>
                        </a:rPr>
                        <a:t>】</a:t>
                      </a:r>
                      <a:endParaRPr kumimoji="1" lang="ja-JP" altLang="en-US" sz="1600" dirty="0">
                        <a:solidFill>
                          <a:schemeClr val="bg1">
                            <a:lumMod val="50000"/>
                          </a:schemeClr>
                        </a:solidFill>
                        <a:latin typeface="Meiryo UI" panose="020B0604030504040204" pitchFamily="50" charset="-128"/>
                        <a:ea typeface="Meiryo UI" panose="020B0604030504040204" pitchFamily="50" charset="-128"/>
                      </a:endParaRPr>
                    </a:p>
                  </a:txBody>
                  <a:tcPr anchor="ctr">
                    <a:solidFill>
                      <a:schemeClr val="accent5">
                        <a:lumMod val="20000"/>
                        <a:lumOff val="80000"/>
                      </a:schemeClr>
                    </a:solidFill>
                  </a:tcPr>
                </a:tc>
                <a:tc>
                  <a:txBody>
                    <a:bodyPr/>
                    <a:lstStyle/>
                    <a:p>
                      <a:pPr algn="ctr"/>
                      <a:r>
                        <a:rPr kumimoji="1" lang="ja-JP" altLang="en-US" sz="2400" dirty="0">
                          <a:solidFill>
                            <a:schemeClr val="tx2"/>
                          </a:solidFill>
                          <a:latin typeface="Meiryo UI" panose="020B0604030504040204" pitchFamily="50" charset="-128"/>
                          <a:ea typeface="Meiryo UI" panose="020B0604030504040204" pitchFamily="50" charset="-128"/>
                        </a:rPr>
                        <a:t>➡</a:t>
                      </a:r>
                    </a:p>
                  </a:txBody>
                  <a:tcPr anchor="ctr">
                    <a:lnR w="38100" cap="flat" cmpd="sng" algn="ctr">
                      <a:solidFill>
                        <a:schemeClr val="accent1"/>
                      </a:solidFill>
                      <a:prstDash val="solid"/>
                      <a:round/>
                      <a:headEnd type="none" w="med" len="med"/>
                      <a:tailEnd type="none" w="med" len="med"/>
                    </a:lnR>
                    <a:lnT w="12700" cmpd="sng">
                      <a:noFill/>
                    </a:lnT>
                    <a:lnB w="12700" cmpd="sng">
                      <a:noFill/>
                    </a:lnB>
                  </a:tcPr>
                </a:tc>
                <a:tc>
                  <a:txBody>
                    <a:bodyPr/>
                    <a:lstStyle/>
                    <a:p>
                      <a:pPr algn="ctr"/>
                      <a:r>
                        <a:rPr kumimoji="1" lang="ja-JP" altLang="en-US" sz="1600" b="1" dirty="0">
                          <a:latin typeface="Meiryo UI" panose="020B0604030504040204" pitchFamily="50" charset="-128"/>
                          <a:ea typeface="Meiryo UI" panose="020B0604030504040204" pitchFamily="50" charset="-128"/>
                        </a:rPr>
                        <a:t>第</a:t>
                      </a:r>
                      <a:r>
                        <a:rPr kumimoji="1" lang="en-US" altLang="ja-JP" sz="1600" b="1" dirty="0">
                          <a:latin typeface="Meiryo UI" panose="020B0604030504040204" pitchFamily="50" charset="-128"/>
                          <a:ea typeface="Meiryo UI" panose="020B0604030504040204" pitchFamily="50" charset="-128"/>
                        </a:rPr>
                        <a:t>3</a:t>
                      </a:r>
                      <a:r>
                        <a:rPr kumimoji="1" lang="ja-JP" altLang="en-US" sz="1600" b="1" dirty="0">
                          <a:latin typeface="Meiryo UI" panose="020B0604030504040204" pitchFamily="50" charset="-128"/>
                          <a:ea typeface="Meiryo UI" panose="020B0604030504040204" pitchFamily="50" charset="-128"/>
                        </a:rPr>
                        <a:t>フェーズ </a:t>
                      </a:r>
                      <a:r>
                        <a:rPr kumimoji="1" lang="en-US" altLang="ja-JP" sz="1600" b="1" dirty="0">
                          <a:latin typeface="Meiryo UI" panose="020B0604030504040204" pitchFamily="50" charset="-128"/>
                          <a:ea typeface="Meiryo UI" panose="020B0604030504040204" pitchFamily="50" charset="-128"/>
                        </a:rPr>
                        <a:t>【</a:t>
                      </a:r>
                      <a:r>
                        <a:rPr kumimoji="1" lang="ja-JP" altLang="en-US" sz="1600" b="1" dirty="0">
                          <a:solidFill>
                            <a:srgbClr val="0000FF"/>
                          </a:solidFill>
                          <a:latin typeface="Meiryo UI" panose="020B0604030504040204" pitchFamily="50" charset="-128"/>
                          <a:ea typeface="Meiryo UI" panose="020B0604030504040204" pitchFamily="50" charset="-128"/>
                        </a:rPr>
                        <a:t>持続的な成長</a:t>
                      </a:r>
                      <a:r>
                        <a:rPr kumimoji="1" lang="en-US" altLang="ja-JP" sz="1600" b="1" dirty="0">
                          <a:latin typeface="Meiryo UI" panose="020B0604030504040204" pitchFamily="50" charset="-128"/>
                          <a:ea typeface="Meiryo UI" panose="020B0604030504040204" pitchFamily="50" charset="-128"/>
                        </a:rPr>
                        <a:t>】</a:t>
                      </a:r>
                      <a:endParaRPr kumimoji="1" lang="ja-JP" altLang="en-US" sz="1600" b="1" dirty="0">
                        <a:latin typeface="Meiryo UI" panose="020B0604030504040204" pitchFamily="50" charset="-128"/>
                        <a:ea typeface="Meiryo UI" panose="020B0604030504040204" pitchFamily="50" charset="-128"/>
                      </a:endParaRPr>
                    </a:p>
                  </a:txBody>
                  <a:tcPr anchor="ctr">
                    <a:lnL w="38100" cap="flat" cmpd="sng" algn="ctr">
                      <a:solidFill>
                        <a:schemeClr val="accent1"/>
                      </a:solidFill>
                      <a:prstDash val="solid"/>
                      <a:round/>
                      <a:headEnd type="none" w="med" len="med"/>
                      <a:tailEnd type="none" w="med" len="med"/>
                    </a:lnL>
                    <a:lnR w="3810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tx2">
                        <a:lumMod val="20000"/>
                        <a:lumOff val="80000"/>
                      </a:schemeClr>
                    </a:solidFill>
                  </a:tcPr>
                </a:tc>
                <a:extLst>
                  <a:ext uri="{0D108BD9-81ED-4DB2-BD59-A6C34878D82A}">
                    <a16:rowId xmlns="" xmlns:a16="http://schemas.microsoft.com/office/drawing/2014/main" val="1995856379"/>
                  </a:ext>
                </a:extLst>
              </a:tr>
            </a:tbl>
          </a:graphicData>
        </a:graphic>
      </p:graphicFrame>
      <p:sp>
        <p:nvSpPr>
          <p:cNvPr id="30" name="正方形/長方形 29">
            <a:extLst>
              <a:ext uri="{FF2B5EF4-FFF2-40B4-BE49-F238E27FC236}">
                <a16:creationId xmlns="" xmlns:a16="http://schemas.microsoft.com/office/drawing/2014/main" id="{768CB6F8-5497-4385-9396-7B97BF391A83}"/>
              </a:ext>
            </a:extLst>
          </p:cNvPr>
          <p:cNvSpPr/>
          <p:nvPr/>
        </p:nvSpPr>
        <p:spPr>
          <a:xfrm>
            <a:off x="6835827" y="3329682"/>
            <a:ext cx="3501954" cy="152110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72000" tIns="72000" rIns="72000" bIns="72000" rtlCol="0" anchor="t">
            <a:spAutoFit/>
          </a:bodyPr>
          <a:lstStyle/>
          <a:p>
            <a:pPr algn="ctr" defTabSz="1244578">
              <a:lnSpc>
                <a:spcPct val="90000"/>
              </a:lnSpc>
              <a:spcBef>
                <a:spcPct val="0"/>
              </a:spcBef>
              <a:spcAft>
                <a:spcPts val="300"/>
              </a:spcAft>
            </a:pPr>
            <a:r>
              <a:rPr lang="ja-JP" altLang="en-US" sz="1400" b="1" dirty="0">
                <a:solidFill>
                  <a:schemeClr val="tx2"/>
                </a:solidFill>
                <a:latin typeface="Meiryo UI" panose="020B0604030504040204" pitchFamily="50" charset="-128"/>
                <a:ea typeface="Meiryo UI" panose="020B0604030504040204" pitchFamily="50" charset="-128"/>
              </a:rPr>
              <a:t>↓</a:t>
            </a:r>
            <a:endParaRPr lang="en-US" altLang="ja-JP" sz="1400" b="1" dirty="0">
              <a:solidFill>
                <a:schemeClr val="tx2"/>
              </a:solidFill>
              <a:latin typeface="Meiryo UI" panose="020B0604030504040204" pitchFamily="50" charset="-128"/>
              <a:ea typeface="Meiryo UI" panose="020B0604030504040204" pitchFamily="50" charset="-128"/>
            </a:endParaRPr>
          </a:p>
          <a:p>
            <a:pPr algn="ctr" defTabSz="1244578">
              <a:lnSpc>
                <a:spcPct val="90000"/>
              </a:lnSpc>
              <a:spcBef>
                <a:spcPct val="0"/>
              </a:spcBef>
              <a:spcAft>
                <a:spcPts val="300"/>
              </a:spcAft>
            </a:pPr>
            <a:r>
              <a:rPr lang="ja-JP" altLang="en-US" sz="1400" b="1" dirty="0">
                <a:solidFill>
                  <a:schemeClr val="tx2"/>
                </a:solidFill>
                <a:latin typeface="Meiryo UI" panose="020B0604030504040204" pitchFamily="50" charset="-128"/>
                <a:ea typeface="Meiryo UI" panose="020B0604030504040204" pitchFamily="50" charset="-128"/>
              </a:rPr>
              <a:t>（</a:t>
            </a:r>
            <a:r>
              <a:rPr lang="ja-JP" altLang="en-US" sz="1400" b="1" dirty="0">
                <a:solidFill>
                  <a:srgbClr val="0000FF"/>
                </a:solidFill>
                <a:latin typeface="Meiryo UI" panose="020B0604030504040204" pitchFamily="50" charset="-128"/>
                <a:ea typeface="Meiryo UI" panose="020B0604030504040204" pitchFamily="50" charset="-128"/>
              </a:rPr>
              <a:t>面的展開</a:t>
            </a:r>
            <a:r>
              <a:rPr lang="ja-JP" altLang="en-US" sz="1400" b="1" dirty="0">
                <a:solidFill>
                  <a:schemeClr val="tx2"/>
                </a:solidFill>
                <a:latin typeface="Meiryo UI" panose="020B0604030504040204" pitchFamily="50" charset="-128"/>
                <a:ea typeface="Meiryo UI" panose="020B0604030504040204" pitchFamily="50" charset="-128"/>
              </a:rPr>
              <a:t>）</a:t>
            </a:r>
            <a:endParaRPr lang="en-US" altLang="ja-JP" sz="1400" b="1" dirty="0">
              <a:solidFill>
                <a:schemeClr val="tx2"/>
              </a:solidFill>
              <a:latin typeface="Meiryo UI" panose="020B0604030504040204" pitchFamily="50" charset="-128"/>
              <a:ea typeface="Meiryo UI" panose="020B0604030504040204" pitchFamily="50" charset="-128"/>
            </a:endParaRPr>
          </a:p>
          <a:p>
            <a:pPr algn="ctr" defTabSz="1244578">
              <a:lnSpc>
                <a:spcPct val="90000"/>
              </a:lnSpc>
              <a:spcBef>
                <a:spcPct val="0"/>
              </a:spcBef>
              <a:spcAft>
                <a:spcPts val="300"/>
              </a:spcAft>
            </a:pPr>
            <a:endParaRPr lang="en-US" altLang="ja-JP" sz="500" b="1" dirty="0">
              <a:solidFill>
                <a:schemeClr val="tx2"/>
              </a:solidFill>
              <a:latin typeface="Meiryo UI" panose="020B0604030504040204" pitchFamily="50" charset="-128"/>
              <a:ea typeface="Meiryo UI" panose="020B0604030504040204" pitchFamily="50" charset="-128"/>
            </a:endParaRPr>
          </a:p>
          <a:p>
            <a:pPr marL="171447" marR="0" lvl="0" indent="-171447" algn="l" defTabSz="1244578" rtl="0" eaLnBrk="1" fontAlgn="auto" latinLnBrk="0" hangingPunct="1">
              <a:lnSpc>
                <a:spcPct val="150000"/>
              </a:lnSpc>
              <a:spcBef>
                <a:spcPct val="0"/>
              </a:spcBef>
              <a:spcAft>
                <a:spcPts val="300"/>
              </a:spcAft>
              <a:buClrTx/>
              <a:buSzTx/>
              <a:buFont typeface="Wingdings" panose="05000000000000000000" pitchFamily="2" charset="2"/>
              <a:buChar char="u"/>
              <a:tabLst/>
              <a:defRPr/>
            </a:pPr>
            <a:r>
              <a:rPr kumimoji="1" lang="ja-JP" altLang="en-US" sz="1100" b="1" i="0" u="none" strike="noStrike" kern="1200" cap="none" spc="0" normalizeH="0" baseline="0" noProof="0" dirty="0">
                <a:ln>
                  <a:noFill/>
                </a:ln>
                <a:solidFill>
                  <a:srgbClr val="1F497D"/>
                </a:solidFill>
                <a:effectLst/>
                <a:uLnTx/>
                <a:uFillTx/>
                <a:latin typeface="Meiryo UI" panose="020B0604030504040204" pitchFamily="50" charset="-128"/>
                <a:ea typeface="Meiryo UI" panose="020B0604030504040204" pitchFamily="50" charset="-128"/>
                <a:cs typeface="+mn-cs"/>
              </a:rPr>
              <a:t>水の回廊のさらなる活性化</a:t>
            </a:r>
            <a:r>
              <a:rPr lang="en-US" altLang="ja-JP" sz="1100" b="1" dirty="0">
                <a:solidFill>
                  <a:srgbClr val="1F497D"/>
                </a:solidFill>
                <a:latin typeface="Meiryo UI" panose="020B0604030504040204" pitchFamily="50" charset="-128"/>
                <a:ea typeface="Meiryo UI" panose="020B0604030504040204" pitchFamily="50" charset="-128"/>
              </a:rPr>
              <a:t>	</a:t>
            </a:r>
            <a:r>
              <a:rPr kumimoji="1" lang="en-US" altLang="ja-JP" sz="1100" b="1" i="0" u="none" strike="noStrike" kern="1200" cap="none" spc="0" normalizeH="0" baseline="0" noProof="0" dirty="0">
                <a:ln>
                  <a:noFill/>
                </a:ln>
                <a:solidFill>
                  <a:srgbClr val="F79646">
                    <a:lumMod val="75000"/>
                  </a:srgbClr>
                </a:solidFill>
                <a:effectLst/>
                <a:uLnTx/>
                <a:uFillTx/>
                <a:latin typeface="Meiryo UI" panose="020B0604030504040204" pitchFamily="50" charset="-128"/>
                <a:ea typeface="Meiryo UI" panose="020B0604030504040204" pitchFamily="50" charset="-128"/>
                <a:cs typeface="+mn-cs"/>
              </a:rPr>
              <a:t>【</a:t>
            </a:r>
            <a:r>
              <a:rPr kumimoji="1" lang="ja-JP" altLang="en-US" sz="1100" b="1" i="0" u="none" strike="noStrike" kern="1200" cap="none" spc="0" normalizeH="0" baseline="0" noProof="0" dirty="0">
                <a:ln>
                  <a:noFill/>
                </a:ln>
                <a:solidFill>
                  <a:srgbClr val="F79646">
                    <a:lumMod val="75000"/>
                  </a:srgbClr>
                </a:solidFill>
                <a:effectLst/>
                <a:uLnTx/>
                <a:uFillTx/>
                <a:latin typeface="Meiryo UI" panose="020B0604030504040204" pitchFamily="50" charset="-128"/>
                <a:ea typeface="Meiryo UI" panose="020B0604030504040204" pitchFamily="50" charset="-128"/>
                <a:cs typeface="+mn-cs"/>
              </a:rPr>
              <a:t>深み・厚み</a:t>
            </a:r>
            <a:r>
              <a:rPr kumimoji="1" lang="en-US" altLang="ja-JP" sz="1100" b="1" i="0" u="none" strike="noStrike" kern="1200" cap="none" spc="0" normalizeH="0" baseline="0" noProof="0" dirty="0">
                <a:ln>
                  <a:noFill/>
                </a:ln>
                <a:solidFill>
                  <a:srgbClr val="F79646">
                    <a:lumMod val="75000"/>
                  </a:srgbClr>
                </a:solidFill>
                <a:effectLst/>
                <a:uLnTx/>
                <a:uFillTx/>
                <a:latin typeface="Meiryo UI" panose="020B0604030504040204" pitchFamily="50" charset="-128"/>
                <a:ea typeface="Meiryo UI" panose="020B0604030504040204" pitchFamily="50" charset="-128"/>
                <a:cs typeface="+mn-cs"/>
              </a:rPr>
              <a:t>】</a:t>
            </a:r>
          </a:p>
          <a:p>
            <a:pPr marL="171447" marR="0" lvl="0" indent="-171447" algn="l" defTabSz="1244578" rtl="0" eaLnBrk="1" fontAlgn="auto" latinLnBrk="0" hangingPunct="1">
              <a:lnSpc>
                <a:spcPct val="150000"/>
              </a:lnSpc>
              <a:spcBef>
                <a:spcPct val="0"/>
              </a:spcBef>
              <a:spcAft>
                <a:spcPts val="300"/>
              </a:spcAft>
              <a:buClrTx/>
              <a:buSzTx/>
              <a:buFont typeface="Wingdings" panose="05000000000000000000" pitchFamily="2" charset="2"/>
              <a:buChar char="u"/>
              <a:tabLst/>
              <a:defRPr/>
            </a:pPr>
            <a:r>
              <a:rPr kumimoji="1" lang="ja-JP" altLang="en-US" sz="1100" b="1" i="0" u="none" strike="noStrike" kern="1200" cap="none" spc="0" normalizeH="0" baseline="0" noProof="0" dirty="0">
                <a:ln>
                  <a:noFill/>
                </a:ln>
                <a:solidFill>
                  <a:srgbClr val="1F497D"/>
                </a:solidFill>
                <a:effectLst/>
                <a:uLnTx/>
                <a:uFillTx/>
                <a:latin typeface="Meiryo UI" panose="020B0604030504040204" pitchFamily="50" charset="-128"/>
                <a:ea typeface="Meiryo UI" panose="020B0604030504040204" pitchFamily="50" charset="-128"/>
                <a:cs typeface="+mn-cs"/>
              </a:rPr>
              <a:t>ベイエリアや淀川舟運との連携</a:t>
            </a:r>
            <a:r>
              <a:rPr kumimoji="1" lang="en-US" altLang="ja-JP" sz="1100" b="1" i="0" u="none" strike="noStrike" kern="1200" cap="none" spc="0" normalizeH="0" baseline="0" noProof="0" dirty="0">
                <a:ln>
                  <a:noFill/>
                </a:ln>
                <a:solidFill>
                  <a:srgbClr val="1F497D"/>
                </a:solidFill>
                <a:effectLst/>
                <a:uLnTx/>
                <a:uFillTx/>
                <a:latin typeface="Meiryo UI" panose="020B0604030504040204" pitchFamily="50" charset="-128"/>
                <a:ea typeface="Meiryo UI" panose="020B0604030504040204" pitchFamily="50" charset="-128"/>
                <a:cs typeface="+mn-cs"/>
              </a:rPr>
              <a:t>	</a:t>
            </a:r>
            <a:r>
              <a:rPr kumimoji="1" lang="en-US" altLang="ja-JP" sz="1100" b="1" i="0" u="none" strike="noStrike" kern="1200" cap="none" spc="0" normalizeH="0" baseline="0" noProof="0" dirty="0">
                <a:ln>
                  <a:noFill/>
                </a:ln>
                <a:solidFill>
                  <a:srgbClr val="F79646">
                    <a:lumMod val="75000"/>
                  </a:srgbClr>
                </a:solidFill>
                <a:effectLst/>
                <a:uLnTx/>
                <a:uFillTx/>
                <a:latin typeface="Meiryo UI" panose="020B0604030504040204" pitchFamily="50" charset="-128"/>
                <a:ea typeface="Meiryo UI" panose="020B0604030504040204" pitchFamily="50" charset="-128"/>
                <a:cs typeface="+mn-cs"/>
              </a:rPr>
              <a:t>【</a:t>
            </a:r>
            <a:r>
              <a:rPr kumimoji="1" lang="ja-JP" altLang="en-US" sz="1100" b="1" i="0" u="none" strike="noStrike" kern="1200" cap="none" spc="0" normalizeH="0" baseline="0" noProof="0" dirty="0">
                <a:ln>
                  <a:noFill/>
                </a:ln>
                <a:solidFill>
                  <a:srgbClr val="F79646">
                    <a:lumMod val="75000"/>
                  </a:srgbClr>
                </a:solidFill>
                <a:effectLst/>
                <a:uLnTx/>
                <a:uFillTx/>
                <a:latin typeface="Meiryo UI" panose="020B0604030504040204" pitchFamily="50" charset="-128"/>
                <a:ea typeface="Meiryo UI" panose="020B0604030504040204" pitchFamily="50" charset="-128"/>
                <a:cs typeface="+mn-cs"/>
              </a:rPr>
              <a:t>広がり</a:t>
            </a:r>
            <a:r>
              <a:rPr kumimoji="1" lang="en-US" altLang="ja-JP" sz="1100" b="1" i="0" u="none" strike="noStrike" kern="1200" cap="none" spc="0" normalizeH="0" baseline="0" noProof="0" dirty="0">
                <a:ln>
                  <a:noFill/>
                </a:ln>
                <a:solidFill>
                  <a:srgbClr val="F79646">
                    <a:lumMod val="75000"/>
                  </a:srgbClr>
                </a:solidFill>
                <a:effectLst/>
                <a:uLnTx/>
                <a:uFillTx/>
                <a:latin typeface="Meiryo UI" panose="020B0604030504040204" pitchFamily="50" charset="-128"/>
                <a:ea typeface="Meiryo UI" panose="020B0604030504040204" pitchFamily="50" charset="-128"/>
                <a:cs typeface="+mn-cs"/>
              </a:rPr>
              <a:t>】</a:t>
            </a:r>
            <a:endParaRPr kumimoji="1" lang="ja-JP" altLang="en-US" sz="1100" b="1" i="0" u="none" strike="noStrike" kern="1200" cap="none" spc="0" normalizeH="0" baseline="0" noProof="0" dirty="0">
              <a:ln>
                <a:noFill/>
              </a:ln>
              <a:solidFill>
                <a:srgbClr val="F79646">
                  <a:lumMod val="75000"/>
                </a:srgbClr>
              </a:solidFill>
              <a:effectLst/>
              <a:uLnTx/>
              <a:uFillTx/>
              <a:latin typeface="Meiryo UI" panose="020B0604030504040204" pitchFamily="50" charset="-128"/>
              <a:ea typeface="Meiryo UI" panose="020B0604030504040204" pitchFamily="50" charset="-128"/>
              <a:cs typeface="+mn-cs"/>
            </a:endParaRPr>
          </a:p>
          <a:p>
            <a:pPr marL="171447" marR="0" lvl="0" indent="-171447" algn="l" defTabSz="1244578" rtl="0" eaLnBrk="1" fontAlgn="auto" latinLnBrk="0" hangingPunct="1">
              <a:lnSpc>
                <a:spcPct val="150000"/>
              </a:lnSpc>
              <a:spcBef>
                <a:spcPct val="0"/>
              </a:spcBef>
              <a:spcAft>
                <a:spcPts val="300"/>
              </a:spcAft>
              <a:buClrTx/>
              <a:buSzTx/>
              <a:buFont typeface="Wingdings" panose="05000000000000000000" pitchFamily="2" charset="2"/>
              <a:buChar char="u"/>
              <a:tabLst/>
              <a:defRPr/>
            </a:pPr>
            <a:r>
              <a:rPr kumimoji="1" lang="ja-JP" altLang="en-US" sz="1100" b="1" i="0" u="none" strike="noStrike" kern="1200" cap="none" spc="0" normalizeH="0" baseline="0" noProof="0" dirty="0">
                <a:ln>
                  <a:noFill/>
                </a:ln>
                <a:solidFill>
                  <a:srgbClr val="1F497D"/>
                </a:solidFill>
                <a:effectLst/>
                <a:uLnTx/>
                <a:uFillTx/>
                <a:latin typeface="Meiryo UI" panose="020B0604030504040204" pitchFamily="50" charset="-128"/>
                <a:ea typeface="Meiryo UI" panose="020B0604030504040204" pitchFamily="50" charset="-128"/>
                <a:cs typeface="+mn-cs"/>
              </a:rPr>
              <a:t>人々が集う水辺ライフスタイルの定着</a:t>
            </a:r>
            <a:r>
              <a:rPr kumimoji="1" lang="en-US" altLang="ja-JP" sz="1100" b="1" i="0" u="none" strike="noStrike" kern="1200" cap="none" spc="0" normalizeH="0" baseline="0" noProof="0" dirty="0">
                <a:ln>
                  <a:noFill/>
                </a:ln>
                <a:solidFill>
                  <a:srgbClr val="1F497D"/>
                </a:solidFill>
                <a:effectLst/>
                <a:uLnTx/>
                <a:uFillTx/>
                <a:latin typeface="Meiryo UI" panose="020B0604030504040204" pitchFamily="50" charset="-128"/>
                <a:ea typeface="Meiryo UI" panose="020B0604030504040204" pitchFamily="50" charset="-128"/>
                <a:cs typeface="+mn-cs"/>
              </a:rPr>
              <a:t>	</a:t>
            </a:r>
            <a:r>
              <a:rPr kumimoji="1" lang="en-US" altLang="ja-JP" sz="1100" b="1" i="0" u="none" strike="noStrike" kern="1200" cap="none" spc="0" normalizeH="0" baseline="0" noProof="0" dirty="0">
                <a:ln>
                  <a:noFill/>
                </a:ln>
                <a:solidFill>
                  <a:srgbClr val="F79646">
                    <a:lumMod val="75000"/>
                  </a:srgbClr>
                </a:solidFill>
                <a:effectLst/>
                <a:uLnTx/>
                <a:uFillTx/>
                <a:latin typeface="Meiryo UI" panose="020B0604030504040204" pitchFamily="50" charset="-128"/>
                <a:ea typeface="Meiryo UI" panose="020B0604030504040204" pitchFamily="50" charset="-128"/>
                <a:cs typeface="+mn-cs"/>
              </a:rPr>
              <a:t>【</a:t>
            </a:r>
            <a:r>
              <a:rPr kumimoji="1" lang="ja-JP" altLang="en-US" sz="1100" b="1" i="0" u="none" strike="noStrike" kern="1200" cap="none" spc="0" normalizeH="0" baseline="0" noProof="0" dirty="0">
                <a:ln>
                  <a:noFill/>
                </a:ln>
                <a:solidFill>
                  <a:srgbClr val="F79646">
                    <a:lumMod val="75000"/>
                  </a:srgbClr>
                </a:solidFill>
                <a:effectLst/>
                <a:uLnTx/>
                <a:uFillTx/>
                <a:latin typeface="Meiryo UI" panose="020B0604030504040204" pitchFamily="50" charset="-128"/>
                <a:ea typeface="Meiryo UI" panose="020B0604030504040204" pitchFamily="50" charset="-128"/>
                <a:cs typeface="+mn-cs"/>
              </a:rPr>
              <a:t>つながり</a:t>
            </a:r>
            <a:r>
              <a:rPr kumimoji="1" lang="en-US" altLang="ja-JP" sz="1050" b="1" i="0" u="none" strike="noStrike" kern="1200" cap="none" spc="0" normalizeH="0" baseline="0" noProof="0" dirty="0">
                <a:ln>
                  <a:noFill/>
                </a:ln>
                <a:solidFill>
                  <a:srgbClr val="F79646">
                    <a:lumMod val="75000"/>
                  </a:srgbClr>
                </a:solidFill>
                <a:effectLst/>
                <a:uLnTx/>
                <a:uFillTx/>
                <a:latin typeface="Meiryo UI" panose="020B0604030504040204" pitchFamily="50" charset="-128"/>
                <a:ea typeface="Meiryo UI" panose="020B0604030504040204" pitchFamily="50" charset="-128"/>
                <a:cs typeface="+mn-cs"/>
              </a:rPr>
              <a:t>】</a:t>
            </a:r>
            <a:endParaRPr kumimoji="1" lang="ja-JP" altLang="en-US" sz="1050" b="1" i="0" u="none" strike="noStrike" kern="1200" cap="none" spc="0" normalizeH="0" baseline="0" noProof="0" dirty="0">
              <a:ln>
                <a:noFill/>
              </a:ln>
              <a:solidFill>
                <a:srgbClr val="F79646">
                  <a:lumMod val="75000"/>
                </a:srgbClr>
              </a:solidFill>
              <a:effectLst/>
              <a:uLnTx/>
              <a:uFillTx/>
              <a:latin typeface="Meiryo UI" panose="020B0604030504040204" pitchFamily="50" charset="-128"/>
              <a:ea typeface="Meiryo UI" panose="020B0604030504040204" pitchFamily="50" charset="-128"/>
              <a:cs typeface="+mn-cs"/>
            </a:endParaRPr>
          </a:p>
        </p:txBody>
      </p:sp>
      <p:graphicFrame>
        <p:nvGraphicFramePr>
          <p:cNvPr id="34" name="表 33">
            <a:extLst>
              <a:ext uri="{FF2B5EF4-FFF2-40B4-BE49-F238E27FC236}">
                <a16:creationId xmlns="" xmlns:a16="http://schemas.microsoft.com/office/drawing/2014/main" id="{A3591404-E421-4B33-B6F2-82438C459E8B}"/>
              </a:ext>
            </a:extLst>
          </p:cNvPr>
          <p:cNvGraphicFramePr>
            <a:graphicFrameLocks noGrp="1"/>
          </p:cNvGraphicFramePr>
          <p:nvPr>
            <p:extLst>
              <p:ext uri="{D42A27DB-BD31-4B8C-83A1-F6EECF244321}">
                <p14:modId xmlns:p14="http://schemas.microsoft.com/office/powerpoint/2010/main" val="716452284"/>
              </p:ext>
            </p:extLst>
          </p:nvPr>
        </p:nvGraphicFramePr>
        <p:xfrm>
          <a:off x="5444037" y="5345904"/>
          <a:ext cx="9316438" cy="5056077"/>
        </p:xfrm>
        <a:graphic>
          <a:graphicData uri="http://schemas.openxmlformats.org/drawingml/2006/table">
            <a:tbl>
              <a:tblPr bandRow="1">
                <a:tableStyleId>{5940675A-B579-460E-94D1-54222C63F5DA}</a:tableStyleId>
              </a:tblPr>
              <a:tblGrid>
                <a:gridCol w="1485184">
                  <a:extLst>
                    <a:ext uri="{9D8B030D-6E8A-4147-A177-3AD203B41FA5}">
                      <a16:colId xmlns="" xmlns:a16="http://schemas.microsoft.com/office/drawing/2014/main" val="2370993117"/>
                    </a:ext>
                  </a:extLst>
                </a:gridCol>
                <a:gridCol w="4950934">
                  <a:extLst>
                    <a:ext uri="{9D8B030D-6E8A-4147-A177-3AD203B41FA5}">
                      <a16:colId xmlns="" xmlns:a16="http://schemas.microsoft.com/office/drawing/2014/main" val="2388068880"/>
                    </a:ext>
                  </a:extLst>
                </a:gridCol>
                <a:gridCol w="2880320">
                  <a:extLst>
                    <a:ext uri="{9D8B030D-6E8A-4147-A177-3AD203B41FA5}">
                      <a16:colId xmlns="" xmlns:a16="http://schemas.microsoft.com/office/drawing/2014/main" val="143583240"/>
                    </a:ext>
                  </a:extLst>
                </a:gridCol>
              </a:tblGrid>
              <a:tr h="369057">
                <a:tc gridSpan="3">
                  <a:txBody>
                    <a:bodyPr/>
                    <a:lstStyle/>
                    <a:p>
                      <a:pPr algn="ctr"/>
                      <a:r>
                        <a:rPr kumimoji="1" lang="ja-JP" altLang="en-US" sz="1400" b="1" dirty="0">
                          <a:solidFill>
                            <a:schemeClr val="bg1"/>
                          </a:solidFill>
                          <a:latin typeface="Meiryo UI" panose="020B0604030504040204" pitchFamily="50" charset="-128"/>
                          <a:ea typeface="Meiryo UI" panose="020B0604030504040204" pitchFamily="50" charset="-128"/>
                        </a:rPr>
                        <a:t>基本コンセプト</a:t>
                      </a:r>
                    </a:p>
                  </a:txBody>
                  <a:tcPr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1"/>
                    </a:solidFill>
                  </a:tcPr>
                </a:tc>
                <a:tc hMerge="1">
                  <a:txBody>
                    <a:bodyPr/>
                    <a:lstStyle/>
                    <a:p>
                      <a:endParaRPr kumimoji="1" lang="ja-JP" altLang="en-US"/>
                    </a:p>
                  </a:txBody>
                  <a:tcPr/>
                </a:tc>
                <a:tc hMerge="1">
                  <a:txBody>
                    <a:bodyPr/>
                    <a:lstStyle/>
                    <a:p>
                      <a:pPr algn="ctr"/>
                      <a:endParaRPr kumimoji="1" lang="ja-JP" altLang="en-US" sz="1200" b="1" dirty="0">
                        <a:solidFill>
                          <a:schemeClr val="bg1"/>
                        </a:solidFill>
                        <a:latin typeface="Meiryo UI" panose="020B0604030504040204" pitchFamily="50" charset="-128"/>
                        <a:ea typeface="Meiryo UI" panose="020B0604030504040204" pitchFamily="50" charset="-128"/>
                      </a:endParaRPr>
                    </a:p>
                  </a:txBody>
                  <a:tcPr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1"/>
                    </a:solidFill>
                  </a:tcPr>
                </a:tc>
                <a:extLst>
                  <a:ext uri="{0D108BD9-81ED-4DB2-BD59-A6C34878D82A}">
                    <a16:rowId xmlns="" xmlns:a16="http://schemas.microsoft.com/office/drawing/2014/main" val="3257398872"/>
                  </a:ext>
                </a:extLst>
              </a:tr>
              <a:tr h="885736">
                <a:tc>
                  <a:txBody>
                    <a:bodyPr/>
                    <a:lstStyle/>
                    <a:p>
                      <a:pPr marL="182563" indent="-182563" algn="l">
                        <a:buFont typeface="Wingdings" panose="05000000000000000000" pitchFamily="2" charset="2"/>
                        <a:buChar char="n"/>
                      </a:pPr>
                      <a:r>
                        <a:rPr kumimoji="1"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水辺・水上観光メニューの拡大</a:t>
                      </a:r>
                    </a:p>
                  </a:txBody>
                  <a:tcPr marL="36000" marR="3600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lumMod val="95000"/>
                      </a:schemeClr>
                    </a:solidFill>
                  </a:tcPr>
                </a:tc>
                <a:tc>
                  <a:txBody>
                    <a:bodyPr/>
                    <a:lstStyle/>
                    <a:p>
                      <a:pPr marL="88900" indent="-88900" algn="l">
                        <a:buFont typeface="Arial" panose="020B0604020202020204" pitchFamily="34" charset="0"/>
                        <a:buChar char="•"/>
                      </a:pPr>
                      <a:r>
                        <a:rPr kumimoji="1" lang="ja-JP" altLang="en-US" sz="1400" dirty="0">
                          <a:solidFill>
                            <a:schemeClr val="tx1">
                              <a:lumMod val="75000"/>
                              <a:lumOff val="25000"/>
                            </a:schemeClr>
                          </a:solidFill>
                          <a:latin typeface="Meiryo UI" panose="020B0604030504040204" pitchFamily="50" charset="-128"/>
                          <a:ea typeface="Meiryo UI" panose="020B0604030504040204" pitchFamily="50" charset="-128"/>
                        </a:rPr>
                        <a:t>新たな水辺・水上観光メニューの開発</a:t>
                      </a:r>
                      <a:r>
                        <a:rPr kumimoji="1" lang="ja-JP" altLang="en-US" sz="1200" dirty="0">
                          <a:solidFill>
                            <a:schemeClr val="tx1">
                              <a:lumMod val="75000"/>
                              <a:lumOff val="25000"/>
                            </a:schemeClr>
                          </a:solidFill>
                          <a:latin typeface="Meiryo UI" panose="020B0604030504040204" pitchFamily="50" charset="-128"/>
                          <a:ea typeface="Meiryo UI" panose="020B0604030504040204" pitchFamily="50" charset="-128"/>
                        </a:rPr>
                        <a:t>（スマート水都等）</a:t>
                      </a:r>
                      <a:endParaRPr kumimoji="1"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marL="88900" indent="-88900" algn="l">
                        <a:buFont typeface="Arial" panose="020B0604020202020204" pitchFamily="34" charset="0"/>
                        <a:buChar char="•"/>
                      </a:pPr>
                      <a:r>
                        <a:rPr kumimoji="1"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アクティビティー・スポーツの推進</a:t>
                      </a:r>
                    </a:p>
                    <a:p>
                      <a:pPr marL="88900" indent="-88900" algn="l">
                        <a:buFont typeface="Arial" panose="020B0604020202020204" pitchFamily="34" charset="0"/>
                        <a:buChar char="•"/>
                      </a:pPr>
                      <a:r>
                        <a:rPr kumimoji="1"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拠点の魅力づくり</a:t>
                      </a:r>
                      <a:r>
                        <a:rPr kumimoji="1"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と</a:t>
                      </a:r>
                      <a:r>
                        <a:rPr kumimoji="1"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拠点間の連携強化</a:t>
                      </a:r>
                    </a:p>
                  </a:txBody>
                  <a:tcPr anchor="ctr">
                    <a:lnL w="12700" cap="flat" cmpd="sng" algn="ctr">
                      <a:solidFill>
                        <a:schemeClr val="tx1">
                          <a:lumMod val="75000"/>
                          <a:lumOff val="25000"/>
                        </a:schemeClr>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lumMod val="95000"/>
                      </a:schemeClr>
                    </a:solidFill>
                  </a:tcPr>
                </a:tc>
                <a:tc>
                  <a:txBody>
                    <a:bodyPr/>
                    <a:lstStyle/>
                    <a:p>
                      <a:pPr marL="88900" indent="-88900" algn="l">
                        <a:buFont typeface="Arial" panose="020B0604020202020204" pitchFamily="34" charset="0"/>
                        <a:buChar char="•"/>
                      </a:pP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28575" cap="flat" cmpd="sng" algn="ctr">
                      <a:solidFill>
                        <a:schemeClr val="tx2"/>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791792001"/>
                  </a:ext>
                </a:extLst>
              </a:tr>
              <a:tr h="1144076">
                <a:tc>
                  <a:txBody>
                    <a:bodyPr/>
                    <a:lstStyle/>
                    <a:p>
                      <a:pPr marL="182563" indent="-182563" algn="l">
                        <a:buFont typeface="Wingdings" panose="05000000000000000000" pitchFamily="2" charset="2"/>
                        <a:buChar char="n"/>
                      </a:pPr>
                      <a:r>
                        <a:rPr kumimoji="1"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舟運のさらなる活性化を推進（水の回廊を中心に）</a:t>
                      </a:r>
                    </a:p>
                  </a:txBody>
                  <a:tcPr marL="36000" marR="3600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lumMod val="95000"/>
                      </a:schemeClr>
                    </a:solidFill>
                  </a:tcPr>
                </a:tc>
                <a:tc>
                  <a:txBody>
                    <a:bodyPr/>
                    <a:lstStyle/>
                    <a:p>
                      <a:pPr marL="88900" indent="-88900" algn="l">
                        <a:buFont typeface="Arial" panose="020B0604020202020204" pitchFamily="34" charset="0"/>
                        <a:buChar char="•"/>
                      </a:pPr>
                      <a:r>
                        <a:rPr kumimoji="1"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シンボルとなる空間の創出</a:t>
                      </a:r>
                    </a:p>
                    <a:p>
                      <a:pPr marL="88900" indent="-88900" algn="l">
                        <a:buFont typeface="Arial" panose="020B0604020202020204" pitchFamily="34" charset="0"/>
                        <a:buChar char="•"/>
                      </a:pPr>
                      <a:r>
                        <a:rPr kumimoji="1" lang="ja-JP" altLang="en-US" sz="1400" dirty="0">
                          <a:solidFill>
                            <a:schemeClr val="tx1">
                              <a:lumMod val="75000"/>
                              <a:lumOff val="25000"/>
                            </a:schemeClr>
                          </a:solidFill>
                          <a:latin typeface="Meiryo UI" panose="020B0604030504040204" pitchFamily="50" charset="-128"/>
                          <a:ea typeface="Meiryo UI" panose="020B0604030504040204" pitchFamily="50" charset="-128"/>
                        </a:rPr>
                        <a:t>水辺の景観づくりや観光拠点の創出</a:t>
                      </a:r>
                    </a:p>
                    <a:p>
                      <a:pPr marL="88900" indent="-88900" algn="l">
                        <a:buFont typeface="Arial" panose="020B0604020202020204" pitchFamily="34" charset="0"/>
                        <a:buChar char="•"/>
                      </a:pPr>
                      <a:r>
                        <a:rPr kumimoji="1"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魅力あるクルーズの造成</a:t>
                      </a:r>
                      <a:r>
                        <a:rPr kumimoji="1" lang="ja-JP" altLang="en-US" sz="1200" dirty="0">
                          <a:solidFill>
                            <a:schemeClr val="tx1">
                              <a:lumMod val="75000"/>
                              <a:lumOff val="25000"/>
                            </a:schemeClr>
                          </a:solidFill>
                          <a:latin typeface="Meiryo UI" panose="020B0604030504040204" pitchFamily="50" charset="-128"/>
                          <a:ea typeface="Meiryo UI" panose="020B0604030504040204" pitchFamily="50" charset="-128"/>
                        </a:rPr>
                        <a:t>（</a:t>
                      </a:r>
                      <a:r>
                        <a:rPr kumimoji="1"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万博連携</a:t>
                      </a:r>
                      <a:r>
                        <a:rPr kumimoji="1" lang="ja-JP" altLang="en-US" sz="1200" dirty="0">
                          <a:solidFill>
                            <a:schemeClr val="tx1">
                              <a:lumMod val="75000"/>
                              <a:lumOff val="25000"/>
                            </a:schemeClr>
                          </a:solidFill>
                          <a:latin typeface="Meiryo UI" panose="020B0604030504040204" pitchFamily="50" charset="-128"/>
                          <a:ea typeface="Meiryo UI" panose="020B0604030504040204" pitchFamily="50" charset="-128"/>
                        </a:rPr>
                        <a:t>等）</a:t>
                      </a:r>
                      <a:endParaRPr kumimoji="1" lang="ja-JP" altLang="en-US" sz="1400" dirty="0">
                        <a:solidFill>
                          <a:schemeClr val="tx1">
                            <a:lumMod val="75000"/>
                            <a:lumOff val="25000"/>
                          </a:schemeClr>
                        </a:solidFill>
                        <a:latin typeface="Meiryo UI" panose="020B0604030504040204" pitchFamily="50" charset="-128"/>
                        <a:ea typeface="Meiryo UI" panose="020B0604030504040204" pitchFamily="50" charset="-128"/>
                      </a:endParaRPr>
                    </a:p>
                  </a:txBody>
                  <a:tcPr anchor="ctr">
                    <a:lnL w="12700" cap="flat" cmpd="sng" algn="ctr">
                      <a:solidFill>
                        <a:schemeClr val="tx1">
                          <a:lumMod val="75000"/>
                          <a:lumOff val="2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lumMod val="95000"/>
                      </a:schemeClr>
                    </a:solidFill>
                  </a:tcPr>
                </a:tc>
                <a:tc>
                  <a:txBody>
                    <a:bodyPr/>
                    <a:lstStyle/>
                    <a:p>
                      <a:pPr marL="88900" indent="-88900" algn="l">
                        <a:buFont typeface="Arial" panose="020B0604020202020204" pitchFamily="34" charset="0"/>
                        <a:buChar char="•"/>
                      </a:pP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4027942208"/>
                  </a:ext>
                </a:extLst>
              </a:tr>
              <a:tr h="885736">
                <a:tc>
                  <a:txBody>
                    <a:bodyPr/>
                    <a:lstStyle/>
                    <a:p>
                      <a:pPr marL="182563" indent="-182563" algn="l">
                        <a:buFont typeface="Wingdings" panose="05000000000000000000" pitchFamily="2" charset="2"/>
                        <a:buChar char="n"/>
                      </a:pPr>
                      <a:r>
                        <a:rPr kumimoji="1"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安全・安心な水都大阪</a:t>
                      </a:r>
                    </a:p>
                  </a:txBody>
                  <a:tcPr marL="36000" marR="3600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lumMod val="95000"/>
                      </a:schemeClr>
                    </a:solidFill>
                  </a:tcPr>
                </a:tc>
                <a:tc>
                  <a:txBody>
                    <a:bodyPr/>
                    <a:lstStyle/>
                    <a:p>
                      <a:pPr marL="88900" indent="-88900" algn="l">
                        <a:buFont typeface="Arial" panose="020B0604020202020204" pitchFamily="34" charset="0"/>
                        <a:buChar char="•"/>
                      </a:pPr>
                      <a:r>
                        <a:rPr kumimoji="1" lang="ja-JP" altLang="en-US" sz="1400" dirty="0">
                          <a:solidFill>
                            <a:schemeClr val="tx1">
                              <a:lumMod val="75000"/>
                              <a:lumOff val="25000"/>
                            </a:schemeClr>
                          </a:solidFill>
                          <a:latin typeface="Meiryo UI" panose="020B0604030504040204" pitchFamily="50" charset="-128"/>
                          <a:ea typeface="Meiryo UI" panose="020B0604030504040204" pitchFamily="50" charset="-128"/>
                        </a:rPr>
                        <a:t>航行ルールの確立や普及・啓発、</a:t>
                      </a:r>
                      <a:r>
                        <a:rPr kumimoji="1"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安全対策</a:t>
                      </a:r>
                    </a:p>
                    <a:p>
                      <a:pPr marL="88900" indent="-88900" algn="l">
                        <a:buFont typeface="Arial" panose="020B0604020202020204" pitchFamily="34" charset="0"/>
                        <a:buChar char="•"/>
                      </a:pPr>
                      <a:r>
                        <a:rPr kumimoji="1" lang="ja-JP" altLang="en-US" sz="1400" dirty="0">
                          <a:solidFill>
                            <a:schemeClr val="tx1">
                              <a:lumMod val="75000"/>
                              <a:lumOff val="25000"/>
                            </a:schemeClr>
                          </a:solidFill>
                          <a:latin typeface="Meiryo UI" panose="020B0604030504040204" pitchFamily="50" charset="-128"/>
                          <a:ea typeface="Meiryo UI" panose="020B0604030504040204" pitchFamily="50" charset="-128"/>
                        </a:rPr>
                        <a:t>舟運利用に関する</a:t>
                      </a:r>
                      <a:r>
                        <a:rPr kumimoji="1"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感染予防のガイドラインの徹底</a:t>
                      </a:r>
                    </a:p>
                    <a:p>
                      <a:pPr marL="88900" indent="-88900" algn="l">
                        <a:buFont typeface="Arial" panose="020B0604020202020204" pitchFamily="34" charset="0"/>
                        <a:buChar char="•"/>
                      </a:pPr>
                      <a:r>
                        <a:rPr kumimoji="1"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まちの施設と水辺が一体化された、安全な環境整備</a:t>
                      </a:r>
                    </a:p>
                  </a:txBody>
                  <a:tcPr anchor="ctr">
                    <a:lnL w="12700" cap="flat" cmpd="sng" algn="ctr">
                      <a:solidFill>
                        <a:schemeClr val="tx1">
                          <a:lumMod val="75000"/>
                          <a:lumOff val="2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lumMod val="95000"/>
                      </a:schemeClr>
                    </a:solidFill>
                  </a:tcPr>
                </a:tc>
                <a:tc>
                  <a:txBody>
                    <a:bodyPr/>
                    <a:lstStyle/>
                    <a:p>
                      <a:pPr marL="88900" indent="-88900" algn="l">
                        <a:buFont typeface="Arial" panose="020B0604020202020204" pitchFamily="34" charset="0"/>
                        <a:buChar char="•"/>
                      </a:pP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74333630"/>
                  </a:ext>
                </a:extLst>
              </a:tr>
              <a:tr h="885736">
                <a:tc>
                  <a:txBody>
                    <a:bodyPr/>
                    <a:lstStyle/>
                    <a:p>
                      <a:pPr marL="182563" indent="-182563" algn="l">
                        <a:buFont typeface="Wingdings" panose="05000000000000000000" pitchFamily="2" charset="2"/>
                        <a:buChar char="n"/>
                      </a:pPr>
                      <a:r>
                        <a:rPr kumimoji="1"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民間ビジネスの創出</a:t>
                      </a:r>
                    </a:p>
                  </a:txBody>
                  <a:tcPr marL="36000" marR="3600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lumMod val="95000"/>
                      </a:schemeClr>
                    </a:solidFill>
                  </a:tcPr>
                </a:tc>
                <a:tc>
                  <a:txBody>
                    <a:bodyPr/>
                    <a:lstStyle/>
                    <a:p>
                      <a:pPr marL="88900" indent="-88900" algn="l">
                        <a:buFont typeface="Arial" panose="020B0604020202020204" pitchFamily="34" charset="0"/>
                        <a:buChar char="•"/>
                      </a:pPr>
                      <a:r>
                        <a:rPr kumimoji="1"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公民共通のプラットフォーム機能の強化</a:t>
                      </a:r>
                      <a:endParaRPr kumimoji="1" lang="en-US" altLang="ja-JP" sz="1400" b="1" dirty="0">
                        <a:solidFill>
                          <a:schemeClr val="tx1">
                            <a:lumMod val="75000"/>
                            <a:lumOff val="25000"/>
                          </a:schemeClr>
                        </a:solidFill>
                        <a:latin typeface="Meiryo UI" panose="020B0604030504040204" pitchFamily="50" charset="-128"/>
                        <a:ea typeface="Meiryo UI" panose="020B0604030504040204" pitchFamily="50" charset="-128"/>
                      </a:endParaRPr>
                    </a:p>
                    <a:p>
                      <a:pPr marL="88900" indent="-88900" algn="l">
                        <a:buFont typeface="Arial" panose="020B0604020202020204" pitchFamily="34" charset="0"/>
                        <a:buChar char="•"/>
                      </a:pPr>
                      <a:r>
                        <a:rPr kumimoji="1"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重点エリアにおける活性化</a:t>
                      </a:r>
                      <a:r>
                        <a:rPr kumimoji="1" lang="ja-JP" altLang="en-US" sz="1200" b="0" dirty="0">
                          <a:solidFill>
                            <a:schemeClr val="tx1">
                              <a:lumMod val="75000"/>
                              <a:lumOff val="25000"/>
                            </a:schemeClr>
                          </a:solidFill>
                          <a:latin typeface="Meiryo UI" panose="020B0604030504040204" pitchFamily="50" charset="-128"/>
                          <a:ea typeface="Meiryo UI" panose="020B0604030504040204" pitchFamily="50" charset="-128"/>
                        </a:rPr>
                        <a:t>（堂島浜～中之島</a:t>
                      </a:r>
                      <a:r>
                        <a:rPr kumimoji="1" lang="en-US" altLang="ja-JP" sz="1200" b="0" dirty="0">
                          <a:solidFill>
                            <a:schemeClr val="tx1">
                              <a:lumMod val="75000"/>
                              <a:lumOff val="25000"/>
                            </a:schemeClr>
                          </a:solidFill>
                          <a:latin typeface="Meiryo UI" panose="020B0604030504040204" pitchFamily="50" charset="-128"/>
                          <a:ea typeface="Meiryo UI" panose="020B0604030504040204" pitchFamily="50" charset="-128"/>
                        </a:rPr>
                        <a:t>GATE</a:t>
                      </a:r>
                      <a:r>
                        <a:rPr kumimoji="1" lang="ja-JP" altLang="en-US" sz="1200" b="0" dirty="0">
                          <a:solidFill>
                            <a:schemeClr val="tx1">
                              <a:lumMod val="75000"/>
                              <a:lumOff val="25000"/>
                            </a:schemeClr>
                          </a:solidFill>
                          <a:latin typeface="Meiryo UI" panose="020B0604030504040204" pitchFamily="50" charset="-128"/>
                          <a:ea typeface="Meiryo UI" panose="020B0604030504040204" pitchFamily="50" charset="-128"/>
                        </a:rPr>
                        <a:t>等）</a:t>
                      </a:r>
                      <a:endParaRPr kumimoji="1" lang="ja-JP" altLang="en-US" sz="1400" b="0" dirty="0">
                        <a:solidFill>
                          <a:schemeClr val="tx1">
                            <a:lumMod val="75000"/>
                            <a:lumOff val="25000"/>
                          </a:schemeClr>
                        </a:solidFill>
                        <a:latin typeface="Meiryo UI" panose="020B0604030504040204" pitchFamily="50" charset="-128"/>
                        <a:ea typeface="Meiryo UI" panose="020B0604030504040204" pitchFamily="50" charset="-128"/>
                      </a:endParaRPr>
                    </a:p>
                    <a:p>
                      <a:pPr marL="88900" indent="-88900" algn="l">
                        <a:buFont typeface="Arial" panose="020B0604020202020204" pitchFamily="34" charset="0"/>
                        <a:buChar char="•"/>
                      </a:pPr>
                      <a:r>
                        <a:rPr kumimoji="1" lang="ja-JP" altLang="en-US" sz="1400" dirty="0">
                          <a:solidFill>
                            <a:schemeClr val="tx1">
                              <a:lumMod val="75000"/>
                              <a:lumOff val="25000"/>
                            </a:schemeClr>
                          </a:solidFill>
                          <a:latin typeface="Meiryo UI" panose="020B0604030504040204" pitchFamily="50" charset="-128"/>
                          <a:ea typeface="Meiryo UI" panose="020B0604030504040204" pitchFamily="50" charset="-128"/>
                        </a:rPr>
                        <a:t>将来ニーズを見据えたマッチング促進</a:t>
                      </a:r>
                    </a:p>
                  </a:txBody>
                  <a:tcPr anchor="ctr">
                    <a:lnL w="12700" cap="flat" cmpd="sng" algn="ctr">
                      <a:solidFill>
                        <a:schemeClr val="tx1">
                          <a:lumMod val="75000"/>
                          <a:lumOff val="2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lumMod val="95000"/>
                      </a:schemeClr>
                    </a:solidFill>
                  </a:tcPr>
                </a:tc>
                <a:tc>
                  <a:txBody>
                    <a:bodyPr/>
                    <a:lstStyle/>
                    <a:p>
                      <a:pPr marL="88900" indent="-88900" algn="l">
                        <a:buFont typeface="Arial" panose="020B0604020202020204" pitchFamily="34" charset="0"/>
                        <a:buChar char="•"/>
                      </a:pP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3484685060"/>
                  </a:ext>
                </a:extLst>
              </a:tr>
              <a:tr h="885736">
                <a:tc>
                  <a:txBody>
                    <a:bodyPr/>
                    <a:lstStyle/>
                    <a:p>
                      <a:pPr marL="182563" indent="-182563" algn="l">
                        <a:buFont typeface="Wingdings" panose="05000000000000000000" pitchFamily="2" charset="2"/>
                        <a:buChar char="n"/>
                      </a:pPr>
                      <a:r>
                        <a:rPr kumimoji="1"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ブランディングの強化</a:t>
                      </a:r>
                    </a:p>
                  </a:txBody>
                  <a:tcPr marL="36000" marR="36000"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lumMod val="95000"/>
                      </a:schemeClr>
                    </a:solidFill>
                  </a:tcPr>
                </a:tc>
                <a:tc>
                  <a:txBody>
                    <a:bodyPr/>
                    <a:lstStyle/>
                    <a:p>
                      <a:pPr marL="88900" indent="-88900" algn="l">
                        <a:buFont typeface="Arial" panose="020B0604020202020204" pitchFamily="34" charset="0"/>
                        <a:buChar char="•"/>
                      </a:pPr>
                      <a:r>
                        <a:rPr kumimoji="1" lang="ja-JP" altLang="en-US" sz="1400" dirty="0">
                          <a:solidFill>
                            <a:schemeClr val="tx1">
                              <a:lumMod val="75000"/>
                              <a:lumOff val="25000"/>
                            </a:schemeClr>
                          </a:solidFill>
                          <a:latin typeface="Meiryo UI" panose="020B0604030504040204" pitchFamily="50" charset="-128"/>
                          <a:ea typeface="Meiryo UI" panose="020B0604030504040204" pitchFamily="50" charset="-128"/>
                        </a:rPr>
                        <a:t>「水都大阪」の歴史･文化、安全安心の発信</a:t>
                      </a:r>
                      <a:endParaRPr kumimoji="1" lang="en-US" altLang="ja-JP" sz="1400" dirty="0">
                        <a:solidFill>
                          <a:schemeClr val="tx1">
                            <a:lumMod val="75000"/>
                            <a:lumOff val="25000"/>
                          </a:schemeClr>
                        </a:solidFill>
                        <a:latin typeface="Meiryo UI" panose="020B0604030504040204" pitchFamily="50" charset="-128"/>
                        <a:ea typeface="Meiryo UI" panose="020B0604030504040204" pitchFamily="50" charset="-128"/>
                      </a:endParaRPr>
                    </a:p>
                    <a:p>
                      <a:pPr marL="88900" indent="-88900" algn="l">
                        <a:buFont typeface="Arial" panose="020B0604020202020204" pitchFamily="34" charset="0"/>
                        <a:buChar char="•"/>
                      </a:pPr>
                      <a:r>
                        <a:rPr kumimoji="1"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効果的な</a:t>
                      </a:r>
                      <a:r>
                        <a:rPr kumimoji="1" lang="en-US" altLang="ja-JP" sz="1400" b="1" dirty="0">
                          <a:solidFill>
                            <a:schemeClr val="tx1">
                              <a:lumMod val="75000"/>
                              <a:lumOff val="25000"/>
                            </a:schemeClr>
                          </a:solidFill>
                          <a:latin typeface="Meiryo UI" panose="020B0604030504040204" pitchFamily="50" charset="-128"/>
                          <a:ea typeface="Meiryo UI" panose="020B0604030504040204" pitchFamily="50" charset="-128"/>
                        </a:rPr>
                        <a:t>PR</a:t>
                      </a:r>
                      <a:r>
                        <a:rPr kumimoji="1"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強化</a:t>
                      </a:r>
                      <a:r>
                        <a:rPr kumimoji="1" lang="ja-JP" altLang="en-US" sz="1200" dirty="0">
                          <a:solidFill>
                            <a:schemeClr val="tx1">
                              <a:lumMod val="75000"/>
                              <a:lumOff val="25000"/>
                            </a:schemeClr>
                          </a:solidFill>
                          <a:latin typeface="Meiryo UI" panose="020B0604030504040204" pitchFamily="50" charset="-128"/>
                          <a:ea typeface="Meiryo UI" panose="020B0604030504040204" pitchFamily="50" charset="-128"/>
                        </a:rPr>
                        <a:t>（</a:t>
                      </a:r>
                      <a:r>
                        <a:rPr kumimoji="1" lang="ja-JP" altLang="en-US" sz="1200" b="1" dirty="0">
                          <a:solidFill>
                            <a:schemeClr val="tx1">
                              <a:lumMod val="75000"/>
                              <a:lumOff val="25000"/>
                            </a:schemeClr>
                          </a:solidFill>
                          <a:latin typeface="Meiryo UI" panose="020B0604030504040204" pitchFamily="50" charset="-128"/>
                          <a:ea typeface="Meiryo UI" panose="020B0604030504040204" pitchFamily="50" charset="-128"/>
                        </a:rPr>
                        <a:t>万博連携</a:t>
                      </a:r>
                      <a:r>
                        <a:rPr kumimoji="1" lang="ja-JP" altLang="en-US" sz="1200" dirty="0">
                          <a:solidFill>
                            <a:schemeClr val="tx1">
                              <a:lumMod val="75000"/>
                              <a:lumOff val="25000"/>
                            </a:schemeClr>
                          </a:solidFill>
                          <a:latin typeface="Meiryo UI" panose="020B0604030504040204" pitchFamily="50" charset="-128"/>
                          <a:ea typeface="Meiryo UI" panose="020B0604030504040204" pitchFamily="50" charset="-128"/>
                        </a:rPr>
                        <a:t>等）</a:t>
                      </a:r>
                    </a:p>
                    <a:p>
                      <a:pPr marL="88900" indent="-88900" algn="l">
                        <a:buFont typeface="Arial" panose="020B0604020202020204" pitchFamily="34" charset="0"/>
                        <a:buChar char="•"/>
                      </a:pPr>
                      <a:r>
                        <a:rPr kumimoji="1"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シビックプライド醸成、</a:t>
                      </a:r>
                      <a:r>
                        <a:rPr kumimoji="1"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若年層への</a:t>
                      </a:r>
                      <a:r>
                        <a:rPr kumimoji="1" lang="en-US" altLang="ja-JP" sz="1400" b="1" dirty="0">
                          <a:solidFill>
                            <a:schemeClr val="tx1">
                              <a:lumMod val="75000"/>
                              <a:lumOff val="25000"/>
                            </a:schemeClr>
                          </a:solidFill>
                          <a:latin typeface="Meiryo UI" panose="020B0604030504040204" pitchFamily="50" charset="-128"/>
                          <a:ea typeface="Meiryo UI" panose="020B0604030504040204" pitchFamily="50" charset="-128"/>
                        </a:rPr>
                        <a:t>PR</a:t>
                      </a:r>
                      <a:endParaRPr kumimoji="1" lang="ja-JP" altLang="en-US" sz="1400" b="1" dirty="0">
                        <a:solidFill>
                          <a:schemeClr val="tx1">
                            <a:lumMod val="75000"/>
                            <a:lumOff val="25000"/>
                          </a:schemeClr>
                        </a:solidFill>
                        <a:latin typeface="Meiryo UI" panose="020B0604030504040204" pitchFamily="50" charset="-128"/>
                        <a:ea typeface="Meiryo UI" panose="020B0604030504040204" pitchFamily="50" charset="-128"/>
                      </a:endParaRPr>
                    </a:p>
                  </a:txBody>
                  <a:tcPr anchor="ctr">
                    <a:lnL w="12700" cap="flat" cmpd="sng" algn="ctr">
                      <a:solidFill>
                        <a:schemeClr val="tx1">
                          <a:lumMod val="75000"/>
                          <a:lumOff val="2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lumMod val="95000"/>
                      </a:schemeClr>
                    </a:solidFill>
                  </a:tcPr>
                </a:tc>
                <a:tc>
                  <a:txBody>
                    <a:bodyPr/>
                    <a:lstStyle/>
                    <a:p>
                      <a:pPr marL="88900" indent="-88900" algn="l">
                        <a:buFont typeface="Arial" panose="020B0604020202020204" pitchFamily="34" charset="0"/>
                        <a:buChar char="•"/>
                      </a:pPr>
                      <a:endParaRPr kumimoji="1" lang="ja-JP" altLang="en-US" sz="1200" dirty="0">
                        <a:solidFill>
                          <a:schemeClr val="tx1"/>
                        </a:solidFill>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3875529702"/>
                  </a:ext>
                </a:extLst>
              </a:tr>
            </a:tbl>
          </a:graphicData>
        </a:graphic>
      </p:graphicFrame>
      <p:graphicFrame>
        <p:nvGraphicFramePr>
          <p:cNvPr id="2" name="表 2">
            <a:extLst>
              <a:ext uri="{FF2B5EF4-FFF2-40B4-BE49-F238E27FC236}">
                <a16:creationId xmlns="" xmlns:a16="http://schemas.microsoft.com/office/drawing/2014/main" id="{A9C7BB44-E127-4E5F-A66D-0706AD7E51B0}"/>
              </a:ext>
            </a:extLst>
          </p:cNvPr>
          <p:cNvGraphicFramePr>
            <a:graphicFrameLocks noGrp="1"/>
          </p:cNvGraphicFramePr>
          <p:nvPr>
            <p:extLst>
              <p:ext uri="{D42A27DB-BD31-4B8C-83A1-F6EECF244321}">
                <p14:modId xmlns:p14="http://schemas.microsoft.com/office/powerpoint/2010/main" val="1002864371"/>
              </p:ext>
            </p:extLst>
          </p:nvPr>
        </p:nvGraphicFramePr>
        <p:xfrm>
          <a:off x="358875" y="5345906"/>
          <a:ext cx="4320480" cy="5074920"/>
        </p:xfrm>
        <a:graphic>
          <a:graphicData uri="http://schemas.openxmlformats.org/drawingml/2006/table">
            <a:tbl>
              <a:tblPr firstRow="1" bandRow="1">
                <a:tableStyleId>{5940675A-B579-460E-94D1-54222C63F5DA}</a:tableStyleId>
              </a:tblPr>
              <a:tblGrid>
                <a:gridCol w="4320480">
                  <a:extLst>
                    <a:ext uri="{9D8B030D-6E8A-4147-A177-3AD203B41FA5}">
                      <a16:colId xmlns="" xmlns:a16="http://schemas.microsoft.com/office/drawing/2014/main" val="410560648"/>
                    </a:ext>
                  </a:extLst>
                </a:gridCol>
              </a:tblGrid>
              <a:tr h="392640">
                <a:tc>
                  <a:txBody>
                    <a:bodyPr/>
                    <a:lstStyle/>
                    <a:p>
                      <a:pPr marL="0" marR="0" lvl="0" indent="0" algn="ctr" defTabSz="914188" rtl="0" eaLnBrk="1" fontAlgn="auto" latinLnBrk="0" hangingPunct="1">
                        <a:lnSpc>
                          <a:spcPct val="150000"/>
                        </a:lnSpc>
                        <a:spcBef>
                          <a:spcPts val="0"/>
                        </a:spcBef>
                        <a:spcAft>
                          <a:spcPts val="0"/>
                        </a:spcAft>
                        <a:buClrTx/>
                        <a:buSzTx/>
                        <a:buFontTx/>
                        <a:buNone/>
                        <a:tabLst/>
                        <a:defRPr/>
                      </a:pPr>
                      <a:r>
                        <a:rPr kumimoji="1" lang="en-US" altLang="ja-JP" sz="1400" b="1" noProof="0" dirty="0">
                          <a:solidFill>
                            <a:schemeClr val="tx1">
                              <a:lumMod val="75000"/>
                              <a:lumOff val="25000"/>
                            </a:schemeClr>
                          </a:solidFill>
                          <a:latin typeface="Meiryo UI" panose="020B0604030504040204" pitchFamily="50" charset="-128"/>
                          <a:ea typeface="Meiryo UI" panose="020B0604030504040204" pitchFamily="50" charset="-128"/>
                        </a:rPr>
                        <a:t>【</a:t>
                      </a:r>
                      <a:r>
                        <a:rPr kumimoji="1" lang="ja-JP" altLang="en-US" sz="1400" b="1" noProof="0" dirty="0">
                          <a:solidFill>
                            <a:schemeClr val="tx1">
                              <a:lumMod val="75000"/>
                              <a:lumOff val="25000"/>
                            </a:schemeClr>
                          </a:solidFill>
                          <a:latin typeface="Meiryo UI" panose="020B0604030504040204" pitchFamily="50" charset="-128"/>
                          <a:ea typeface="Meiryo UI" panose="020B0604030504040204" pitchFamily="50" charset="-128"/>
                        </a:rPr>
                        <a:t>水都大阪の課題</a:t>
                      </a:r>
                      <a:r>
                        <a:rPr kumimoji="1" lang="en-US" altLang="ja-JP" sz="1400" b="1" noProof="0" dirty="0">
                          <a:solidFill>
                            <a:schemeClr val="tx1">
                              <a:lumMod val="75000"/>
                              <a:lumOff val="25000"/>
                            </a:schemeClr>
                          </a:solidFill>
                          <a:latin typeface="Meiryo UI" panose="020B0604030504040204" pitchFamily="50" charset="-128"/>
                          <a:ea typeface="Meiryo UI" panose="020B0604030504040204" pitchFamily="50" charset="-128"/>
                        </a:rPr>
                        <a:t>】</a:t>
                      </a:r>
                    </a:p>
                  </a:txBody>
                  <a:tcP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28575"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accent6">
                        <a:lumMod val="20000"/>
                        <a:lumOff val="80000"/>
                      </a:schemeClr>
                    </a:solidFill>
                  </a:tcPr>
                </a:tc>
                <a:extLst>
                  <a:ext uri="{0D108BD9-81ED-4DB2-BD59-A6C34878D82A}">
                    <a16:rowId xmlns="" xmlns:a16="http://schemas.microsoft.com/office/drawing/2014/main" val="2531857006"/>
                  </a:ext>
                </a:extLst>
              </a:tr>
              <a:tr h="4457712">
                <a:tc>
                  <a:txBody>
                    <a:bodyPr/>
                    <a:lstStyle/>
                    <a:p>
                      <a:pPr marL="179388" marR="0" indent="-179388" algn="l" defTabSz="1244600" rtl="0" eaLnBrk="1" fontAlgn="auto" latinLnBrk="0" hangingPunct="1">
                        <a:lnSpc>
                          <a:spcPct val="100000"/>
                        </a:lnSpc>
                        <a:spcBef>
                          <a:spcPts val="600"/>
                        </a:spcBef>
                        <a:spcAft>
                          <a:spcPts val="1200"/>
                        </a:spcAft>
                        <a:buClrTx/>
                        <a:buSzTx/>
                        <a:buFont typeface="Wingdings" panose="05000000000000000000" pitchFamily="2" charset="2"/>
                        <a:buChar char="n"/>
                        <a:tabLst/>
                      </a:pPr>
                      <a:r>
                        <a:rPr kumimoji="1" lang="ja-JP" altLang="en-US" sz="1400" noProof="0" dirty="0">
                          <a:solidFill>
                            <a:schemeClr val="tx1">
                              <a:lumMod val="75000"/>
                              <a:lumOff val="25000"/>
                            </a:schemeClr>
                          </a:solidFill>
                          <a:latin typeface="Meiryo UI" panose="020B0604030504040204" pitchFamily="50" charset="-128"/>
                          <a:ea typeface="Meiryo UI" panose="020B0604030504040204" pitchFamily="50" charset="-128"/>
                        </a:rPr>
                        <a:t>コロナ禍や国際情勢の影響で激減した</a:t>
                      </a:r>
                      <a:r>
                        <a:rPr kumimoji="1" lang="en-US" altLang="ja-JP" sz="1400" noProof="0" dirty="0">
                          <a:solidFill>
                            <a:schemeClr val="tx1">
                              <a:lumMod val="75000"/>
                              <a:lumOff val="25000"/>
                            </a:schemeClr>
                          </a:solidFill>
                          <a:latin typeface="Meiryo UI" panose="020B0604030504040204" pitchFamily="50" charset="-128"/>
                          <a:ea typeface="Meiryo UI" panose="020B0604030504040204" pitchFamily="50" charset="-128"/>
                        </a:rPr>
                        <a:t/>
                      </a:r>
                      <a:br>
                        <a:rPr kumimoji="1" lang="en-US" altLang="ja-JP" sz="1400" noProof="0" dirty="0">
                          <a:solidFill>
                            <a:schemeClr val="tx1">
                              <a:lumMod val="75000"/>
                              <a:lumOff val="25000"/>
                            </a:schemeClr>
                          </a:solidFill>
                          <a:latin typeface="Meiryo UI" panose="020B0604030504040204" pitchFamily="50" charset="-128"/>
                          <a:ea typeface="Meiryo UI" panose="020B0604030504040204" pitchFamily="50" charset="-128"/>
                        </a:rPr>
                      </a:br>
                      <a:r>
                        <a:rPr kumimoji="1" lang="ja-JP" altLang="en-US" sz="1400" b="1" noProof="0" dirty="0">
                          <a:solidFill>
                            <a:schemeClr val="tx1">
                              <a:lumMod val="75000"/>
                              <a:lumOff val="25000"/>
                            </a:schemeClr>
                          </a:solidFill>
                          <a:latin typeface="Meiryo UI" panose="020B0604030504040204" pitchFamily="50" charset="-128"/>
                          <a:ea typeface="Meiryo UI" panose="020B0604030504040204" pitchFamily="50" charset="-128"/>
                        </a:rPr>
                        <a:t>舟運利用者の増加策（国内向け）　</a:t>
                      </a:r>
                      <a:endParaRPr kumimoji="1" lang="en-US" altLang="ja-JP" sz="1400" b="1" noProof="0" dirty="0">
                        <a:solidFill>
                          <a:schemeClr val="tx1">
                            <a:lumMod val="75000"/>
                            <a:lumOff val="25000"/>
                          </a:schemeClr>
                        </a:solidFill>
                        <a:latin typeface="Meiryo UI" panose="020B0604030504040204" pitchFamily="50" charset="-128"/>
                        <a:ea typeface="Meiryo UI" panose="020B0604030504040204" pitchFamily="50" charset="-128"/>
                      </a:endParaRPr>
                    </a:p>
                    <a:p>
                      <a:pPr marL="179388" marR="0" indent="-179388" algn="l" defTabSz="1244600" rtl="0" eaLnBrk="1" fontAlgn="auto" latinLnBrk="0" hangingPunct="1">
                        <a:lnSpc>
                          <a:spcPct val="100000"/>
                        </a:lnSpc>
                        <a:spcBef>
                          <a:spcPts val="600"/>
                        </a:spcBef>
                        <a:spcAft>
                          <a:spcPts val="1200"/>
                        </a:spcAft>
                        <a:buClrTx/>
                        <a:buSzTx/>
                        <a:buFont typeface="Wingdings" panose="05000000000000000000" pitchFamily="2" charset="2"/>
                        <a:buChar char="n"/>
                        <a:tabLst/>
                      </a:pPr>
                      <a:r>
                        <a:rPr kumimoji="1" lang="ja-JP" altLang="en-US" sz="1400" noProof="0" dirty="0">
                          <a:solidFill>
                            <a:schemeClr val="tx1">
                              <a:lumMod val="75000"/>
                              <a:lumOff val="25000"/>
                            </a:schemeClr>
                          </a:solidFill>
                          <a:latin typeface="Meiryo UI" panose="020B0604030504040204" pitchFamily="50" charset="-128"/>
                          <a:ea typeface="Meiryo UI" panose="020B0604030504040204" pitchFamily="50" charset="-128"/>
                        </a:rPr>
                        <a:t>水都大阪の魅力のさらなる創造・発信</a:t>
                      </a:r>
                      <a:r>
                        <a:rPr kumimoji="1" lang="en-US" altLang="ja-JP" sz="1400" noProof="0" dirty="0">
                          <a:solidFill>
                            <a:schemeClr val="tx1">
                              <a:lumMod val="75000"/>
                              <a:lumOff val="25000"/>
                            </a:schemeClr>
                          </a:solidFill>
                          <a:latin typeface="Meiryo UI" panose="020B0604030504040204" pitchFamily="50" charset="-128"/>
                          <a:ea typeface="Meiryo UI" panose="020B0604030504040204" pitchFamily="50" charset="-128"/>
                        </a:rPr>
                        <a:t/>
                      </a:r>
                      <a:br>
                        <a:rPr kumimoji="1" lang="en-US" altLang="ja-JP" sz="1400" noProof="0" dirty="0">
                          <a:solidFill>
                            <a:schemeClr val="tx1">
                              <a:lumMod val="75000"/>
                              <a:lumOff val="25000"/>
                            </a:schemeClr>
                          </a:solidFill>
                          <a:latin typeface="Meiryo UI" panose="020B0604030504040204" pitchFamily="50" charset="-128"/>
                          <a:ea typeface="Meiryo UI" panose="020B0604030504040204" pitchFamily="50" charset="-128"/>
                        </a:rPr>
                      </a:br>
                      <a:r>
                        <a:rPr kumimoji="1" lang="ja-JP" altLang="en-US" sz="1400" noProof="0" dirty="0">
                          <a:solidFill>
                            <a:schemeClr val="tx1">
                              <a:lumMod val="75000"/>
                              <a:lumOff val="25000"/>
                            </a:schemeClr>
                          </a:solidFill>
                          <a:latin typeface="Meiryo UI" panose="020B0604030504040204" pitchFamily="50" charset="-128"/>
                          <a:ea typeface="Meiryo UI" panose="020B0604030504040204" pitchFamily="50" charset="-128"/>
                        </a:rPr>
                        <a:t>（</a:t>
                      </a:r>
                      <a:r>
                        <a:rPr kumimoji="1" lang="ja-JP" altLang="en-US" sz="1400" b="1" noProof="0" dirty="0">
                          <a:solidFill>
                            <a:schemeClr val="tx1">
                              <a:lumMod val="75000"/>
                              <a:lumOff val="25000"/>
                            </a:schemeClr>
                          </a:solidFill>
                          <a:latin typeface="Meiryo UI" panose="020B0604030504040204" pitchFamily="50" charset="-128"/>
                          <a:ea typeface="Meiryo UI" panose="020B0604030504040204" pitchFamily="50" charset="-128"/>
                        </a:rPr>
                        <a:t>大阪・関西万博開催のインパクト活用</a:t>
                      </a:r>
                      <a:r>
                        <a:rPr kumimoji="1" lang="ja-JP" altLang="en-US" sz="1400" noProof="0" dirty="0">
                          <a:solidFill>
                            <a:schemeClr val="tx1">
                              <a:lumMod val="75000"/>
                              <a:lumOff val="25000"/>
                            </a:schemeClr>
                          </a:solidFill>
                          <a:latin typeface="Meiryo UI" panose="020B0604030504040204" pitchFamily="50" charset="-128"/>
                          <a:ea typeface="Meiryo UI" panose="020B0604030504040204" pitchFamily="50" charset="-128"/>
                        </a:rPr>
                        <a:t>等）</a:t>
                      </a:r>
                      <a:endParaRPr kumimoji="1" lang="en-US" altLang="ja-JP" sz="1400" noProof="0" dirty="0">
                        <a:solidFill>
                          <a:schemeClr val="tx1">
                            <a:lumMod val="75000"/>
                            <a:lumOff val="25000"/>
                          </a:schemeClr>
                        </a:solidFill>
                        <a:latin typeface="Meiryo UI" panose="020B0604030504040204" pitchFamily="50" charset="-128"/>
                        <a:ea typeface="Meiryo UI" panose="020B0604030504040204" pitchFamily="50" charset="-128"/>
                      </a:endParaRPr>
                    </a:p>
                    <a:p>
                      <a:pPr marL="179388" marR="0" indent="-179388" algn="l" defTabSz="1244600" rtl="0" eaLnBrk="1" fontAlgn="auto" latinLnBrk="0" hangingPunct="1">
                        <a:lnSpc>
                          <a:spcPct val="100000"/>
                        </a:lnSpc>
                        <a:spcBef>
                          <a:spcPts val="600"/>
                        </a:spcBef>
                        <a:spcAft>
                          <a:spcPts val="1200"/>
                        </a:spcAft>
                        <a:buClrTx/>
                        <a:buSzTx/>
                        <a:buFont typeface="Wingdings" panose="05000000000000000000" pitchFamily="2" charset="2"/>
                        <a:buChar char="n"/>
                        <a:tabLst/>
                      </a:pPr>
                      <a:r>
                        <a:rPr kumimoji="1" lang="ja-JP" altLang="en-US" sz="1400" noProof="0" dirty="0">
                          <a:solidFill>
                            <a:schemeClr val="tx1">
                              <a:lumMod val="75000"/>
                              <a:lumOff val="25000"/>
                            </a:schemeClr>
                          </a:solidFill>
                          <a:latin typeface="Meiryo UI" panose="020B0604030504040204" pitchFamily="50" charset="-128"/>
                          <a:ea typeface="Meiryo UI" panose="020B0604030504040204" pitchFamily="50" charset="-128"/>
                        </a:rPr>
                        <a:t>水辺周辺の恒久的なにぎわいづくりの支援・啓発の継続と</a:t>
                      </a:r>
                      <a:r>
                        <a:rPr kumimoji="1" lang="ja-JP" altLang="en-US" sz="1400" b="1" noProof="0" dirty="0">
                          <a:solidFill>
                            <a:schemeClr val="tx1">
                              <a:lumMod val="75000"/>
                              <a:lumOff val="25000"/>
                            </a:schemeClr>
                          </a:solidFill>
                          <a:latin typeface="Meiryo UI" panose="020B0604030504040204" pitchFamily="50" charset="-128"/>
                          <a:ea typeface="Meiryo UI" panose="020B0604030504040204" pitchFamily="50" charset="-128"/>
                        </a:rPr>
                        <a:t>拠点間の連携強化</a:t>
                      </a:r>
                      <a:endParaRPr kumimoji="1" lang="en-US" altLang="ja-JP" sz="1400" b="1" noProof="0" dirty="0">
                        <a:solidFill>
                          <a:schemeClr val="tx1">
                            <a:lumMod val="75000"/>
                            <a:lumOff val="25000"/>
                          </a:schemeClr>
                        </a:solidFill>
                        <a:latin typeface="Meiryo UI" panose="020B0604030504040204" pitchFamily="50" charset="-128"/>
                        <a:ea typeface="Meiryo UI" panose="020B0604030504040204" pitchFamily="50" charset="-128"/>
                      </a:endParaRPr>
                    </a:p>
                    <a:p>
                      <a:pPr marL="179388" marR="0" indent="-179388" algn="l" defTabSz="1244600" rtl="0" eaLnBrk="1" fontAlgn="auto" latinLnBrk="0" hangingPunct="1">
                        <a:lnSpc>
                          <a:spcPct val="100000"/>
                        </a:lnSpc>
                        <a:spcBef>
                          <a:spcPts val="600"/>
                        </a:spcBef>
                        <a:spcAft>
                          <a:spcPts val="1200"/>
                        </a:spcAft>
                        <a:buClrTx/>
                        <a:buSzTx/>
                        <a:buFont typeface="Wingdings" panose="05000000000000000000" pitchFamily="2" charset="2"/>
                        <a:buChar char="n"/>
                        <a:tabLst/>
                      </a:pPr>
                      <a:r>
                        <a:rPr kumimoji="1" lang="ja-JP" altLang="en-US" sz="1400" noProof="0" dirty="0">
                          <a:solidFill>
                            <a:schemeClr val="tx1">
                              <a:lumMod val="75000"/>
                              <a:lumOff val="25000"/>
                            </a:schemeClr>
                          </a:solidFill>
                          <a:latin typeface="Meiryo UI" panose="020B0604030504040204" pitchFamily="50" charset="-128"/>
                          <a:ea typeface="Meiryo UI" panose="020B0604030504040204" pitchFamily="50" charset="-128"/>
                        </a:rPr>
                        <a:t>舟運利用者の利便性向上と利用者ニーズに沿った</a:t>
                      </a:r>
                      <a:r>
                        <a:rPr kumimoji="1" lang="en-US" altLang="ja-JP" sz="1400" noProof="0" dirty="0">
                          <a:solidFill>
                            <a:schemeClr val="tx1">
                              <a:lumMod val="75000"/>
                              <a:lumOff val="25000"/>
                            </a:schemeClr>
                          </a:solidFill>
                          <a:latin typeface="Meiryo UI" panose="020B0604030504040204" pitchFamily="50" charset="-128"/>
                          <a:ea typeface="Meiryo UI" panose="020B0604030504040204" pitchFamily="50" charset="-128"/>
                        </a:rPr>
                        <a:t/>
                      </a:r>
                      <a:br>
                        <a:rPr kumimoji="1" lang="en-US" altLang="ja-JP" sz="1400" noProof="0" dirty="0">
                          <a:solidFill>
                            <a:schemeClr val="tx1">
                              <a:lumMod val="75000"/>
                              <a:lumOff val="25000"/>
                            </a:schemeClr>
                          </a:solidFill>
                          <a:latin typeface="Meiryo UI" panose="020B0604030504040204" pitchFamily="50" charset="-128"/>
                          <a:ea typeface="Meiryo UI" panose="020B0604030504040204" pitchFamily="50" charset="-128"/>
                        </a:rPr>
                      </a:br>
                      <a:r>
                        <a:rPr kumimoji="1" lang="ja-JP" altLang="en-US" sz="1400" noProof="0" dirty="0">
                          <a:solidFill>
                            <a:schemeClr val="tx1">
                              <a:lumMod val="75000"/>
                              <a:lumOff val="25000"/>
                            </a:schemeClr>
                          </a:solidFill>
                          <a:latin typeface="Meiryo UI" panose="020B0604030504040204" pitchFamily="50" charset="-128"/>
                          <a:ea typeface="Meiryo UI" panose="020B0604030504040204" pitchFamily="50" charset="-128"/>
                        </a:rPr>
                        <a:t>クルーズ商品の開発・提供の充実等による</a:t>
                      </a:r>
                      <a:r>
                        <a:rPr kumimoji="1" lang="en-US" altLang="ja-JP" sz="1400" noProof="0" dirty="0">
                          <a:solidFill>
                            <a:schemeClr val="tx1">
                              <a:lumMod val="75000"/>
                              <a:lumOff val="25000"/>
                            </a:schemeClr>
                          </a:solidFill>
                          <a:latin typeface="Meiryo UI" panose="020B0604030504040204" pitchFamily="50" charset="-128"/>
                          <a:ea typeface="Meiryo UI" panose="020B0604030504040204" pitchFamily="50" charset="-128"/>
                        </a:rPr>
                        <a:t/>
                      </a:r>
                      <a:br>
                        <a:rPr kumimoji="1" lang="en-US" altLang="ja-JP" sz="1400" noProof="0" dirty="0">
                          <a:solidFill>
                            <a:schemeClr val="tx1">
                              <a:lumMod val="75000"/>
                              <a:lumOff val="25000"/>
                            </a:schemeClr>
                          </a:solidFill>
                          <a:latin typeface="Meiryo UI" panose="020B0604030504040204" pitchFamily="50" charset="-128"/>
                          <a:ea typeface="Meiryo UI" panose="020B0604030504040204" pitchFamily="50" charset="-128"/>
                        </a:rPr>
                      </a:br>
                      <a:r>
                        <a:rPr kumimoji="1" lang="ja-JP" altLang="en-US" sz="1400" b="1" noProof="0" dirty="0">
                          <a:solidFill>
                            <a:schemeClr val="tx1">
                              <a:lumMod val="75000"/>
                              <a:lumOff val="25000"/>
                            </a:schemeClr>
                          </a:solidFill>
                          <a:latin typeface="Meiryo UI" panose="020B0604030504040204" pitchFamily="50" charset="-128"/>
                          <a:ea typeface="Meiryo UI" panose="020B0604030504040204" pitchFamily="50" charset="-128"/>
                        </a:rPr>
                        <a:t>水の回廊のさらなる活性化</a:t>
                      </a:r>
                      <a:r>
                        <a:rPr kumimoji="1" lang="ja-JP" altLang="en-US" sz="1400" noProof="0" dirty="0">
                          <a:solidFill>
                            <a:schemeClr val="tx1">
                              <a:lumMod val="75000"/>
                              <a:lumOff val="25000"/>
                            </a:schemeClr>
                          </a:solidFill>
                          <a:latin typeface="Meiryo UI" panose="020B0604030504040204" pitchFamily="50" charset="-128"/>
                          <a:ea typeface="Meiryo UI" panose="020B0604030504040204" pitchFamily="50" charset="-128"/>
                        </a:rPr>
                        <a:t>　</a:t>
                      </a:r>
                      <a:endParaRPr kumimoji="1" lang="en-US" altLang="ja-JP" sz="1400" noProof="0" dirty="0">
                        <a:solidFill>
                          <a:schemeClr val="tx1">
                            <a:lumMod val="75000"/>
                            <a:lumOff val="25000"/>
                          </a:schemeClr>
                        </a:solidFill>
                        <a:latin typeface="Meiryo UI" panose="020B0604030504040204" pitchFamily="50" charset="-128"/>
                        <a:ea typeface="Meiryo UI" panose="020B0604030504040204" pitchFamily="50" charset="-128"/>
                      </a:endParaRPr>
                    </a:p>
                    <a:p>
                      <a:pPr marL="179388" marR="0" indent="-179388" algn="l" defTabSz="1244600" rtl="0" eaLnBrk="1" fontAlgn="auto" latinLnBrk="0" hangingPunct="1">
                        <a:lnSpc>
                          <a:spcPct val="100000"/>
                        </a:lnSpc>
                        <a:spcBef>
                          <a:spcPts val="600"/>
                        </a:spcBef>
                        <a:spcAft>
                          <a:spcPts val="1200"/>
                        </a:spcAft>
                        <a:buClrTx/>
                        <a:buSzTx/>
                        <a:buFont typeface="Wingdings" panose="05000000000000000000" pitchFamily="2" charset="2"/>
                        <a:buChar char="n"/>
                        <a:tabLst/>
                      </a:pPr>
                      <a:r>
                        <a:rPr kumimoji="1" lang="ja-JP" altLang="en-US" sz="1400" noProof="0" dirty="0">
                          <a:solidFill>
                            <a:schemeClr val="tx1">
                              <a:lumMod val="75000"/>
                              <a:lumOff val="25000"/>
                            </a:schemeClr>
                          </a:solidFill>
                          <a:latin typeface="Meiryo UI" panose="020B0604030504040204" pitchFamily="50" charset="-128"/>
                          <a:ea typeface="Meiryo UI" panose="020B0604030504040204" pitchFamily="50" charset="-128"/>
                        </a:rPr>
                        <a:t>舟運事業者の増加による事故やインシデント等を未然に防ぐための</a:t>
                      </a:r>
                      <a:r>
                        <a:rPr kumimoji="1" lang="ja-JP" altLang="en-US" sz="1400" b="1" noProof="0" dirty="0">
                          <a:solidFill>
                            <a:schemeClr val="tx1">
                              <a:lumMod val="75000"/>
                              <a:lumOff val="25000"/>
                            </a:schemeClr>
                          </a:solidFill>
                          <a:latin typeface="Meiryo UI" panose="020B0604030504040204" pitchFamily="50" charset="-128"/>
                          <a:ea typeface="Meiryo UI" panose="020B0604030504040204" pitchFamily="50" charset="-128"/>
                        </a:rPr>
                        <a:t>航行安全のルール策定</a:t>
                      </a:r>
                      <a:r>
                        <a:rPr kumimoji="1" lang="ja-JP" altLang="en-US" sz="1400" noProof="0" dirty="0">
                          <a:solidFill>
                            <a:schemeClr val="tx1">
                              <a:lumMod val="75000"/>
                              <a:lumOff val="25000"/>
                            </a:schemeClr>
                          </a:solidFill>
                          <a:latin typeface="Meiryo UI" panose="020B0604030504040204" pitchFamily="50" charset="-128"/>
                          <a:ea typeface="Meiryo UI" panose="020B0604030504040204" pitchFamily="50" charset="-128"/>
                        </a:rPr>
                        <a:t>や、</a:t>
                      </a:r>
                      <a:r>
                        <a:rPr kumimoji="1" lang="ja-JP" altLang="en-US" sz="1400" b="1" noProof="0" dirty="0">
                          <a:solidFill>
                            <a:schemeClr val="tx1">
                              <a:lumMod val="75000"/>
                              <a:lumOff val="25000"/>
                            </a:schemeClr>
                          </a:solidFill>
                          <a:latin typeface="Meiryo UI" panose="020B0604030504040204" pitchFamily="50" charset="-128"/>
                          <a:ea typeface="Meiryo UI" panose="020B0604030504040204" pitchFamily="50" charset="-128"/>
                        </a:rPr>
                        <a:t>安全講習会等の実施</a:t>
                      </a:r>
                      <a:r>
                        <a:rPr kumimoji="1" lang="ja-JP" altLang="en-US" sz="1400" noProof="0" dirty="0">
                          <a:solidFill>
                            <a:schemeClr val="tx1">
                              <a:lumMod val="75000"/>
                              <a:lumOff val="25000"/>
                            </a:schemeClr>
                          </a:solidFill>
                          <a:latin typeface="Meiryo UI" panose="020B0604030504040204" pitchFamily="50" charset="-128"/>
                          <a:ea typeface="Meiryo UI" panose="020B0604030504040204" pitchFamily="50" charset="-128"/>
                        </a:rPr>
                        <a:t>、および</a:t>
                      </a:r>
                      <a:r>
                        <a:rPr kumimoji="1" lang="ja-JP" altLang="en-US" sz="1400" b="1" noProof="0" dirty="0">
                          <a:solidFill>
                            <a:schemeClr val="tx1">
                              <a:lumMod val="75000"/>
                              <a:lumOff val="25000"/>
                            </a:schemeClr>
                          </a:solidFill>
                          <a:latin typeface="Meiryo UI" panose="020B0604030504040204" pitchFamily="50" charset="-128"/>
                          <a:ea typeface="Meiryo UI" panose="020B0604030504040204" pitchFamily="50" charset="-128"/>
                        </a:rPr>
                        <a:t>新型コロナ対策</a:t>
                      </a:r>
                      <a:endParaRPr kumimoji="1" lang="en-US" altLang="ja-JP" sz="1400" b="1" noProof="0" dirty="0">
                        <a:solidFill>
                          <a:schemeClr val="tx1">
                            <a:lumMod val="75000"/>
                            <a:lumOff val="25000"/>
                          </a:schemeClr>
                        </a:solidFill>
                        <a:latin typeface="Meiryo UI" panose="020B0604030504040204" pitchFamily="50" charset="-128"/>
                        <a:ea typeface="Meiryo UI" panose="020B0604030504040204" pitchFamily="50" charset="-128"/>
                      </a:endParaRPr>
                    </a:p>
                    <a:p>
                      <a:pPr marL="179388" marR="0" indent="-179388" algn="l" defTabSz="1244600" rtl="0" eaLnBrk="1" fontAlgn="auto" latinLnBrk="0" hangingPunct="1">
                        <a:lnSpc>
                          <a:spcPct val="100000"/>
                        </a:lnSpc>
                        <a:spcBef>
                          <a:spcPts val="600"/>
                        </a:spcBef>
                        <a:spcAft>
                          <a:spcPts val="1200"/>
                        </a:spcAft>
                        <a:buClrTx/>
                        <a:buSzTx/>
                        <a:buFont typeface="Wingdings" panose="05000000000000000000" pitchFamily="2" charset="2"/>
                        <a:buChar char="n"/>
                        <a:tabLst/>
                      </a:pPr>
                      <a:r>
                        <a:rPr kumimoji="1" lang="ja-JP" altLang="en-US" sz="1400" noProof="0" dirty="0">
                          <a:solidFill>
                            <a:schemeClr val="tx1">
                              <a:lumMod val="75000"/>
                              <a:lumOff val="25000"/>
                            </a:schemeClr>
                          </a:solidFill>
                          <a:latin typeface="Meiryo UI" panose="020B0604030504040204" pitchFamily="50" charset="-128"/>
                          <a:ea typeface="Meiryo UI" panose="020B0604030504040204" pitchFamily="50" charset="-128"/>
                        </a:rPr>
                        <a:t>船着場周辺の魅力づくりや新規事業者の参入、</a:t>
                      </a:r>
                      <a:r>
                        <a:rPr kumimoji="1" lang="en-US" altLang="ja-JP" sz="1400" noProof="0" dirty="0">
                          <a:solidFill>
                            <a:schemeClr val="tx1">
                              <a:lumMod val="75000"/>
                              <a:lumOff val="25000"/>
                            </a:schemeClr>
                          </a:solidFill>
                          <a:latin typeface="Meiryo UI" panose="020B0604030504040204" pitchFamily="50" charset="-128"/>
                          <a:ea typeface="Meiryo UI" panose="020B0604030504040204" pitchFamily="50" charset="-128"/>
                        </a:rPr>
                        <a:t/>
                      </a:r>
                      <a:br>
                        <a:rPr kumimoji="1" lang="en-US" altLang="ja-JP" sz="1400" noProof="0" dirty="0">
                          <a:solidFill>
                            <a:schemeClr val="tx1">
                              <a:lumMod val="75000"/>
                              <a:lumOff val="25000"/>
                            </a:schemeClr>
                          </a:solidFill>
                          <a:latin typeface="Meiryo UI" panose="020B0604030504040204" pitchFamily="50" charset="-128"/>
                          <a:ea typeface="Meiryo UI" panose="020B0604030504040204" pitchFamily="50" charset="-128"/>
                        </a:rPr>
                      </a:br>
                      <a:r>
                        <a:rPr kumimoji="1" lang="ja-JP" altLang="en-US" sz="1400" b="1" noProof="0" dirty="0">
                          <a:solidFill>
                            <a:schemeClr val="tx1">
                              <a:lumMod val="75000"/>
                              <a:lumOff val="25000"/>
                            </a:schemeClr>
                          </a:solidFill>
                          <a:latin typeface="Meiryo UI" panose="020B0604030504040204" pitchFamily="50" charset="-128"/>
                          <a:ea typeface="Meiryo UI" panose="020B0604030504040204" pitchFamily="50" charset="-128"/>
                        </a:rPr>
                        <a:t>東西軸の活性化</a:t>
                      </a:r>
                      <a:r>
                        <a:rPr kumimoji="1" lang="ja-JP" altLang="en-US" sz="1400" noProof="0" dirty="0">
                          <a:solidFill>
                            <a:schemeClr val="tx1">
                              <a:lumMod val="75000"/>
                              <a:lumOff val="25000"/>
                            </a:schemeClr>
                          </a:solidFill>
                          <a:latin typeface="Meiryo UI" panose="020B0604030504040204" pitchFamily="50" charset="-128"/>
                          <a:ea typeface="Meiryo UI" panose="020B0604030504040204" pitchFamily="50" charset="-128"/>
                        </a:rPr>
                        <a:t>　</a:t>
                      </a:r>
                      <a:endParaRPr kumimoji="1" lang="en-US" altLang="ja-JP" sz="1400" noProof="0" dirty="0">
                        <a:solidFill>
                          <a:schemeClr val="tx1">
                            <a:lumMod val="75000"/>
                            <a:lumOff val="25000"/>
                          </a:schemeClr>
                        </a:solidFill>
                        <a:latin typeface="Meiryo UI" panose="020B0604030504040204" pitchFamily="50" charset="-128"/>
                        <a:ea typeface="Meiryo UI" panose="020B0604030504040204" pitchFamily="50" charset="-128"/>
                      </a:endParaRPr>
                    </a:p>
                    <a:p>
                      <a:pPr marL="179388" marR="0" indent="-179388" algn="l" defTabSz="1244600" rtl="0" eaLnBrk="1" fontAlgn="auto" latinLnBrk="0" hangingPunct="1">
                        <a:lnSpc>
                          <a:spcPct val="100000"/>
                        </a:lnSpc>
                        <a:spcBef>
                          <a:spcPts val="600"/>
                        </a:spcBef>
                        <a:spcAft>
                          <a:spcPts val="1200"/>
                        </a:spcAft>
                        <a:buClrTx/>
                        <a:buSzTx/>
                        <a:buFont typeface="Wingdings" panose="05000000000000000000" pitchFamily="2" charset="2"/>
                        <a:buChar char="n"/>
                        <a:tabLst/>
                      </a:pPr>
                      <a:r>
                        <a:rPr kumimoji="1" lang="ja-JP" altLang="en-US" sz="1400" noProof="0" dirty="0">
                          <a:solidFill>
                            <a:schemeClr val="tx1">
                              <a:lumMod val="75000"/>
                              <a:lumOff val="25000"/>
                            </a:schemeClr>
                          </a:solidFill>
                          <a:latin typeface="Meiryo UI" panose="020B0604030504040204" pitchFamily="50" charset="-128"/>
                          <a:ea typeface="Meiryo UI" panose="020B0604030504040204" pitchFamily="50" charset="-128"/>
                        </a:rPr>
                        <a:t>民間による新たな</a:t>
                      </a:r>
                      <a:r>
                        <a:rPr kumimoji="1" lang="ja-JP" altLang="en-US" sz="1400" b="1" noProof="0" dirty="0">
                          <a:solidFill>
                            <a:schemeClr val="tx1">
                              <a:lumMod val="75000"/>
                              <a:lumOff val="25000"/>
                            </a:schemeClr>
                          </a:solidFill>
                          <a:latin typeface="Meiryo UI" panose="020B0604030504040204" pitchFamily="50" charset="-128"/>
                          <a:ea typeface="Meiryo UI" panose="020B0604030504040204" pitchFamily="50" charset="-128"/>
                        </a:rPr>
                        <a:t>大規模開発等との連携</a:t>
                      </a:r>
                      <a:r>
                        <a:rPr kumimoji="1" lang="ja-JP" altLang="en-US" sz="1400" noProof="0" dirty="0">
                          <a:solidFill>
                            <a:schemeClr val="tx1">
                              <a:lumMod val="75000"/>
                              <a:lumOff val="25000"/>
                            </a:schemeClr>
                          </a:solidFill>
                          <a:latin typeface="Meiryo UI" panose="020B0604030504040204" pitchFamily="50" charset="-128"/>
                          <a:ea typeface="Meiryo UI" panose="020B0604030504040204" pitchFamily="50" charset="-128"/>
                        </a:rPr>
                        <a:t>　</a:t>
                      </a:r>
                      <a:endParaRPr kumimoji="1" lang="ja-JP" altLang="en-US" sz="1200" noProof="0" dirty="0">
                        <a:solidFill>
                          <a:schemeClr val="tx1">
                            <a:lumMod val="75000"/>
                            <a:lumOff val="25000"/>
                          </a:schemeClr>
                        </a:solidFill>
                        <a:latin typeface="Meiryo UI" panose="020B0604030504040204" pitchFamily="50" charset="-128"/>
                        <a:ea typeface="Meiryo UI" panose="020B0604030504040204" pitchFamily="50" charset="-128"/>
                      </a:endParaRPr>
                    </a:p>
                  </a:txBody>
                  <a:tcPr>
                    <a:lnL w="28575" cap="flat" cmpd="sng" algn="ctr">
                      <a:solidFill>
                        <a:schemeClr val="accent6">
                          <a:lumMod val="75000"/>
                        </a:schemeClr>
                      </a:solidFill>
                      <a:prstDash val="solid"/>
                      <a:round/>
                      <a:headEnd type="none" w="med" len="med"/>
                      <a:tailEnd type="none" w="med" len="med"/>
                    </a:lnL>
                    <a:lnR w="28575"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28575" cap="flat" cmpd="sng" algn="ctr">
                      <a:solidFill>
                        <a:schemeClr val="accent6">
                          <a:lumMod val="75000"/>
                        </a:schemeClr>
                      </a:solidFill>
                      <a:prstDash val="solid"/>
                      <a:round/>
                      <a:headEnd type="none" w="med" len="med"/>
                      <a:tailEnd type="none" w="med" len="med"/>
                    </a:lnB>
                  </a:tcPr>
                </a:tc>
                <a:extLst>
                  <a:ext uri="{0D108BD9-81ED-4DB2-BD59-A6C34878D82A}">
                    <a16:rowId xmlns="" xmlns:a16="http://schemas.microsoft.com/office/drawing/2014/main" val="2635318827"/>
                  </a:ext>
                </a:extLst>
              </a:tr>
            </a:tbl>
          </a:graphicData>
        </a:graphic>
      </p:graphicFrame>
      <p:sp>
        <p:nvSpPr>
          <p:cNvPr id="3" name="二等辺三角形 2">
            <a:extLst>
              <a:ext uri="{FF2B5EF4-FFF2-40B4-BE49-F238E27FC236}">
                <a16:creationId xmlns="" xmlns:a16="http://schemas.microsoft.com/office/drawing/2014/main" id="{02218F07-FEA8-43CF-942D-592EC28A257B}"/>
              </a:ext>
            </a:extLst>
          </p:cNvPr>
          <p:cNvSpPr/>
          <p:nvPr/>
        </p:nvSpPr>
        <p:spPr>
          <a:xfrm rot="5400000">
            <a:off x="4366461" y="7651215"/>
            <a:ext cx="1368152" cy="240885"/>
          </a:xfrm>
          <a:prstGeom prst="triangle">
            <a:avLst/>
          </a:prstGeom>
        </p:spPr>
        <p:style>
          <a:lnRef idx="0">
            <a:schemeClr val="accent1"/>
          </a:lnRef>
          <a:fillRef idx="3">
            <a:schemeClr val="accent1"/>
          </a:fillRef>
          <a:effectRef idx="3">
            <a:schemeClr val="accent1"/>
          </a:effectRef>
          <a:fontRef idx="minor">
            <a:schemeClr val="lt1"/>
          </a:fontRef>
        </p:style>
        <p:txBody>
          <a:bodyPr tIns="180000" rtlCol="0" anchor="ctr"/>
          <a:lstStyle/>
          <a:p>
            <a:pPr defTabSz="1244578">
              <a:lnSpc>
                <a:spcPct val="90000"/>
              </a:lnSpc>
              <a:spcBef>
                <a:spcPct val="0"/>
              </a:spcBef>
              <a:spcAft>
                <a:spcPts val="300"/>
              </a:spcAft>
            </a:pPr>
            <a:endParaRPr lang="ja-JP" altLang="en-US" sz="1200" b="1" dirty="0">
              <a:solidFill>
                <a:prstClr val="white"/>
              </a:solidFill>
              <a:latin typeface="Calibri"/>
              <a:ea typeface="ＭＳ Ｐゴシック" panose="020B0600070205080204" pitchFamily="50" charset="-128"/>
            </a:endParaRPr>
          </a:p>
        </p:txBody>
      </p:sp>
      <p:sp>
        <p:nvSpPr>
          <p:cNvPr id="4" name="テキスト ボックス 3">
            <a:extLst>
              <a:ext uri="{FF2B5EF4-FFF2-40B4-BE49-F238E27FC236}">
                <a16:creationId xmlns="" xmlns:a16="http://schemas.microsoft.com/office/drawing/2014/main" id="{AF4BA977-EF94-44AD-855D-9F2C884CBE63}"/>
              </a:ext>
            </a:extLst>
          </p:cNvPr>
          <p:cNvSpPr txBox="1"/>
          <p:nvPr/>
        </p:nvSpPr>
        <p:spPr>
          <a:xfrm>
            <a:off x="9724550" y="10425024"/>
            <a:ext cx="4583348" cy="261610"/>
          </a:xfrm>
          <a:prstGeom prst="rect">
            <a:avLst/>
          </a:prstGeom>
          <a:noFill/>
        </p:spPr>
        <p:txBody>
          <a:bodyPr wrap="square">
            <a:spAutoFit/>
          </a:bodyPr>
          <a:lstStyle/>
          <a:p>
            <a:r>
              <a:rPr lang="ja-JP" altLang="en-US" sz="1100" b="1" dirty="0">
                <a:solidFill>
                  <a:schemeClr val="tx1">
                    <a:lumMod val="75000"/>
                    <a:lumOff val="25000"/>
                  </a:schemeClr>
                </a:solidFill>
                <a:latin typeface="Meiryo UI" panose="020B0604030504040204" pitchFamily="50" charset="-128"/>
                <a:ea typeface="Meiryo UI" panose="020B0604030504040204" pitchFamily="50" charset="-128"/>
              </a:rPr>
              <a:t>注）ビジョン実現に向けたアクションプランは別途作成</a:t>
            </a:r>
          </a:p>
        </p:txBody>
      </p:sp>
      <p:sp>
        <p:nvSpPr>
          <p:cNvPr id="17" name="テキスト ボックス 2">
            <a:extLst>
              <a:ext uri="{FF2B5EF4-FFF2-40B4-BE49-F238E27FC236}">
                <a16:creationId xmlns="" xmlns:a16="http://schemas.microsoft.com/office/drawing/2014/main" id="{E284F90E-D772-431C-876B-1761E3B2C57E}"/>
              </a:ext>
            </a:extLst>
          </p:cNvPr>
          <p:cNvSpPr txBox="1"/>
          <p:nvPr/>
        </p:nvSpPr>
        <p:spPr>
          <a:xfrm>
            <a:off x="13032283" y="161330"/>
            <a:ext cx="971177" cy="32870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200" kern="100" dirty="0" smtClean="0">
                <a:effectLst/>
                <a:latin typeface="Meiryo UI" panose="020B0604030504040204" pitchFamily="50" charset="-128"/>
                <a:ea typeface="Meiryo UI" panose="020B0604030504040204" pitchFamily="50" charset="-128"/>
                <a:cs typeface="Times New Roman" panose="02020603050405020304" pitchFamily="18" charset="0"/>
              </a:rPr>
              <a:t>報告事項１</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9" name="テキスト ボックス 1">
            <a:extLst>
              <a:ext uri="{FF2B5EF4-FFF2-40B4-BE49-F238E27FC236}">
                <a16:creationId xmlns="" xmlns:a16="http://schemas.microsoft.com/office/drawing/2014/main" id="{C2638233-05EB-4B00-9E24-8368C885F03D}"/>
              </a:ext>
            </a:extLst>
          </p:cNvPr>
          <p:cNvSpPr txBox="1"/>
          <p:nvPr/>
        </p:nvSpPr>
        <p:spPr>
          <a:xfrm>
            <a:off x="11551830" y="574576"/>
            <a:ext cx="2488565" cy="4508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第</a:t>
            </a:r>
            <a:r>
              <a:rPr lang="en-US"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12</a:t>
            </a:r>
            <a:r>
              <a:rPr 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回水と光のまちづくり推進会議</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r"/>
            <a:r>
              <a:rPr lang="en-US"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2021</a:t>
            </a:r>
            <a:r>
              <a:rPr 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年</a:t>
            </a:r>
            <a:r>
              <a:rPr lang="en-US"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1</a:t>
            </a:r>
            <a:r>
              <a:rPr 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月</a:t>
            </a:r>
            <a:r>
              <a:rPr lang="en-US"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14</a:t>
            </a:r>
            <a:r>
              <a:rPr 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日</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0" name="テキスト ボックス 19">
            <a:extLst>
              <a:ext uri="{FF2B5EF4-FFF2-40B4-BE49-F238E27FC236}">
                <a16:creationId xmlns="" xmlns:a16="http://schemas.microsoft.com/office/drawing/2014/main" id="{698CE17E-9027-401A-878D-8B8A947EC4BC}"/>
              </a:ext>
            </a:extLst>
          </p:cNvPr>
          <p:cNvSpPr txBox="1"/>
          <p:nvPr/>
        </p:nvSpPr>
        <p:spPr>
          <a:xfrm>
            <a:off x="358876" y="449362"/>
            <a:ext cx="10801200" cy="461665"/>
          </a:xfrm>
          <a:prstGeom prst="rect">
            <a:avLst/>
          </a:prstGeom>
          <a:noFill/>
        </p:spPr>
        <p:txBody>
          <a:bodyPr wrap="square">
            <a:spAutoFit/>
          </a:bodyPr>
          <a:lstStyle/>
          <a:p>
            <a:r>
              <a:rPr lang="ja-JP" altLang="en-US" sz="2400" b="1" dirty="0">
                <a:solidFill>
                  <a:schemeClr val="tx2"/>
                </a:solidFill>
                <a:latin typeface="Meiryo UI" panose="020B0604030504040204" pitchFamily="50" charset="-128"/>
                <a:ea typeface="Meiryo UI" panose="020B0604030504040204" pitchFamily="50" charset="-128"/>
              </a:rPr>
              <a:t>水都大阪ビジョン　</a:t>
            </a:r>
            <a:r>
              <a:rPr lang="ja-JP" altLang="en-US" sz="2000" b="1" dirty="0">
                <a:solidFill>
                  <a:schemeClr val="tx2"/>
                </a:solidFill>
                <a:latin typeface="Meiryo UI" panose="020B0604030504040204" pitchFamily="50" charset="-128"/>
                <a:ea typeface="Meiryo UI" panose="020B0604030504040204" pitchFamily="50" charset="-128"/>
              </a:rPr>
              <a:t>－水都大阪のめざす姿（</a:t>
            </a:r>
            <a:r>
              <a:rPr lang="en-US" altLang="ja-JP" sz="2000" b="1" dirty="0">
                <a:solidFill>
                  <a:schemeClr val="tx2"/>
                </a:solidFill>
                <a:latin typeface="Meiryo UI" panose="020B0604030504040204" pitchFamily="50" charset="-128"/>
                <a:ea typeface="Meiryo UI" panose="020B0604030504040204" pitchFamily="50" charset="-128"/>
              </a:rPr>
              <a:t>2025</a:t>
            </a:r>
            <a:r>
              <a:rPr lang="ja-JP" altLang="en-US" sz="2000" b="1" dirty="0">
                <a:solidFill>
                  <a:schemeClr val="tx2"/>
                </a:solidFill>
                <a:latin typeface="Meiryo UI" panose="020B0604030504040204" pitchFamily="50" charset="-128"/>
                <a:ea typeface="Meiryo UI" panose="020B0604030504040204" pitchFamily="50" charset="-128"/>
              </a:rPr>
              <a:t>年度及びその先を見据えて）ー</a:t>
            </a:r>
            <a:endParaRPr lang="ja-JP" altLang="en-US" sz="2400" b="1" dirty="0">
              <a:solidFill>
                <a:schemeClr val="tx2"/>
              </a:solidFill>
              <a:latin typeface="Meiryo UI" panose="020B0604030504040204" pitchFamily="50" charset="-128"/>
              <a:ea typeface="Meiryo UI" panose="020B0604030504040204" pitchFamily="50" charset="-128"/>
            </a:endParaRPr>
          </a:p>
        </p:txBody>
      </p:sp>
      <p:pic>
        <p:nvPicPr>
          <p:cNvPr id="12" name="図 11">
            <a:extLst>
              <a:ext uri="{FF2B5EF4-FFF2-40B4-BE49-F238E27FC236}">
                <a16:creationId xmlns="" xmlns:a16="http://schemas.microsoft.com/office/drawing/2014/main" id="{53E8FC85-9439-40A2-B6BD-2804FA66777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2509" b="12546"/>
          <a:stretch/>
        </p:blipFill>
        <p:spPr>
          <a:xfrm>
            <a:off x="11294563" y="5788971"/>
            <a:ext cx="936104" cy="701563"/>
          </a:xfrm>
          <a:prstGeom prst="rect">
            <a:avLst/>
          </a:prstGeom>
        </p:spPr>
      </p:pic>
      <p:pic>
        <p:nvPicPr>
          <p:cNvPr id="14" name="図 13">
            <a:extLst>
              <a:ext uri="{FF2B5EF4-FFF2-40B4-BE49-F238E27FC236}">
                <a16:creationId xmlns="" xmlns:a16="http://schemas.microsoft.com/office/drawing/2014/main" id="{89639BEE-E3B8-40EF-B9E2-6D650B49BA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95349" y="5792964"/>
            <a:ext cx="708594" cy="708594"/>
          </a:xfrm>
          <a:prstGeom prst="rect">
            <a:avLst/>
          </a:prstGeom>
          <a:ln>
            <a:solidFill>
              <a:schemeClr val="tx1"/>
            </a:solidFill>
          </a:ln>
        </p:spPr>
      </p:pic>
      <p:pic>
        <p:nvPicPr>
          <p:cNvPr id="27" name="図 26">
            <a:extLst>
              <a:ext uri="{FF2B5EF4-FFF2-40B4-BE49-F238E27FC236}">
                <a16:creationId xmlns="" xmlns:a16="http://schemas.microsoft.com/office/drawing/2014/main" id="{E395C382-BF0E-4F23-A819-BA0D459430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01612" y="6876590"/>
            <a:ext cx="935419" cy="701564"/>
          </a:xfrm>
          <a:prstGeom prst="rect">
            <a:avLst/>
          </a:prstGeom>
          <a:ln>
            <a:solidFill>
              <a:schemeClr val="tx1"/>
            </a:solidFill>
          </a:ln>
        </p:spPr>
      </p:pic>
      <p:pic>
        <p:nvPicPr>
          <p:cNvPr id="29" name="図 28">
            <a:extLst>
              <a:ext uri="{FF2B5EF4-FFF2-40B4-BE49-F238E27FC236}">
                <a16:creationId xmlns="" xmlns:a16="http://schemas.microsoft.com/office/drawing/2014/main" id="{BA3303B8-682A-4464-8A53-1173B6C5415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9004"/>
          <a:stretch/>
        </p:blipFill>
        <p:spPr>
          <a:xfrm>
            <a:off x="13558563" y="6861768"/>
            <a:ext cx="963663" cy="701066"/>
          </a:xfrm>
          <a:prstGeom prst="rect">
            <a:avLst/>
          </a:prstGeom>
          <a:ln>
            <a:solidFill>
              <a:schemeClr val="tx1"/>
            </a:solidFill>
          </a:ln>
        </p:spPr>
      </p:pic>
      <p:pic>
        <p:nvPicPr>
          <p:cNvPr id="33" name="図 32">
            <a:extLst>
              <a:ext uri="{FF2B5EF4-FFF2-40B4-BE49-F238E27FC236}">
                <a16:creationId xmlns="" xmlns:a16="http://schemas.microsoft.com/office/drawing/2014/main" id="{0EE6636B-8ABE-40F4-A05B-E9F94FC1A7E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428850" y="6874254"/>
            <a:ext cx="937894" cy="703900"/>
          </a:xfrm>
          <a:prstGeom prst="rect">
            <a:avLst/>
          </a:prstGeom>
          <a:ln>
            <a:solidFill>
              <a:schemeClr val="tx1"/>
            </a:solidFill>
          </a:ln>
        </p:spPr>
      </p:pic>
      <p:pic>
        <p:nvPicPr>
          <p:cNvPr id="37" name="Picture 20" descr="https://www.suito-osaka.jp/img/gallery/dl/minami/minami_12.jpg">
            <a:extLst>
              <a:ext uri="{FF2B5EF4-FFF2-40B4-BE49-F238E27FC236}">
                <a16:creationId xmlns="" xmlns:a16="http://schemas.microsoft.com/office/drawing/2014/main" id="{4AE41063-3CB5-45ED-90C2-4E85FD7281AC}"/>
              </a:ext>
            </a:extLst>
          </p:cNvPr>
          <p:cNvPicPr>
            <a:picLocks noChangeAspect="1" noChangeArrowheads="1"/>
          </p:cNvPicPr>
          <p:nvPr/>
        </p:nvPicPr>
        <p:blipFill>
          <a:blip r:embed="rId7" cstate="print"/>
          <a:srcRect/>
          <a:stretch>
            <a:fillRect/>
          </a:stretch>
        </p:blipFill>
        <p:spPr bwMode="auto">
          <a:xfrm>
            <a:off x="11294564" y="7794178"/>
            <a:ext cx="1150558" cy="767039"/>
          </a:xfrm>
          <a:prstGeom prst="rect">
            <a:avLst/>
          </a:prstGeom>
          <a:noFill/>
          <a:ln>
            <a:solidFill>
              <a:schemeClr val="tx1"/>
            </a:solidFill>
          </a:ln>
        </p:spPr>
      </p:pic>
      <p:pic>
        <p:nvPicPr>
          <p:cNvPr id="39" name="Picture 22" descr="https://www.suito-osaka.jp/img/gallery/dl/osakajou/osakajou_41.jpg">
            <a:extLst>
              <a:ext uri="{FF2B5EF4-FFF2-40B4-BE49-F238E27FC236}">
                <a16:creationId xmlns="" xmlns:a16="http://schemas.microsoft.com/office/drawing/2014/main" id="{E0E18674-5176-4E0C-8AAB-E721F08865C5}"/>
              </a:ext>
            </a:extLst>
          </p:cNvPr>
          <p:cNvPicPr>
            <a:picLocks noChangeAspect="1" noChangeArrowheads="1"/>
          </p:cNvPicPr>
          <p:nvPr/>
        </p:nvPicPr>
        <p:blipFill>
          <a:blip r:embed="rId8" cstate="print"/>
          <a:srcRect/>
          <a:stretch>
            <a:fillRect/>
          </a:stretch>
        </p:blipFill>
        <p:spPr bwMode="auto">
          <a:xfrm>
            <a:off x="13032284" y="7794288"/>
            <a:ext cx="1152128" cy="768085"/>
          </a:xfrm>
          <a:prstGeom prst="rect">
            <a:avLst/>
          </a:prstGeom>
          <a:noFill/>
          <a:ln>
            <a:solidFill>
              <a:schemeClr val="tx1"/>
            </a:solidFill>
          </a:ln>
        </p:spPr>
      </p:pic>
      <p:pic>
        <p:nvPicPr>
          <p:cNvPr id="43" name="図 42">
            <a:extLst>
              <a:ext uri="{FF2B5EF4-FFF2-40B4-BE49-F238E27FC236}">
                <a16:creationId xmlns="" xmlns:a16="http://schemas.microsoft.com/office/drawing/2014/main" id="{AC8BB578-5D9F-4102-8864-BF00BE4CA8AC}"/>
              </a:ext>
            </a:extLst>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301612" y="8730282"/>
            <a:ext cx="952866" cy="668805"/>
          </a:xfrm>
          <a:prstGeom prst="rect">
            <a:avLst/>
          </a:prstGeom>
          <a:noFill/>
          <a:ln>
            <a:solidFill>
              <a:schemeClr val="tx1"/>
            </a:solidFill>
          </a:ln>
        </p:spPr>
      </p:pic>
      <p:pic>
        <p:nvPicPr>
          <p:cNvPr id="45" name="図 44">
            <a:extLst>
              <a:ext uri="{FF2B5EF4-FFF2-40B4-BE49-F238E27FC236}">
                <a16:creationId xmlns="" xmlns:a16="http://schemas.microsoft.com/office/drawing/2014/main" id="{BC370FA7-6DB9-44FA-A16A-B6510E856806}"/>
              </a:ext>
            </a:extLst>
          </p:cNvPr>
          <p:cNvPicPr>
            <a:picLocks noChangeAspect="1"/>
          </p:cNvPicPr>
          <p:nvPr/>
        </p:nvPicPr>
        <p:blipFill rotWithShape="1">
          <a:blip r:embed="rId10"/>
          <a:srcRect l="25588" t="21648" r="25588" b="26263"/>
          <a:stretch/>
        </p:blipFill>
        <p:spPr>
          <a:xfrm>
            <a:off x="11304254" y="9676608"/>
            <a:ext cx="1062898" cy="637850"/>
          </a:xfrm>
          <a:prstGeom prst="rect">
            <a:avLst/>
          </a:prstGeom>
        </p:spPr>
      </p:pic>
      <p:pic>
        <p:nvPicPr>
          <p:cNvPr id="47" name="図 46">
            <a:extLst>
              <a:ext uri="{FF2B5EF4-FFF2-40B4-BE49-F238E27FC236}">
                <a16:creationId xmlns="" xmlns:a16="http://schemas.microsoft.com/office/drawing/2014/main" id="{6F7DBEE9-C26C-4470-A224-333E607999D7}"/>
              </a:ext>
            </a:extLst>
          </p:cNvPr>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2942923" y="8713710"/>
            <a:ext cx="1022499" cy="701947"/>
          </a:xfrm>
          <a:prstGeom prst="rect">
            <a:avLst/>
          </a:prstGeom>
          <a:noFill/>
          <a:ln>
            <a:noFill/>
          </a:ln>
        </p:spPr>
      </p:pic>
      <p:pic>
        <p:nvPicPr>
          <p:cNvPr id="48" name="図 47">
            <a:extLst>
              <a:ext uri="{FF2B5EF4-FFF2-40B4-BE49-F238E27FC236}">
                <a16:creationId xmlns="" xmlns:a16="http://schemas.microsoft.com/office/drawing/2014/main" id="{74D9346E-DA9B-4BEA-A42C-F0D4B69C6FD9}"/>
              </a:ext>
            </a:extLst>
          </p:cNvPr>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2633513" y="9663141"/>
            <a:ext cx="581292" cy="637851"/>
          </a:xfrm>
          <a:prstGeom prst="rect">
            <a:avLst/>
          </a:prstGeom>
          <a:noFill/>
        </p:spPr>
      </p:pic>
      <p:pic>
        <p:nvPicPr>
          <p:cNvPr id="49" name="図 48">
            <a:extLst>
              <a:ext uri="{FF2B5EF4-FFF2-40B4-BE49-F238E27FC236}">
                <a16:creationId xmlns="" xmlns:a16="http://schemas.microsoft.com/office/drawing/2014/main" id="{F27A48C9-A9B4-417A-8FAC-04ADFDCF0927}"/>
              </a:ext>
            </a:extLst>
          </p:cNvPr>
          <p:cNvPicPr/>
          <p:nvPr/>
        </p:nvPicPr>
        <p:blipFill>
          <a:blip r:embed="rId13">
            <a:extLst>
              <a:ext uri="{28A0092B-C50C-407E-A947-70E740481C1C}">
                <a14:useLocalDpi xmlns:a14="http://schemas.microsoft.com/office/drawing/2010/main" val="0"/>
              </a:ext>
            </a:extLst>
          </a:blip>
          <a:srcRect/>
          <a:stretch>
            <a:fillRect/>
          </a:stretch>
        </p:blipFill>
        <p:spPr bwMode="auto">
          <a:xfrm>
            <a:off x="13481166" y="9632426"/>
            <a:ext cx="937894" cy="668566"/>
          </a:xfrm>
          <a:prstGeom prst="rect">
            <a:avLst/>
          </a:prstGeom>
          <a:noFill/>
          <a:ln>
            <a:noFill/>
          </a:ln>
        </p:spPr>
      </p:pic>
      <p:sp>
        <p:nvSpPr>
          <p:cNvPr id="26" name="正方形/長方形 25">
            <a:extLst>
              <a:ext uri="{FF2B5EF4-FFF2-40B4-BE49-F238E27FC236}">
                <a16:creationId xmlns="" xmlns:a16="http://schemas.microsoft.com/office/drawing/2014/main" id="{5BBD76D4-4B41-48A9-8505-D908B198B456}"/>
              </a:ext>
            </a:extLst>
          </p:cNvPr>
          <p:cNvSpPr/>
          <p:nvPr/>
        </p:nvSpPr>
        <p:spPr>
          <a:xfrm>
            <a:off x="1078955" y="3473698"/>
            <a:ext cx="2448271" cy="140729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72000" tIns="72000" rIns="72000" bIns="72000" rtlCol="0" anchor="t">
            <a:spAutoFit/>
          </a:bodyPr>
          <a:lstStyle/>
          <a:p>
            <a:pPr marL="85725" indent="-85725" defTabSz="1244578">
              <a:lnSpc>
                <a:spcPct val="90000"/>
              </a:lnSpc>
              <a:spcBef>
                <a:spcPct val="0"/>
              </a:spcBef>
              <a:spcAft>
                <a:spcPts val="300"/>
              </a:spcAft>
              <a:buFont typeface="Arial" panose="020B0604020202020204" pitchFamily="34" charset="0"/>
              <a:buChar char="•"/>
            </a:pPr>
            <a:r>
              <a:rPr lang="ja-JP" altLang="en-US" sz="1000" b="1" dirty="0">
                <a:solidFill>
                  <a:schemeClr val="tx1">
                    <a:lumMod val="50000"/>
                    <a:lumOff val="50000"/>
                  </a:schemeClr>
                </a:solidFill>
                <a:latin typeface="Meiryo UI" panose="020B0604030504040204" pitchFamily="50" charset="-128"/>
                <a:ea typeface="Meiryo UI" panose="020B0604030504040204" pitchFamily="50" charset="-128"/>
              </a:rPr>
              <a:t>都市再生プロジェクト採択（</a:t>
            </a:r>
            <a:r>
              <a:rPr lang="en-US" altLang="ja-JP" sz="1000" b="1" dirty="0">
                <a:solidFill>
                  <a:schemeClr val="tx1">
                    <a:lumMod val="50000"/>
                    <a:lumOff val="50000"/>
                  </a:schemeClr>
                </a:solidFill>
                <a:latin typeface="Meiryo UI" panose="020B0604030504040204" pitchFamily="50" charset="-128"/>
                <a:ea typeface="Meiryo UI" panose="020B0604030504040204" pitchFamily="50" charset="-128"/>
              </a:rPr>
              <a:t>2001</a:t>
            </a:r>
            <a:r>
              <a:rPr lang="ja-JP" altLang="en-US" sz="1000" b="1" dirty="0">
                <a:solidFill>
                  <a:schemeClr val="tx1">
                    <a:lumMod val="50000"/>
                    <a:lumOff val="50000"/>
                  </a:schemeClr>
                </a:solidFill>
                <a:latin typeface="Meiryo UI" panose="020B0604030504040204" pitchFamily="50" charset="-128"/>
                <a:ea typeface="Meiryo UI" panose="020B0604030504040204" pitchFamily="50" charset="-128"/>
              </a:rPr>
              <a:t>年）</a:t>
            </a:r>
            <a:endParaRPr lang="en-US" altLang="ja-JP" sz="1000" b="1" dirty="0">
              <a:solidFill>
                <a:schemeClr val="tx1">
                  <a:lumMod val="50000"/>
                  <a:lumOff val="50000"/>
                </a:schemeClr>
              </a:solidFill>
              <a:latin typeface="Meiryo UI" panose="020B0604030504040204" pitchFamily="50" charset="-128"/>
              <a:ea typeface="Meiryo UI" panose="020B0604030504040204" pitchFamily="50" charset="-128"/>
            </a:endParaRPr>
          </a:p>
          <a:p>
            <a:pPr marL="85725" indent="-85725" defTabSz="1244578">
              <a:lnSpc>
                <a:spcPct val="90000"/>
              </a:lnSpc>
              <a:spcBef>
                <a:spcPct val="0"/>
              </a:spcBef>
              <a:spcAft>
                <a:spcPts val="300"/>
              </a:spcAft>
              <a:buFont typeface="Arial" panose="020B0604020202020204" pitchFamily="34" charset="0"/>
              <a:buChar char="•"/>
            </a:pPr>
            <a:r>
              <a:rPr lang="ja-JP" altLang="en-US" sz="1000" b="1" dirty="0">
                <a:solidFill>
                  <a:schemeClr val="tx1">
                    <a:lumMod val="50000"/>
                    <a:lumOff val="50000"/>
                  </a:schemeClr>
                </a:solidFill>
                <a:latin typeface="Meiryo UI" panose="020B0604030504040204" pitchFamily="50" charset="-128"/>
                <a:ea typeface="Meiryo UI" panose="020B0604030504040204" pitchFamily="50" charset="-128"/>
              </a:rPr>
              <a:t>水の都大阪再生協議会・花と緑・光と水懇話会（</a:t>
            </a:r>
            <a:r>
              <a:rPr lang="en-US" altLang="ja-JP" sz="1000" b="1" dirty="0">
                <a:solidFill>
                  <a:schemeClr val="tx1">
                    <a:lumMod val="50000"/>
                    <a:lumOff val="50000"/>
                  </a:schemeClr>
                </a:solidFill>
                <a:latin typeface="Meiryo UI" panose="020B0604030504040204" pitchFamily="50" charset="-128"/>
                <a:ea typeface="Meiryo UI" panose="020B0604030504040204" pitchFamily="50" charset="-128"/>
              </a:rPr>
              <a:t>2002</a:t>
            </a:r>
            <a:r>
              <a:rPr lang="ja-JP" altLang="en-US" sz="1000" b="1" dirty="0">
                <a:solidFill>
                  <a:schemeClr val="tx1">
                    <a:lumMod val="50000"/>
                    <a:lumOff val="50000"/>
                  </a:schemeClr>
                </a:solidFill>
                <a:latin typeface="Meiryo UI" panose="020B0604030504040204" pitchFamily="50" charset="-128"/>
                <a:ea typeface="Meiryo UI" panose="020B0604030504040204" pitchFamily="50" charset="-128"/>
              </a:rPr>
              <a:t>年）</a:t>
            </a:r>
            <a:endParaRPr lang="en-US" altLang="ja-JP" sz="1000" b="1" dirty="0">
              <a:solidFill>
                <a:schemeClr val="tx1">
                  <a:lumMod val="50000"/>
                  <a:lumOff val="50000"/>
                </a:schemeClr>
              </a:solidFill>
              <a:latin typeface="Meiryo UI" panose="020B0604030504040204" pitchFamily="50" charset="-128"/>
              <a:ea typeface="Meiryo UI" panose="020B0604030504040204" pitchFamily="50" charset="-128"/>
            </a:endParaRPr>
          </a:p>
          <a:p>
            <a:pPr marL="85725" indent="-85725" defTabSz="1244578">
              <a:lnSpc>
                <a:spcPct val="90000"/>
              </a:lnSpc>
              <a:spcBef>
                <a:spcPct val="0"/>
              </a:spcBef>
              <a:spcAft>
                <a:spcPts val="300"/>
              </a:spcAft>
              <a:buFont typeface="Arial" panose="020B0604020202020204" pitchFamily="34" charset="0"/>
              <a:buChar char="•"/>
            </a:pPr>
            <a:r>
              <a:rPr lang="ja-JP" altLang="en-US" sz="1000" b="1" dirty="0">
                <a:solidFill>
                  <a:schemeClr val="tx1">
                    <a:lumMod val="50000"/>
                    <a:lumOff val="50000"/>
                  </a:schemeClr>
                </a:solidFill>
                <a:latin typeface="Meiryo UI" panose="020B0604030504040204" pitchFamily="50" charset="-128"/>
                <a:ea typeface="Meiryo UI" panose="020B0604030504040204" pitchFamily="50" charset="-128"/>
              </a:rPr>
              <a:t>水都大阪</a:t>
            </a:r>
            <a:r>
              <a:rPr lang="en-US" altLang="ja-JP" sz="1000" b="1" dirty="0">
                <a:solidFill>
                  <a:schemeClr val="tx1">
                    <a:lumMod val="50000"/>
                    <a:lumOff val="50000"/>
                  </a:schemeClr>
                </a:solidFill>
                <a:latin typeface="Meiryo UI" panose="020B0604030504040204" pitchFamily="50" charset="-128"/>
                <a:ea typeface="Meiryo UI" panose="020B0604030504040204" pitchFamily="50" charset="-128"/>
              </a:rPr>
              <a:t>2009</a:t>
            </a:r>
            <a:r>
              <a:rPr lang="ja-JP" altLang="en-US" sz="1000" b="1" dirty="0">
                <a:solidFill>
                  <a:schemeClr val="tx1">
                    <a:lumMod val="50000"/>
                    <a:lumOff val="50000"/>
                  </a:schemeClr>
                </a:solidFill>
                <a:latin typeface="Meiryo UI" panose="020B0604030504040204" pitchFamily="50" charset="-128"/>
                <a:ea typeface="Meiryo UI" panose="020B0604030504040204" pitchFamily="50" charset="-128"/>
              </a:rPr>
              <a:t>実行委員会</a:t>
            </a:r>
            <a:endParaRPr lang="en-US" altLang="ja-JP" sz="1000" b="1" dirty="0">
              <a:solidFill>
                <a:schemeClr val="tx1">
                  <a:lumMod val="50000"/>
                  <a:lumOff val="50000"/>
                </a:schemeClr>
              </a:solidFill>
              <a:latin typeface="Meiryo UI" panose="020B0604030504040204" pitchFamily="50" charset="-128"/>
              <a:ea typeface="Meiryo UI" panose="020B0604030504040204" pitchFamily="50" charset="-128"/>
            </a:endParaRPr>
          </a:p>
          <a:p>
            <a:pPr marL="85725" indent="-85725" defTabSz="1244578">
              <a:lnSpc>
                <a:spcPct val="90000"/>
              </a:lnSpc>
              <a:spcBef>
                <a:spcPct val="0"/>
              </a:spcBef>
              <a:spcAft>
                <a:spcPts val="300"/>
              </a:spcAft>
              <a:buFont typeface="Arial" panose="020B0604020202020204" pitchFamily="34" charset="0"/>
              <a:buChar char="•"/>
            </a:pPr>
            <a:r>
              <a:rPr lang="ja-JP" altLang="en-US" sz="1000" b="1" dirty="0">
                <a:solidFill>
                  <a:schemeClr val="tx1">
                    <a:lumMod val="50000"/>
                    <a:lumOff val="50000"/>
                  </a:schemeClr>
                </a:solidFill>
                <a:latin typeface="Meiryo UI" panose="020B0604030504040204" pitchFamily="50" charset="-128"/>
                <a:ea typeface="Meiryo UI" panose="020B0604030504040204" pitchFamily="50" charset="-128"/>
              </a:rPr>
              <a:t>水都大阪推進委員会（</a:t>
            </a:r>
            <a:r>
              <a:rPr lang="en-US" altLang="ja-JP" sz="1000" b="1" dirty="0">
                <a:solidFill>
                  <a:schemeClr val="tx1">
                    <a:lumMod val="50000"/>
                    <a:lumOff val="50000"/>
                  </a:schemeClr>
                </a:solidFill>
                <a:latin typeface="Meiryo UI" panose="020B0604030504040204" pitchFamily="50" charset="-128"/>
                <a:ea typeface="Meiryo UI" panose="020B0604030504040204" pitchFamily="50" charset="-128"/>
              </a:rPr>
              <a:t>2010</a:t>
            </a:r>
            <a:r>
              <a:rPr lang="ja-JP" altLang="en-US" sz="1000" b="1" dirty="0">
                <a:solidFill>
                  <a:schemeClr val="tx1">
                    <a:lumMod val="50000"/>
                    <a:lumOff val="50000"/>
                  </a:schemeClr>
                </a:solidFill>
                <a:latin typeface="Meiryo UI" panose="020B0604030504040204" pitchFamily="50" charset="-128"/>
                <a:ea typeface="Meiryo UI" panose="020B0604030504040204" pitchFamily="50" charset="-128"/>
              </a:rPr>
              <a:t>年）</a:t>
            </a:r>
            <a:endParaRPr lang="en-US" altLang="ja-JP" sz="1000" b="1" dirty="0">
              <a:solidFill>
                <a:schemeClr val="tx1">
                  <a:lumMod val="50000"/>
                  <a:lumOff val="50000"/>
                </a:schemeClr>
              </a:solidFill>
              <a:latin typeface="Meiryo UI" panose="020B0604030504040204" pitchFamily="50" charset="-128"/>
              <a:ea typeface="Meiryo UI" panose="020B0604030504040204" pitchFamily="50" charset="-128"/>
            </a:endParaRPr>
          </a:p>
          <a:p>
            <a:pPr marL="85725" indent="-85725" defTabSz="1244578">
              <a:lnSpc>
                <a:spcPct val="90000"/>
              </a:lnSpc>
              <a:spcBef>
                <a:spcPct val="0"/>
              </a:spcBef>
              <a:spcAft>
                <a:spcPts val="300"/>
              </a:spcAft>
              <a:buFont typeface="Arial" panose="020B0604020202020204" pitchFamily="34" charset="0"/>
              <a:buChar char="•"/>
            </a:pPr>
            <a:r>
              <a:rPr lang="ja-JP" altLang="en-US" sz="1000" b="1" dirty="0">
                <a:solidFill>
                  <a:schemeClr val="tx1">
                    <a:lumMod val="50000"/>
                    <a:lumOff val="50000"/>
                  </a:schemeClr>
                </a:solidFill>
                <a:latin typeface="Meiryo UI" panose="020B0604030504040204" pitchFamily="50" charset="-128"/>
                <a:ea typeface="Meiryo UI" panose="020B0604030504040204" pitchFamily="50" charset="-128"/>
              </a:rPr>
              <a:t>水と光のまちづくり推進会議</a:t>
            </a:r>
            <a:r>
              <a:rPr lang="en-US" altLang="ja-JP" sz="1000" b="1" dirty="0">
                <a:solidFill>
                  <a:schemeClr val="tx1">
                    <a:lumMod val="50000"/>
                    <a:lumOff val="50000"/>
                  </a:schemeClr>
                </a:solidFill>
                <a:latin typeface="Meiryo UI" panose="020B0604030504040204" pitchFamily="50" charset="-128"/>
                <a:ea typeface="Meiryo UI" panose="020B0604030504040204" pitchFamily="50" charset="-128"/>
              </a:rPr>
              <a:t/>
            </a:r>
            <a:br>
              <a:rPr lang="en-US" altLang="ja-JP" sz="1000" b="1" dirty="0">
                <a:solidFill>
                  <a:schemeClr val="tx1">
                    <a:lumMod val="50000"/>
                    <a:lumOff val="50000"/>
                  </a:schemeClr>
                </a:solidFill>
                <a:latin typeface="Meiryo UI" panose="020B0604030504040204" pitchFamily="50" charset="-128"/>
                <a:ea typeface="Meiryo UI" panose="020B0604030504040204" pitchFamily="50" charset="-128"/>
              </a:rPr>
            </a:br>
            <a:r>
              <a:rPr lang="ja-JP" altLang="en-US" sz="1000" b="1" dirty="0">
                <a:solidFill>
                  <a:schemeClr val="tx1">
                    <a:lumMod val="50000"/>
                    <a:lumOff val="50000"/>
                  </a:schemeClr>
                </a:solidFill>
                <a:latin typeface="Meiryo UI" panose="020B0604030504040204" pitchFamily="50" charset="-128"/>
                <a:ea typeface="Meiryo UI" panose="020B0604030504040204" pitchFamily="50" charset="-128"/>
              </a:rPr>
              <a:t>水都大阪パートナーズ・水都大阪オーソリティー（</a:t>
            </a:r>
            <a:r>
              <a:rPr lang="en-US" altLang="ja-JP" sz="1000" b="1" dirty="0">
                <a:solidFill>
                  <a:schemeClr val="tx1">
                    <a:lumMod val="50000"/>
                    <a:lumOff val="50000"/>
                  </a:schemeClr>
                </a:solidFill>
                <a:latin typeface="Meiryo UI" panose="020B0604030504040204" pitchFamily="50" charset="-128"/>
                <a:ea typeface="Meiryo UI" panose="020B0604030504040204" pitchFamily="50" charset="-128"/>
              </a:rPr>
              <a:t>2013</a:t>
            </a:r>
            <a:r>
              <a:rPr lang="ja-JP" altLang="en-US" sz="1000" b="1" dirty="0">
                <a:solidFill>
                  <a:schemeClr val="tx1">
                    <a:lumMod val="50000"/>
                    <a:lumOff val="50000"/>
                  </a:schemeClr>
                </a:solidFill>
                <a:latin typeface="Meiryo UI" panose="020B0604030504040204" pitchFamily="50" charset="-128"/>
                <a:ea typeface="Meiryo UI" panose="020B0604030504040204" pitchFamily="50" charset="-128"/>
              </a:rPr>
              <a:t>年）</a:t>
            </a:r>
          </a:p>
        </p:txBody>
      </p:sp>
      <p:sp>
        <p:nvSpPr>
          <p:cNvPr id="28" name="正方形/長方形 27">
            <a:extLst>
              <a:ext uri="{FF2B5EF4-FFF2-40B4-BE49-F238E27FC236}">
                <a16:creationId xmlns="" xmlns:a16="http://schemas.microsoft.com/office/drawing/2014/main" id="{33A67274-70BC-4D0D-A2FF-B109FCF85E80}"/>
              </a:ext>
            </a:extLst>
          </p:cNvPr>
          <p:cNvSpPr/>
          <p:nvPr/>
        </p:nvSpPr>
        <p:spPr>
          <a:xfrm>
            <a:off x="3970416" y="3474998"/>
            <a:ext cx="2448271" cy="42240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72000" tIns="72000" rIns="72000" bIns="72000" rtlCol="0" anchor="t">
            <a:spAutoFit/>
          </a:bodyPr>
          <a:lstStyle/>
          <a:p>
            <a:pPr marL="85725" indent="-85725" defTabSz="1244578">
              <a:lnSpc>
                <a:spcPct val="90000"/>
              </a:lnSpc>
              <a:spcBef>
                <a:spcPct val="0"/>
              </a:spcBef>
              <a:spcAft>
                <a:spcPts val="300"/>
              </a:spcAft>
              <a:buFont typeface="Arial" panose="020B0604020202020204" pitchFamily="34" charset="0"/>
              <a:buChar char="•"/>
            </a:pPr>
            <a:r>
              <a:rPr lang="ja-JP" altLang="en-US" sz="1000" b="1" dirty="0">
                <a:solidFill>
                  <a:schemeClr val="tx1">
                    <a:lumMod val="50000"/>
                    <a:lumOff val="50000"/>
                  </a:schemeClr>
                </a:solidFill>
                <a:latin typeface="Meiryo UI" panose="020B0604030504040204" pitchFamily="50" charset="-128"/>
                <a:ea typeface="Meiryo UI" panose="020B0604030504040204" pitchFamily="50" charset="-128"/>
              </a:rPr>
              <a:t>水と光のまちづくり推進会議</a:t>
            </a:r>
            <a:r>
              <a:rPr lang="en-US" altLang="ja-JP" sz="1000" b="1" dirty="0">
                <a:solidFill>
                  <a:schemeClr val="tx1">
                    <a:lumMod val="50000"/>
                    <a:lumOff val="50000"/>
                  </a:schemeClr>
                </a:solidFill>
                <a:latin typeface="Meiryo UI" panose="020B0604030504040204" pitchFamily="50" charset="-128"/>
                <a:ea typeface="Meiryo UI" panose="020B0604030504040204" pitchFamily="50" charset="-128"/>
              </a:rPr>
              <a:t/>
            </a:r>
            <a:br>
              <a:rPr lang="en-US" altLang="ja-JP" sz="1000" b="1" dirty="0">
                <a:solidFill>
                  <a:schemeClr val="tx1">
                    <a:lumMod val="50000"/>
                    <a:lumOff val="50000"/>
                  </a:schemeClr>
                </a:solidFill>
                <a:latin typeface="Meiryo UI" panose="020B0604030504040204" pitchFamily="50" charset="-128"/>
                <a:ea typeface="Meiryo UI" panose="020B0604030504040204" pitchFamily="50" charset="-128"/>
              </a:rPr>
            </a:br>
            <a:r>
              <a:rPr lang="ja-JP" altLang="en-US" sz="1000" b="1" dirty="0">
                <a:solidFill>
                  <a:schemeClr val="tx1">
                    <a:lumMod val="50000"/>
                    <a:lumOff val="50000"/>
                  </a:schemeClr>
                </a:solidFill>
                <a:latin typeface="Meiryo UI" panose="020B0604030504040204" pitchFamily="50" charset="-128"/>
                <a:ea typeface="Meiryo UI" panose="020B0604030504040204" pitchFamily="50" charset="-128"/>
              </a:rPr>
              <a:t>水都大阪コンソーシアム（</a:t>
            </a:r>
            <a:r>
              <a:rPr lang="en-US" altLang="ja-JP" sz="1000" b="1" dirty="0">
                <a:solidFill>
                  <a:schemeClr val="tx1">
                    <a:lumMod val="50000"/>
                    <a:lumOff val="50000"/>
                  </a:schemeClr>
                </a:solidFill>
                <a:latin typeface="Meiryo UI" panose="020B0604030504040204" pitchFamily="50" charset="-128"/>
                <a:ea typeface="Meiryo UI" panose="020B0604030504040204" pitchFamily="50" charset="-128"/>
              </a:rPr>
              <a:t>2017</a:t>
            </a:r>
            <a:r>
              <a:rPr lang="ja-JP" altLang="en-US" sz="1000" b="1" dirty="0">
                <a:solidFill>
                  <a:schemeClr val="tx1">
                    <a:lumMod val="50000"/>
                    <a:lumOff val="50000"/>
                  </a:schemeClr>
                </a:solidFill>
                <a:latin typeface="Meiryo UI" panose="020B0604030504040204" pitchFamily="50" charset="-128"/>
                <a:ea typeface="Meiryo UI" panose="020B0604030504040204" pitchFamily="50" charset="-128"/>
              </a:rPr>
              <a:t>年）</a:t>
            </a:r>
          </a:p>
        </p:txBody>
      </p:sp>
      <p:pic>
        <p:nvPicPr>
          <p:cNvPr id="9" name="図 8">
            <a:extLst>
              <a:ext uri="{FF2B5EF4-FFF2-40B4-BE49-F238E27FC236}">
                <a16:creationId xmlns="" xmlns:a16="http://schemas.microsoft.com/office/drawing/2014/main" id="{BDC7EC90-1FC2-473B-B97F-47C01C72F207}"/>
              </a:ext>
            </a:extLst>
          </p:cNvPr>
          <p:cNvPicPr>
            <a:picLocks noChangeAspect="1"/>
          </p:cNvPicPr>
          <p:nvPr/>
        </p:nvPicPr>
        <p:blipFill>
          <a:blip r:embed="rId14"/>
          <a:stretch>
            <a:fillRect/>
          </a:stretch>
        </p:blipFill>
        <p:spPr>
          <a:xfrm>
            <a:off x="10321955" y="2579121"/>
            <a:ext cx="3283395" cy="2393859"/>
          </a:xfrm>
          <a:prstGeom prst="rect">
            <a:avLst/>
          </a:prstGeom>
          <a:solidFill>
            <a:schemeClr val="accent5">
              <a:lumMod val="40000"/>
              <a:lumOff val="60000"/>
            </a:schemeClr>
          </a:solidFill>
          <a:ln>
            <a:solidFill>
              <a:schemeClr val="accent5"/>
            </a:solidFill>
          </a:ln>
        </p:spPr>
      </p:pic>
    </p:spTree>
    <p:extLst>
      <p:ext uri="{BB962C8B-B14F-4D97-AF65-F5344CB8AC3E}">
        <p14:creationId xmlns:p14="http://schemas.microsoft.com/office/powerpoint/2010/main" val="2767215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テキスト ボックス 2">
            <a:extLst>
              <a:ext uri="{FF2B5EF4-FFF2-40B4-BE49-F238E27FC236}">
                <a16:creationId xmlns="" xmlns:a16="http://schemas.microsoft.com/office/drawing/2014/main" id="{E284F90E-D772-431C-876B-1761E3B2C57E}"/>
              </a:ext>
            </a:extLst>
          </p:cNvPr>
          <p:cNvSpPr txBox="1"/>
          <p:nvPr/>
        </p:nvSpPr>
        <p:spPr>
          <a:xfrm>
            <a:off x="13032283" y="161330"/>
            <a:ext cx="971177" cy="32870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200" kern="100" dirty="0" smtClean="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報告事項１</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9" name="テキスト ボックス 1">
            <a:extLst>
              <a:ext uri="{FF2B5EF4-FFF2-40B4-BE49-F238E27FC236}">
                <a16:creationId xmlns="" xmlns:a16="http://schemas.microsoft.com/office/drawing/2014/main" id="{C2638233-05EB-4B00-9E24-8368C885F03D}"/>
              </a:ext>
            </a:extLst>
          </p:cNvPr>
          <p:cNvSpPr txBox="1"/>
          <p:nvPr/>
        </p:nvSpPr>
        <p:spPr>
          <a:xfrm>
            <a:off x="11551830" y="574576"/>
            <a:ext cx="2488565" cy="4508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第</a:t>
            </a:r>
            <a:r>
              <a:rPr lang="en-US"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12</a:t>
            </a:r>
            <a:r>
              <a:rPr 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回水と光のまちづくり推進会議</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r"/>
            <a:r>
              <a:rPr lang="en-US"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2021</a:t>
            </a:r>
            <a:r>
              <a:rPr 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年</a:t>
            </a:r>
            <a:r>
              <a:rPr lang="en-US"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1</a:t>
            </a:r>
            <a:r>
              <a:rPr 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月</a:t>
            </a:r>
            <a:r>
              <a:rPr lang="en-US"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14</a:t>
            </a:r>
            <a:r>
              <a:rPr 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日</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0" name="テキスト ボックス 19">
            <a:extLst>
              <a:ext uri="{FF2B5EF4-FFF2-40B4-BE49-F238E27FC236}">
                <a16:creationId xmlns="" xmlns:a16="http://schemas.microsoft.com/office/drawing/2014/main" id="{698CE17E-9027-401A-878D-8B8A947EC4BC}"/>
              </a:ext>
            </a:extLst>
          </p:cNvPr>
          <p:cNvSpPr txBox="1"/>
          <p:nvPr/>
        </p:nvSpPr>
        <p:spPr>
          <a:xfrm>
            <a:off x="358876" y="449362"/>
            <a:ext cx="10801200" cy="584775"/>
          </a:xfrm>
          <a:prstGeom prst="rect">
            <a:avLst/>
          </a:prstGeom>
          <a:noFill/>
        </p:spPr>
        <p:txBody>
          <a:bodyPr wrap="square">
            <a:spAutoFit/>
          </a:bodyPr>
          <a:lstStyle/>
          <a:p>
            <a:r>
              <a:rPr lang="en-US" altLang="ja-JP" sz="3200" b="1" dirty="0">
                <a:solidFill>
                  <a:schemeClr val="tx2"/>
                </a:solidFill>
                <a:latin typeface="Meiryo UI" panose="020B0604030504040204" pitchFamily="50" charset="-128"/>
                <a:ea typeface="Meiryo UI" panose="020B0604030504040204" pitchFamily="50" charset="-128"/>
              </a:rPr>
              <a:t>【</a:t>
            </a:r>
            <a:r>
              <a:rPr lang="ja-JP" altLang="en-US" sz="3200" b="1" dirty="0">
                <a:solidFill>
                  <a:schemeClr val="tx2"/>
                </a:solidFill>
                <a:latin typeface="Meiryo UI" panose="020B0604030504040204" pitchFamily="50" charset="-128"/>
                <a:ea typeface="Meiryo UI" panose="020B0604030504040204" pitchFamily="50" charset="-128"/>
              </a:rPr>
              <a:t>参考資料</a:t>
            </a:r>
            <a:r>
              <a:rPr lang="en-US" altLang="ja-JP" sz="3200" b="1" dirty="0">
                <a:solidFill>
                  <a:schemeClr val="tx2"/>
                </a:solidFill>
                <a:latin typeface="Meiryo UI" panose="020B0604030504040204" pitchFamily="50" charset="-128"/>
                <a:ea typeface="Meiryo UI" panose="020B0604030504040204" pitchFamily="50" charset="-128"/>
              </a:rPr>
              <a:t>】</a:t>
            </a:r>
            <a:r>
              <a:rPr lang="ja-JP" altLang="en-US" sz="2400" b="1" dirty="0">
                <a:solidFill>
                  <a:schemeClr val="tx2"/>
                </a:solidFill>
                <a:latin typeface="Meiryo UI" panose="020B0604030504040204" pitchFamily="50" charset="-128"/>
                <a:ea typeface="Meiryo UI" panose="020B0604030504040204" pitchFamily="50" charset="-128"/>
              </a:rPr>
              <a:t>　水都大阪のこれまでの取組み</a:t>
            </a:r>
          </a:p>
        </p:txBody>
      </p:sp>
      <p:sp>
        <p:nvSpPr>
          <p:cNvPr id="31" name="正方形/長方形 30">
            <a:extLst>
              <a:ext uri="{FF2B5EF4-FFF2-40B4-BE49-F238E27FC236}">
                <a16:creationId xmlns="" xmlns:a16="http://schemas.microsoft.com/office/drawing/2014/main" id="{DA1A0A3A-97F9-420B-9616-223C1251FAE0}"/>
              </a:ext>
            </a:extLst>
          </p:cNvPr>
          <p:cNvSpPr/>
          <p:nvPr/>
        </p:nvSpPr>
        <p:spPr>
          <a:xfrm>
            <a:off x="415881" y="1279440"/>
            <a:ext cx="14397492" cy="1109866"/>
          </a:xfrm>
          <a:prstGeom prst="rect">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lIns="109892" tIns="109892" rIns="109892" bIns="109892" rtlCol="0" anchor="t">
            <a:spAutoFit/>
          </a:bodyPr>
          <a:lstStyle/>
          <a:p>
            <a:pPr marL="436140" indent="-436140" defTabSz="1899633">
              <a:lnSpc>
                <a:spcPct val="90000"/>
              </a:lnSpc>
              <a:spcBef>
                <a:spcPct val="0"/>
              </a:spcBef>
              <a:spcAft>
                <a:spcPts val="458"/>
              </a:spcAft>
              <a:buFont typeface="Wingdings" panose="05000000000000000000" pitchFamily="2" charset="2"/>
              <a:buChar char="l"/>
            </a:pPr>
            <a:r>
              <a:rPr lang="en-US" altLang="ja-JP" sz="2137" dirty="0">
                <a:solidFill>
                  <a:schemeClr val="tx1">
                    <a:lumMod val="75000"/>
                    <a:lumOff val="25000"/>
                  </a:schemeClr>
                </a:solidFill>
                <a:latin typeface="Meiryo UI" panose="020B0604030504040204" pitchFamily="50" charset="-128"/>
                <a:ea typeface="Meiryo UI" panose="020B0604030504040204" pitchFamily="50" charset="-128"/>
              </a:rPr>
              <a:t>2001</a:t>
            </a:r>
            <a:r>
              <a:rPr lang="ja-JP" altLang="en-US" sz="2137" dirty="0">
                <a:solidFill>
                  <a:schemeClr val="tx1">
                    <a:lumMod val="75000"/>
                    <a:lumOff val="25000"/>
                  </a:schemeClr>
                </a:solidFill>
                <a:latin typeface="Meiryo UI" panose="020B0604030504040204" pitchFamily="50" charset="-128"/>
                <a:ea typeface="Meiryo UI" panose="020B0604030504040204" pitchFamily="50" charset="-128"/>
              </a:rPr>
              <a:t>年に「水都大阪の再生」が国の都市再生プロジェクトに採択されて以降、水の回廊沿いの遊歩道や船着場の整備、橋梁や護岸等のライトアップなどのハード整備を行うとともに、規制緩和による河川空間でのにぎわい拠点の創出や、水都大阪フェス等のソフト事業を展開し、水都に相応しい水辺を活用した魅力づくりを推進</a:t>
            </a:r>
          </a:p>
        </p:txBody>
      </p:sp>
      <p:graphicFrame>
        <p:nvGraphicFramePr>
          <p:cNvPr id="32" name="表 31">
            <a:extLst>
              <a:ext uri="{FF2B5EF4-FFF2-40B4-BE49-F238E27FC236}">
                <a16:creationId xmlns="" xmlns:a16="http://schemas.microsoft.com/office/drawing/2014/main" id="{4F8FFF55-D312-46DE-B43F-6145751C5AB5}"/>
              </a:ext>
            </a:extLst>
          </p:cNvPr>
          <p:cNvGraphicFramePr>
            <a:graphicFrameLocks noGrp="1"/>
          </p:cNvGraphicFramePr>
          <p:nvPr>
            <p:extLst>
              <p:ext uri="{D42A27DB-BD31-4B8C-83A1-F6EECF244321}">
                <p14:modId xmlns:p14="http://schemas.microsoft.com/office/powerpoint/2010/main" val="230223408"/>
              </p:ext>
            </p:extLst>
          </p:nvPr>
        </p:nvGraphicFramePr>
        <p:xfrm>
          <a:off x="415879" y="2572740"/>
          <a:ext cx="14397495" cy="7915046"/>
        </p:xfrm>
        <a:graphic>
          <a:graphicData uri="http://schemas.openxmlformats.org/drawingml/2006/table">
            <a:tbl>
              <a:tblPr firstRow="1" bandRow="1"/>
              <a:tblGrid>
                <a:gridCol w="414431">
                  <a:extLst>
                    <a:ext uri="{9D8B030D-6E8A-4147-A177-3AD203B41FA5}">
                      <a16:colId xmlns="" xmlns:a16="http://schemas.microsoft.com/office/drawing/2014/main" val="20000"/>
                    </a:ext>
                  </a:extLst>
                </a:gridCol>
                <a:gridCol w="745398">
                  <a:extLst>
                    <a:ext uri="{9D8B030D-6E8A-4147-A177-3AD203B41FA5}">
                      <a16:colId xmlns="" xmlns:a16="http://schemas.microsoft.com/office/drawing/2014/main" val="20001"/>
                    </a:ext>
                  </a:extLst>
                </a:gridCol>
                <a:gridCol w="808702">
                  <a:extLst>
                    <a:ext uri="{9D8B030D-6E8A-4147-A177-3AD203B41FA5}">
                      <a16:colId xmlns="" xmlns:a16="http://schemas.microsoft.com/office/drawing/2014/main" val="20002"/>
                    </a:ext>
                  </a:extLst>
                </a:gridCol>
                <a:gridCol w="777052">
                  <a:extLst>
                    <a:ext uri="{9D8B030D-6E8A-4147-A177-3AD203B41FA5}">
                      <a16:colId xmlns="" xmlns:a16="http://schemas.microsoft.com/office/drawing/2014/main" val="20003"/>
                    </a:ext>
                  </a:extLst>
                </a:gridCol>
                <a:gridCol w="777052">
                  <a:extLst>
                    <a:ext uri="{9D8B030D-6E8A-4147-A177-3AD203B41FA5}">
                      <a16:colId xmlns="" xmlns:a16="http://schemas.microsoft.com/office/drawing/2014/main" val="20004"/>
                    </a:ext>
                  </a:extLst>
                </a:gridCol>
                <a:gridCol w="777052">
                  <a:extLst>
                    <a:ext uri="{9D8B030D-6E8A-4147-A177-3AD203B41FA5}">
                      <a16:colId xmlns="" xmlns:a16="http://schemas.microsoft.com/office/drawing/2014/main" val="20005"/>
                    </a:ext>
                  </a:extLst>
                </a:gridCol>
                <a:gridCol w="777052">
                  <a:extLst>
                    <a:ext uri="{9D8B030D-6E8A-4147-A177-3AD203B41FA5}">
                      <a16:colId xmlns="" xmlns:a16="http://schemas.microsoft.com/office/drawing/2014/main" val="20006"/>
                    </a:ext>
                  </a:extLst>
                </a:gridCol>
                <a:gridCol w="777052">
                  <a:extLst>
                    <a:ext uri="{9D8B030D-6E8A-4147-A177-3AD203B41FA5}">
                      <a16:colId xmlns="" xmlns:a16="http://schemas.microsoft.com/office/drawing/2014/main" val="20007"/>
                    </a:ext>
                  </a:extLst>
                </a:gridCol>
                <a:gridCol w="802221">
                  <a:extLst>
                    <a:ext uri="{9D8B030D-6E8A-4147-A177-3AD203B41FA5}">
                      <a16:colId xmlns="" xmlns:a16="http://schemas.microsoft.com/office/drawing/2014/main" val="20008"/>
                    </a:ext>
                  </a:extLst>
                </a:gridCol>
                <a:gridCol w="770701">
                  <a:extLst>
                    <a:ext uri="{9D8B030D-6E8A-4147-A177-3AD203B41FA5}">
                      <a16:colId xmlns="" xmlns:a16="http://schemas.microsoft.com/office/drawing/2014/main" val="20009"/>
                    </a:ext>
                  </a:extLst>
                </a:gridCol>
                <a:gridCol w="810564">
                  <a:extLst>
                    <a:ext uri="{9D8B030D-6E8A-4147-A177-3AD203B41FA5}">
                      <a16:colId xmlns="" xmlns:a16="http://schemas.microsoft.com/office/drawing/2014/main" val="20010"/>
                    </a:ext>
                  </a:extLst>
                </a:gridCol>
                <a:gridCol w="783987">
                  <a:extLst>
                    <a:ext uri="{9D8B030D-6E8A-4147-A177-3AD203B41FA5}">
                      <a16:colId xmlns="" xmlns:a16="http://schemas.microsoft.com/office/drawing/2014/main" val="20011"/>
                    </a:ext>
                  </a:extLst>
                </a:gridCol>
                <a:gridCol w="770701">
                  <a:extLst>
                    <a:ext uri="{9D8B030D-6E8A-4147-A177-3AD203B41FA5}">
                      <a16:colId xmlns="" xmlns:a16="http://schemas.microsoft.com/office/drawing/2014/main" val="20012"/>
                    </a:ext>
                  </a:extLst>
                </a:gridCol>
                <a:gridCol w="783987">
                  <a:extLst>
                    <a:ext uri="{9D8B030D-6E8A-4147-A177-3AD203B41FA5}">
                      <a16:colId xmlns="" xmlns:a16="http://schemas.microsoft.com/office/drawing/2014/main" val="20013"/>
                    </a:ext>
                  </a:extLst>
                </a:gridCol>
                <a:gridCol w="731806">
                  <a:extLst>
                    <a:ext uri="{9D8B030D-6E8A-4147-A177-3AD203B41FA5}">
                      <a16:colId xmlns="" xmlns:a16="http://schemas.microsoft.com/office/drawing/2014/main" val="20014"/>
                    </a:ext>
                  </a:extLst>
                </a:gridCol>
                <a:gridCol w="761699">
                  <a:extLst>
                    <a:ext uri="{9D8B030D-6E8A-4147-A177-3AD203B41FA5}">
                      <a16:colId xmlns="" xmlns:a16="http://schemas.microsoft.com/office/drawing/2014/main" val="20015"/>
                    </a:ext>
                  </a:extLst>
                </a:gridCol>
                <a:gridCol w="781606">
                  <a:extLst>
                    <a:ext uri="{9D8B030D-6E8A-4147-A177-3AD203B41FA5}">
                      <a16:colId xmlns="" xmlns:a16="http://schemas.microsoft.com/office/drawing/2014/main" val="20016"/>
                    </a:ext>
                  </a:extLst>
                </a:gridCol>
                <a:gridCol w="773216">
                  <a:extLst>
                    <a:ext uri="{9D8B030D-6E8A-4147-A177-3AD203B41FA5}">
                      <a16:colId xmlns="" xmlns:a16="http://schemas.microsoft.com/office/drawing/2014/main" val="403745359"/>
                    </a:ext>
                  </a:extLst>
                </a:gridCol>
                <a:gridCol w="773216">
                  <a:extLst>
                    <a:ext uri="{9D8B030D-6E8A-4147-A177-3AD203B41FA5}">
                      <a16:colId xmlns="" xmlns:a16="http://schemas.microsoft.com/office/drawing/2014/main" val="2522060988"/>
                    </a:ext>
                  </a:extLst>
                </a:gridCol>
              </a:tblGrid>
              <a:tr h="627719">
                <a:tc gridSpan="2">
                  <a:txBody>
                    <a:bodyPr/>
                    <a:lstStyle>
                      <a:lvl1pPr marL="0" algn="l" defTabSz="914188" rtl="0" eaLnBrk="1" latinLnBrk="0" hangingPunct="1">
                        <a:defRPr kumimoji="1" sz="1801" b="1" kern="1200">
                          <a:solidFill>
                            <a:schemeClr val="lt1"/>
                          </a:solidFill>
                          <a:latin typeface="Tw Cen MT" panose="020B0602020104020603"/>
                        </a:defRPr>
                      </a:lvl1pPr>
                      <a:lvl2pPr marL="457094" algn="l" defTabSz="914188" rtl="0" eaLnBrk="1" latinLnBrk="0" hangingPunct="1">
                        <a:defRPr kumimoji="1" sz="1801" b="1" kern="1200">
                          <a:solidFill>
                            <a:schemeClr val="lt1"/>
                          </a:solidFill>
                          <a:latin typeface="Tw Cen MT" panose="020B0602020104020603"/>
                        </a:defRPr>
                      </a:lvl2pPr>
                      <a:lvl3pPr marL="914188" algn="l" defTabSz="914188" rtl="0" eaLnBrk="1" latinLnBrk="0" hangingPunct="1">
                        <a:defRPr kumimoji="1" sz="1801" b="1" kern="1200">
                          <a:solidFill>
                            <a:schemeClr val="lt1"/>
                          </a:solidFill>
                          <a:latin typeface="Tw Cen MT" panose="020B0602020104020603"/>
                        </a:defRPr>
                      </a:lvl3pPr>
                      <a:lvl4pPr marL="1371282" algn="l" defTabSz="914188" rtl="0" eaLnBrk="1" latinLnBrk="0" hangingPunct="1">
                        <a:defRPr kumimoji="1" sz="1801" b="1" kern="1200">
                          <a:solidFill>
                            <a:schemeClr val="lt1"/>
                          </a:solidFill>
                          <a:latin typeface="Tw Cen MT" panose="020B0602020104020603"/>
                        </a:defRPr>
                      </a:lvl4pPr>
                      <a:lvl5pPr marL="1828371" algn="l" defTabSz="914188" rtl="0" eaLnBrk="1" latinLnBrk="0" hangingPunct="1">
                        <a:defRPr kumimoji="1" sz="1801" b="1" kern="1200">
                          <a:solidFill>
                            <a:schemeClr val="lt1"/>
                          </a:solidFill>
                          <a:latin typeface="Tw Cen MT" panose="020B0602020104020603"/>
                        </a:defRPr>
                      </a:lvl5pPr>
                      <a:lvl6pPr marL="2285468" algn="l" defTabSz="914188" rtl="0" eaLnBrk="1" latinLnBrk="0" hangingPunct="1">
                        <a:defRPr kumimoji="1" sz="1801" b="1" kern="1200">
                          <a:solidFill>
                            <a:schemeClr val="lt1"/>
                          </a:solidFill>
                          <a:latin typeface="Tw Cen MT" panose="020B0602020104020603"/>
                        </a:defRPr>
                      </a:lvl6pPr>
                      <a:lvl7pPr marL="2742558" algn="l" defTabSz="914188" rtl="0" eaLnBrk="1" latinLnBrk="0" hangingPunct="1">
                        <a:defRPr kumimoji="1" sz="1801" b="1" kern="1200">
                          <a:solidFill>
                            <a:schemeClr val="lt1"/>
                          </a:solidFill>
                          <a:latin typeface="Tw Cen MT" panose="020B0602020104020603"/>
                        </a:defRPr>
                      </a:lvl7pPr>
                      <a:lvl8pPr marL="3199652" algn="l" defTabSz="914188" rtl="0" eaLnBrk="1" latinLnBrk="0" hangingPunct="1">
                        <a:defRPr kumimoji="1" sz="1801" b="1" kern="1200">
                          <a:solidFill>
                            <a:schemeClr val="lt1"/>
                          </a:solidFill>
                          <a:latin typeface="Tw Cen MT" panose="020B0602020104020603"/>
                        </a:defRPr>
                      </a:lvl8pPr>
                      <a:lvl9pPr marL="3656746" algn="l" defTabSz="914188" rtl="0" eaLnBrk="1" latinLnBrk="0" hangingPunct="1">
                        <a:defRPr kumimoji="1" sz="1801" b="1" kern="1200">
                          <a:solidFill>
                            <a:schemeClr val="lt1"/>
                          </a:solidFill>
                          <a:latin typeface="Tw Cen MT" panose="020B0602020104020603"/>
                        </a:defRPr>
                      </a:lvl9pPr>
                    </a:lstStyle>
                    <a:p>
                      <a:pPr algn="ctr"/>
                      <a:r>
                        <a:rPr kumimoji="1" lang="ja-JP" altLang="en-US" sz="1800" b="0" dirty="0">
                          <a:latin typeface="Meiryo UI" panose="020B0604030504040204" pitchFamily="50" charset="-128"/>
                          <a:ea typeface="Meiryo UI" panose="020B0604030504040204" pitchFamily="50" charset="-128"/>
                          <a:cs typeface="Meiryo UI" panose="020B0604030504040204" pitchFamily="50" charset="-128"/>
                        </a:rPr>
                        <a:t>年度</a:t>
                      </a:r>
                    </a:p>
                  </a:txBody>
                  <a:tcPr marL="139563" marR="139563" marT="69782" marB="69782"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2FA3EE"/>
                    </a:solidFill>
                  </a:tcPr>
                </a:tc>
                <a:tc hMerge="1">
                  <a:txBody>
                    <a:bodyPr/>
                    <a:lstStyle/>
                    <a:p>
                      <a:endParaRPr kumimoji="1" lang="ja-JP" altLang="en-US" sz="12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lvl1pPr marL="0" algn="l" defTabSz="914188" rtl="0" eaLnBrk="1" latinLnBrk="0" hangingPunct="1">
                        <a:defRPr kumimoji="1" sz="1801" b="1" kern="1200">
                          <a:solidFill>
                            <a:schemeClr val="lt1"/>
                          </a:solidFill>
                          <a:latin typeface="Tw Cen MT" panose="020B0602020104020603"/>
                        </a:defRPr>
                      </a:lvl1pPr>
                      <a:lvl2pPr marL="457094" algn="l" defTabSz="914188" rtl="0" eaLnBrk="1" latinLnBrk="0" hangingPunct="1">
                        <a:defRPr kumimoji="1" sz="1801" b="1" kern="1200">
                          <a:solidFill>
                            <a:schemeClr val="lt1"/>
                          </a:solidFill>
                          <a:latin typeface="Tw Cen MT" panose="020B0602020104020603"/>
                        </a:defRPr>
                      </a:lvl2pPr>
                      <a:lvl3pPr marL="914188" algn="l" defTabSz="914188" rtl="0" eaLnBrk="1" latinLnBrk="0" hangingPunct="1">
                        <a:defRPr kumimoji="1" sz="1801" b="1" kern="1200">
                          <a:solidFill>
                            <a:schemeClr val="lt1"/>
                          </a:solidFill>
                          <a:latin typeface="Tw Cen MT" panose="020B0602020104020603"/>
                        </a:defRPr>
                      </a:lvl3pPr>
                      <a:lvl4pPr marL="1371282" algn="l" defTabSz="914188" rtl="0" eaLnBrk="1" latinLnBrk="0" hangingPunct="1">
                        <a:defRPr kumimoji="1" sz="1801" b="1" kern="1200">
                          <a:solidFill>
                            <a:schemeClr val="lt1"/>
                          </a:solidFill>
                          <a:latin typeface="Tw Cen MT" panose="020B0602020104020603"/>
                        </a:defRPr>
                      </a:lvl4pPr>
                      <a:lvl5pPr marL="1828371" algn="l" defTabSz="914188" rtl="0" eaLnBrk="1" latinLnBrk="0" hangingPunct="1">
                        <a:defRPr kumimoji="1" sz="1801" b="1" kern="1200">
                          <a:solidFill>
                            <a:schemeClr val="lt1"/>
                          </a:solidFill>
                          <a:latin typeface="Tw Cen MT" panose="020B0602020104020603"/>
                        </a:defRPr>
                      </a:lvl5pPr>
                      <a:lvl6pPr marL="2285468" algn="l" defTabSz="914188" rtl="0" eaLnBrk="1" latinLnBrk="0" hangingPunct="1">
                        <a:defRPr kumimoji="1" sz="1801" b="1" kern="1200">
                          <a:solidFill>
                            <a:schemeClr val="lt1"/>
                          </a:solidFill>
                          <a:latin typeface="Tw Cen MT" panose="020B0602020104020603"/>
                        </a:defRPr>
                      </a:lvl6pPr>
                      <a:lvl7pPr marL="2742558" algn="l" defTabSz="914188" rtl="0" eaLnBrk="1" latinLnBrk="0" hangingPunct="1">
                        <a:defRPr kumimoji="1" sz="1801" b="1" kern="1200">
                          <a:solidFill>
                            <a:schemeClr val="lt1"/>
                          </a:solidFill>
                          <a:latin typeface="Tw Cen MT" panose="020B0602020104020603"/>
                        </a:defRPr>
                      </a:lvl7pPr>
                      <a:lvl8pPr marL="3199652" algn="l" defTabSz="914188" rtl="0" eaLnBrk="1" latinLnBrk="0" hangingPunct="1">
                        <a:defRPr kumimoji="1" sz="1801" b="1" kern="1200">
                          <a:solidFill>
                            <a:schemeClr val="lt1"/>
                          </a:solidFill>
                          <a:latin typeface="Tw Cen MT" panose="020B0602020104020603"/>
                        </a:defRPr>
                      </a:lvl8pPr>
                      <a:lvl9pPr marL="3656746" algn="l" defTabSz="914188" rtl="0" eaLnBrk="1" latinLnBrk="0" hangingPunct="1">
                        <a:defRPr kumimoji="1" sz="1801" b="1" kern="1200">
                          <a:solidFill>
                            <a:schemeClr val="lt1"/>
                          </a:solidFill>
                          <a:latin typeface="Tw Cen MT" panose="020B0602020104020603"/>
                        </a:defRPr>
                      </a:lvl9pPr>
                    </a:lstStyle>
                    <a:p>
                      <a:pPr algn="ctr"/>
                      <a:r>
                        <a:rPr kumimoji="1" lang="en-US" altLang="ja-JP" sz="1200" b="0" dirty="0">
                          <a:latin typeface="Meiryo UI" panose="020B0604030504040204" pitchFamily="50" charset="-128"/>
                          <a:ea typeface="Meiryo UI" panose="020B0604030504040204" pitchFamily="50" charset="-128"/>
                          <a:cs typeface="Meiryo UI" panose="020B0604030504040204" pitchFamily="50" charset="-128"/>
                        </a:rPr>
                        <a:t>2001~</a:t>
                      </a:r>
                    </a:p>
                    <a:p>
                      <a:pPr algn="ctr"/>
                      <a:r>
                        <a:rPr kumimoji="1" lang="en-US" altLang="ja-JP" sz="1400" b="0" dirty="0">
                          <a:latin typeface="Meiryo UI" panose="020B0604030504040204" pitchFamily="50" charset="-128"/>
                          <a:ea typeface="Meiryo UI" panose="020B0604030504040204" pitchFamily="50" charset="-128"/>
                          <a:cs typeface="Meiryo UI" panose="020B0604030504040204" pitchFamily="50" charset="-128"/>
                        </a:rPr>
                        <a:t>2004</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139563" marR="139563" marT="69782" marB="69782"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2FA3EE"/>
                    </a:solidFill>
                  </a:tcPr>
                </a:tc>
                <a:tc>
                  <a:txBody>
                    <a:bodyPr/>
                    <a:lstStyle>
                      <a:lvl1pPr marL="0" algn="l" defTabSz="914188" rtl="0" eaLnBrk="1" latinLnBrk="0" hangingPunct="1">
                        <a:defRPr kumimoji="1" sz="1801" b="1" kern="1200">
                          <a:solidFill>
                            <a:schemeClr val="lt1"/>
                          </a:solidFill>
                          <a:latin typeface="Tw Cen MT" panose="020B0602020104020603"/>
                        </a:defRPr>
                      </a:lvl1pPr>
                      <a:lvl2pPr marL="457094" algn="l" defTabSz="914188" rtl="0" eaLnBrk="1" latinLnBrk="0" hangingPunct="1">
                        <a:defRPr kumimoji="1" sz="1801" b="1" kern="1200">
                          <a:solidFill>
                            <a:schemeClr val="lt1"/>
                          </a:solidFill>
                          <a:latin typeface="Tw Cen MT" panose="020B0602020104020603"/>
                        </a:defRPr>
                      </a:lvl2pPr>
                      <a:lvl3pPr marL="914188" algn="l" defTabSz="914188" rtl="0" eaLnBrk="1" latinLnBrk="0" hangingPunct="1">
                        <a:defRPr kumimoji="1" sz="1801" b="1" kern="1200">
                          <a:solidFill>
                            <a:schemeClr val="lt1"/>
                          </a:solidFill>
                          <a:latin typeface="Tw Cen MT" panose="020B0602020104020603"/>
                        </a:defRPr>
                      </a:lvl3pPr>
                      <a:lvl4pPr marL="1371282" algn="l" defTabSz="914188" rtl="0" eaLnBrk="1" latinLnBrk="0" hangingPunct="1">
                        <a:defRPr kumimoji="1" sz="1801" b="1" kern="1200">
                          <a:solidFill>
                            <a:schemeClr val="lt1"/>
                          </a:solidFill>
                          <a:latin typeface="Tw Cen MT" panose="020B0602020104020603"/>
                        </a:defRPr>
                      </a:lvl4pPr>
                      <a:lvl5pPr marL="1828371" algn="l" defTabSz="914188" rtl="0" eaLnBrk="1" latinLnBrk="0" hangingPunct="1">
                        <a:defRPr kumimoji="1" sz="1801" b="1" kern="1200">
                          <a:solidFill>
                            <a:schemeClr val="lt1"/>
                          </a:solidFill>
                          <a:latin typeface="Tw Cen MT" panose="020B0602020104020603"/>
                        </a:defRPr>
                      </a:lvl5pPr>
                      <a:lvl6pPr marL="2285468" algn="l" defTabSz="914188" rtl="0" eaLnBrk="1" latinLnBrk="0" hangingPunct="1">
                        <a:defRPr kumimoji="1" sz="1801" b="1" kern="1200">
                          <a:solidFill>
                            <a:schemeClr val="lt1"/>
                          </a:solidFill>
                          <a:latin typeface="Tw Cen MT" panose="020B0602020104020603"/>
                        </a:defRPr>
                      </a:lvl6pPr>
                      <a:lvl7pPr marL="2742558" algn="l" defTabSz="914188" rtl="0" eaLnBrk="1" latinLnBrk="0" hangingPunct="1">
                        <a:defRPr kumimoji="1" sz="1801" b="1" kern="1200">
                          <a:solidFill>
                            <a:schemeClr val="lt1"/>
                          </a:solidFill>
                          <a:latin typeface="Tw Cen MT" panose="020B0602020104020603"/>
                        </a:defRPr>
                      </a:lvl7pPr>
                      <a:lvl8pPr marL="3199652" algn="l" defTabSz="914188" rtl="0" eaLnBrk="1" latinLnBrk="0" hangingPunct="1">
                        <a:defRPr kumimoji="1" sz="1801" b="1" kern="1200">
                          <a:solidFill>
                            <a:schemeClr val="lt1"/>
                          </a:solidFill>
                          <a:latin typeface="Tw Cen MT" panose="020B0602020104020603"/>
                        </a:defRPr>
                      </a:lvl8pPr>
                      <a:lvl9pPr marL="3656746" algn="l" defTabSz="914188" rtl="0" eaLnBrk="1" latinLnBrk="0" hangingPunct="1">
                        <a:defRPr kumimoji="1" sz="1801" b="1" kern="1200">
                          <a:solidFill>
                            <a:schemeClr val="lt1"/>
                          </a:solidFill>
                          <a:latin typeface="Tw Cen MT" panose="020B0602020104020603"/>
                        </a:defRPr>
                      </a:lvl9pPr>
                    </a:lstStyle>
                    <a:p>
                      <a:pPr algn="ctr"/>
                      <a:endParaRPr kumimoji="1" lang="en-US" altLang="ja-JP" sz="1400" b="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400" b="0" dirty="0">
                          <a:latin typeface="Meiryo UI" panose="020B0604030504040204" pitchFamily="50" charset="-128"/>
                          <a:ea typeface="Meiryo UI" panose="020B0604030504040204" pitchFamily="50" charset="-128"/>
                          <a:cs typeface="Meiryo UI" panose="020B0604030504040204" pitchFamily="50" charset="-128"/>
                        </a:rPr>
                        <a:t>2005</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139563" marR="139563" marT="69782" marB="69782"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2FA3EE"/>
                    </a:solidFill>
                  </a:tcPr>
                </a:tc>
                <a:tc>
                  <a:txBody>
                    <a:bodyPr/>
                    <a:lstStyle>
                      <a:lvl1pPr marL="0" algn="l" defTabSz="914188" rtl="0" eaLnBrk="1" latinLnBrk="0" hangingPunct="1">
                        <a:defRPr kumimoji="1" sz="1801" b="1" kern="1200">
                          <a:solidFill>
                            <a:schemeClr val="lt1"/>
                          </a:solidFill>
                          <a:latin typeface="Tw Cen MT" panose="020B0602020104020603"/>
                        </a:defRPr>
                      </a:lvl1pPr>
                      <a:lvl2pPr marL="457094" algn="l" defTabSz="914188" rtl="0" eaLnBrk="1" latinLnBrk="0" hangingPunct="1">
                        <a:defRPr kumimoji="1" sz="1801" b="1" kern="1200">
                          <a:solidFill>
                            <a:schemeClr val="lt1"/>
                          </a:solidFill>
                          <a:latin typeface="Tw Cen MT" panose="020B0602020104020603"/>
                        </a:defRPr>
                      </a:lvl2pPr>
                      <a:lvl3pPr marL="914188" algn="l" defTabSz="914188" rtl="0" eaLnBrk="1" latinLnBrk="0" hangingPunct="1">
                        <a:defRPr kumimoji="1" sz="1801" b="1" kern="1200">
                          <a:solidFill>
                            <a:schemeClr val="lt1"/>
                          </a:solidFill>
                          <a:latin typeface="Tw Cen MT" panose="020B0602020104020603"/>
                        </a:defRPr>
                      </a:lvl3pPr>
                      <a:lvl4pPr marL="1371282" algn="l" defTabSz="914188" rtl="0" eaLnBrk="1" latinLnBrk="0" hangingPunct="1">
                        <a:defRPr kumimoji="1" sz="1801" b="1" kern="1200">
                          <a:solidFill>
                            <a:schemeClr val="lt1"/>
                          </a:solidFill>
                          <a:latin typeface="Tw Cen MT" panose="020B0602020104020603"/>
                        </a:defRPr>
                      </a:lvl4pPr>
                      <a:lvl5pPr marL="1828371" algn="l" defTabSz="914188" rtl="0" eaLnBrk="1" latinLnBrk="0" hangingPunct="1">
                        <a:defRPr kumimoji="1" sz="1801" b="1" kern="1200">
                          <a:solidFill>
                            <a:schemeClr val="lt1"/>
                          </a:solidFill>
                          <a:latin typeface="Tw Cen MT" panose="020B0602020104020603"/>
                        </a:defRPr>
                      </a:lvl5pPr>
                      <a:lvl6pPr marL="2285468" algn="l" defTabSz="914188" rtl="0" eaLnBrk="1" latinLnBrk="0" hangingPunct="1">
                        <a:defRPr kumimoji="1" sz="1801" b="1" kern="1200">
                          <a:solidFill>
                            <a:schemeClr val="lt1"/>
                          </a:solidFill>
                          <a:latin typeface="Tw Cen MT" panose="020B0602020104020603"/>
                        </a:defRPr>
                      </a:lvl6pPr>
                      <a:lvl7pPr marL="2742558" algn="l" defTabSz="914188" rtl="0" eaLnBrk="1" latinLnBrk="0" hangingPunct="1">
                        <a:defRPr kumimoji="1" sz="1801" b="1" kern="1200">
                          <a:solidFill>
                            <a:schemeClr val="lt1"/>
                          </a:solidFill>
                          <a:latin typeface="Tw Cen MT" panose="020B0602020104020603"/>
                        </a:defRPr>
                      </a:lvl7pPr>
                      <a:lvl8pPr marL="3199652" algn="l" defTabSz="914188" rtl="0" eaLnBrk="1" latinLnBrk="0" hangingPunct="1">
                        <a:defRPr kumimoji="1" sz="1801" b="1" kern="1200">
                          <a:solidFill>
                            <a:schemeClr val="lt1"/>
                          </a:solidFill>
                          <a:latin typeface="Tw Cen MT" panose="020B0602020104020603"/>
                        </a:defRPr>
                      </a:lvl8pPr>
                      <a:lvl9pPr marL="3656746" algn="l" defTabSz="914188" rtl="0" eaLnBrk="1" latinLnBrk="0" hangingPunct="1">
                        <a:defRPr kumimoji="1" sz="1801" b="1" kern="1200">
                          <a:solidFill>
                            <a:schemeClr val="lt1"/>
                          </a:solidFill>
                          <a:latin typeface="Tw Cen MT" panose="020B0602020104020603"/>
                        </a:defRPr>
                      </a:lvl9pPr>
                    </a:lstStyle>
                    <a:p>
                      <a:pPr algn="ctr"/>
                      <a:endParaRPr kumimoji="1" lang="en-US" altLang="ja-JP" sz="1400" b="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400" b="0" dirty="0">
                          <a:latin typeface="Meiryo UI" panose="020B0604030504040204" pitchFamily="50" charset="-128"/>
                          <a:ea typeface="Meiryo UI" panose="020B0604030504040204" pitchFamily="50" charset="-128"/>
                          <a:cs typeface="Meiryo UI" panose="020B0604030504040204" pitchFamily="50" charset="-128"/>
                        </a:rPr>
                        <a:t>2006</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139563" marR="139563" marT="69782" marB="69782"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2FA3EE"/>
                    </a:solidFill>
                  </a:tcPr>
                </a:tc>
                <a:tc>
                  <a:txBody>
                    <a:bodyPr/>
                    <a:lstStyle>
                      <a:lvl1pPr marL="0" algn="l" defTabSz="914188" rtl="0" eaLnBrk="1" latinLnBrk="0" hangingPunct="1">
                        <a:defRPr kumimoji="1" sz="1801" b="1" kern="1200">
                          <a:solidFill>
                            <a:schemeClr val="lt1"/>
                          </a:solidFill>
                          <a:latin typeface="Tw Cen MT" panose="020B0602020104020603"/>
                        </a:defRPr>
                      </a:lvl1pPr>
                      <a:lvl2pPr marL="457094" algn="l" defTabSz="914188" rtl="0" eaLnBrk="1" latinLnBrk="0" hangingPunct="1">
                        <a:defRPr kumimoji="1" sz="1801" b="1" kern="1200">
                          <a:solidFill>
                            <a:schemeClr val="lt1"/>
                          </a:solidFill>
                          <a:latin typeface="Tw Cen MT" panose="020B0602020104020603"/>
                        </a:defRPr>
                      </a:lvl2pPr>
                      <a:lvl3pPr marL="914188" algn="l" defTabSz="914188" rtl="0" eaLnBrk="1" latinLnBrk="0" hangingPunct="1">
                        <a:defRPr kumimoji="1" sz="1801" b="1" kern="1200">
                          <a:solidFill>
                            <a:schemeClr val="lt1"/>
                          </a:solidFill>
                          <a:latin typeface="Tw Cen MT" panose="020B0602020104020603"/>
                        </a:defRPr>
                      </a:lvl3pPr>
                      <a:lvl4pPr marL="1371282" algn="l" defTabSz="914188" rtl="0" eaLnBrk="1" latinLnBrk="0" hangingPunct="1">
                        <a:defRPr kumimoji="1" sz="1801" b="1" kern="1200">
                          <a:solidFill>
                            <a:schemeClr val="lt1"/>
                          </a:solidFill>
                          <a:latin typeface="Tw Cen MT" panose="020B0602020104020603"/>
                        </a:defRPr>
                      </a:lvl4pPr>
                      <a:lvl5pPr marL="1828371" algn="l" defTabSz="914188" rtl="0" eaLnBrk="1" latinLnBrk="0" hangingPunct="1">
                        <a:defRPr kumimoji="1" sz="1801" b="1" kern="1200">
                          <a:solidFill>
                            <a:schemeClr val="lt1"/>
                          </a:solidFill>
                          <a:latin typeface="Tw Cen MT" panose="020B0602020104020603"/>
                        </a:defRPr>
                      </a:lvl5pPr>
                      <a:lvl6pPr marL="2285468" algn="l" defTabSz="914188" rtl="0" eaLnBrk="1" latinLnBrk="0" hangingPunct="1">
                        <a:defRPr kumimoji="1" sz="1801" b="1" kern="1200">
                          <a:solidFill>
                            <a:schemeClr val="lt1"/>
                          </a:solidFill>
                          <a:latin typeface="Tw Cen MT" panose="020B0602020104020603"/>
                        </a:defRPr>
                      </a:lvl6pPr>
                      <a:lvl7pPr marL="2742558" algn="l" defTabSz="914188" rtl="0" eaLnBrk="1" latinLnBrk="0" hangingPunct="1">
                        <a:defRPr kumimoji="1" sz="1801" b="1" kern="1200">
                          <a:solidFill>
                            <a:schemeClr val="lt1"/>
                          </a:solidFill>
                          <a:latin typeface="Tw Cen MT" panose="020B0602020104020603"/>
                        </a:defRPr>
                      </a:lvl7pPr>
                      <a:lvl8pPr marL="3199652" algn="l" defTabSz="914188" rtl="0" eaLnBrk="1" latinLnBrk="0" hangingPunct="1">
                        <a:defRPr kumimoji="1" sz="1801" b="1" kern="1200">
                          <a:solidFill>
                            <a:schemeClr val="lt1"/>
                          </a:solidFill>
                          <a:latin typeface="Tw Cen MT" panose="020B0602020104020603"/>
                        </a:defRPr>
                      </a:lvl8pPr>
                      <a:lvl9pPr marL="3656746" algn="l" defTabSz="914188" rtl="0" eaLnBrk="1" latinLnBrk="0" hangingPunct="1">
                        <a:defRPr kumimoji="1" sz="1801" b="1" kern="1200">
                          <a:solidFill>
                            <a:schemeClr val="lt1"/>
                          </a:solidFill>
                          <a:latin typeface="Tw Cen MT" panose="020B0602020104020603"/>
                        </a:defRPr>
                      </a:lvl9pPr>
                    </a:lstStyle>
                    <a:p>
                      <a:pPr algn="ctr"/>
                      <a:endParaRPr kumimoji="1" lang="en-US" altLang="ja-JP" sz="1400" b="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400" b="0" dirty="0">
                          <a:latin typeface="Meiryo UI" panose="020B0604030504040204" pitchFamily="50" charset="-128"/>
                          <a:ea typeface="Meiryo UI" panose="020B0604030504040204" pitchFamily="50" charset="-128"/>
                          <a:cs typeface="Meiryo UI" panose="020B0604030504040204" pitchFamily="50" charset="-128"/>
                        </a:rPr>
                        <a:t>2007</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139563" marR="139563" marT="69782" marB="69782"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2FA3EE"/>
                    </a:solidFill>
                  </a:tcPr>
                </a:tc>
                <a:tc>
                  <a:txBody>
                    <a:bodyPr/>
                    <a:lstStyle>
                      <a:lvl1pPr marL="0" algn="l" defTabSz="914188" rtl="0" eaLnBrk="1" latinLnBrk="0" hangingPunct="1">
                        <a:defRPr kumimoji="1" sz="1801" b="1" kern="1200">
                          <a:solidFill>
                            <a:schemeClr val="lt1"/>
                          </a:solidFill>
                          <a:latin typeface="Tw Cen MT" panose="020B0602020104020603"/>
                        </a:defRPr>
                      </a:lvl1pPr>
                      <a:lvl2pPr marL="457094" algn="l" defTabSz="914188" rtl="0" eaLnBrk="1" latinLnBrk="0" hangingPunct="1">
                        <a:defRPr kumimoji="1" sz="1801" b="1" kern="1200">
                          <a:solidFill>
                            <a:schemeClr val="lt1"/>
                          </a:solidFill>
                          <a:latin typeface="Tw Cen MT" panose="020B0602020104020603"/>
                        </a:defRPr>
                      </a:lvl2pPr>
                      <a:lvl3pPr marL="914188" algn="l" defTabSz="914188" rtl="0" eaLnBrk="1" latinLnBrk="0" hangingPunct="1">
                        <a:defRPr kumimoji="1" sz="1801" b="1" kern="1200">
                          <a:solidFill>
                            <a:schemeClr val="lt1"/>
                          </a:solidFill>
                          <a:latin typeface="Tw Cen MT" panose="020B0602020104020603"/>
                        </a:defRPr>
                      </a:lvl3pPr>
                      <a:lvl4pPr marL="1371282" algn="l" defTabSz="914188" rtl="0" eaLnBrk="1" latinLnBrk="0" hangingPunct="1">
                        <a:defRPr kumimoji="1" sz="1801" b="1" kern="1200">
                          <a:solidFill>
                            <a:schemeClr val="lt1"/>
                          </a:solidFill>
                          <a:latin typeface="Tw Cen MT" panose="020B0602020104020603"/>
                        </a:defRPr>
                      </a:lvl4pPr>
                      <a:lvl5pPr marL="1828371" algn="l" defTabSz="914188" rtl="0" eaLnBrk="1" latinLnBrk="0" hangingPunct="1">
                        <a:defRPr kumimoji="1" sz="1801" b="1" kern="1200">
                          <a:solidFill>
                            <a:schemeClr val="lt1"/>
                          </a:solidFill>
                          <a:latin typeface="Tw Cen MT" panose="020B0602020104020603"/>
                        </a:defRPr>
                      </a:lvl5pPr>
                      <a:lvl6pPr marL="2285468" algn="l" defTabSz="914188" rtl="0" eaLnBrk="1" latinLnBrk="0" hangingPunct="1">
                        <a:defRPr kumimoji="1" sz="1801" b="1" kern="1200">
                          <a:solidFill>
                            <a:schemeClr val="lt1"/>
                          </a:solidFill>
                          <a:latin typeface="Tw Cen MT" panose="020B0602020104020603"/>
                        </a:defRPr>
                      </a:lvl6pPr>
                      <a:lvl7pPr marL="2742558" algn="l" defTabSz="914188" rtl="0" eaLnBrk="1" latinLnBrk="0" hangingPunct="1">
                        <a:defRPr kumimoji="1" sz="1801" b="1" kern="1200">
                          <a:solidFill>
                            <a:schemeClr val="lt1"/>
                          </a:solidFill>
                          <a:latin typeface="Tw Cen MT" panose="020B0602020104020603"/>
                        </a:defRPr>
                      </a:lvl7pPr>
                      <a:lvl8pPr marL="3199652" algn="l" defTabSz="914188" rtl="0" eaLnBrk="1" latinLnBrk="0" hangingPunct="1">
                        <a:defRPr kumimoji="1" sz="1801" b="1" kern="1200">
                          <a:solidFill>
                            <a:schemeClr val="lt1"/>
                          </a:solidFill>
                          <a:latin typeface="Tw Cen MT" panose="020B0602020104020603"/>
                        </a:defRPr>
                      </a:lvl8pPr>
                      <a:lvl9pPr marL="3656746" algn="l" defTabSz="914188" rtl="0" eaLnBrk="1" latinLnBrk="0" hangingPunct="1">
                        <a:defRPr kumimoji="1" sz="1801" b="1" kern="1200">
                          <a:solidFill>
                            <a:schemeClr val="lt1"/>
                          </a:solidFill>
                          <a:latin typeface="Tw Cen MT" panose="020B0602020104020603"/>
                        </a:defRPr>
                      </a:lvl9pPr>
                    </a:lstStyle>
                    <a:p>
                      <a:pPr algn="ctr"/>
                      <a:endParaRPr kumimoji="1" lang="en-US" altLang="ja-JP" sz="1400" b="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400" b="0" dirty="0">
                          <a:latin typeface="Meiryo UI" panose="020B0604030504040204" pitchFamily="50" charset="-128"/>
                          <a:ea typeface="Meiryo UI" panose="020B0604030504040204" pitchFamily="50" charset="-128"/>
                          <a:cs typeface="Meiryo UI" panose="020B0604030504040204" pitchFamily="50" charset="-128"/>
                        </a:rPr>
                        <a:t>2008</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139563" marR="139563" marT="69782" marB="69782"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2FA3EE"/>
                    </a:solidFill>
                  </a:tcPr>
                </a:tc>
                <a:tc>
                  <a:txBody>
                    <a:bodyPr/>
                    <a:lstStyle>
                      <a:lvl1pPr marL="0" algn="l" defTabSz="914188" rtl="0" eaLnBrk="1" latinLnBrk="0" hangingPunct="1">
                        <a:defRPr kumimoji="1" sz="1801" b="1" kern="1200">
                          <a:solidFill>
                            <a:schemeClr val="lt1"/>
                          </a:solidFill>
                          <a:latin typeface="Tw Cen MT" panose="020B0602020104020603"/>
                        </a:defRPr>
                      </a:lvl1pPr>
                      <a:lvl2pPr marL="457094" algn="l" defTabSz="914188" rtl="0" eaLnBrk="1" latinLnBrk="0" hangingPunct="1">
                        <a:defRPr kumimoji="1" sz="1801" b="1" kern="1200">
                          <a:solidFill>
                            <a:schemeClr val="lt1"/>
                          </a:solidFill>
                          <a:latin typeface="Tw Cen MT" panose="020B0602020104020603"/>
                        </a:defRPr>
                      </a:lvl2pPr>
                      <a:lvl3pPr marL="914188" algn="l" defTabSz="914188" rtl="0" eaLnBrk="1" latinLnBrk="0" hangingPunct="1">
                        <a:defRPr kumimoji="1" sz="1801" b="1" kern="1200">
                          <a:solidFill>
                            <a:schemeClr val="lt1"/>
                          </a:solidFill>
                          <a:latin typeface="Tw Cen MT" panose="020B0602020104020603"/>
                        </a:defRPr>
                      </a:lvl3pPr>
                      <a:lvl4pPr marL="1371282" algn="l" defTabSz="914188" rtl="0" eaLnBrk="1" latinLnBrk="0" hangingPunct="1">
                        <a:defRPr kumimoji="1" sz="1801" b="1" kern="1200">
                          <a:solidFill>
                            <a:schemeClr val="lt1"/>
                          </a:solidFill>
                          <a:latin typeface="Tw Cen MT" panose="020B0602020104020603"/>
                        </a:defRPr>
                      </a:lvl4pPr>
                      <a:lvl5pPr marL="1828371" algn="l" defTabSz="914188" rtl="0" eaLnBrk="1" latinLnBrk="0" hangingPunct="1">
                        <a:defRPr kumimoji="1" sz="1801" b="1" kern="1200">
                          <a:solidFill>
                            <a:schemeClr val="lt1"/>
                          </a:solidFill>
                          <a:latin typeface="Tw Cen MT" panose="020B0602020104020603"/>
                        </a:defRPr>
                      </a:lvl5pPr>
                      <a:lvl6pPr marL="2285468" algn="l" defTabSz="914188" rtl="0" eaLnBrk="1" latinLnBrk="0" hangingPunct="1">
                        <a:defRPr kumimoji="1" sz="1801" b="1" kern="1200">
                          <a:solidFill>
                            <a:schemeClr val="lt1"/>
                          </a:solidFill>
                          <a:latin typeface="Tw Cen MT" panose="020B0602020104020603"/>
                        </a:defRPr>
                      </a:lvl6pPr>
                      <a:lvl7pPr marL="2742558" algn="l" defTabSz="914188" rtl="0" eaLnBrk="1" latinLnBrk="0" hangingPunct="1">
                        <a:defRPr kumimoji="1" sz="1801" b="1" kern="1200">
                          <a:solidFill>
                            <a:schemeClr val="lt1"/>
                          </a:solidFill>
                          <a:latin typeface="Tw Cen MT" panose="020B0602020104020603"/>
                        </a:defRPr>
                      </a:lvl7pPr>
                      <a:lvl8pPr marL="3199652" algn="l" defTabSz="914188" rtl="0" eaLnBrk="1" latinLnBrk="0" hangingPunct="1">
                        <a:defRPr kumimoji="1" sz="1801" b="1" kern="1200">
                          <a:solidFill>
                            <a:schemeClr val="lt1"/>
                          </a:solidFill>
                          <a:latin typeface="Tw Cen MT" panose="020B0602020104020603"/>
                        </a:defRPr>
                      </a:lvl8pPr>
                      <a:lvl9pPr marL="3656746" algn="l" defTabSz="914188" rtl="0" eaLnBrk="1" latinLnBrk="0" hangingPunct="1">
                        <a:defRPr kumimoji="1" sz="1801" b="1" kern="1200">
                          <a:solidFill>
                            <a:schemeClr val="lt1"/>
                          </a:solidFill>
                          <a:latin typeface="Tw Cen MT" panose="020B0602020104020603"/>
                        </a:defRPr>
                      </a:lvl9pPr>
                    </a:lstStyle>
                    <a:p>
                      <a:pPr algn="ctr"/>
                      <a:endParaRPr kumimoji="1" lang="en-US" altLang="ja-JP" sz="1400" b="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400" b="0" dirty="0">
                          <a:latin typeface="Meiryo UI" panose="020B0604030504040204" pitchFamily="50" charset="-128"/>
                          <a:ea typeface="Meiryo UI" panose="020B0604030504040204" pitchFamily="50" charset="-128"/>
                          <a:cs typeface="Meiryo UI" panose="020B0604030504040204" pitchFamily="50" charset="-128"/>
                        </a:rPr>
                        <a:t>2009</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139563" marR="139563" marT="69782" marB="69782"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2FA3EE"/>
                    </a:solidFill>
                  </a:tcPr>
                </a:tc>
                <a:tc>
                  <a:txBody>
                    <a:bodyPr/>
                    <a:lstStyle>
                      <a:lvl1pPr marL="0" algn="l" defTabSz="914188" rtl="0" eaLnBrk="1" latinLnBrk="0" hangingPunct="1">
                        <a:defRPr kumimoji="1" sz="1801" b="1" kern="1200">
                          <a:solidFill>
                            <a:schemeClr val="lt1"/>
                          </a:solidFill>
                          <a:latin typeface="Tw Cen MT" panose="020B0602020104020603"/>
                        </a:defRPr>
                      </a:lvl1pPr>
                      <a:lvl2pPr marL="457094" algn="l" defTabSz="914188" rtl="0" eaLnBrk="1" latinLnBrk="0" hangingPunct="1">
                        <a:defRPr kumimoji="1" sz="1801" b="1" kern="1200">
                          <a:solidFill>
                            <a:schemeClr val="lt1"/>
                          </a:solidFill>
                          <a:latin typeface="Tw Cen MT" panose="020B0602020104020603"/>
                        </a:defRPr>
                      </a:lvl2pPr>
                      <a:lvl3pPr marL="914188" algn="l" defTabSz="914188" rtl="0" eaLnBrk="1" latinLnBrk="0" hangingPunct="1">
                        <a:defRPr kumimoji="1" sz="1801" b="1" kern="1200">
                          <a:solidFill>
                            <a:schemeClr val="lt1"/>
                          </a:solidFill>
                          <a:latin typeface="Tw Cen MT" panose="020B0602020104020603"/>
                        </a:defRPr>
                      </a:lvl3pPr>
                      <a:lvl4pPr marL="1371282" algn="l" defTabSz="914188" rtl="0" eaLnBrk="1" latinLnBrk="0" hangingPunct="1">
                        <a:defRPr kumimoji="1" sz="1801" b="1" kern="1200">
                          <a:solidFill>
                            <a:schemeClr val="lt1"/>
                          </a:solidFill>
                          <a:latin typeface="Tw Cen MT" panose="020B0602020104020603"/>
                        </a:defRPr>
                      </a:lvl4pPr>
                      <a:lvl5pPr marL="1828371" algn="l" defTabSz="914188" rtl="0" eaLnBrk="1" latinLnBrk="0" hangingPunct="1">
                        <a:defRPr kumimoji="1" sz="1801" b="1" kern="1200">
                          <a:solidFill>
                            <a:schemeClr val="lt1"/>
                          </a:solidFill>
                          <a:latin typeface="Tw Cen MT" panose="020B0602020104020603"/>
                        </a:defRPr>
                      </a:lvl5pPr>
                      <a:lvl6pPr marL="2285468" algn="l" defTabSz="914188" rtl="0" eaLnBrk="1" latinLnBrk="0" hangingPunct="1">
                        <a:defRPr kumimoji="1" sz="1801" b="1" kern="1200">
                          <a:solidFill>
                            <a:schemeClr val="lt1"/>
                          </a:solidFill>
                          <a:latin typeface="Tw Cen MT" panose="020B0602020104020603"/>
                        </a:defRPr>
                      </a:lvl6pPr>
                      <a:lvl7pPr marL="2742558" algn="l" defTabSz="914188" rtl="0" eaLnBrk="1" latinLnBrk="0" hangingPunct="1">
                        <a:defRPr kumimoji="1" sz="1801" b="1" kern="1200">
                          <a:solidFill>
                            <a:schemeClr val="lt1"/>
                          </a:solidFill>
                          <a:latin typeface="Tw Cen MT" panose="020B0602020104020603"/>
                        </a:defRPr>
                      </a:lvl7pPr>
                      <a:lvl8pPr marL="3199652" algn="l" defTabSz="914188" rtl="0" eaLnBrk="1" latinLnBrk="0" hangingPunct="1">
                        <a:defRPr kumimoji="1" sz="1801" b="1" kern="1200">
                          <a:solidFill>
                            <a:schemeClr val="lt1"/>
                          </a:solidFill>
                          <a:latin typeface="Tw Cen MT" panose="020B0602020104020603"/>
                        </a:defRPr>
                      </a:lvl8pPr>
                      <a:lvl9pPr marL="3656746" algn="l" defTabSz="914188" rtl="0" eaLnBrk="1" latinLnBrk="0" hangingPunct="1">
                        <a:defRPr kumimoji="1" sz="1801" b="1" kern="1200">
                          <a:solidFill>
                            <a:schemeClr val="lt1"/>
                          </a:solidFill>
                          <a:latin typeface="Tw Cen MT" panose="020B0602020104020603"/>
                        </a:defRPr>
                      </a:lvl9pPr>
                    </a:lstStyle>
                    <a:p>
                      <a:pPr algn="ctr"/>
                      <a:endParaRPr kumimoji="1" lang="en-US" altLang="ja-JP" sz="1400" b="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400" b="0" dirty="0">
                          <a:latin typeface="Meiryo UI" panose="020B0604030504040204" pitchFamily="50" charset="-128"/>
                          <a:ea typeface="Meiryo UI" panose="020B0604030504040204" pitchFamily="50" charset="-128"/>
                          <a:cs typeface="Meiryo UI" panose="020B0604030504040204" pitchFamily="50" charset="-128"/>
                        </a:rPr>
                        <a:t>2010</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139563" marR="139563" marT="69782" marB="69782"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2FA3EE"/>
                    </a:solidFill>
                  </a:tcPr>
                </a:tc>
                <a:tc>
                  <a:txBody>
                    <a:bodyPr/>
                    <a:lstStyle>
                      <a:lvl1pPr marL="0" algn="l" defTabSz="914188" rtl="0" eaLnBrk="1" latinLnBrk="0" hangingPunct="1">
                        <a:defRPr kumimoji="1" sz="1801" b="1" kern="1200">
                          <a:solidFill>
                            <a:schemeClr val="lt1"/>
                          </a:solidFill>
                          <a:latin typeface="Tw Cen MT" panose="020B0602020104020603"/>
                        </a:defRPr>
                      </a:lvl1pPr>
                      <a:lvl2pPr marL="457094" algn="l" defTabSz="914188" rtl="0" eaLnBrk="1" latinLnBrk="0" hangingPunct="1">
                        <a:defRPr kumimoji="1" sz="1801" b="1" kern="1200">
                          <a:solidFill>
                            <a:schemeClr val="lt1"/>
                          </a:solidFill>
                          <a:latin typeface="Tw Cen MT" panose="020B0602020104020603"/>
                        </a:defRPr>
                      </a:lvl2pPr>
                      <a:lvl3pPr marL="914188" algn="l" defTabSz="914188" rtl="0" eaLnBrk="1" latinLnBrk="0" hangingPunct="1">
                        <a:defRPr kumimoji="1" sz="1801" b="1" kern="1200">
                          <a:solidFill>
                            <a:schemeClr val="lt1"/>
                          </a:solidFill>
                          <a:latin typeface="Tw Cen MT" panose="020B0602020104020603"/>
                        </a:defRPr>
                      </a:lvl3pPr>
                      <a:lvl4pPr marL="1371282" algn="l" defTabSz="914188" rtl="0" eaLnBrk="1" latinLnBrk="0" hangingPunct="1">
                        <a:defRPr kumimoji="1" sz="1801" b="1" kern="1200">
                          <a:solidFill>
                            <a:schemeClr val="lt1"/>
                          </a:solidFill>
                          <a:latin typeface="Tw Cen MT" panose="020B0602020104020603"/>
                        </a:defRPr>
                      </a:lvl4pPr>
                      <a:lvl5pPr marL="1828371" algn="l" defTabSz="914188" rtl="0" eaLnBrk="1" latinLnBrk="0" hangingPunct="1">
                        <a:defRPr kumimoji="1" sz="1801" b="1" kern="1200">
                          <a:solidFill>
                            <a:schemeClr val="lt1"/>
                          </a:solidFill>
                          <a:latin typeface="Tw Cen MT" panose="020B0602020104020603"/>
                        </a:defRPr>
                      </a:lvl5pPr>
                      <a:lvl6pPr marL="2285468" algn="l" defTabSz="914188" rtl="0" eaLnBrk="1" latinLnBrk="0" hangingPunct="1">
                        <a:defRPr kumimoji="1" sz="1801" b="1" kern="1200">
                          <a:solidFill>
                            <a:schemeClr val="lt1"/>
                          </a:solidFill>
                          <a:latin typeface="Tw Cen MT" panose="020B0602020104020603"/>
                        </a:defRPr>
                      </a:lvl6pPr>
                      <a:lvl7pPr marL="2742558" algn="l" defTabSz="914188" rtl="0" eaLnBrk="1" latinLnBrk="0" hangingPunct="1">
                        <a:defRPr kumimoji="1" sz="1801" b="1" kern="1200">
                          <a:solidFill>
                            <a:schemeClr val="lt1"/>
                          </a:solidFill>
                          <a:latin typeface="Tw Cen MT" panose="020B0602020104020603"/>
                        </a:defRPr>
                      </a:lvl7pPr>
                      <a:lvl8pPr marL="3199652" algn="l" defTabSz="914188" rtl="0" eaLnBrk="1" latinLnBrk="0" hangingPunct="1">
                        <a:defRPr kumimoji="1" sz="1801" b="1" kern="1200">
                          <a:solidFill>
                            <a:schemeClr val="lt1"/>
                          </a:solidFill>
                          <a:latin typeface="Tw Cen MT" panose="020B0602020104020603"/>
                        </a:defRPr>
                      </a:lvl8pPr>
                      <a:lvl9pPr marL="3656746" algn="l" defTabSz="914188" rtl="0" eaLnBrk="1" latinLnBrk="0" hangingPunct="1">
                        <a:defRPr kumimoji="1" sz="1801" b="1" kern="1200">
                          <a:solidFill>
                            <a:schemeClr val="lt1"/>
                          </a:solidFill>
                          <a:latin typeface="Tw Cen MT" panose="020B0602020104020603"/>
                        </a:defRPr>
                      </a:lvl9pPr>
                    </a:lstStyle>
                    <a:p>
                      <a:pPr algn="ctr"/>
                      <a:endParaRPr kumimoji="1" lang="en-US" altLang="ja-JP" sz="1400" b="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400" b="0" dirty="0">
                          <a:latin typeface="Meiryo UI" panose="020B0604030504040204" pitchFamily="50" charset="-128"/>
                          <a:ea typeface="Meiryo UI" panose="020B0604030504040204" pitchFamily="50" charset="-128"/>
                          <a:cs typeface="Meiryo UI" panose="020B0604030504040204" pitchFamily="50" charset="-128"/>
                        </a:rPr>
                        <a:t>2011</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139563" marR="139563" marT="69782" marB="69782"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2FA3EE"/>
                    </a:solidFill>
                  </a:tcPr>
                </a:tc>
                <a:tc>
                  <a:txBody>
                    <a:bodyPr/>
                    <a:lstStyle>
                      <a:lvl1pPr marL="0" algn="l" defTabSz="914188" rtl="0" eaLnBrk="1" latinLnBrk="0" hangingPunct="1">
                        <a:defRPr kumimoji="1" sz="1801" b="1" kern="1200">
                          <a:solidFill>
                            <a:schemeClr val="lt1"/>
                          </a:solidFill>
                          <a:latin typeface="Tw Cen MT" panose="020B0602020104020603"/>
                        </a:defRPr>
                      </a:lvl1pPr>
                      <a:lvl2pPr marL="457094" algn="l" defTabSz="914188" rtl="0" eaLnBrk="1" latinLnBrk="0" hangingPunct="1">
                        <a:defRPr kumimoji="1" sz="1801" b="1" kern="1200">
                          <a:solidFill>
                            <a:schemeClr val="lt1"/>
                          </a:solidFill>
                          <a:latin typeface="Tw Cen MT" panose="020B0602020104020603"/>
                        </a:defRPr>
                      </a:lvl2pPr>
                      <a:lvl3pPr marL="914188" algn="l" defTabSz="914188" rtl="0" eaLnBrk="1" latinLnBrk="0" hangingPunct="1">
                        <a:defRPr kumimoji="1" sz="1801" b="1" kern="1200">
                          <a:solidFill>
                            <a:schemeClr val="lt1"/>
                          </a:solidFill>
                          <a:latin typeface="Tw Cen MT" panose="020B0602020104020603"/>
                        </a:defRPr>
                      </a:lvl3pPr>
                      <a:lvl4pPr marL="1371282" algn="l" defTabSz="914188" rtl="0" eaLnBrk="1" latinLnBrk="0" hangingPunct="1">
                        <a:defRPr kumimoji="1" sz="1801" b="1" kern="1200">
                          <a:solidFill>
                            <a:schemeClr val="lt1"/>
                          </a:solidFill>
                          <a:latin typeface="Tw Cen MT" panose="020B0602020104020603"/>
                        </a:defRPr>
                      </a:lvl4pPr>
                      <a:lvl5pPr marL="1828371" algn="l" defTabSz="914188" rtl="0" eaLnBrk="1" latinLnBrk="0" hangingPunct="1">
                        <a:defRPr kumimoji="1" sz="1801" b="1" kern="1200">
                          <a:solidFill>
                            <a:schemeClr val="lt1"/>
                          </a:solidFill>
                          <a:latin typeface="Tw Cen MT" panose="020B0602020104020603"/>
                        </a:defRPr>
                      </a:lvl5pPr>
                      <a:lvl6pPr marL="2285468" algn="l" defTabSz="914188" rtl="0" eaLnBrk="1" latinLnBrk="0" hangingPunct="1">
                        <a:defRPr kumimoji="1" sz="1801" b="1" kern="1200">
                          <a:solidFill>
                            <a:schemeClr val="lt1"/>
                          </a:solidFill>
                          <a:latin typeface="Tw Cen MT" panose="020B0602020104020603"/>
                        </a:defRPr>
                      </a:lvl6pPr>
                      <a:lvl7pPr marL="2742558" algn="l" defTabSz="914188" rtl="0" eaLnBrk="1" latinLnBrk="0" hangingPunct="1">
                        <a:defRPr kumimoji="1" sz="1801" b="1" kern="1200">
                          <a:solidFill>
                            <a:schemeClr val="lt1"/>
                          </a:solidFill>
                          <a:latin typeface="Tw Cen MT" panose="020B0602020104020603"/>
                        </a:defRPr>
                      </a:lvl7pPr>
                      <a:lvl8pPr marL="3199652" algn="l" defTabSz="914188" rtl="0" eaLnBrk="1" latinLnBrk="0" hangingPunct="1">
                        <a:defRPr kumimoji="1" sz="1801" b="1" kern="1200">
                          <a:solidFill>
                            <a:schemeClr val="lt1"/>
                          </a:solidFill>
                          <a:latin typeface="Tw Cen MT" panose="020B0602020104020603"/>
                        </a:defRPr>
                      </a:lvl8pPr>
                      <a:lvl9pPr marL="3656746" algn="l" defTabSz="914188" rtl="0" eaLnBrk="1" latinLnBrk="0" hangingPunct="1">
                        <a:defRPr kumimoji="1" sz="1801" b="1" kern="1200">
                          <a:solidFill>
                            <a:schemeClr val="lt1"/>
                          </a:solidFill>
                          <a:latin typeface="Tw Cen MT" panose="020B0602020104020603"/>
                        </a:defRPr>
                      </a:lvl9pPr>
                    </a:lstStyle>
                    <a:p>
                      <a:pPr algn="ctr"/>
                      <a:endParaRPr kumimoji="1" lang="en-US" altLang="ja-JP" sz="1400" b="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400" b="0" dirty="0">
                          <a:latin typeface="Meiryo UI" panose="020B0604030504040204" pitchFamily="50" charset="-128"/>
                          <a:ea typeface="Meiryo UI" panose="020B0604030504040204" pitchFamily="50" charset="-128"/>
                          <a:cs typeface="Meiryo UI" panose="020B0604030504040204" pitchFamily="50" charset="-128"/>
                        </a:rPr>
                        <a:t>2012</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139563" marR="139563" marT="69782" marB="69782"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2FA3EE"/>
                    </a:solidFill>
                  </a:tcPr>
                </a:tc>
                <a:tc>
                  <a:txBody>
                    <a:bodyPr/>
                    <a:lstStyle>
                      <a:lvl1pPr marL="0" algn="l" defTabSz="914188" rtl="0" eaLnBrk="1" latinLnBrk="0" hangingPunct="1">
                        <a:defRPr kumimoji="1" sz="1801" b="1" kern="1200">
                          <a:solidFill>
                            <a:schemeClr val="lt1"/>
                          </a:solidFill>
                          <a:latin typeface="Tw Cen MT" panose="020B0602020104020603"/>
                        </a:defRPr>
                      </a:lvl1pPr>
                      <a:lvl2pPr marL="457094" algn="l" defTabSz="914188" rtl="0" eaLnBrk="1" latinLnBrk="0" hangingPunct="1">
                        <a:defRPr kumimoji="1" sz="1801" b="1" kern="1200">
                          <a:solidFill>
                            <a:schemeClr val="lt1"/>
                          </a:solidFill>
                          <a:latin typeface="Tw Cen MT" panose="020B0602020104020603"/>
                        </a:defRPr>
                      </a:lvl2pPr>
                      <a:lvl3pPr marL="914188" algn="l" defTabSz="914188" rtl="0" eaLnBrk="1" latinLnBrk="0" hangingPunct="1">
                        <a:defRPr kumimoji="1" sz="1801" b="1" kern="1200">
                          <a:solidFill>
                            <a:schemeClr val="lt1"/>
                          </a:solidFill>
                          <a:latin typeface="Tw Cen MT" panose="020B0602020104020603"/>
                        </a:defRPr>
                      </a:lvl3pPr>
                      <a:lvl4pPr marL="1371282" algn="l" defTabSz="914188" rtl="0" eaLnBrk="1" latinLnBrk="0" hangingPunct="1">
                        <a:defRPr kumimoji="1" sz="1801" b="1" kern="1200">
                          <a:solidFill>
                            <a:schemeClr val="lt1"/>
                          </a:solidFill>
                          <a:latin typeface="Tw Cen MT" panose="020B0602020104020603"/>
                        </a:defRPr>
                      </a:lvl4pPr>
                      <a:lvl5pPr marL="1828371" algn="l" defTabSz="914188" rtl="0" eaLnBrk="1" latinLnBrk="0" hangingPunct="1">
                        <a:defRPr kumimoji="1" sz="1801" b="1" kern="1200">
                          <a:solidFill>
                            <a:schemeClr val="lt1"/>
                          </a:solidFill>
                          <a:latin typeface="Tw Cen MT" panose="020B0602020104020603"/>
                        </a:defRPr>
                      </a:lvl5pPr>
                      <a:lvl6pPr marL="2285468" algn="l" defTabSz="914188" rtl="0" eaLnBrk="1" latinLnBrk="0" hangingPunct="1">
                        <a:defRPr kumimoji="1" sz="1801" b="1" kern="1200">
                          <a:solidFill>
                            <a:schemeClr val="lt1"/>
                          </a:solidFill>
                          <a:latin typeface="Tw Cen MT" panose="020B0602020104020603"/>
                        </a:defRPr>
                      </a:lvl6pPr>
                      <a:lvl7pPr marL="2742558" algn="l" defTabSz="914188" rtl="0" eaLnBrk="1" latinLnBrk="0" hangingPunct="1">
                        <a:defRPr kumimoji="1" sz="1801" b="1" kern="1200">
                          <a:solidFill>
                            <a:schemeClr val="lt1"/>
                          </a:solidFill>
                          <a:latin typeface="Tw Cen MT" panose="020B0602020104020603"/>
                        </a:defRPr>
                      </a:lvl7pPr>
                      <a:lvl8pPr marL="3199652" algn="l" defTabSz="914188" rtl="0" eaLnBrk="1" latinLnBrk="0" hangingPunct="1">
                        <a:defRPr kumimoji="1" sz="1801" b="1" kern="1200">
                          <a:solidFill>
                            <a:schemeClr val="lt1"/>
                          </a:solidFill>
                          <a:latin typeface="Tw Cen MT" panose="020B0602020104020603"/>
                        </a:defRPr>
                      </a:lvl8pPr>
                      <a:lvl9pPr marL="3656746" algn="l" defTabSz="914188" rtl="0" eaLnBrk="1" latinLnBrk="0" hangingPunct="1">
                        <a:defRPr kumimoji="1" sz="1801" b="1" kern="1200">
                          <a:solidFill>
                            <a:schemeClr val="lt1"/>
                          </a:solidFill>
                          <a:latin typeface="Tw Cen MT" panose="020B0602020104020603"/>
                        </a:defRPr>
                      </a:lvl9pPr>
                    </a:lstStyle>
                    <a:p>
                      <a:pPr algn="ctr"/>
                      <a:endParaRPr kumimoji="1" lang="en-US" altLang="ja-JP" sz="1400" b="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400" b="0" dirty="0">
                          <a:latin typeface="Meiryo UI" panose="020B0604030504040204" pitchFamily="50" charset="-128"/>
                          <a:ea typeface="Meiryo UI" panose="020B0604030504040204" pitchFamily="50" charset="-128"/>
                          <a:cs typeface="Meiryo UI" panose="020B0604030504040204" pitchFamily="50" charset="-128"/>
                        </a:rPr>
                        <a:t>2013</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139563" marR="139563" marT="69782" marB="69782"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2FA3EE"/>
                    </a:solidFill>
                  </a:tcPr>
                </a:tc>
                <a:tc>
                  <a:txBody>
                    <a:bodyPr/>
                    <a:lstStyle>
                      <a:lvl1pPr marL="0" algn="l" defTabSz="914188" rtl="0" eaLnBrk="1" latinLnBrk="0" hangingPunct="1">
                        <a:defRPr kumimoji="1" sz="1801" b="1" kern="1200">
                          <a:solidFill>
                            <a:schemeClr val="lt1"/>
                          </a:solidFill>
                          <a:latin typeface="Tw Cen MT" panose="020B0602020104020603"/>
                        </a:defRPr>
                      </a:lvl1pPr>
                      <a:lvl2pPr marL="457094" algn="l" defTabSz="914188" rtl="0" eaLnBrk="1" latinLnBrk="0" hangingPunct="1">
                        <a:defRPr kumimoji="1" sz="1801" b="1" kern="1200">
                          <a:solidFill>
                            <a:schemeClr val="lt1"/>
                          </a:solidFill>
                          <a:latin typeface="Tw Cen MT" panose="020B0602020104020603"/>
                        </a:defRPr>
                      </a:lvl2pPr>
                      <a:lvl3pPr marL="914188" algn="l" defTabSz="914188" rtl="0" eaLnBrk="1" latinLnBrk="0" hangingPunct="1">
                        <a:defRPr kumimoji="1" sz="1801" b="1" kern="1200">
                          <a:solidFill>
                            <a:schemeClr val="lt1"/>
                          </a:solidFill>
                          <a:latin typeface="Tw Cen MT" panose="020B0602020104020603"/>
                        </a:defRPr>
                      </a:lvl3pPr>
                      <a:lvl4pPr marL="1371282" algn="l" defTabSz="914188" rtl="0" eaLnBrk="1" latinLnBrk="0" hangingPunct="1">
                        <a:defRPr kumimoji="1" sz="1801" b="1" kern="1200">
                          <a:solidFill>
                            <a:schemeClr val="lt1"/>
                          </a:solidFill>
                          <a:latin typeface="Tw Cen MT" panose="020B0602020104020603"/>
                        </a:defRPr>
                      </a:lvl4pPr>
                      <a:lvl5pPr marL="1828371" algn="l" defTabSz="914188" rtl="0" eaLnBrk="1" latinLnBrk="0" hangingPunct="1">
                        <a:defRPr kumimoji="1" sz="1801" b="1" kern="1200">
                          <a:solidFill>
                            <a:schemeClr val="lt1"/>
                          </a:solidFill>
                          <a:latin typeface="Tw Cen MT" panose="020B0602020104020603"/>
                        </a:defRPr>
                      </a:lvl5pPr>
                      <a:lvl6pPr marL="2285468" algn="l" defTabSz="914188" rtl="0" eaLnBrk="1" latinLnBrk="0" hangingPunct="1">
                        <a:defRPr kumimoji="1" sz="1801" b="1" kern="1200">
                          <a:solidFill>
                            <a:schemeClr val="lt1"/>
                          </a:solidFill>
                          <a:latin typeface="Tw Cen MT" panose="020B0602020104020603"/>
                        </a:defRPr>
                      </a:lvl6pPr>
                      <a:lvl7pPr marL="2742558" algn="l" defTabSz="914188" rtl="0" eaLnBrk="1" latinLnBrk="0" hangingPunct="1">
                        <a:defRPr kumimoji="1" sz="1801" b="1" kern="1200">
                          <a:solidFill>
                            <a:schemeClr val="lt1"/>
                          </a:solidFill>
                          <a:latin typeface="Tw Cen MT" panose="020B0602020104020603"/>
                        </a:defRPr>
                      </a:lvl7pPr>
                      <a:lvl8pPr marL="3199652" algn="l" defTabSz="914188" rtl="0" eaLnBrk="1" latinLnBrk="0" hangingPunct="1">
                        <a:defRPr kumimoji="1" sz="1801" b="1" kern="1200">
                          <a:solidFill>
                            <a:schemeClr val="lt1"/>
                          </a:solidFill>
                          <a:latin typeface="Tw Cen MT" panose="020B0602020104020603"/>
                        </a:defRPr>
                      </a:lvl8pPr>
                      <a:lvl9pPr marL="3656746" algn="l" defTabSz="914188" rtl="0" eaLnBrk="1" latinLnBrk="0" hangingPunct="1">
                        <a:defRPr kumimoji="1" sz="1801" b="1" kern="1200">
                          <a:solidFill>
                            <a:schemeClr val="lt1"/>
                          </a:solidFill>
                          <a:latin typeface="Tw Cen MT" panose="020B0602020104020603"/>
                        </a:defRPr>
                      </a:lvl9pPr>
                    </a:lstStyle>
                    <a:p>
                      <a:pPr algn="ctr"/>
                      <a:endParaRPr kumimoji="1" lang="en-US" altLang="ja-JP" sz="1400" b="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400" b="0" dirty="0">
                          <a:latin typeface="Meiryo UI" panose="020B0604030504040204" pitchFamily="50" charset="-128"/>
                          <a:ea typeface="Meiryo UI" panose="020B0604030504040204" pitchFamily="50" charset="-128"/>
                          <a:cs typeface="Meiryo UI" panose="020B0604030504040204" pitchFamily="50" charset="-128"/>
                        </a:rPr>
                        <a:t>2014</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139563" marR="139563" marT="69782" marB="69782"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2FA3EE"/>
                    </a:solidFill>
                  </a:tcPr>
                </a:tc>
                <a:tc>
                  <a:txBody>
                    <a:bodyPr/>
                    <a:lstStyle>
                      <a:lvl1pPr marL="0" algn="l" defTabSz="914188" rtl="0" eaLnBrk="1" latinLnBrk="0" hangingPunct="1">
                        <a:defRPr kumimoji="1" sz="1801" b="1" kern="1200">
                          <a:solidFill>
                            <a:schemeClr val="lt1"/>
                          </a:solidFill>
                          <a:latin typeface="Tw Cen MT" panose="020B0602020104020603"/>
                        </a:defRPr>
                      </a:lvl1pPr>
                      <a:lvl2pPr marL="457094" algn="l" defTabSz="914188" rtl="0" eaLnBrk="1" latinLnBrk="0" hangingPunct="1">
                        <a:defRPr kumimoji="1" sz="1801" b="1" kern="1200">
                          <a:solidFill>
                            <a:schemeClr val="lt1"/>
                          </a:solidFill>
                          <a:latin typeface="Tw Cen MT" panose="020B0602020104020603"/>
                        </a:defRPr>
                      </a:lvl2pPr>
                      <a:lvl3pPr marL="914188" algn="l" defTabSz="914188" rtl="0" eaLnBrk="1" latinLnBrk="0" hangingPunct="1">
                        <a:defRPr kumimoji="1" sz="1801" b="1" kern="1200">
                          <a:solidFill>
                            <a:schemeClr val="lt1"/>
                          </a:solidFill>
                          <a:latin typeface="Tw Cen MT" panose="020B0602020104020603"/>
                        </a:defRPr>
                      </a:lvl3pPr>
                      <a:lvl4pPr marL="1371282" algn="l" defTabSz="914188" rtl="0" eaLnBrk="1" latinLnBrk="0" hangingPunct="1">
                        <a:defRPr kumimoji="1" sz="1801" b="1" kern="1200">
                          <a:solidFill>
                            <a:schemeClr val="lt1"/>
                          </a:solidFill>
                          <a:latin typeface="Tw Cen MT" panose="020B0602020104020603"/>
                        </a:defRPr>
                      </a:lvl4pPr>
                      <a:lvl5pPr marL="1828371" algn="l" defTabSz="914188" rtl="0" eaLnBrk="1" latinLnBrk="0" hangingPunct="1">
                        <a:defRPr kumimoji="1" sz="1801" b="1" kern="1200">
                          <a:solidFill>
                            <a:schemeClr val="lt1"/>
                          </a:solidFill>
                          <a:latin typeface="Tw Cen MT" panose="020B0602020104020603"/>
                        </a:defRPr>
                      </a:lvl5pPr>
                      <a:lvl6pPr marL="2285468" algn="l" defTabSz="914188" rtl="0" eaLnBrk="1" latinLnBrk="0" hangingPunct="1">
                        <a:defRPr kumimoji="1" sz="1801" b="1" kern="1200">
                          <a:solidFill>
                            <a:schemeClr val="lt1"/>
                          </a:solidFill>
                          <a:latin typeface="Tw Cen MT" panose="020B0602020104020603"/>
                        </a:defRPr>
                      </a:lvl6pPr>
                      <a:lvl7pPr marL="2742558" algn="l" defTabSz="914188" rtl="0" eaLnBrk="1" latinLnBrk="0" hangingPunct="1">
                        <a:defRPr kumimoji="1" sz="1801" b="1" kern="1200">
                          <a:solidFill>
                            <a:schemeClr val="lt1"/>
                          </a:solidFill>
                          <a:latin typeface="Tw Cen MT" panose="020B0602020104020603"/>
                        </a:defRPr>
                      </a:lvl7pPr>
                      <a:lvl8pPr marL="3199652" algn="l" defTabSz="914188" rtl="0" eaLnBrk="1" latinLnBrk="0" hangingPunct="1">
                        <a:defRPr kumimoji="1" sz="1801" b="1" kern="1200">
                          <a:solidFill>
                            <a:schemeClr val="lt1"/>
                          </a:solidFill>
                          <a:latin typeface="Tw Cen MT" panose="020B0602020104020603"/>
                        </a:defRPr>
                      </a:lvl8pPr>
                      <a:lvl9pPr marL="3656746" algn="l" defTabSz="914188" rtl="0" eaLnBrk="1" latinLnBrk="0" hangingPunct="1">
                        <a:defRPr kumimoji="1" sz="1801" b="1" kern="1200">
                          <a:solidFill>
                            <a:schemeClr val="lt1"/>
                          </a:solidFill>
                          <a:latin typeface="Tw Cen MT" panose="020B0602020104020603"/>
                        </a:defRPr>
                      </a:lvl9pPr>
                    </a:lstStyle>
                    <a:p>
                      <a:pPr algn="ctr"/>
                      <a:endParaRPr kumimoji="1" lang="en-US" altLang="ja-JP" sz="1400" b="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400" b="0" dirty="0">
                          <a:latin typeface="Meiryo UI" panose="020B0604030504040204" pitchFamily="50" charset="-128"/>
                          <a:ea typeface="Meiryo UI" panose="020B0604030504040204" pitchFamily="50" charset="-128"/>
                          <a:cs typeface="Meiryo UI" panose="020B0604030504040204" pitchFamily="50" charset="-128"/>
                        </a:rPr>
                        <a:t>2015</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139563" marR="139563" marT="69782" marB="69782"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2FA3EE"/>
                    </a:solidFill>
                  </a:tcPr>
                </a:tc>
                <a:tc>
                  <a:txBody>
                    <a:bodyPr/>
                    <a:lstStyle>
                      <a:lvl1pPr marL="0" algn="l" defTabSz="914188" rtl="0" eaLnBrk="1" latinLnBrk="0" hangingPunct="1">
                        <a:defRPr kumimoji="1" sz="1801" b="1" kern="1200">
                          <a:solidFill>
                            <a:schemeClr val="lt1"/>
                          </a:solidFill>
                          <a:latin typeface="Tw Cen MT" panose="020B0602020104020603"/>
                        </a:defRPr>
                      </a:lvl1pPr>
                      <a:lvl2pPr marL="457094" algn="l" defTabSz="914188" rtl="0" eaLnBrk="1" latinLnBrk="0" hangingPunct="1">
                        <a:defRPr kumimoji="1" sz="1801" b="1" kern="1200">
                          <a:solidFill>
                            <a:schemeClr val="lt1"/>
                          </a:solidFill>
                          <a:latin typeface="Tw Cen MT" panose="020B0602020104020603"/>
                        </a:defRPr>
                      </a:lvl2pPr>
                      <a:lvl3pPr marL="914188" algn="l" defTabSz="914188" rtl="0" eaLnBrk="1" latinLnBrk="0" hangingPunct="1">
                        <a:defRPr kumimoji="1" sz="1801" b="1" kern="1200">
                          <a:solidFill>
                            <a:schemeClr val="lt1"/>
                          </a:solidFill>
                          <a:latin typeface="Tw Cen MT" panose="020B0602020104020603"/>
                        </a:defRPr>
                      </a:lvl3pPr>
                      <a:lvl4pPr marL="1371282" algn="l" defTabSz="914188" rtl="0" eaLnBrk="1" latinLnBrk="0" hangingPunct="1">
                        <a:defRPr kumimoji="1" sz="1801" b="1" kern="1200">
                          <a:solidFill>
                            <a:schemeClr val="lt1"/>
                          </a:solidFill>
                          <a:latin typeface="Tw Cen MT" panose="020B0602020104020603"/>
                        </a:defRPr>
                      </a:lvl4pPr>
                      <a:lvl5pPr marL="1828371" algn="l" defTabSz="914188" rtl="0" eaLnBrk="1" latinLnBrk="0" hangingPunct="1">
                        <a:defRPr kumimoji="1" sz="1801" b="1" kern="1200">
                          <a:solidFill>
                            <a:schemeClr val="lt1"/>
                          </a:solidFill>
                          <a:latin typeface="Tw Cen MT" panose="020B0602020104020603"/>
                        </a:defRPr>
                      </a:lvl5pPr>
                      <a:lvl6pPr marL="2285468" algn="l" defTabSz="914188" rtl="0" eaLnBrk="1" latinLnBrk="0" hangingPunct="1">
                        <a:defRPr kumimoji="1" sz="1801" b="1" kern="1200">
                          <a:solidFill>
                            <a:schemeClr val="lt1"/>
                          </a:solidFill>
                          <a:latin typeface="Tw Cen MT" panose="020B0602020104020603"/>
                        </a:defRPr>
                      </a:lvl6pPr>
                      <a:lvl7pPr marL="2742558" algn="l" defTabSz="914188" rtl="0" eaLnBrk="1" latinLnBrk="0" hangingPunct="1">
                        <a:defRPr kumimoji="1" sz="1801" b="1" kern="1200">
                          <a:solidFill>
                            <a:schemeClr val="lt1"/>
                          </a:solidFill>
                          <a:latin typeface="Tw Cen MT" panose="020B0602020104020603"/>
                        </a:defRPr>
                      </a:lvl7pPr>
                      <a:lvl8pPr marL="3199652" algn="l" defTabSz="914188" rtl="0" eaLnBrk="1" latinLnBrk="0" hangingPunct="1">
                        <a:defRPr kumimoji="1" sz="1801" b="1" kern="1200">
                          <a:solidFill>
                            <a:schemeClr val="lt1"/>
                          </a:solidFill>
                          <a:latin typeface="Tw Cen MT" panose="020B0602020104020603"/>
                        </a:defRPr>
                      </a:lvl8pPr>
                      <a:lvl9pPr marL="3656746" algn="l" defTabSz="914188" rtl="0" eaLnBrk="1" latinLnBrk="0" hangingPunct="1">
                        <a:defRPr kumimoji="1" sz="1801" b="1" kern="1200">
                          <a:solidFill>
                            <a:schemeClr val="lt1"/>
                          </a:solidFill>
                          <a:latin typeface="Tw Cen MT" panose="020B0602020104020603"/>
                        </a:defRPr>
                      </a:lvl9pPr>
                    </a:lstStyle>
                    <a:p>
                      <a:pPr algn="ctr"/>
                      <a:endParaRPr kumimoji="1" lang="en-US" altLang="ja-JP" sz="1400" b="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400" b="0" dirty="0">
                          <a:latin typeface="Meiryo UI" panose="020B0604030504040204" pitchFamily="50" charset="-128"/>
                          <a:ea typeface="Meiryo UI" panose="020B0604030504040204" pitchFamily="50" charset="-128"/>
                          <a:cs typeface="Meiryo UI" panose="020B0604030504040204" pitchFamily="50" charset="-128"/>
                        </a:rPr>
                        <a:t>2016</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139563" marR="139563" marT="69782" marB="69782"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2FA3EE"/>
                    </a:solidFill>
                  </a:tcPr>
                </a:tc>
                <a:tc>
                  <a:txBody>
                    <a:bodyPr/>
                    <a:lstStyle>
                      <a:lvl1pPr marL="0" algn="l" defTabSz="914188" rtl="0" eaLnBrk="1" latinLnBrk="0" hangingPunct="1">
                        <a:defRPr kumimoji="1" sz="1801" b="1" kern="1200">
                          <a:solidFill>
                            <a:schemeClr val="lt1"/>
                          </a:solidFill>
                          <a:latin typeface="Tw Cen MT" panose="020B0602020104020603"/>
                        </a:defRPr>
                      </a:lvl1pPr>
                      <a:lvl2pPr marL="457094" algn="l" defTabSz="914188" rtl="0" eaLnBrk="1" latinLnBrk="0" hangingPunct="1">
                        <a:defRPr kumimoji="1" sz="1801" b="1" kern="1200">
                          <a:solidFill>
                            <a:schemeClr val="lt1"/>
                          </a:solidFill>
                          <a:latin typeface="Tw Cen MT" panose="020B0602020104020603"/>
                        </a:defRPr>
                      </a:lvl2pPr>
                      <a:lvl3pPr marL="914188" algn="l" defTabSz="914188" rtl="0" eaLnBrk="1" latinLnBrk="0" hangingPunct="1">
                        <a:defRPr kumimoji="1" sz="1801" b="1" kern="1200">
                          <a:solidFill>
                            <a:schemeClr val="lt1"/>
                          </a:solidFill>
                          <a:latin typeface="Tw Cen MT" panose="020B0602020104020603"/>
                        </a:defRPr>
                      </a:lvl3pPr>
                      <a:lvl4pPr marL="1371282" algn="l" defTabSz="914188" rtl="0" eaLnBrk="1" latinLnBrk="0" hangingPunct="1">
                        <a:defRPr kumimoji="1" sz="1801" b="1" kern="1200">
                          <a:solidFill>
                            <a:schemeClr val="lt1"/>
                          </a:solidFill>
                          <a:latin typeface="Tw Cen MT" panose="020B0602020104020603"/>
                        </a:defRPr>
                      </a:lvl4pPr>
                      <a:lvl5pPr marL="1828371" algn="l" defTabSz="914188" rtl="0" eaLnBrk="1" latinLnBrk="0" hangingPunct="1">
                        <a:defRPr kumimoji="1" sz="1801" b="1" kern="1200">
                          <a:solidFill>
                            <a:schemeClr val="lt1"/>
                          </a:solidFill>
                          <a:latin typeface="Tw Cen MT" panose="020B0602020104020603"/>
                        </a:defRPr>
                      </a:lvl5pPr>
                      <a:lvl6pPr marL="2285468" algn="l" defTabSz="914188" rtl="0" eaLnBrk="1" latinLnBrk="0" hangingPunct="1">
                        <a:defRPr kumimoji="1" sz="1801" b="1" kern="1200">
                          <a:solidFill>
                            <a:schemeClr val="lt1"/>
                          </a:solidFill>
                          <a:latin typeface="Tw Cen MT" panose="020B0602020104020603"/>
                        </a:defRPr>
                      </a:lvl6pPr>
                      <a:lvl7pPr marL="2742558" algn="l" defTabSz="914188" rtl="0" eaLnBrk="1" latinLnBrk="0" hangingPunct="1">
                        <a:defRPr kumimoji="1" sz="1801" b="1" kern="1200">
                          <a:solidFill>
                            <a:schemeClr val="lt1"/>
                          </a:solidFill>
                          <a:latin typeface="Tw Cen MT" panose="020B0602020104020603"/>
                        </a:defRPr>
                      </a:lvl7pPr>
                      <a:lvl8pPr marL="3199652" algn="l" defTabSz="914188" rtl="0" eaLnBrk="1" latinLnBrk="0" hangingPunct="1">
                        <a:defRPr kumimoji="1" sz="1801" b="1" kern="1200">
                          <a:solidFill>
                            <a:schemeClr val="lt1"/>
                          </a:solidFill>
                          <a:latin typeface="Tw Cen MT" panose="020B0602020104020603"/>
                        </a:defRPr>
                      </a:lvl8pPr>
                      <a:lvl9pPr marL="3656746" algn="l" defTabSz="914188" rtl="0" eaLnBrk="1" latinLnBrk="0" hangingPunct="1">
                        <a:defRPr kumimoji="1" sz="1801" b="1" kern="1200">
                          <a:solidFill>
                            <a:schemeClr val="lt1"/>
                          </a:solidFill>
                          <a:latin typeface="Tw Cen MT" panose="020B0602020104020603"/>
                        </a:defRPr>
                      </a:lvl9pPr>
                    </a:lstStyle>
                    <a:p>
                      <a:pPr algn="ctr"/>
                      <a:endParaRPr kumimoji="1" lang="en-US" altLang="ja-JP" sz="1400" b="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400" b="0" dirty="0">
                          <a:latin typeface="Meiryo UI" panose="020B0604030504040204" pitchFamily="50" charset="-128"/>
                          <a:ea typeface="Meiryo UI" panose="020B0604030504040204" pitchFamily="50" charset="-128"/>
                          <a:cs typeface="Meiryo UI" panose="020B0604030504040204" pitchFamily="50" charset="-128"/>
                        </a:rPr>
                        <a:t>2017</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139563" marR="139563" marT="69782" marB="69782"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2FA3EE"/>
                    </a:solidFill>
                  </a:tcPr>
                </a:tc>
                <a:tc>
                  <a:txBody>
                    <a:bodyPr/>
                    <a:lstStyle>
                      <a:lvl1pPr marL="0" algn="l" defTabSz="914188" rtl="0" eaLnBrk="1" latinLnBrk="0" hangingPunct="1">
                        <a:defRPr kumimoji="1" sz="1801" b="1" kern="1200">
                          <a:solidFill>
                            <a:schemeClr val="lt1"/>
                          </a:solidFill>
                          <a:latin typeface="Tw Cen MT" panose="020B0602020104020603"/>
                        </a:defRPr>
                      </a:lvl1pPr>
                      <a:lvl2pPr marL="457094" algn="l" defTabSz="914188" rtl="0" eaLnBrk="1" latinLnBrk="0" hangingPunct="1">
                        <a:defRPr kumimoji="1" sz="1801" b="1" kern="1200">
                          <a:solidFill>
                            <a:schemeClr val="lt1"/>
                          </a:solidFill>
                          <a:latin typeface="Tw Cen MT" panose="020B0602020104020603"/>
                        </a:defRPr>
                      </a:lvl2pPr>
                      <a:lvl3pPr marL="914188" algn="l" defTabSz="914188" rtl="0" eaLnBrk="1" latinLnBrk="0" hangingPunct="1">
                        <a:defRPr kumimoji="1" sz="1801" b="1" kern="1200">
                          <a:solidFill>
                            <a:schemeClr val="lt1"/>
                          </a:solidFill>
                          <a:latin typeface="Tw Cen MT" panose="020B0602020104020603"/>
                        </a:defRPr>
                      </a:lvl3pPr>
                      <a:lvl4pPr marL="1371282" algn="l" defTabSz="914188" rtl="0" eaLnBrk="1" latinLnBrk="0" hangingPunct="1">
                        <a:defRPr kumimoji="1" sz="1801" b="1" kern="1200">
                          <a:solidFill>
                            <a:schemeClr val="lt1"/>
                          </a:solidFill>
                          <a:latin typeface="Tw Cen MT" panose="020B0602020104020603"/>
                        </a:defRPr>
                      </a:lvl4pPr>
                      <a:lvl5pPr marL="1828371" algn="l" defTabSz="914188" rtl="0" eaLnBrk="1" latinLnBrk="0" hangingPunct="1">
                        <a:defRPr kumimoji="1" sz="1801" b="1" kern="1200">
                          <a:solidFill>
                            <a:schemeClr val="lt1"/>
                          </a:solidFill>
                          <a:latin typeface="Tw Cen MT" panose="020B0602020104020603"/>
                        </a:defRPr>
                      </a:lvl5pPr>
                      <a:lvl6pPr marL="2285468" algn="l" defTabSz="914188" rtl="0" eaLnBrk="1" latinLnBrk="0" hangingPunct="1">
                        <a:defRPr kumimoji="1" sz="1801" b="1" kern="1200">
                          <a:solidFill>
                            <a:schemeClr val="lt1"/>
                          </a:solidFill>
                          <a:latin typeface="Tw Cen MT" panose="020B0602020104020603"/>
                        </a:defRPr>
                      </a:lvl6pPr>
                      <a:lvl7pPr marL="2742558" algn="l" defTabSz="914188" rtl="0" eaLnBrk="1" latinLnBrk="0" hangingPunct="1">
                        <a:defRPr kumimoji="1" sz="1801" b="1" kern="1200">
                          <a:solidFill>
                            <a:schemeClr val="lt1"/>
                          </a:solidFill>
                          <a:latin typeface="Tw Cen MT" panose="020B0602020104020603"/>
                        </a:defRPr>
                      </a:lvl7pPr>
                      <a:lvl8pPr marL="3199652" algn="l" defTabSz="914188" rtl="0" eaLnBrk="1" latinLnBrk="0" hangingPunct="1">
                        <a:defRPr kumimoji="1" sz="1801" b="1" kern="1200">
                          <a:solidFill>
                            <a:schemeClr val="lt1"/>
                          </a:solidFill>
                          <a:latin typeface="Tw Cen MT" panose="020B0602020104020603"/>
                        </a:defRPr>
                      </a:lvl8pPr>
                      <a:lvl9pPr marL="3656746" algn="l" defTabSz="914188" rtl="0" eaLnBrk="1" latinLnBrk="0" hangingPunct="1">
                        <a:defRPr kumimoji="1" sz="1801" b="1" kern="1200">
                          <a:solidFill>
                            <a:schemeClr val="lt1"/>
                          </a:solidFill>
                          <a:latin typeface="Tw Cen MT" panose="020B0602020104020603"/>
                        </a:defRPr>
                      </a:lvl9pPr>
                    </a:lstStyle>
                    <a:p>
                      <a:pPr algn="ctr"/>
                      <a:endParaRPr kumimoji="1" lang="en-US" altLang="ja-JP" sz="1400" b="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400" b="0" dirty="0">
                          <a:latin typeface="Meiryo UI" panose="020B0604030504040204" pitchFamily="50" charset="-128"/>
                          <a:ea typeface="Meiryo UI" panose="020B0604030504040204" pitchFamily="50" charset="-128"/>
                          <a:cs typeface="Meiryo UI" panose="020B0604030504040204" pitchFamily="50" charset="-128"/>
                        </a:rPr>
                        <a:t>2018</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139563" marR="139563" marT="69782" marB="69782"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2FA3EE"/>
                    </a:solidFill>
                  </a:tcPr>
                </a:tc>
                <a:tc>
                  <a:txBody>
                    <a:bodyPr/>
                    <a:lstStyle>
                      <a:lvl1pPr marL="0" algn="l" defTabSz="914188" rtl="0" eaLnBrk="1" latinLnBrk="0" hangingPunct="1">
                        <a:defRPr kumimoji="1" sz="1801" b="1" kern="1200">
                          <a:solidFill>
                            <a:schemeClr val="lt1"/>
                          </a:solidFill>
                          <a:latin typeface="Tw Cen MT" panose="020B0602020104020603"/>
                        </a:defRPr>
                      </a:lvl1pPr>
                      <a:lvl2pPr marL="457094" algn="l" defTabSz="914188" rtl="0" eaLnBrk="1" latinLnBrk="0" hangingPunct="1">
                        <a:defRPr kumimoji="1" sz="1801" b="1" kern="1200">
                          <a:solidFill>
                            <a:schemeClr val="lt1"/>
                          </a:solidFill>
                          <a:latin typeface="Tw Cen MT" panose="020B0602020104020603"/>
                        </a:defRPr>
                      </a:lvl2pPr>
                      <a:lvl3pPr marL="914188" algn="l" defTabSz="914188" rtl="0" eaLnBrk="1" latinLnBrk="0" hangingPunct="1">
                        <a:defRPr kumimoji="1" sz="1801" b="1" kern="1200">
                          <a:solidFill>
                            <a:schemeClr val="lt1"/>
                          </a:solidFill>
                          <a:latin typeface="Tw Cen MT" panose="020B0602020104020603"/>
                        </a:defRPr>
                      </a:lvl3pPr>
                      <a:lvl4pPr marL="1371282" algn="l" defTabSz="914188" rtl="0" eaLnBrk="1" latinLnBrk="0" hangingPunct="1">
                        <a:defRPr kumimoji="1" sz="1801" b="1" kern="1200">
                          <a:solidFill>
                            <a:schemeClr val="lt1"/>
                          </a:solidFill>
                          <a:latin typeface="Tw Cen MT" panose="020B0602020104020603"/>
                        </a:defRPr>
                      </a:lvl4pPr>
                      <a:lvl5pPr marL="1828371" algn="l" defTabSz="914188" rtl="0" eaLnBrk="1" latinLnBrk="0" hangingPunct="1">
                        <a:defRPr kumimoji="1" sz="1801" b="1" kern="1200">
                          <a:solidFill>
                            <a:schemeClr val="lt1"/>
                          </a:solidFill>
                          <a:latin typeface="Tw Cen MT" panose="020B0602020104020603"/>
                        </a:defRPr>
                      </a:lvl5pPr>
                      <a:lvl6pPr marL="2285468" algn="l" defTabSz="914188" rtl="0" eaLnBrk="1" latinLnBrk="0" hangingPunct="1">
                        <a:defRPr kumimoji="1" sz="1801" b="1" kern="1200">
                          <a:solidFill>
                            <a:schemeClr val="lt1"/>
                          </a:solidFill>
                          <a:latin typeface="Tw Cen MT" panose="020B0602020104020603"/>
                        </a:defRPr>
                      </a:lvl6pPr>
                      <a:lvl7pPr marL="2742558" algn="l" defTabSz="914188" rtl="0" eaLnBrk="1" latinLnBrk="0" hangingPunct="1">
                        <a:defRPr kumimoji="1" sz="1801" b="1" kern="1200">
                          <a:solidFill>
                            <a:schemeClr val="lt1"/>
                          </a:solidFill>
                          <a:latin typeface="Tw Cen MT" panose="020B0602020104020603"/>
                        </a:defRPr>
                      </a:lvl7pPr>
                      <a:lvl8pPr marL="3199652" algn="l" defTabSz="914188" rtl="0" eaLnBrk="1" latinLnBrk="0" hangingPunct="1">
                        <a:defRPr kumimoji="1" sz="1801" b="1" kern="1200">
                          <a:solidFill>
                            <a:schemeClr val="lt1"/>
                          </a:solidFill>
                          <a:latin typeface="Tw Cen MT" panose="020B0602020104020603"/>
                        </a:defRPr>
                      </a:lvl8pPr>
                      <a:lvl9pPr marL="3656746" algn="l" defTabSz="914188" rtl="0" eaLnBrk="1" latinLnBrk="0" hangingPunct="1">
                        <a:defRPr kumimoji="1" sz="1801" b="1" kern="1200">
                          <a:solidFill>
                            <a:schemeClr val="lt1"/>
                          </a:solidFill>
                          <a:latin typeface="Tw Cen MT" panose="020B0602020104020603"/>
                        </a:defRPr>
                      </a:lvl9pPr>
                    </a:lstStyle>
                    <a:p>
                      <a:pPr algn="ctr"/>
                      <a:endParaRPr kumimoji="1" lang="en-US" altLang="ja-JP" sz="1400" b="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400" b="0" dirty="0">
                          <a:latin typeface="Meiryo UI" panose="020B0604030504040204" pitchFamily="50" charset="-128"/>
                          <a:ea typeface="Meiryo UI" panose="020B0604030504040204" pitchFamily="50" charset="-128"/>
                          <a:cs typeface="Meiryo UI" panose="020B0604030504040204" pitchFamily="50" charset="-128"/>
                        </a:rPr>
                        <a:t>2019</a:t>
                      </a:r>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139563" marR="139563" marT="69782" marB="69782"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2FA3EE"/>
                    </a:solidFill>
                  </a:tcPr>
                </a:tc>
                <a:tc>
                  <a:txBody>
                    <a:bodyPr/>
                    <a:lstStyle/>
                    <a:p>
                      <a:pPr algn="ctr"/>
                      <a:endParaRPr kumimoji="1" lang="en-US" altLang="ja-JP" sz="1400" b="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400" b="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2020</a:t>
                      </a:r>
                      <a:endParaRPr kumimoji="1" lang="ja-JP" altLang="en-US" sz="1400" b="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139563" marR="139563" marT="69782" marB="69782"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2FA3EE"/>
                    </a:solidFill>
                  </a:tcPr>
                </a:tc>
                <a:extLst>
                  <a:ext uri="{0D108BD9-81ED-4DB2-BD59-A6C34878D82A}">
                    <a16:rowId xmlns="" xmlns:a16="http://schemas.microsoft.com/office/drawing/2014/main" val="10000"/>
                  </a:ext>
                </a:extLst>
              </a:tr>
              <a:tr h="905690">
                <a:tc rowSpan="4">
                  <a:txBody>
                    <a:bodyPr/>
                    <a:lstStyle>
                      <a:lvl1pPr marL="0" algn="l" defTabSz="914188" rtl="0" eaLnBrk="1" latinLnBrk="0" hangingPunct="1">
                        <a:defRPr kumimoji="1" sz="1801" kern="1200">
                          <a:solidFill>
                            <a:schemeClr val="dk1"/>
                          </a:solidFill>
                          <a:latin typeface="Tw Cen MT" panose="020B0602020104020603"/>
                        </a:defRPr>
                      </a:lvl1pPr>
                      <a:lvl2pPr marL="457094" algn="l" defTabSz="914188" rtl="0" eaLnBrk="1" latinLnBrk="0" hangingPunct="1">
                        <a:defRPr kumimoji="1" sz="1801" kern="1200">
                          <a:solidFill>
                            <a:schemeClr val="dk1"/>
                          </a:solidFill>
                          <a:latin typeface="Tw Cen MT" panose="020B0602020104020603"/>
                        </a:defRPr>
                      </a:lvl2pPr>
                      <a:lvl3pPr marL="914188" algn="l" defTabSz="914188" rtl="0" eaLnBrk="1" latinLnBrk="0" hangingPunct="1">
                        <a:defRPr kumimoji="1" sz="1801" kern="1200">
                          <a:solidFill>
                            <a:schemeClr val="dk1"/>
                          </a:solidFill>
                          <a:latin typeface="Tw Cen MT" panose="020B0602020104020603"/>
                        </a:defRPr>
                      </a:lvl3pPr>
                      <a:lvl4pPr marL="1371282" algn="l" defTabSz="914188" rtl="0" eaLnBrk="1" latinLnBrk="0" hangingPunct="1">
                        <a:defRPr kumimoji="1" sz="1801" kern="1200">
                          <a:solidFill>
                            <a:schemeClr val="dk1"/>
                          </a:solidFill>
                          <a:latin typeface="Tw Cen MT" panose="020B0602020104020603"/>
                        </a:defRPr>
                      </a:lvl4pPr>
                      <a:lvl5pPr marL="1828371" algn="l" defTabSz="914188" rtl="0" eaLnBrk="1" latinLnBrk="0" hangingPunct="1">
                        <a:defRPr kumimoji="1" sz="1801" kern="1200">
                          <a:solidFill>
                            <a:schemeClr val="dk1"/>
                          </a:solidFill>
                          <a:latin typeface="Tw Cen MT" panose="020B0602020104020603"/>
                        </a:defRPr>
                      </a:lvl5pPr>
                      <a:lvl6pPr marL="2285468" algn="l" defTabSz="914188" rtl="0" eaLnBrk="1" latinLnBrk="0" hangingPunct="1">
                        <a:defRPr kumimoji="1" sz="1801" kern="1200">
                          <a:solidFill>
                            <a:schemeClr val="dk1"/>
                          </a:solidFill>
                          <a:latin typeface="Tw Cen MT" panose="020B0602020104020603"/>
                        </a:defRPr>
                      </a:lvl6pPr>
                      <a:lvl7pPr marL="2742558" algn="l" defTabSz="914188" rtl="0" eaLnBrk="1" latinLnBrk="0" hangingPunct="1">
                        <a:defRPr kumimoji="1" sz="1801" kern="1200">
                          <a:solidFill>
                            <a:schemeClr val="dk1"/>
                          </a:solidFill>
                          <a:latin typeface="Tw Cen MT" panose="020B0602020104020603"/>
                        </a:defRPr>
                      </a:lvl7pPr>
                      <a:lvl8pPr marL="3199652" algn="l" defTabSz="914188" rtl="0" eaLnBrk="1" latinLnBrk="0" hangingPunct="1">
                        <a:defRPr kumimoji="1" sz="1801" kern="1200">
                          <a:solidFill>
                            <a:schemeClr val="dk1"/>
                          </a:solidFill>
                          <a:latin typeface="Tw Cen MT" panose="020B0602020104020603"/>
                        </a:defRPr>
                      </a:lvl8pPr>
                      <a:lvl9pPr marL="3656746" algn="l" defTabSz="914188" rtl="0" eaLnBrk="1" latinLnBrk="0" hangingPunct="1">
                        <a:defRPr kumimoji="1" sz="1801" kern="1200">
                          <a:solidFill>
                            <a:schemeClr val="dk1"/>
                          </a:solidFill>
                          <a:latin typeface="Tw Cen MT" panose="020B0602020104020603"/>
                        </a:defRPr>
                      </a:lvl9pPr>
                    </a:lstStyle>
                    <a:p>
                      <a:pPr algn="ctr"/>
                      <a:r>
                        <a:rPr kumimoji="1" lang="ja-JP" altLang="en-US" sz="1400" b="0" dirty="0">
                          <a:latin typeface="Meiryo UI" panose="020B0604030504040204" pitchFamily="50" charset="-128"/>
                          <a:ea typeface="Meiryo UI" panose="020B0604030504040204" pitchFamily="50" charset="-128"/>
                          <a:cs typeface="Meiryo UI" panose="020B0604030504040204" pitchFamily="50" charset="-128"/>
                        </a:rPr>
                        <a:t>ハード</a:t>
                      </a:r>
                    </a:p>
                  </a:txBody>
                  <a:tcPr marL="139563" marR="139563" marT="69782" marB="69782" vert="eaVert"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FA3EE">
                        <a:tint val="40000"/>
                      </a:srgbClr>
                    </a:solidFill>
                  </a:tcPr>
                </a:tc>
                <a:tc>
                  <a:txBody>
                    <a:bodyPr/>
                    <a:lstStyle>
                      <a:lvl1pPr marL="0" algn="l" defTabSz="914188" rtl="0" eaLnBrk="1" latinLnBrk="0" hangingPunct="1">
                        <a:defRPr kumimoji="1" sz="1801" kern="1200">
                          <a:solidFill>
                            <a:schemeClr val="dk1"/>
                          </a:solidFill>
                          <a:latin typeface="Tw Cen MT" panose="020B0602020104020603"/>
                        </a:defRPr>
                      </a:lvl1pPr>
                      <a:lvl2pPr marL="457094" algn="l" defTabSz="914188" rtl="0" eaLnBrk="1" latinLnBrk="0" hangingPunct="1">
                        <a:defRPr kumimoji="1" sz="1801" kern="1200">
                          <a:solidFill>
                            <a:schemeClr val="dk1"/>
                          </a:solidFill>
                          <a:latin typeface="Tw Cen MT" panose="020B0602020104020603"/>
                        </a:defRPr>
                      </a:lvl2pPr>
                      <a:lvl3pPr marL="914188" algn="l" defTabSz="914188" rtl="0" eaLnBrk="1" latinLnBrk="0" hangingPunct="1">
                        <a:defRPr kumimoji="1" sz="1801" kern="1200">
                          <a:solidFill>
                            <a:schemeClr val="dk1"/>
                          </a:solidFill>
                          <a:latin typeface="Tw Cen MT" panose="020B0602020104020603"/>
                        </a:defRPr>
                      </a:lvl3pPr>
                      <a:lvl4pPr marL="1371282" algn="l" defTabSz="914188" rtl="0" eaLnBrk="1" latinLnBrk="0" hangingPunct="1">
                        <a:defRPr kumimoji="1" sz="1801" kern="1200">
                          <a:solidFill>
                            <a:schemeClr val="dk1"/>
                          </a:solidFill>
                          <a:latin typeface="Tw Cen MT" panose="020B0602020104020603"/>
                        </a:defRPr>
                      </a:lvl4pPr>
                      <a:lvl5pPr marL="1828371" algn="l" defTabSz="914188" rtl="0" eaLnBrk="1" latinLnBrk="0" hangingPunct="1">
                        <a:defRPr kumimoji="1" sz="1801" kern="1200">
                          <a:solidFill>
                            <a:schemeClr val="dk1"/>
                          </a:solidFill>
                          <a:latin typeface="Tw Cen MT" panose="020B0602020104020603"/>
                        </a:defRPr>
                      </a:lvl5pPr>
                      <a:lvl6pPr marL="2285468" algn="l" defTabSz="914188" rtl="0" eaLnBrk="1" latinLnBrk="0" hangingPunct="1">
                        <a:defRPr kumimoji="1" sz="1801" kern="1200">
                          <a:solidFill>
                            <a:schemeClr val="dk1"/>
                          </a:solidFill>
                          <a:latin typeface="Tw Cen MT" panose="020B0602020104020603"/>
                        </a:defRPr>
                      </a:lvl6pPr>
                      <a:lvl7pPr marL="2742558" algn="l" defTabSz="914188" rtl="0" eaLnBrk="1" latinLnBrk="0" hangingPunct="1">
                        <a:defRPr kumimoji="1" sz="1801" kern="1200">
                          <a:solidFill>
                            <a:schemeClr val="dk1"/>
                          </a:solidFill>
                          <a:latin typeface="Tw Cen MT" panose="020B0602020104020603"/>
                        </a:defRPr>
                      </a:lvl7pPr>
                      <a:lvl8pPr marL="3199652" algn="l" defTabSz="914188" rtl="0" eaLnBrk="1" latinLnBrk="0" hangingPunct="1">
                        <a:defRPr kumimoji="1" sz="1801" kern="1200">
                          <a:solidFill>
                            <a:schemeClr val="dk1"/>
                          </a:solidFill>
                          <a:latin typeface="Tw Cen MT" panose="020B0602020104020603"/>
                        </a:defRPr>
                      </a:lvl8pPr>
                      <a:lvl9pPr marL="3656746" algn="l" defTabSz="914188" rtl="0" eaLnBrk="1" latinLnBrk="0" hangingPunct="1">
                        <a:defRPr kumimoji="1" sz="1801" kern="1200">
                          <a:solidFill>
                            <a:schemeClr val="dk1"/>
                          </a:solidFill>
                          <a:latin typeface="Tw Cen MT" panose="020B0602020104020603"/>
                        </a:defRPr>
                      </a:lvl9pPr>
                    </a:lstStyle>
                    <a:p>
                      <a:r>
                        <a:rPr kumimoji="1" lang="ja-JP" altLang="en-US" sz="1100" b="0" dirty="0">
                          <a:latin typeface="Meiryo UI" panose="020B0604030504040204" pitchFamily="50" charset="-128"/>
                          <a:ea typeface="Meiryo UI" panose="020B0604030504040204" pitchFamily="50" charset="-128"/>
                          <a:cs typeface="Meiryo UI" panose="020B0604030504040204" pitchFamily="50" charset="-128"/>
                        </a:rPr>
                        <a:t>船着場</a:t>
                      </a:r>
                    </a:p>
                  </a:txBody>
                  <a:tcPr marL="139563" marR="139563" marT="69782" marB="69782"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FA3EE">
                        <a:tint val="40000"/>
                      </a:srgbClr>
                    </a:solidFill>
                  </a:tcPr>
                </a:tc>
                <a:tc>
                  <a:txBody>
                    <a:bodyPr/>
                    <a:lstStyle>
                      <a:lvl1pPr marL="0" algn="l" defTabSz="914188" rtl="0" eaLnBrk="1" latinLnBrk="0" hangingPunct="1">
                        <a:defRPr kumimoji="1" sz="1801" kern="1200">
                          <a:solidFill>
                            <a:schemeClr val="dk1"/>
                          </a:solidFill>
                          <a:latin typeface="Tw Cen MT" panose="020B0602020104020603"/>
                        </a:defRPr>
                      </a:lvl1pPr>
                      <a:lvl2pPr marL="457094" algn="l" defTabSz="914188" rtl="0" eaLnBrk="1" latinLnBrk="0" hangingPunct="1">
                        <a:defRPr kumimoji="1" sz="1801" kern="1200">
                          <a:solidFill>
                            <a:schemeClr val="dk1"/>
                          </a:solidFill>
                          <a:latin typeface="Tw Cen MT" panose="020B0602020104020603"/>
                        </a:defRPr>
                      </a:lvl2pPr>
                      <a:lvl3pPr marL="914188" algn="l" defTabSz="914188" rtl="0" eaLnBrk="1" latinLnBrk="0" hangingPunct="1">
                        <a:defRPr kumimoji="1" sz="1801" kern="1200">
                          <a:solidFill>
                            <a:schemeClr val="dk1"/>
                          </a:solidFill>
                          <a:latin typeface="Tw Cen MT" panose="020B0602020104020603"/>
                        </a:defRPr>
                      </a:lvl3pPr>
                      <a:lvl4pPr marL="1371282" algn="l" defTabSz="914188" rtl="0" eaLnBrk="1" latinLnBrk="0" hangingPunct="1">
                        <a:defRPr kumimoji="1" sz="1801" kern="1200">
                          <a:solidFill>
                            <a:schemeClr val="dk1"/>
                          </a:solidFill>
                          <a:latin typeface="Tw Cen MT" panose="020B0602020104020603"/>
                        </a:defRPr>
                      </a:lvl4pPr>
                      <a:lvl5pPr marL="1828371" algn="l" defTabSz="914188" rtl="0" eaLnBrk="1" latinLnBrk="0" hangingPunct="1">
                        <a:defRPr kumimoji="1" sz="1801" kern="1200">
                          <a:solidFill>
                            <a:schemeClr val="dk1"/>
                          </a:solidFill>
                          <a:latin typeface="Tw Cen MT" panose="020B0602020104020603"/>
                        </a:defRPr>
                      </a:lvl5pPr>
                      <a:lvl6pPr marL="2285468" algn="l" defTabSz="914188" rtl="0" eaLnBrk="1" latinLnBrk="0" hangingPunct="1">
                        <a:defRPr kumimoji="1" sz="1801" kern="1200">
                          <a:solidFill>
                            <a:schemeClr val="dk1"/>
                          </a:solidFill>
                          <a:latin typeface="Tw Cen MT" panose="020B0602020104020603"/>
                        </a:defRPr>
                      </a:lvl6pPr>
                      <a:lvl7pPr marL="2742558" algn="l" defTabSz="914188" rtl="0" eaLnBrk="1" latinLnBrk="0" hangingPunct="1">
                        <a:defRPr kumimoji="1" sz="1801" kern="1200">
                          <a:solidFill>
                            <a:schemeClr val="dk1"/>
                          </a:solidFill>
                          <a:latin typeface="Tw Cen MT" panose="020B0602020104020603"/>
                        </a:defRPr>
                      </a:lvl7pPr>
                      <a:lvl8pPr marL="3199652" algn="l" defTabSz="914188" rtl="0" eaLnBrk="1" latinLnBrk="0" hangingPunct="1">
                        <a:defRPr kumimoji="1" sz="1801" kern="1200">
                          <a:solidFill>
                            <a:schemeClr val="dk1"/>
                          </a:solidFill>
                          <a:latin typeface="Tw Cen MT" panose="020B0602020104020603"/>
                        </a:defRPr>
                      </a:lvl8pPr>
                      <a:lvl9pPr marL="3656746" algn="l" defTabSz="914188" rtl="0" eaLnBrk="1" latinLnBrk="0" hangingPunct="1">
                        <a:defRPr kumimoji="1" sz="1801" kern="1200">
                          <a:solidFill>
                            <a:schemeClr val="dk1"/>
                          </a:solidFill>
                          <a:latin typeface="Tw Cen MT" panose="020B0602020104020603"/>
                        </a:defRPr>
                      </a:lvl9pPr>
                    </a:lstStyle>
                    <a:p>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139563" marR="139563" marT="69782" marB="69782"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FA3EE">
                        <a:tint val="40000"/>
                      </a:srgbClr>
                    </a:solidFill>
                  </a:tcPr>
                </a:tc>
                <a:tc>
                  <a:txBody>
                    <a:bodyPr/>
                    <a:lstStyle>
                      <a:lvl1pPr marL="0" algn="l" defTabSz="914188" rtl="0" eaLnBrk="1" latinLnBrk="0" hangingPunct="1">
                        <a:defRPr kumimoji="1" sz="1801" kern="1200">
                          <a:solidFill>
                            <a:schemeClr val="dk1"/>
                          </a:solidFill>
                          <a:latin typeface="Tw Cen MT" panose="020B0602020104020603"/>
                        </a:defRPr>
                      </a:lvl1pPr>
                      <a:lvl2pPr marL="457094" algn="l" defTabSz="914188" rtl="0" eaLnBrk="1" latinLnBrk="0" hangingPunct="1">
                        <a:defRPr kumimoji="1" sz="1801" kern="1200">
                          <a:solidFill>
                            <a:schemeClr val="dk1"/>
                          </a:solidFill>
                          <a:latin typeface="Tw Cen MT" panose="020B0602020104020603"/>
                        </a:defRPr>
                      </a:lvl2pPr>
                      <a:lvl3pPr marL="914188" algn="l" defTabSz="914188" rtl="0" eaLnBrk="1" latinLnBrk="0" hangingPunct="1">
                        <a:defRPr kumimoji="1" sz="1801" kern="1200">
                          <a:solidFill>
                            <a:schemeClr val="dk1"/>
                          </a:solidFill>
                          <a:latin typeface="Tw Cen MT" panose="020B0602020104020603"/>
                        </a:defRPr>
                      </a:lvl3pPr>
                      <a:lvl4pPr marL="1371282" algn="l" defTabSz="914188" rtl="0" eaLnBrk="1" latinLnBrk="0" hangingPunct="1">
                        <a:defRPr kumimoji="1" sz="1801" kern="1200">
                          <a:solidFill>
                            <a:schemeClr val="dk1"/>
                          </a:solidFill>
                          <a:latin typeface="Tw Cen MT" panose="020B0602020104020603"/>
                        </a:defRPr>
                      </a:lvl4pPr>
                      <a:lvl5pPr marL="1828371" algn="l" defTabSz="914188" rtl="0" eaLnBrk="1" latinLnBrk="0" hangingPunct="1">
                        <a:defRPr kumimoji="1" sz="1801" kern="1200">
                          <a:solidFill>
                            <a:schemeClr val="dk1"/>
                          </a:solidFill>
                          <a:latin typeface="Tw Cen MT" panose="020B0602020104020603"/>
                        </a:defRPr>
                      </a:lvl5pPr>
                      <a:lvl6pPr marL="2285468" algn="l" defTabSz="914188" rtl="0" eaLnBrk="1" latinLnBrk="0" hangingPunct="1">
                        <a:defRPr kumimoji="1" sz="1801" kern="1200">
                          <a:solidFill>
                            <a:schemeClr val="dk1"/>
                          </a:solidFill>
                          <a:latin typeface="Tw Cen MT" panose="020B0602020104020603"/>
                        </a:defRPr>
                      </a:lvl6pPr>
                      <a:lvl7pPr marL="2742558" algn="l" defTabSz="914188" rtl="0" eaLnBrk="1" latinLnBrk="0" hangingPunct="1">
                        <a:defRPr kumimoji="1" sz="1801" kern="1200">
                          <a:solidFill>
                            <a:schemeClr val="dk1"/>
                          </a:solidFill>
                          <a:latin typeface="Tw Cen MT" panose="020B0602020104020603"/>
                        </a:defRPr>
                      </a:lvl7pPr>
                      <a:lvl8pPr marL="3199652" algn="l" defTabSz="914188" rtl="0" eaLnBrk="1" latinLnBrk="0" hangingPunct="1">
                        <a:defRPr kumimoji="1" sz="1801" kern="1200">
                          <a:solidFill>
                            <a:schemeClr val="dk1"/>
                          </a:solidFill>
                          <a:latin typeface="Tw Cen MT" panose="020B0602020104020603"/>
                        </a:defRPr>
                      </a:lvl8pPr>
                      <a:lvl9pPr marL="3656746" algn="l" defTabSz="914188" rtl="0" eaLnBrk="1" latinLnBrk="0" hangingPunct="1">
                        <a:defRPr kumimoji="1" sz="1801" kern="1200">
                          <a:solidFill>
                            <a:schemeClr val="dk1"/>
                          </a:solidFill>
                          <a:latin typeface="Tw Cen MT" panose="020B0602020104020603"/>
                        </a:defRPr>
                      </a:lvl9pPr>
                    </a:lstStyle>
                    <a:p>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139563" marR="139563" marT="69782" marB="69782"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FA3EE">
                        <a:tint val="40000"/>
                      </a:srgbClr>
                    </a:solidFill>
                  </a:tcPr>
                </a:tc>
                <a:tc>
                  <a:txBody>
                    <a:bodyPr/>
                    <a:lstStyle>
                      <a:lvl1pPr marL="0" algn="l" defTabSz="914188" rtl="0" eaLnBrk="1" latinLnBrk="0" hangingPunct="1">
                        <a:defRPr kumimoji="1" sz="1801" kern="1200">
                          <a:solidFill>
                            <a:schemeClr val="dk1"/>
                          </a:solidFill>
                          <a:latin typeface="Tw Cen MT" panose="020B0602020104020603"/>
                        </a:defRPr>
                      </a:lvl1pPr>
                      <a:lvl2pPr marL="457094" algn="l" defTabSz="914188" rtl="0" eaLnBrk="1" latinLnBrk="0" hangingPunct="1">
                        <a:defRPr kumimoji="1" sz="1801" kern="1200">
                          <a:solidFill>
                            <a:schemeClr val="dk1"/>
                          </a:solidFill>
                          <a:latin typeface="Tw Cen MT" panose="020B0602020104020603"/>
                        </a:defRPr>
                      </a:lvl2pPr>
                      <a:lvl3pPr marL="914188" algn="l" defTabSz="914188" rtl="0" eaLnBrk="1" latinLnBrk="0" hangingPunct="1">
                        <a:defRPr kumimoji="1" sz="1801" kern="1200">
                          <a:solidFill>
                            <a:schemeClr val="dk1"/>
                          </a:solidFill>
                          <a:latin typeface="Tw Cen MT" panose="020B0602020104020603"/>
                        </a:defRPr>
                      </a:lvl3pPr>
                      <a:lvl4pPr marL="1371282" algn="l" defTabSz="914188" rtl="0" eaLnBrk="1" latinLnBrk="0" hangingPunct="1">
                        <a:defRPr kumimoji="1" sz="1801" kern="1200">
                          <a:solidFill>
                            <a:schemeClr val="dk1"/>
                          </a:solidFill>
                          <a:latin typeface="Tw Cen MT" panose="020B0602020104020603"/>
                        </a:defRPr>
                      </a:lvl4pPr>
                      <a:lvl5pPr marL="1828371" algn="l" defTabSz="914188" rtl="0" eaLnBrk="1" latinLnBrk="0" hangingPunct="1">
                        <a:defRPr kumimoji="1" sz="1801" kern="1200">
                          <a:solidFill>
                            <a:schemeClr val="dk1"/>
                          </a:solidFill>
                          <a:latin typeface="Tw Cen MT" panose="020B0602020104020603"/>
                        </a:defRPr>
                      </a:lvl5pPr>
                      <a:lvl6pPr marL="2285468" algn="l" defTabSz="914188" rtl="0" eaLnBrk="1" latinLnBrk="0" hangingPunct="1">
                        <a:defRPr kumimoji="1" sz="1801" kern="1200">
                          <a:solidFill>
                            <a:schemeClr val="dk1"/>
                          </a:solidFill>
                          <a:latin typeface="Tw Cen MT" panose="020B0602020104020603"/>
                        </a:defRPr>
                      </a:lvl6pPr>
                      <a:lvl7pPr marL="2742558" algn="l" defTabSz="914188" rtl="0" eaLnBrk="1" latinLnBrk="0" hangingPunct="1">
                        <a:defRPr kumimoji="1" sz="1801" kern="1200">
                          <a:solidFill>
                            <a:schemeClr val="dk1"/>
                          </a:solidFill>
                          <a:latin typeface="Tw Cen MT" panose="020B0602020104020603"/>
                        </a:defRPr>
                      </a:lvl7pPr>
                      <a:lvl8pPr marL="3199652" algn="l" defTabSz="914188" rtl="0" eaLnBrk="1" latinLnBrk="0" hangingPunct="1">
                        <a:defRPr kumimoji="1" sz="1801" kern="1200">
                          <a:solidFill>
                            <a:schemeClr val="dk1"/>
                          </a:solidFill>
                          <a:latin typeface="Tw Cen MT" panose="020B0602020104020603"/>
                        </a:defRPr>
                      </a:lvl8pPr>
                      <a:lvl9pPr marL="3656746" algn="l" defTabSz="914188" rtl="0" eaLnBrk="1" latinLnBrk="0" hangingPunct="1">
                        <a:defRPr kumimoji="1" sz="1801" kern="1200">
                          <a:solidFill>
                            <a:schemeClr val="dk1"/>
                          </a:solidFill>
                          <a:latin typeface="Tw Cen MT" panose="020B0602020104020603"/>
                        </a:defRPr>
                      </a:lvl9pPr>
                    </a:lstStyle>
                    <a:p>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139563" marR="139563" marT="69782" marB="69782"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FA3EE">
                        <a:tint val="40000"/>
                      </a:srgbClr>
                    </a:solidFill>
                  </a:tcPr>
                </a:tc>
                <a:tc>
                  <a:txBody>
                    <a:bodyPr/>
                    <a:lstStyle>
                      <a:lvl1pPr marL="0" algn="l" defTabSz="914188" rtl="0" eaLnBrk="1" latinLnBrk="0" hangingPunct="1">
                        <a:defRPr kumimoji="1" sz="1801" kern="1200">
                          <a:solidFill>
                            <a:schemeClr val="dk1"/>
                          </a:solidFill>
                          <a:latin typeface="Tw Cen MT" panose="020B0602020104020603"/>
                        </a:defRPr>
                      </a:lvl1pPr>
                      <a:lvl2pPr marL="457094" algn="l" defTabSz="914188" rtl="0" eaLnBrk="1" latinLnBrk="0" hangingPunct="1">
                        <a:defRPr kumimoji="1" sz="1801" kern="1200">
                          <a:solidFill>
                            <a:schemeClr val="dk1"/>
                          </a:solidFill>
                          <a:latin typeface="Tw Cen MT" panose="020B0602020104020603"/>
                        </a:defRPr>
                      </a:lvl2pPr>
                      <a:lvl3pPr marL="914188" algn="l" defTabSz="914188" rtl="0" eaLnBrk="1" latinLnBrk="0" hangingPunct="1">
                        <a:defRPr kumimoji="1" sz="1801" kern="1200">
                          <a:solidFill>
                            <a:schemeClr val="dk1"/>
                          </a:solidFill>
                          <a:latin typeface="Tw Cen MT" panose="020B0602020104020603"/>
                        </a:defRPr>
                      </a:lvl3pPr>
                      <a:lvl4pPr marL="1371282" algn="l" defTabSz="914188" rtl="0" eaLnBrk="1" latinLnBrk="0" hangingPunct="1">
                        <a:defRPr kumimoji="1" sz="1801" kern="1200">
                          <a:solidFill>
                            <a:schemeClr val="dk1"/>
                          </a:solidFill>
                          <a:latin typeface="Tw Cen MT" panose="020B0602020104020603"/>
                        </a:defRPr>
                      </a:lvl4pPr>
                      <a:lvl5pPr marL="1828371" algn="l" defTabSz="914188" rtl="0" eaLnBrk="1" latinLnBrk="0" hangingPunct="1">
                        <a:defRPr kumimoji="1" sz="1801" kern="1200">
                          <a:solidFill>
                            <a:schemeClr val="dk1"/>
                          </a:solidFill>
                          <a:latin typeface="Tw Cen MT" panose="020B0602020104020603"/>
                        </a:defRPr>
                      </a:lvl5pPr>
                      <a:lvl6pPr marL="2285468" algn="l" defTabSz="914188" rtl="0" eaLnBrk="1" latinLnBrk="0" hangingPunct="1">
                        <a:defRPr kumimoji="1" sz="1801" kern="1200">
                          <a:solidFill>
                            <a:schemeClr val="dk1"/>
                          </a:solidFill>
                          <a:latin typeface="Tw Cen MT" panose="020B0602020104020603"/>
                        </a:defRPr>
                      </a:lvl6pPr>
                      <a:lvl7pPr marL="2742558" algn="l" defTabSz="914188" rtl="0" eaLnBrk="1" latinLnBrk="0" hangingPunct="1">
                        <a:defRPr kumimoji="1" sz="1801" kern="1200">
                          <a:solidFill>
                            <a:schemeClr val="dk1"/>
                          </a:solidFill>
                          <a:latin typeface="Tw Cen MT" panose="020B0602020104020603"/>
                        </a:defRPr>
                      </a:lvl7pPr>
                      <a:lvl8pPr marL="3199652" algn="l" defTabSz="914188" rtl="0" eaLnBrk="1" latinLnBrk="0" hangingPunct="1">
                        <a:defRPr kumimoji="1" sz="1801" kern="1200">
                          <a:solidFill>
                            <a:schemeClr val="dk1"/>
                          </a:solidFill>
                          <a:latin typeface="Tw Cen MT" panose="020B0602020104020603"/>
                        </a:defRPr>
                      </a:lvl8pPr>
                      <a:lvl9pPr marL="3656746" algn="l" defTabSz="914188" rtl="0" eaLnBrk="1" latinLnBrk="0" hangingPunct="1">
                        <a:defRPr kumimoji="1" sz="1801" kern="1200">
                          <a:solidFill>
                            <a:schemeClr val="dk1"/>
                          </a:solidFill>
                          <a:latin typeface="Tw Cen MT" panose="020B0602020104020603"/>
                        </a:defRPr>
                      </a:lvl9pPr>
                    </a:lstStyle>
                    <a:p>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139563" marR="139563" marT="69782" marB="69782"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FA3EE">
                        <a:tint val="40000"/>
                      </a:srgbClr>
                    </a:solidFill>
                  </a:tcPr>
                </a:tc>
                <a:tc>
                  <a:txBody>
                    <a:bodyPr/>
                    <a:lstStyle>
                      <a:lvl1pPr marL="0" algn="l" defTabSz="914188" rtl="0" eaLnBrk="1" latinLnBrk="0" hangingPunct="1">
                        <a:defRPr kumimoji="1" sz="1801" kern="1200">
                          <a:solidFill>
                            <a:schemeClr val="dk1"/>
                          </a:solidFill>
                          <a:latin typeface="Tw Cen MT" panose="020B0602020104020603"/>
                        </a:defRPr>
                      </a:lvl1pPr>
                      <a:lvl2pPr marL="457094" algn="l" defTabSz="914188" rtl="0" eaLnBrk="1" latinLnBrk="0" hangingPunct="1">
                        <a:defRPr kumimoji="1" sz="1801" kern="1200">
                          <a:solidFill>
                            <a:schemeClr val="dk1"/>
                          </a:solidFill>
                          <a:latin typeface="Tw Cen MT" panose="020B0602020104020603"/>
                        </a:defRPr>
                      </a:lvl2pPr>
                      <a:lvl3pPr marL="914188" algn="l" defTabSz="914188" rtl="0" eaLnBrk="1" latinLnBrk="0" hangingPunct="1">
                        <a:defRPr kumimoji="1" sz="1801" kern="1200">
                          <a:solidFill>
                            <a:schemeClr val="dk1"/>
                          </a:solidFill>
                          <a:latin typeface="Tw Cen MT" panose="020B0602020104020603"/>
                        </a:defRPr>
                      </a:lvl3pPr>
                      <a:lvl4pPr marL="1371282" algn="l" defTabSz="914188" rtl="0" eaLnBrk="1" latinLnBrk="0" hangingPunct="1">
                        <a:defRPr kumimoji="1" sz="1801" kern="1200">
                          <a:solidFill>
                            <a:schemeClr val="dk1"/>
                          </a:solidFill>
                          <a:latin typeface="Tw Cen MT" panose="020B0602020104020603"/>
                        </a:defRPr>
                      </a:lvl4pPr>
                      <a:lvl5pPr marL="1828371" algn="l" defTabSz="914188" rtl="0" eaLnBrk="1" latinLnBrk="0" hangingPunct="1">
                        <a:defRPr kumimoji="1" sz="1801" kern="1200">
                          <a:solidFill>
                            <a:schemeClr val="dk1"/>
                          </a:solidFill>
                          <a:latin typeface="Tw Cen MT" panose="020B0602020104020603"/>
                        </a:defRPr>
                      </a:lvl5pPr>
                      <a:lvl6pPr marL="2285468" algn="l" defTabSz="914188" rtl="0" eaLnBrk="1" latinLnBrk="0" hangingPunct="1">
                        <a:defRPr kumimoji="1" sz="1801" kern="1200">
                          <a:solidFill>
                            <a:schemeClr val="dk1"/>
                          </a:solidFill>
                          <a:latin typeface="Tw Cen MT" panose="020B0602020104020603"/>
                        </a:defRPr>
                      </a:lvl6pPr>
                      <a:lvl7pPr marL="2742558" algn="l" defTabSz="914188" rtl="0" eaLnBrk="1" latinLnBrk="0" hangingPunct="1">
                        <a:defRPr kumimoji="1" sz="1801" kern="1200">
                          <a:solidFill>
                            <a:schemeClr val="dk1"/>
                          </a:solidFill>
                          <a:latin typeface="Tw Cen MT" panose="020B0602020104020603"/>
                        </a:defRPr>
                      </a:lvl7pPr>
                      <a:lvl8pPr marL="3199652" algn="l" defTabSz="914188" rtl="0" eaLnBrk="1" latinLnBrk="0" hangingPunct="1">
                        <a:defRPr kumimoji="1" sz="1801" kern="1200">
                          <a:solidFill>
                            <a:schemeClr val="dk1"/>
                          </a:solidFill>
                          <a:latin typeface="Tw Cen MT" panose="020B0602020104020603"/>
                        </a:defRPr>
                      </a:lvl8pPr>
                      <a:lvl9pPr marL="3656746" algn="l" defTabSz="914188" rtl="0" eaLnBrk="1" latinLnBrk="0" hangingPunct="1">
                        <a:defRPr kumimoji="1" sz="1801" kern="1200">
                          <a:solidFill>
                            <a:schemeClr val="dk1"/>
                          </a:solidFill>
                          <a:latin typeface="Tw Cen MT" panose="020B0602020104020603"/>
                        </a:defRPr>
                      </a:lvl9pPr>
                    </a:lstStyle>
                    <a:p>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139563" marR="139563" marT="69782" marB="69782"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FA3EE">
                        <a:tint val="40000"/>
                      </a:srgbClr>
                    </a:solidFill>
                  </a:tcPr>
                </a:tc>
                <a:tc>
                  <a:txBody>
                    <a:bodyPr/>
                    <a:lstStyle>
                      <a:lvl1pPr marL="0" algn="l" defTabSz="914188" rtl="0" eaLnBrk="1" latinLnBrk="0" hangingPunct="1">
                        <a:defRPr kumimoji="1" sz="1801" kern="1200">
                          <a:solidFill>
                            <a:schemeClr val="dk1"/>
                          </a:solidFill>
                          <a:latin typeface="Tw Cen MT" panose="020B0602020104020603"/>
                        </a:defRPr>
                      </a:lvl1pPr>
                      <a:lvl2pPr marL="457094" algn="l" defTabSz="914188" rtl="0" eaLnBrk="1" latinLnBrk="0" hangingPunct="1">
                        <a:defRPr kumimoji="1" sz="1801" kern="1200">
                          <a:solidFill>
                            <a:schemeClr val="dk1"/>
                          </a:solidFill>
                          <a:latin typeface="Tw Cen MT" panose="020B0602020104020603"/>
                        </a:defRPr>
                      </a:lvl2pPr>
                      <a:lvl3pPr marL="914188" algn="l" defTabSz="914188" rtl="0" eaLnBrk="1" latinLnBrk="0" hangingPunct="1">
                        <a:defRPr kumimoji="1" sz="1801" kern="1200">
                          <a:solidFill>
                            <a:schemeClr val="dk1"/>
                          </a:solidFill>
                          <a:latin typeface="Tw Cen MT" panose="020B0602020104020603"/>
                        </a:defRPr>
                      </a:lvl3pPr>
                      <a:lvl4pPr marL="1371282" algn="l" defTabSz="914188" rtl="0" eaLnBrk="1" latinLnBrk="0" hangingPunct="1">
                        <a:defRPr kumimoji="1" sz="1801" kern="1200">
                          <a:solidFill>
                            <a:schemeClr val="dk1"/>
                          </a:solidFill>
                          <a:latin typeface="Tw Cen MT" panose="020B0602020104020603"/>
                        </a:defRPr>
                      </a:lvl4pPr>
                      <a:lvl5pPr marL="1828371" algn="l" defTabSz="914188" rtl="0" eaLnBrk="1" latinLnBrk="0" hangingPunct="1">
                        <a:defRPr kumimoji="1" sz="1801" kern="1200">
                          <a:solidFill>
                            <a:schemeClr val="dk1"/>
                          </a:solidFill>
                          <a:latin typeface="Tw Cen MT" panose="020B0602020104020603"/>
                        </a:defRPr>
                      </a:lvl5pPr>
                      <a:lvl6pPr marL="2285468" algn="l" defTabSz="914188" rtl="0" eaLnBrk="1" latinLnBrk="0" hangingPunct="1">
                        <a:defRPr kumimoji="1" sz="1801" kern="1200">
                          <a:solidFill>
                            <a:schemeClr val="dk1"/>
                          </a:solidFill>
                          <a:latin typeface="Tw Cen MT" panose="020B0602020104020603"/>
                        </a:defRPr>
                      </a:lvl6pPr>
                      <a:lvl7pPr marL="2742558" algn="l" defTabSz="914188" rtl="0" eaLnBrk="1" latinLnBrk="0" hangingPunct="1">
                        <a:defRPr kumimoji="1" sz="1801" kern="1200">
                          <a:solidFill>
                            <a:schemeClr val="dk1"/>
                          </a:solidFill>
                          <a:latin typeface="Tw Cen MT" panose="020B0602020104020603"/>
                        </a:defRPr>
                      </a:lvl7pPr>
                      <a:lvl8pPr marL="3199652" algn="l" defTabSz="914188" rtl="0" eaLnBrk="1" latinLnBrk="0" hangingPunct="1">
                        <a:defRPr kumimoji="1" sz="1801" kern="1200">
                          <a:solidFill>
                            <a:schemeClr val="dk1"/>
                          </a:solidFill>
                          <a:latin typeface="Tw Cen MT" panose="020B0602020104020603"/>
                        </a:defRPr>
                      </a:lvl8pPr>
                      <a:lvl9pPr marL="3656746" algn="l" defTabSz="914188" rtl="0" eaLnBrk="1" latinLnBrk="0" hangingPunct="1">
                        <a:defRPr kumimoji="1" sz="1801" kern="1200">
                          <a:solidFill>
                            <a:schemeClr val="dk1"/>
                          </a:solidFill>
                          <a:latin typeface="Tw Cen MT" panose="020B0602020104020603"/>
                        </a:defRPr>
                      </a:lvl9pPr>
                    </a:lstStyle>
                    <a:p>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139563" marR="139563" marT="69782" marB="69782"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FA3EE">
                        <a:tint val="40000"/>
                      </a:srgbClr>
                    </a:solidFill>
                  </a:tcPr>
                </a:tc>
                <a:tc>
                  <a:txBody>
                    <a:bodyPr/>
                    <a:lstStyle>
                      <a:lvl1pPr marL="0" algn="l" defTabSz="914188" rtl="0" eaLnBrk="1" latinLnBrk="0" hangingPunct="1">
                        <a:defRPr kumimoji="1" sz="1801" kern="1200">
                          <a:solidFill>
                            <a:schemeClr val="dk1"/>
                          </a:solidFill>
                          <a:latin typeface="Tw Cen MT" panose="020B0602020104020603"/>
                        </a:defRPr>
                      </a:lvl1pPr>
                      <a:lvl2pPr marL="457094" algn="l" defTabSz="914188" rtl="0" eaLnBrk="1" latinLnBrk="0" hangingPunct="1">
                        <a:defRPr kumimoji="1" sz="1801" kern="1200">
                          <a:solidFill>
                            <a:schemeClr val="dk1"/>
                          </a:solidFill>
                          <a:latin typeface="Tw Cen MT" panose="020B0602020104020603"/>
                        </a:defRPr>
                      </a:lvl2pPr>
                      <a:lvl3pPr marL="914188" algn="l" defTabSz="914188" rtl="0" eaLnBrk="1" latinLnBrk="0" hangingPunct="1">
                        <a:defRPr kumimoji="1" sz="1801" kern="1200">
                          <a:solidFill>
                            <a:schemeClr val="dk1"/>
                          </a:solidFill>
                          <a:latin typeface="Tw Cen MT" panose="020B0602020104020603"/>
                        </a:defRPr>
                      </a:lvl3pPr>
                      <a:lvl4pPr marL="1371282" algn="l" defTabSz="914188" rtl="0" eaLnBrk="1" latinLnBrk="0" hangingPunct="1">
                        <a:defRPr kumimoji="1" sz="1801" kern="1200">
                          <a:solidFill>
                            <a:schemeClr val="dk1"/>
                          </a:solidFill>
                          <a:latin typeface="Tw Cen MT" panose="020B0602020104020603"/>
                        </a:defRPr>
                      </a:lvl4pPr>
                      <a:lvl5pPr marL="1828371" algn="l" defTabSz="914188" rtl="0" eaLnBrk="1" latinLnBrk="0" hangingPunct="1">
                        <a:defRPr kumimoji="1" sz="1801" kern="1200">
                          <a:solidFill>
                            <a:schemeClr val="dk1"/>
                          </a:solidFill>
                          <a:latin typeface="Tw Cen MT" panose="020B0602020104020603"/>
                        </a:defRPr>
                      </a:lvl5pPr>
                      <a:lvl6pPr marL="2285468" algn="l" defTabSz="914188" rtl="0" eaLnBrk="1" latinLnBrk="0" hangingPunct="1">
                        <a:defRPr kumimoji="1" sz="1801" kern="1200">
                          <a:solidFill>
                            <a:schemeClr val="dk1"/>
                          </a:solidFill>
                          <a:latin typeface="Tw Cen MT" panose="020B0602020104020603"/>
                        </a:defRPr>
                      </a:lvl6pPr>
                      <a:lvl7pPr marL="2742558" algn="l" defTabSz="914188" rtl="0" eaLnBrk="1" latinLnBrk="0" hangingPunct="1">
                        <a:defRPr kumimoji="1" sz="1801" kern="1200">
                          <a:solidFill>
                            <a:schemeClr val="dk1"/>
                          </a:solidFill>
                          <a:latin typeface="Tw Cen MT" panose="020B0602020104020603"/>
                        </a:defRPr>
                      </a:lvl7pPr>
                      <a:lvl8pPr marL="3199652" algn="l" defTabSz="914188" rtl="0" eaLnBrk="1" latinLnBrk="0" hangingPunct="1">
                        <a:defRPr kumimoji="1" sz="1801" kern="1200">
                          <a:solidFill>
                            <a:schemeClr val="dk1"/>
                          </a:solidFill>
                          <a:latin typeface="Tw Cen MT" panose="020B0602020104020603"/>
                        </a:defRPr>
                      </a:lvl8pPr>
                      <a:lvl9pPr marL="3656746" algn="l" defTabSz="914188" rtl="0" eaLnBrk="1" latinLnBrk="0" hangingPunct="1">
                        <a:defRPr kumimoji="1" sz="1801" kern="1200">
                          <a:solidFill>
                            <a:schemeClr val="dk1"/>
                          </a:solidFill>
                          <a:latin typeface="Tw Cen MT" panose="020B0602020104020603"/>
                        </a:defRPr>
                      </a:lvl9pPr>
                    </a:lstStyle>
                    <a:p>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139563" marR="139563" marT="69782" marB="69782"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FA3EE">
                        <a:tint val="40000"/>
                      </a:srgbClr>
                    </a:solidFill>
                  </a:tcPr>
                </a:tc>
                <a:tc>
                  <a:txBody>
                    <a:bodyPr/>
                    <a:lstStyle>
                      <a:lvl1pPr marL="0" algn="l" defTabSz="914188" rtl="0" eaLnBrk="1" latinLnBrk="0" hangingPunct="1">
                        <a:defRPr kumimoji="1" sz="1801" kern="1200">
                          <a:solidFill>
                            <a:schemeClr val="dk1"/>
                          </a:solidFill>
                          <a:latin typeface="Tw Cen MT" panose="020B0602020104020603"/>
                        </a:defRPr>
                      </a:lvl1pPr>
                      <a:lvl2pPr marL="457094" algn="l" defTabSz="914188" rtl="0" eaLnBrk="1" latinLnBrk="0" hangingPunct="1">
                        <a:defRPr kumimoji="1" sz="1801" kern="1200">
                          <a:solidFill>
                            <a:schemeClr val="dk1"/>
                          </a:solidFill>
                          <a:latin typeface="Tw Cen MT" panose="020B0602020104020603"/>
                        </a:defRPr>
                      </a:lvl2pPr>
                      <a:lvl3pPr marL="914188" algn="l" defTabSz="914188" rtl="0" eaLnBrk="1" latinLnBrk="0" hangingPunct="1">
                        <a:defRPr kumimoji="1" sz="1801" kern="1200">
                          <a:solidFill>
                            <a:schemeClr val="dk1"/>
                          </a:solidFill>
                          <a:latin typeface="Tw Cen MT" panose="020B0602020104020603"/>
                        </a:defRPr>
                      </a:lvl3pPr>
                      <a:lvl4pPr marL="1371282" algn="l" defTabSz="914188" rtl="0" eaLnBrk="1" latinLnBrk="0" hangingPunct="1">
                        <a:defRPr kumimoji="1" sz="1801" kern="1200">
                          <a:solidFill>
                            <a:schemeClr val="dk1"/>
                          </a:solidFill>
                          <a:latin typeface="Tw Cen MT" panose="020B0602020104020603"/>
                        </a:defRPr>
                      </a:lvl4pPr>
                      <a:lvl5pPr marL="1828371" algn="l" defTabSz="914188" rtl="0" eaLnBrk="1" latinLnBrk="0" hangingPunct="1">
                        <a:defRPr kumimoji="1" sz="1801" kern="1200">
                          <a:solidFill>
                            <a:schemeClr val="dk1"/>
                          </a:solidFill>
                          <a:latin typeface="Tw Cen MT" panose="020B0602020104020603"/>
                        </a:defRPr>
                      </a:lvl5pPr>
                      <a:lvl6pPr marL="2285468" algn="l" defTabSz="914188" rtl="0" eaLnBrk="1" latinLnBrk="0" hangingPunct="1">
                        <a:defRPr kumimoji="1" sz="1801" kern="1200">
                          <a:solidFill>
                            <a:schemeClr val="dk1"/>
                          </a:solidFill>
                          <a:latin typeface="Tw Cen MT" panose="020B0602020104020603"/>
                        </a:defRPr>
                      </a:lvl6pPr>
                      <a:lvl7pPr marL="2742558" algn="l" defTabSz="914188" rtl="0" eaLnBrk="1" latinLnBrk="0" hangingPunct="1">
                        <a:defRPr kumimoji="1" sz="1801" kern="1200">
                          <a:solidFill>
                            <a:schemeClr val="dk1"/>
                          </a:solidFill>
                          <a:latin typeface="Tw Cen MT" panose="020B0602020104020603"/>
                        </a:defRPr>
                      </a:lvl7pPr>
                      <a:lvl8pPr marL="3199652" algn="l" defTabSz="914188" rtl="0" eaLnBrk="1" latinLnBrk="0" hangingPunct="1">
                        <a:defRPr kumimoji="1" sz="1801" kern="1200">
                          <a:solidFill>
                            <a:schemeClr val="dk1"/>
                          </a:solidFill>
                          <a:latin typeface="Tw Cen MT" panose="020B0602020104020603"/>
                        </a:defRPr>
                      </a:lvl8pPr>
                      <a:lvl9pPr marL="3656746" algn="l" defTabSz="914188" rtl="0" eaLnBrk="1" latinLnBrk="0" hangingPunct="1">
                        <a:defRPr kumimoji="1" sz="1801" kern="1200">
                          <a:solidFill>
                            <a:schemeClr val="dk1"/>
                          </a:solidFill>
                          <a:latin typeface="Tw Cen MT" panose="020B0602020104020603"/>
                        </a:defRPr>
                      </a:lvl9pPr>
                    </a:lstStyle>
                    <a:p>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139563" marR="139563" marT="69782" marB="69782"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FA3EE">
                        <a:tint val="40000"/>
                      </a:srgbClr>
                    </a:solidFill>
                  </a:tcPr>
                </a:tc>
                <a:tc>
                  <a:txBody>
                    <a:bodyPr/>
                    <a:lstStyle>
                      <a:lvl1pPr marL="0" algn="l" defTabSz="914188" rtl="0" eaLnBrk="1" latinLnBrk="0" hangingPunct="1">
                        <a:defRPr kumimoji="1" sz="1801" kern="1200">
                          <a:solidFill>
                            <a:schemeClr val="dk1"/>
                          </a:solidFill>
                          <a:latin typeface="Tw Cen MT" panose="020B0602020104020603"/>
                        </a:defRPr>
                      </a:lvl1pPr>
                      <a:lvl2pPr marL="457094" algn="l" defTabSz="914188" rtl="0" eaLnBrk="1" latinLnBrk="0" hangingPunct="1">
                        <a:defRPr kumimoji="1" sz="1801" kern="1200">
                          <a:solidFill>
                            <a:schemeClr val="dk1"/>
                          </a:solidFill>
                          <a:latin typeface="Tw Cen MT" panose="020B0602020104020603"/>
                        </a:defRPr>
                      </a:lvl2pPr>
                      <a:lvl3pPr marL="914188" algn="l" defTabSz="914188" rtl="0" eaLnBrk="1" latinLnBrk="0" hangingPunct="1">
                        <a:defRPr kumimoji="1" sz="1801" kern="1200">
                          <a:solidFill>
                            <a:schemeClr val="dk1"/>
                          </a:solidFill>
                          <a:latin typeface="Tw Cen MT" panose="020B0602020104020603"/>
                        </a:defRPr>
                      </a:lvl3pPr>
                      <a:lvl4pPr marL="1371282" algn="l" defTabSz="914188" rtl="0" eaLnBrk="1" latinLnBrk="0" hangingPunct="1">
                        <a:defRPr kumimoji="1" sz="1801" kern="1200">
                          <a:solidFill>
                            <a:schemeClr val="dk1"/>
                          </a:solidFill>
                          <a:latin typeface="Tw Cen MT" panose="020B0602020104020603"/>
                        </a:defRPr>
                      </a:lvl4pPr>
                      <a:lvl5pPr marL="1828371" algn="l" defTabSz="914188" rtl="0" eaLnBrk="1" latinLnBrk="0" hangingPunct="1">
                        <a:defRPr kumimoji="1" sz="1801" kern="1200">
                          <a:solidFill>
                            <a:schemeClr val="dk1"/>
                          </a:solidFill>
                          <a:latin typeface="Tw Cen MT" panose="020B0602020104020603"/>
                        </a:defRPr>
                      </a:lvl5pPr>
                      <a:lvl6pPr marL="2285468" algn="l" defTabSz="914188" rtl="0" eaLnBrk="1" latinLnBrk="0" hangingPunct="1">
                        <a:defRPr kumimoji="1" sz="1801" kern="1200">
                          <a:solidFill>
                            <a:schemeClr val="dk1"/>
                          </a:solidFill>
                          <a:latin typeface="Tw Cen MT" panose="020B0602020104020603"/>
                        </a:defRPr>
                      </a:lvl6pPr>
                      <a:lvl7pPr marL="2742558" algn="l" defTabSz="914188" rtl="0" eaLnBrk="1" latinLnBrk="0" hangingPunct="1">
                        <a:defRPr kumimoji="1" sz="1801" kern="1200">
                          <a:solidFill>
                            <a:schemeClr val="dk1"/>
                          </a:solidFill>
                          <a:latin typeface="Tw Cen MT" panose="020B0602020104020603"/>
                        </a:defRPr>
                      </a:lvl7pPr>
                      <a:lvl8pPr marL="3199652" algn="l" defTabSz="914188" rtl="0" eaLnBrk="1" latinLnBrk="0" hangingPunct="1">
                        <a:defRPr kumimoji="1" sz="1801" kern="1200">
                          <a:solidFill>
                            <a:schemeClr val="dk1"/>
                          </a:solidFill>
                          <a:latin typeface="Tw Cen MT" panose="020B0602020104020603"/>
                        </a:defRPr>
                      </a:lvl8pPr>
                      <a:lvl9pPr marL="3656746" algn="l" defTabSz="914188" rtl="0" eaLnBrk="1" latinLnBrk="0" hangingPunct="1">
                        <a:defRPr kumimoji="1" sz="1801" kern="1200">
                          <a:solidFill>
                            <a:schemeClr val="dk1"/>
                          </a:solidFill>
                          <a:latin typeface="Tw Cen MT" panose="020B0602020104020603"/>
                        </a:defRPr>
                      </a:lvl9pPr>
                    </a:lstStyle>
                    <a:p>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139563" marR="139563" marT="69782" marB="69782"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FA3EE">
                        <a:tint val="40000"/>
                      </a:srgbClr>
                    </a:solidFill>
                  </a:tcPr>
                </a:tc>
                <a:tc>
                  <a:txBody>
                    <a:bodyPr/>
                    <a:lstStyle>
                      <a:lvl1pPr marL="0" algn="l" defTabSz="914188" rtl="0" eaLnBrk="1" latinLnBrk="0" hangingPunct="1">
                        <a:defRPr kumimoji="1" sz="1801" kern="1200">
                          <a:solidFill>
                            <a:schemeClr val="dk1"/>
                          </a:solidFill>
                          <a:latin typeface="Tw Cen MT" panose="020B0602020104020603"/>
                        </a:defRPr>
                      </a:lvl1pPr>
                      <a:lvl2pPr marL="457094" algn="l" defTabSz="914188" rtl="0" eaLnBrk="1" latinLnBrk="0" hangingPunct="1">
                        <a:defRPr kumimoji="1" sz="1801" kern="1200">
                          <a:solidFill>
                            <a:schemeClr val="dk1"/>
                          </a:solidFill>
                          <a:latin typeface="Tw Cen MT" panose="020B0602020104020603"/>
                        </a:defRPr>
                      </a:lvl2pPr>
                      <a:lvl3pPr marL="914188" algn="l" defTabSz="914188" rtl="0" eaLnBrk="1" latinLnBrk="0" hangingPunct="1">
                        <a:defRPr kumimoji="1" sz="1801" kern="1200">
                          <a:solidFill>
                            <a:schemeClr val="dk1"/>
                          </a:solidFill>
                          <a:latin typeface="Tw Cen MT" panose="020B0602020104020603"/>
                        </a:defRPr>
                      </a:lvl3pPr>
                      <a:lvl4pPr marL="1371282" algn="l" defTabSz="914188" rtl="0" eaLnBrk="1" latinLnBrk="0" hangingPunct="1">
                        <a:defRPr kumimoji="1" sz="1801" kern="1200">
                          <a:solidFill>
                            <a:schemeClr val="dk1"/>
                          </a:solidFill>
                          <a:latin typeface="Tw Cen MT" panose="020B0602020104020603"/>
                        </a:defRPr>
                      </a:lvl4pPr>
                      <a:lvl5pPr marL="1828371" algn="l" defTabSz="914188" rtl="0" eaLnBrk="1" latinLnBrk="0" hangingPunct="1">
                        <a:defRPr kumimoji="1" sz="1801" kern="1200">
                          <a:solidFill>
                            <a:schemeClr val="dk1"/>
                          </a:solidFill>
                          <a:latin typeface="Tw Cen MT" panose="020B0602020104020603"/>
                        </a:defRPr>
                      </a:lvl5pPr>
                      <a:lvl6pPr marL="2285468" algn="l" defTabSz="914188" rtl="0" eaLnBrk="1" latinLnBrk="0" hangingPunct="1">
                        <a:defRPr kumimoji="1" sz="1801" kern="1200">
                          <a:solidFill>
                            <a:schemeClr val="dk1"/>
                          </a:solidFill>
                          <a:latin typeface="Tw Cen MT" panose="020B0602020104020603"/>
                        </a:defRPr>
                      </a:lvl6pPr>
                      <a:lvl7pPr marL="2742558" algn="l" defTabSz="914188" rtl="0" eaLnBrk="1" latinLnBrk="0" hangingPunct="1">
                        <a:defRPr kumimoji="1" sz="1801" kern="1200">
                          <a:solidFill>
                            <a:schemeClr val="dk1"/>
                          </a:solidFill>
                          <a:latin typeface="Tw Cen MT" panose="020B0602020104020603"/>
                        </a:defRPr>
                      </a:lvl7pPr>
                      <a:lvl8pPr marL="3199652" algn="l" defTabSz="914188" rtl="0" eaLnBrk="1" latinLnBrk="0" hangingPunct="1">
                        <a:defRPr kumimoji="1" sz="1801" kern="1200">
                          <a:solidFill>
                            <a:schemeClr val="dk1"/>
                          </a:solidFill>
                          <a:latin typeface="Tw Cen MT" panose="020B0602020104020603"/>
                        </a:defRPr>
                      </a:lvl8pPr>
                      <a:lvl9pPr marL="3656746" algn="l" defTabSz="914188" rtl="0" eaLnBrk="1" latinLnBrk="0" hangingPunct="1">
                        <a:defRPr kumimoji="1" sz="1801" kern="1200">
                          <a:solidFill>
                            <a:schemeClr val="dk1"/>
                          </a:solidFill>
                          <a:latin typeface="Tw Cen MT" panose="020B0602020104020603"/>
                        </a:defRPr>
                      </a:lvl9pPr>
                    </a:lstStyle>
                    <a:p>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139563" marR="139563" marT="69782" marB="69782"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FA3EE">
                        <a:tint val="40000"/>
                      </a:srgbClr>
                    </a:solidFill>
                  </a:tcPr>
                </a:tc>
                <a:tc>
                  <a:txBody>
                    <a:bodyPr/>
                    <a:lstStyle>
                      <a:lvl1pPr marL="0" algn="l" defTabSz="914188" rtl="0" eaLnBrk="1" latinLnBrk="0" hangingPunct="1">
                        <a:defRPr kumimoji="1" sz="1801" kern="1200">
                          <a:solidFill>
                            <a:schemeClr val="dk1"/>
                          </a:solidFill>
                          <a:latin typeface="Tw Cen MT" panose="020B0602020104020603"/>
                        </a:defRPr>
                      </a:lvl1pPr>
                      <a:lvl2pPr marL="457094" algn="l" defTabSz="914188" rtl="0" eaLnBrk="1" latinLnBrk="0" hangingPunct="1">
                        <a:defRPr kumimoji="1" sz="1801" kern="1200">
                          <a:solidFill>
                            <a:schemeClr val="dk1"/>
                          </a:solidFill>
                          <a:latin typeface="Tw Cen MT" panose="020B0602020104020603"/>
                        </a:defRPr>
                      </a:lvl2pPr>
                      <a:lvl3pPr marL="914188" algn="l" defTabSz="914188" rtl="0" eaLnBrk="1" latinLnBrk="0" hangingPunct="1">
                        <a:defRPr kumimoji="1" sz="1801" kern="1200">
                          <a:solidFill>
                            <a:schemeClr val="dk1"/>
                          </a:solidFill>
                          <a:latin typeface="Tw Cen MT" panose="020B0602020104020603"/>
                        </a:defRPr>
                      </a:lvl3pPr>
                      <a:lvl4pPr marL="1371282" algn="l" defTabSz="914188" rtl="0" eaLnBrk="1" latinLnBrk="0" hangingPunct="1">
                        <a:defRPr kumimoji="1" sz="1801" kern="1200">
                          <a:solidFill>
                            <a:schemeClr val="dk1"/>
                          </a:solidFill>
                          <a:latin typeface="Tw Cen MT" panose="020B0602020104020603"/>
                        </a:defRPr>
                      </a:lvl4pPr>
                      <a:lvl5pPr marL="1828371" algn="l" defTabSz="914188" rtl="0" eaLnBrk="1" latinLnBrk="0" hangingPunct="1">
                        <a:defRPr kumimoji="1" sz="1801" kern="1200">
                          <a:solidFill>
                            <a:schemeClr val="dk1"/>
                          </a:solidFill>
                          <a:latin typeface="Tw Cen MT" panose="020B0602020104020603"/>
                        </a:defRPr>
                      </a:lvl5pPr>
                      <a:lvl6pPr marL="2285468" algn="l" defTabSz="914188" rtl="0" eaLnBrk="1" latinLnBrk="0" hangingPunct="1">
                        <a:defRPr kumimoji="1" sz="1801" kern="1200">
                          <a:solidFill>
                            <a:schemeClr val="dk1"/>
                          </a:solidFill>
                          <a:latin typeface="Tw Cen MT" panose="020B0602020104020603"/>
                        </a:defRPr>
                      </a:lvl6pPr>
                      <a:lvl7pPr marL="2742558" algn="l" defTabSz="914188" rtl="0" eaLnBrk="1" latinLnBrk="0" hangingPunct="1">
                        <a:defRPr kumimoji="1" sz="1801" kern="1200">
                          <a:solidFill>
                            <a:schemeClr val="dk1"/>
                          </a:solidFill>
                          <a:latin typeface="Tw Cen MT" panose="020B0602020104020603"/>
                        </a:defRPr>
                      </a:lvl7pPr>
                      <a:lvl8pPr marL="3199652" algn="l" defTabSz="914188" rtl="0" eaLnBrk="1" latinLnBrk="0" hangingPunct="1">
                        <a:defRPr kumimoji="1" sz="1801" kern="1200">
                          <a:solidFill>
                            <a:schemeClr val="dk1"/>
                          </a:solidFill>
                          <a:latin typeface="Tw Cen MT" panose="020B0602020104020603"/>
                        </a:defRPr>
                      </a:lvl8pPr>
                      <a:lvl9pPr marL="3656746" algn="l" defTabSz="914188" rtl="0" eaLnBrk="1" latinLnBrk="0" hangingPunct="1">
                        <a:defRPr kumimoji="1" sz="1801" kern="1200">
                          <a:solidFill>
                            <a:schemeClr val="dk1"/>
                          </a:solidFill>
                          <a:latin typeface="Tw Cen MT" panose="020B0602020104020603"/>
                        </a:defRPr>
                      </a:lvl9pPr>
                    </a:lstStyle>
                    <a:p>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139563" marR="139563" marT="69782" marB="69782"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FA3EE">
                        <a:tint val="40000"/>
                      </a:srgbClr>
                    </a:solidFill>
                  </a:tcPr>
                </a:tc>
                <a:tc>
                  <a:txBody>
                    <a:bodyPr/>
                    <a:lstStyle>
                      <a:lvl1pPr marL="0" algn="l" defTabSz="914188" rtl="0" eaLnBrk="1" latinLnBrk="0" hangingPunct="1">
                        <a:defRPr kumimoji="1" sz="1801" kern="1200">
                          <a:solidFill>
                            <a:schemeClr val="dk1"/>
                          </a:solidFill>
                          <a:latin typeface="Tw Cen MT" panose="020B0602020104020603"/>
                        </a:defRPr>
                      </a:lvl1pPr>
                      <a:lvl2pPr marL="457094" algn="l" defTabSz="914188" rtl="0" eaLnBrk="1" latinLnBrk="0" hangingPunct="1">
                        <a:defRPr kumimoji="1" sz="1801" kern="1200">
                          <a:solidFill>
                            <a:schemeClr val="dk1"/>
                          </a:solidFill>
                          <a:latin typeface="Tw Cen MT" panose="020B0602020104020603"/>
                        </a:defRPr>
                      </a:lvl2pPr>
                      <a:lvl3pPr marL="914188" algn="l" defTabSz="914188" rtl="0" eaLnBrk="1" latinLnBrk="0" hangingPunct="1">
                        <a:defRPr kumimoji="1" sz="1801" kern="1200">
                          <a:solidFill>
                            <a:schemeClr val="dk1"/>
                          </a:solidFill>
                          <a:latin typeface="Tw Cen MT" panose="020B0602020104020603"/>
                        </a:defRPr>
                      </a:lvl3pPr>
                      <a:lvl4pPr marL="1371282" algn="l" defTabSz="914188" rtl="0" eaLnBrk="1" latinLnBrk="0" hangingPunct="1">
                        <a:defRPr kumimoji="1" sz="1801" kern="1200">
                          <a:solidFill>
                            <a:schemeClr val="dk1"/>
                          </a:solidFill>
                          <a:latin typeface="Tw Cen MT" panose="020B0602020104020603"/>
                        </a:defRPr>
                      </a:lvl4pPr>
                      <a:lvl5pPr marL="1828371" algn="l" defTabSz="914188" rtl="0" eaLnBrk="1" latinLnBrk="0" hangingPunct="1">
                        <a:defRPr kumimoji="1" sz="1801" kern="1200">
                          <a:solidFill>
                            <a:schemeClr val="dk1"/>
                          </a:solidFill>
                          <a:latin typeface="Tw Cen MT" panose="020B0602020104020603"/>
                        </a:defRPr>
                      </a:lvl5pPr>
                      <a:lvl6pPr marL="2285468" algn="l" defTabSz="914188" rtl="0" eaLnBrk="1" latinLnBrk="0" hangingPunct="1">
                        <a:defRPr kumimoji="1" sz="1801" kern="1200">
                          <a:solidFill>
                            <a:schemeClr val="dk1"/>
                          </a:solidFill>
                          <a:latin typeface="Tw Cen MT" panose="020B0602020104020603"/>
                        </a:defRPr>
                      </a:lvl6pPr>
                      <a:lvl7pPr marL="2742558" algn="l" defTabSz="914188" rtl="0" eaLnBrk="1" latinLnBrk="0" hangingPunct="1">
                        <a:defRPr kumimoji="1" sz="1801" kern="1200">
                          <a:solidFill>
                            <a:schemeClr val="dk1"/>
                          </a:solidFill>
                          <a:latin typeface="Tw Cen MT" panose="020B0602020104020603"/>
                        </a:defRPr>
                      </a:lvl7pPr>
                      <a:lvl8pPr marL="3199652" algn="l" defTabSz="914188" rtl="0" eaLnBrk="1" latinLnBrk="0" hangingPunct="1">
                        <a:defRPr kumimoji="1" sz="1801" kern="1200">
                          <a:solidFill>
                            <a:schemeClr val="dk1"/>
                          </a:solidFill>
                          <a:latin typeface="Tw Cen MT" panose="020B0602020104020603"/>
                        </a:defRPr>
                      </a:lvl8pPr>
                      <a:lvl9pPr marL="3656746" algn="l" defTabSz="914188" rtl="0" eaLnBrk="1" latinLnBrk="0" hangingPunct="1">
                        <a:defRPr kumimoji="1" sz="1801" kern="1200">
                          <a:solidFill>
                            <a:schemeClr val="dk1"/>
                          </a:solidFill>
                          <a:latin typeface="Tw Cen MT" panose="020B0602020104020603"/>
                        </a:defRPr>
                      </a:lvl9pPr>
                    </a:lstStyle>
                    <a:p>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139563" marR="139563" marT="69782" marB="69782"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FA3EE">
                        <a:tint val="40000"/>
                      </a:srgbClr>
                    </a:solidFill>
                  </a:tcPr>
                </a:tc>
                <a:tc>
                  <a:txBody>
                    <a:bodyPr/>
                    <a:lstStyle>
                      <a:lvl1pPr marL="0" algn="l" defTabSz="914188" rtl="0" eaLnBrk="1" latinLnBrk="0" hangingPunct="1">
                        <a:defRPr kumimoji="1" sz="1801" kern="1200">
                          <a:solidFill>
                            <a:schemeClr val="dk1"/>
                          </a:solidFill>
                          <a:latin typeface="Tw Cen MT" panose="020B0602020104020603"/>
                        </a:defRPr>
                      </a:lvl1pPr>
                      <a:lvl2pPr marL="457094" algn="l" defTabSz="914188" rtl="0" eaLnBrk="1" latinLnBrk="0" hangingPunct="1">
                        <a:defRPr kumimoji="1" sz="1801" kern="1200">
                          <a:solidFill>
                            <a:schemeClr val="dk1"/>
                          </a:solidFill>
                          <a:latin typeface="Tw Cen MT" panose="020B0602020104020603"/>
                        </a:defRPr>
                      </a:lvl2pPr>
                      <a:lvl3pPr marL="914188" algn="l" defTabSz="914188" rtl="0" eaLnBrk="1" latinLnBrk="0" hangingPunct="1">
                        <a:defRPr kumimoji="1" sz="1801" kern="1200">
                          <a:solidFill>
                            <a:schemeClr val="dk1"/>
                          </a:solidFill>
                          <a:latin typeface="Tw Cen MT" panose="020B0602020104020603"/>
                        </a:defRPr>
                      </a:lvl3pPr>
                      <a:lvl4pPr marL="1371282" algn="l" defTabSz="914188" rtl="0" eaLnBrk="1" latinLnBrk="0" hangingPunct="1">
                        <a:defRPr kumimoji="1" sz="1801" kern="1200">
                          <a:solidFill>
                            <a:schemeClr val="dk1"/>
                          </a:solidFill>
                          <a:latin typeface="Tw Cen MT" panose="020B0602020104020603"/>
                        </a:defRPr>
                      </a:lvl4pPr>
                      <a:lvl5pPr marL="1828371" algn="l" defTabSz="914188" rtl="0" eaLnBrk="1" latinLnBrk="0" hangingPunct="1">
                        <a:defRPr kumimoji="1" sz="1801" kern="1200">
                          <a:solidFill>
                            <a:schemeClr val="dk1"/>
                          </a:solidFill>
                          <a:latin typeface="Tw Cen MT" panose="020B0602020104020603"/>
                        </a:defRPr>
                      </a:lvl5pPr>
                      <a:lvl6pPr marL="2285468" algn="l" defTabSz="914188" rtl="0" eaLnBrk="1" latinLnBrk="0" hangingPunct="1">
                        <a:defRPr kumimoji="1" sz="1801" kern="1200">
                          <a:solidFill>
                            <a:schemeClr val="dk1"/>
                          </a:solidFill>
                          <a:latin typeface="Tw Cen MT" panose="020B0602020104020603"/>
                        </a:defRPr>
                      </a:lvl6pPr>
                      <a:lvl7pPr marL="2742558" algn="l" defTabSz="914188" rtl="0" eaLnBrk="1" latinLnBrk="0" hangingPunct="1">
                        <a:defRPr kumimoji="1" sz="1801" kern="1200">
                          <a:solidFill>
                            <a:schemeClr val="dk1"/>
                          </a:solidFill>
                          <a:latin typeface="Tw Cen MT" panose="020B0602020104020603"/>
                        </a:defRPr>
                      </a:lvl7pPr>
                      <a:lvl8pPr marL="3199652" algn="l" defTabSz="914188" rtl="0" eaLnBrk="1" latinLnBrk="0" hangingPunct="1">
                        <a:defRPr kumimoji="1" sz="1801" kern="1200">
                          <a:solidFill>
                            <a:schemeClr val="dk1"/>
                          </a:solidFill>
                          <a:latin typeface="Tw Cen MT" panose="020B0602020104020603"/>
                        </a:defRPr>
                      </a:lvl8pPr>
                      <a:lvl9pPr marL="3656746" algn="l" defTabSz="914188" rtl="0" eaLnBrk="1" latinLnBrk="0" hangingPunct="1">
                        <a:defRPr kumimoji="1" sz="1801" kern="1200">
                          <a:solidFill>
                            <a:schemeClr val="dk1"/>
                          </a:solidFill>
                          <a:latin typeface="Tw Cen MT" panose="020B0602020104020603"/>
                        </a:defRPr>
                      </a:lvl9pPr>
                    </a:lstStyle>
                    <a:p>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139563" marR="139563" marT="69782" marB="69782"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FA3EE">
                        <a:tint val="40000"/>
                      </a:srgbClr>
                    </a:solidFill>
                  </a:tcPr>
                </a:tc>
                <a:tc>
                  <a:txBody>
                    <a:bodyPr/>
                    <a:lstStyle>
                      <a:lvl1pPr marL="0" algn="l" defTabSz="914188" rtl="0" eaLnBrk="1" latinLnBrk="0" hangingPunct="1">
                        <a:defRPr kumimoji="1" sz="1801" kern="1200">
                          <a:solidFill>
                            <a:schemeClr val="dk1"/>
                          </a:solidFill>
                          <a:latin typeface="Tw Cen MT" panose="020B0602020104020603"/>
                        </a:defRPr>
                      </a:lvl1pPr>
                      <a:lvl2pPr marL="457094" algn="l" defTabSz="914188" rtl="0" eaLnBrk="1" latinLnBrk="0" hangingPunct="1">
                        <a:defRPr kumimoji="1" sz="1801" kern="1200">
                          <a:solidFill>
                            <a:schemeClr val="dk1"/>
                          </a:solidFill>
                          <a:latin typeface="Tw Cen MT" panose="020B0602020104020603"/>
                        </a:defRPr>
                      </a:lvl2pPr>
                      <a:lvl3pPr marL="914188" algn="l" defTabSz="914188" rtl="0" eaLnBrk="1" latinLnBrk="0" hangingPunct="1">
                        <a:defRPr kumimoji="1" sz="1801" kern="1200">
                          <a:solidFill>
                            <a:schemeClr val="dk1"/>
                          </a:solidFill>
                          <a:latin typeface="Tw Cen MT" panose="020B0602020104020603"/>
                        </a:defRPr>
                      </a:lvl3pPr>
                      <a:lvl4pPr marL="1371282" algn="l" defTabSz="914188" rtl="0" eaLnBrk="1" latinLnBrk="0" hangingPunct="1">
                        <a:defRPr kumimoji="1" sz="1801" kern="1200">
                          <a:solidFill>
                            <a:schemeClr val="dk1"/>
                          </a:solidFill>
                          <a:latin typeface="Tw Cen MT" panose="020B0602020104020603"/>
                        </a:defRPr>
                      </a:lvl4pPr>
                      <a:lvl5pPr marL="1828371" algn="l" defTabSz="914188" rtl="0" eaLnBrk="1" latinLnBrk="0" hangingPunct="1">
                        <a:defRPr kumimoji="1" sz="1801" kern="1200">
                          <a:solidFill>
                            <a:schemeClr val="dk1"/>
                          </a:solidFill>
                          <a:latin typeface="Tw Cen MT" panose="020B0602020104020603"/>
                        </a:defRPr>
                      </a:lvl5pPr>
                      <a:lvl6pPr marL="2285468" algn="l" defTabSz="914188" rtl="0" eaLnBrk="1" latinLnBrk="0" hangingPunct="1">
                        <a:defRPr kumimoji="1" sz="1801" kern="1200">
                          <a:solidFill>
                            <a:schemeClr val="dk1"/>
                          </a:solidFill>
                          <a:latin typeface="Tw Cen MT" panose="020B0602020104020603"/>
                        </a:defRPr>
                      </a:lvl6pPr>
                      <a:lvl7pPr marL="2742558" algn="l" defTabSz="914188" rtl="0" eaLnBrk="1" latinLnBrk="0" hangingPunct="1">
                        <a:defRPr kumimoji="1" sz="1801" kern="1200">
                          <a:solidFill>
                            <a:schemeClr val="dk1"/>
                          </a:solidFill>
                          <a:latin typeface="Tw Cen MT" panose="020B0602020104020603"/>
                        </a:defRPr>
                      </a:lvl7pPr>
                      <a:lvl8pPr marL="3199652" algn="l" defTabSz="914188" rtl="0" eaLnBrk="1" latinLnBrk="0" hangingPunct="1">
                        <a:defRPr kumimoji="1" sz="1801" kern="1200">
                          <a:solidFill>
                            <a:schemeClr val="dk1"/>
                          </a:solidFill>
                          <a:latin typeface="Tw Cen MT" panose="020B0602020104020603"/>
                        </a:defRPr>
                      </a:lvl8pPr>
                      <a:lvl9pPr marL="3656746" algn="l" defTabSz="914188" rtl="0" eaLnBrk="1" latinLnBrk="0" hangingPunct="1">
                        <a:defRPr kumimoji="1" sz="1801" kern="1200">
                          <a:solidFill>
                            <a:schemeClr val="dk1"/>
                          </a:solidFill>
                          <a:latin typeface="Tw Cen MT" panose="020B0602020104020603"/>
                        </a:defRPr>
                      </a:lvl9pPr>
                    </a:lstStyle>
                    <a:p>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139563" marR="139563" marT="69782" marB="69782"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FA3EE">
                        <a:tint val="40000"/>
                      </a:srgbClr>
                    </a:solidFill>
                  </a:tcPr>
                </a:tc>
                <a:tc>
                  <a:txBody>
                    <a:bodyPr/>
                    <a:lstStyle>
                      <a:lvl1pPr marL="0" algn="l" defTabSz="914188" rtl="0" eaLnBrk="1" latinLnBrk="0" hangingPunct="1">
                        <a:defRPr kumimoji="1" sz="1801" kern="1200">
                          <a:solidFill>
                            <a:schemeClr val="dk1"/>
                          </a:solidFill>
                          <a:latin typeface="Tw Cen MT" panose="020B0602020104020603"/>
                        </a:defRPr>
                      </a:lvl1pPr>
                      <a:lvl2pPr marL="457094" algn="l" defTabSz="914188" rtl="0" eaLnBrk="1" latinLnBrk="0" hangingPunct="1">
                        <a:defRPr kumimoji="1" sz="1801" kern="1200">
                          <a:solidFill>
                            <a:schemeClr val="dk1"/>
                          </a:solidFill>
                          <a:latin typeface="Tw Cen MT" panose="020B0602020104020603"/>
                        </a:defRPr>
                      </a:lvl2pPr>
                      <a:lvl3pPr marL="914188" algn="l" defTabSz="914188" rtl="0" eaLnBrk="1" latinLnBrk="0" hangingPunct="1">
                        <a:defRPr kumimoji="1" sz="1801" kern="1200">
                          <a:solidFill>
                            <a:schemeClr val="dk1"/>
                          </a:solidFill>
                          <a:latin typeface="Tw Cen MT" panose="020B0602020104020603"/>
                        </a:defRPr>
                      </a:lvl3pPr>
                      <a:lvl4pPr marL="1371282" algn="l" defTabSz="914188" rtl="0" eaLnBrk="1" latinLnBrk="0" hangingPunct="1">
                        <a:defRPr kumimoji="1" sz="1801" kern="1200">
                          <a:solidFill>
                            <a:schemeClr val="dk1"/>
                          </a:solidFill>
                          <a:latin typeface="Tw Cen MT" panose="020B0602020104020603"/>
                        </a:defRPr>
                      </a:lvl4pPr>
                      <a:lvl5pPr marL="1828371" algn="l" defTabSz="914188" rtl="0" eaLnBrk="1" latinLnBrk="0" hangingPunct="1">
                        <a:defRPr kumimoji="1" sz="1801" kern="1200">
                          <a:solidFill>
                            <a:schemeClr val="dk1"/>
                          </a:solidFill>
                          <a:latin typeface="Tw Cen MT" panose="020B0602020104020603"/>
                        </a:defRPr>
                      </a:lvl5pPr>
                      <a:lvl6pPr marL="2285468" algn="l" defTabSz="914188" rtl="0" eaLnBrk="1" latinLnBrk="0" hangingPunct="1">
                        <a:defRPr kumimoji="1" sz="1801" kern="1200">
                          <a:solidFill>
                            <a:schemeClr val="dk1"/>
                          </a:solidFill>
                          <a:latin typeface="Tw Cen MT" panose="020B0602020104020603"/>
                        </a:defRPr>
                      </a:lvl6pPr>
                      <a:lvl7pPr marL="2742558" algn="l" defTabSz="914188" rtl="0" eaLnBrk="1" latinLnBrk="0" hangingPunct="1">
                        <a:defRPr kumimoji="1" sz="1801" kern="1200">
                          <a:solidFill>
                            <a:schemeClr val="dk1"/>
                          </a:solidFill>
                          <a:latin typeface="Tw Cen MT" panose="020B0602020104020603"/>
                        </a:defRPr>
                      </a:lvl7pPr>
                      <a:lvl8pPr marL="3199652" algn="l" defTabSz="914188" rtl="0" eaLnBrk="1" latinLnBrk="0" hangingPunct="1">
                        <a:defRPr kumimoji="1" sz="1801" kern="1200">
                          <a:solidFill>
                            <a:schemeClr val="dk1"/>
                          </a:solidFill>
                          <a:latin typeface="Tw Cen MT" panose="020B0602020104020603"/>
                        </a:defRPr>
                      </a:lvl8pPr>
                      <a:lvl9pPr marL="3656746" algn="l" defTabSz="914188" rtl="0" eaLnBrk="1" latinLnBrk="0" hangingPunct="1">
                        <a:defRPr kumimoji="1" sz="1801" kern="1200">
                          <a:solidFill>
                            <a:schemeClr val="dk1"/>
                          </a:solidFill>
                          <a:latin typeface="Tw Cen MT" panose="020B0602020104020603"/>
                        </a:defRPr>
                      </a:lvl9pPr>
                    </a:lstStyle>
                    <a:p>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139563" marR="139563" marT="69782" marB="69782"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FA3EE">
                        <a:tint val="40000"/>
                      </a:srgbClr>
                    </a:solidFill>
                  </a:tcPr>
                </a:tc>
                <a:tc>
                  <a:txBody>
                    <a:bodyPr/>
                    <a:lstStyle>
                      <a:lvl1pPr marL="0" algn="l" defTabSz="914188" rtl="0" eaLnBrk="1" latinLnBrk="0" hangingPunct="1">
                        <a:defRPr kumimoji="1" sz="1801" kern="1200">
                          <a:solidFill>
                            <a:schemeClr val="dk1"/>
                          </a:solidFill>
                          <a:latin typeface="Tw Cen MT" panose="020B0602020104020603"/>
                        </a:defRPr>
                      </a:lvl1pPr>
                      <a:lvl2pPr marL="457094" algn="l" defTabSz="914188" rtl="0" eaLnBrk="1" latinLnBrk="0" hangingPunct="1">
                        <a:defRPr kumimoji="1" sz="1801" kern="1200">
                          <a:solidFill>
                            <a:schemeClr val="dk1"/>
                          </a:solidFill>
                          <a:latin typeface="Tw Cen MT" panose="020B0602020104020603"/>
                        </a:defRPr>
                      </a:lvl2pPr>
                      <a:lvl3pPr marL="914188" algn="l" defTabSz="914188" rtl="0" eaLnBrk="1" latinLnBrk="0" hangingPunct="1">
                        <a:defRPr kumimoji="1" sz="1801" kern="1200">
                          <a:solidFill>
                            <a:schemeClr val="dk1"/>
                          </a:solidFill>
                          <a:latin typeface="Tw Cen MT" panose="020B0602020104020603"/>
                        </a:defRPr>
                      </a:lvl3pPr>
                      <a:lvl4pPr marL="1371282" algn="l" defTabSz="914188" rtl="0" eaLnBrk="1" latinLnBrk="0" hangingPunct="1">
                        <a:defRPr kumimoji="1" sz="1801" kern="1200">
                          <a:solidFill>
                            <a:schemeClr val="dk1"/>
                          </a:solidFill>
                          <a:latin typeface="Tw Cen MT" panose="020B0602020104020603"/>
                        </a:defRPr>
                      </a:lvl4pPr>
                      <a:lvl5pPr marL="1828371" algn="l" defTabSz="914188" rtl="0" eaLnBrk="1" latinLnBrk="0" hangingPunct="1">
                        <a:defRPr kumimoji="1" sz="1801" kern="1200">
                          <a:solidFill>
                            <a:schemeClr val="dk1"/>
                          </a:solidFill>
                          <a:latin typeface="Tw Cen MT" panose="020B0602020104020603"/>
                        </a:defRPr>
                      </a:lvl5pPr>
                      <a:lvl6pPr marL="2285468" algn="l" defTabSz="914188" rtl="0" eaLnBrk="1" latinLnBrk="0" hangingPunct="1">
                        <a:defRPr kumimoji="1" sz="1801" kern="1200">
                          <a:solidFill>
                            <a:schemeClr val="dk1"/>
                          </a:solidFill>
                          <a:latin typeface="Tw Cen MT" panose="020B0602020104020603"/>
                        </a:defRPr>
                      </a:lvl6pPr>
                      <a:lvl7pPr marL="2742558" algn="l" defTabSz="914188" rtl="0" eaLnBrk="1" latinLnBrk="0" hangingPunct="1">
                        <a:defRPr kumimoji="1" sz="1801" kern="1200">
                          <a:solidFill>
                            <a:schemeClr val="dk1"/>
                          </a:solidFill>
                          <a:latin typeface="Tw Cen MT" panose="020B0602020104020603"/>
                        </a:defRPr>
                      </a:lvl7pPr>
                      <a:lvl8pPr marL="3199652" algn="l" defTabSz="914188" rtl="0" eaLnBrk="1" latinLnBrk="0" hangingPunct="1">
                        <a:defRPr kumimoji="1" sz="1801" kern="1200">
                          <a:solidFill>
                            <a:schemeClr val="dk1"/>
                          </a:solidFill>
                          <a:latin typeface="Tw Cen MT" panose="020B0602020104020603"/>
                        </a:defRPr>
                      </a:lvl8pPr>
                      <a:lvl9pPr marL="3656746" algn="l" defTabSz="914188" rtl="0" eaLnBrk="1" latinLnBrk="0" hangingPunct="1">
                        <a:defRPr kumimoji="1" sz="1801" kern="1200">
                          <a:solidFill>
                            <a:schemeClr val="dk1"/>
                          </a:solidFill>
                          <a:latin typeface="Tw Cen MT" panose="020B0602020104020603"/>
                        </a:defRPr>
                      </a:lvl9pPr>
                    </a:lstStyle>
                    <a:p>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139563" marR="139563" marT="69782" marB="69782"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FA3EE">
                        <a:tint val="40000"/>
                      </a:srgbClr>
                    </a:solidFill>
                  </a:tcPr>
                </a:tc>
                <a:tc>
                  <a:txBody>
                    <a:bodyPr/>
                    <a:lstStyle/>
                    <a:p>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139563" marR="139563" marT="69782" marB="69782" anchor="ct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2FA3EE">
                        <a:tint val="40000"/>
                      </a:srgbClr>
                    </a:solidFill>
                  </a:tcPr>
                </a:tc>
                <a:extLst>
                  <a:ext uri="{0D108BD9-81ED-4DB2-BD59-A6C34878D82A}">
                    <a16:rowId xmlns="" xmlns:a16="http://schemas.microsoft.com/office/drawing/2014/main" val="10001"/>
                  </a:ext>
                </a:extLst>
              </a:tr>
              <a:tr h="743686">
                <a:tc vMerge="1">
                  <a:txBody>
                    <a:bodyPr/>
                    <a:lstStyle/>
                    <a:p>
                      <a:endParaRPr kumimoji="1" lang="ja-JP" altLang="en-US" sz="9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lvl1pPr marL="0" algn="l" defTabSz="914188" rtl="0" eaLnBrk="1" latinLnBrk="0" hangingPunct="1">
                        <a:defRPr kumimoji="1" sz="1801" kern="1200">
                          <a:solidFill>
                            <a:schemeClr val="dk1"/>
                          </a:solidFill>
                          <a:latin typeface="Tw Cen MT" panose="020B0602020104020603"/>
                        </a:defRPr>
                      </a:lvl1pPr>
                      <a:lvl2pPr marL="457094" algn="l" defTabSz="914188" rtl="0" eaLnBrk="1" latinLnBrk="0" hangingPunct="1">
                        <a:defRPr kumimoji="1" sz="1801" kern="1200">
                          <a:solidFill>
                            <a:schemeClr val="dk1"/>
                          </a:solidFill>
                          <a:latin typeface="Tw Cen MT" panose="020B0602020104020603"/>
                        </a:defRPr>
                      </a:lvl2pPr>
                      <a:lvl3pPr marL="914188" algn="l" defTabSz="914188" rtl="0" eaLnBrk="1" latinLnBrk="0" hangingPunct="1">
                        <a:defRPr kumimoji="1" sz="1801" kern="1200">
                          <a:solidFill>
                            <a:schemeClr val="dk1"/>
                          </a:solidFill>
                          <a:latin typeface="Tw Cen MT" panose="020B0602020104020603"/>
                        </a:defRPr>
                      </a:lvl3pPr>
                      <a:lvl4pPr marL="1371282" algn="l" defTabSz="914188" rtl="0" eaLnBrk="1" latinLnBrk="0" hangingPunct="1">
                        <a:defRPr kumimoji="1" sz="1801" kern="1200">
                          <a:solidFill>
                            <a:schemeClr val="dk1"/>
                          </a:solidFill>
                          <a:latin typeface="Tw Cen MT" panose="020B0602020104020603"/>
                        </a:defRPr>
                      </a:lvl4pPr>
                      <a:lvl5pPr marL="1828371" algn="l" defTabSz="914188" rtl="0" eaLnBrk="1" latinLnBrk="0" hangingPunct="1">
                        <a:defRPr kumimoji="1" sz="1801" kern="1200">
                          <a:solidFill>
                            <a:schemeClr val="dk1"/>
                          </a:solidFill>
                          <a:latin typeface="Tw Cen MT" panose="020B0602020104020603"/>
                        </a:defRPr>
                      </a:lvl5pPr>
                      <a:lvl6pPr marL="2285468" algn="l" defTabSz="914188" rtl="0" eaLnBrk="1" latinLnBrk="0" hangingPunct="1">
                        <a:defRPr kumimoji="1" sz="1801" kern="1200">
                          <a:solidFill>
                            <a:schemeClr val="dk1"/>
                          </a:solidFill>
                          <a:latin typeface="Tw Cen MT" panose="020B0602020104020603"/>
                        </a:defRPr>
                      </a:lvl6pPr>
                      <a:lvl7pPr marL="2742558" algn="l" defTabSz="914188" rtl="0" eaLnBrk="1" latinLnBrk="0" hangingPunct="1">
                        <a:defRPr kumimoji="1" sz="1801" kern="1200">
                          <a:solidFill>
                            <a:schemeClr val="dk1"/>
                          </a:solidFill>
                          <a:latin typeface="Tw Cen MT" panose="020B0602020104020603"/>
                        </a:defRPr>
                      </a:lvl7pPr>
                      <a:lvl8pPr marL="3199652" algn="l" defTabSz="914188" rtl="0" eaLnBrk="1" latinLnBrk="0" hangingPunct="1">
                        <a:defRPr kumimoji="1" sz="1801" kern="1200">
                          <a:solidFill>
                            <a:schemeClr val="dk1"/>
                          </a:solidFill>
                          <a:latin typeface="Tw Cen MT" panose="020B0602020104020603"/>
                        </a:defRPr>
                      </a:lvl8pPr>
                      <a:lvl9pPr marL="3656746" algn="l" defTabSz="914188" rtl="0" eaLnBrk="1" latinLnBrk="0" hangingPunct="1">
                        <a:defRPr kumimoji="1" sz="1801" kern="1200">
                          <a:solidFill>
                            <a:schemeClr val="dk1"/>
                          </a:solidFill>
                          <a:latin typeface="Tw Cen MT" panose="020B0602020104020603"/>
                        </a:defRPr>
                      </a:lvl9pPr>
                    </a:lstStyle>
                    <a:p>
                      <a:r>
                        <a:rPr kumimoji="1" lang="ja-JP" altLang="en-US" sz="1100" b="0" dirty="0">
                          <a:latin typeface="Meiryo UI" panose="020B0604030504040204" pitchFamily="50" charset="-128"/>
                          <a:ea typeface="Meiryo UI" panose="020B0604030504040204" pitchFamily="50" charset="-128"/>
                          <a:cs typeface="Meiryo UI" panose="020B0604030504040204" pitchFamily="50" charset="-128"/>
                        </a:rPr>
                        <a:t>水辺の拠点</a:t>
                      </a:r>
                      <a:br>
                        <a:rPr kumimoji="1" lang="ja-JP" altLang="en-US" sz="1100" b="0" dirty="0">
                          <a:latin typeface="Meiryo UI" panose="020B0604030504040204" pitchFamily="50" charset="-128"/>
                          <a:ea typeface="Meiryo UI" panose="020B0604030504040204" pitchFamily="50" charset="-128"/>
                          <a:cs typeface="Meiryo UI" panose="020B0604030504040204" pitchFamily="50" charset="-128"/>
                        </a:rPr>
                      </a:br>
                      <a:r>
                        <a:rPr kumimoji="1" lang="ja-JP" altLang="en-US" sz="1100" b="0" dirty="0">
                          <a:latin typeface="Meiryo UI" panose="020B0604030504040204" pitchFamily="50" charset="-128"/>
                          <a:ea typeface="Meiryo UI" panose="020B0604030504040204" pitchFamily="50" charset="-128"/>
                          <a:cs typeface="Meiryo UI" panose="020B0604030504040204" pitchFamily="50" charset="-128"/>
                        </a:rPr>
                        <a:t>空間</a:t>
                      </a:r>
                    </a:p>
                  </a:txBody>
                  <a:tcPr marL="139563" marR="139563" marT="69782" marB="6978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FA3EE">
                        <a:tint val="20000"/>
                      </a:srgbClr>
                    </a:solidFill>
                  </a:tcPr>
                </a:tc>
                <a:tc>
                  <a:txBody>
                    <a:bodyPr/>
                    <a:lstStyle>
                      <a:lvl1pPr marL="0" algn="l" defTabSz="914188" rtl="0" eaLnBrk="1" latinLnBrk="0" hangingPunct="1">
                        <a:defRPr kumimoji="1" sz="1801" kern="1200">
                          <a:solidFill>
                            <a:schemeClr val="dk1"/>
                          </a:solidFill>
                          <a:latin typeface="Tw Cen MT" panose="020B0602020104020603"/>
                        </a:defRPr>
                      </a:lvl1pPr>
                      <a:lvl2pPr marL="457094" algn="l" defTabSz="914188" rtl="0" eaLnBrk="1" latinLnBrk="0" hangingPunct="1">
                        <a:defRPr kumimoji="1" sz="1801" kern="1200">
                          <a:solidFill>
                            <a:schemeClr val="dk1"/>
                          </a:solidFill>
                          <a:latin typeface="Tw Cen MT" panose="020B0602020104020603"/>
                        </a:defRPr>
                      </a:lvl2pPr>
                      <a:lvl3pPr marL="914188" algn="l" defTabSz="914188" rtl="0" eaLnBrk="1" latinLnBrk="0" hangingPunct="1">
                        <a:defRPr kumimoji="1" sz="1801" kern="1200">
                          <a:solidFill>
                            <a:schemeClr val="dk1"/>
                          </a:solidFill>
                          <a:latin typeface="Tw Cen MT" panose="020B0602020104020603"/>
                        </a:defRPr>
                      </a:lvl3pPr>
                      <a:lvl4pPr marL="1371282" algn="l" defTabSz="914188" rtl="0" eaLnBrk="1" latinLnBrk="0" hangingPunct="1">
                        <a:defRPr kumimoji="1" sz="1801" kern="1200">
                          <a:solidFill>
                            <a:schemeClr val="dk1"/>
                          </a:solidFill>
                          <a:latin typeface="Tw Cen MT" panose="020B0602020104020603"/>
                        </a:defRPr>
                      </a:lvl4pPr>
                      <a:lvl5pPr marL="1828371" algn="l" defTabSz="914188" rtl="0" eaLnBrk="1" latinLnBrk="0" hangingPunct="1">
                        <a:defRPr kumimoji="1" sz="1801" kern="1200">
                          <a:solidFill>
                            <a:schemeClr val="dk1"/>
                          </a:solidFill>
                          <a:latin typeface="Tw Cen MT" panose="020B0602020104020603"/>
                        </a:defRPr>
                      </a:lvl5pPr>
                      <a:lvl6pPr marL="2285468" algn="l" defTabSz="914188" rtl="0" eaLnBrk="1" latinLnBrk="0" hangingPunct="1">
                        <a:defRPr kumimoji="1" sz="1801" kern="1200">
                          <a:solidFill>
                            <a:schemeClr val="dk1"/>
                          </a:solidFill>
                          <a:latin typeface="Tw Cen MT" panose="020B0602020104020603"/>
                        </a:defRPr>
                      </a:lvl6pPr>
                      <a:lvl7pPr marL="2742558" algn="l" defTabSz="914188" rtl="0" eaLnBrk="1" latinLnBrk="0" hangingPunct="1">
                        <a:defRPr kumimoji="1" sz="1801" kern="1200">
                          <a:solidFill>
                            <a:schemeClr val="dk1"/>
                          </a:solidFill>
                          <a:latin typeface="Tw Cen MT" panose="020B0602020104020603"/>
                        </a:defRPr>
                      </a:lvl7pPr>
                      <a:lvl8pPr marL="3199652" algn="l" defTabSz="914188" rtl="0" eaLnBrk="1" latinLnBrk="0" hangingPunct="1">
                        <a:defRPr kumimoji="1" sz="1801" kern="1200">
                          <a:solidFill>
                            <a:schemeClr val="dk1"/>
                          </a:solidFill>
                          <a:latin typeface="Tw Cen MT" panose="020B0602020104020603"/>
                        </a:defRPr>
                      </a:lvl8pPr>
                      <a:lvl9pPr marL="3656746" algn="l" defTabSz="914188" rtl="0" eaLnBrk="1" latinLnBrk="0" hangingPunct="1">
                        <a:defRPr kumimoji="1" sz="1801" kern="1200">
                          <a:solidFill>
                            <a:schemeClr val="dk1"/>
                          </a:solidFill>
                          <a:latin typeface="Tw Cen MT" panose="020B0602020104020603"/>
                        </a:defRPr>
                      </a:lvl9pPr>
                    </a:lstStyle>
                    <a:p>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139563" marR="139563" marT="69782" marB="6978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FA3EE">
                        <a:tint val="20000"/>
                      </a:srgbClr>
                    </a:solidFill>
                  </a:tcPr>
                </a:tc>
                <a:tc>
                  <a:txBody>
                    <a:bodyPr/>
                    <a:lstStyle>
                      <a:lvl1pPr marL="0" algn="l" defTabSz="914188" rtl="0" eaLnBrk="1" latinLnBrk="0" hangingPunct="1">
                        <a:defRPr kumimoji="1" sz="1801" kern="1200">
                          <a:solidFill>
                            <a:schemeClr val="dk1"/>
                          </a:solidFill>
                          <a:latin typeface="Tw Cen MT" panose="020B0602020104020603"/>
                        </a:defRPr>
                      </a:lvl1pPr>
                      <a:lvl2pPr marL="457094" algn="l" defTabSz="914188" rtl="0" eaLnBrk="1" latinLnBrk="0" hangingPunct="1">
                        <a:defRPr kumimoji="1" sz="1801" kern="1200">
                          <a:solidFill>
                            <a:schemeClr val="dk1"/>
                          </a:solidFill>
                          <a:latin typeface="Tw Cen MT" panose="020B0602020104020603"/>
                        </a:defRPr>
                      </a:lvl2pPr>
                      <a:lvl3pPr marL="914188" algn="l" defTabSz="914188" rtl="0" eaLnBrk="1" latinLnBrk="0" hangingPunct="1">
                        <a:defRPr kumimoji="1" sz="1801" kern="1200">
                          <a:solidFill>
                            <a:schemeClr val="dk1"/>
                          </a:solidFill>
                          <a:latin typeface="Tw Cen MT" panose="020B0602020104020603"/>
                        </a:defRPr>
                      </a:lvl3pPr>
                      <a:lvl4pPr marL="1371282" algn="l" defTabSz="914188" rtl="0" eaLnBrk="1" latinLnBrk="0" hangingPunct="1">
                        <a:defRPr kumimoji="1" sz="1801" kern="1200">
                          <a:solidFill>
                            <a:schemeClr val="dk1"/>
                          </a:solidFill>
                          <a:latin typeface="Tw Cen MT" panose="020B0602020104020603"/>
                        </a:defRPr>
                      </a:lvl4pPr>
                      <a:lvl5pPr marL="1828371" algn="l" defTabSz="914188" rtl="0" eaLnBrk="1" latinLnBrk="0" hangingPunct="1">
                        <a:defRPr kumimoji="1" sz="1801" kern="1200">
                          <a:solidFill>
                            <a:schemeClr val="dk1"/>
                          </a:solidFill>
                          <a:latin typeface="Tw Cen MT" panose="020B0602020104020603"/>
                        </a:defRPr>
                      </a:lvl5pPr>
                      <a:lvl6pPr marL="2285468" algn="l" defTabSz="914188" rtl="0" eaLnBrk="1" latinLnBrk="0" hangingPunct="1">
                        <a:defRPr kumimoji="1" sz="1801" kern="1200">
                          <a:solidFill>
                            <a:schemeClr val="dk1"/>
                          </a:solidFill>
                          <a:latin typeface="Tw Cen MT" panose="020B0602020104020603"/>
                        </a:defRPr>
                      </a:lvl6pPr>
                      <a:lvl7pPr marL="2742558" algn="l" defTabSz="914188" rtl="0" eaLnBrk="1" latinLnBrk="0" hangingPunct="1">
                        <a:defRPr kumimoji="1" sz="1801" kern="1200">
                          <a:solidFill>
                            <a:schemeClr val="dk1"/>
                          </a:solidFill>
                          <a:latin typeface="Tw Cen MT" panose="020B0602020104020603"/>
                        </a:defRPr>
                      </a:lvl7pPr>
                      <a:lvl8pPr marL="3199652" algn="l" defTabSz="914188" rtl="0" eaLnBrk="1" latinLnBrk="0" hangingPunct="1">
                        <a:defRPr kumimoji="1" sz="1801" kern="1200">
                          <a:solidFill>
                            <a:schemeClr val="dk1"/>
                          </a:solidFill>
                          <a:latin typeface="Tw Cen MT" panose="020B0602020104020603"/>
                        </a:defRPr>
                      </a:lvl8pPr>
                      <a:lvl9pPr marL="3656746" algn="l" defTabSz="914188" rtl="0" eaLnBrk="1" latinLnBrk="0" hangingPunct="1">
                        <a:defRPr kumimoji="1" sz="1801" kern="1200">
                          <a:solidFill>
                            <a:schemeClr val="dk1"/>
                          </a:solidFill>
                          <a:latin typeface="Tw Cen MT" panose="020B0602020104020603"/>
                        </a:defRPr>
                      </a:lvl9pPr>
                    </a:lstStyle>
                    <a:p>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139563" marR="139563" marT="69782" marB="6978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FA3EE">
                        <a:tint val="20000"/>
                      </a:srgbClr>
                    </a:solidFill>
                  </a:tcPr>
                </a:tc>
                <a:tc>
                  <a:txBody>
                    <a:bodyPr/>
                    <a:lstStyle>
                      <a:lvl1pPr marL="0" algn="l" defTabSz="914188" rtl="0" eaLnBrk="1" latinLnBrk="0" hangingPunct="1">
                        <a:defRPr kumimoji="1" sz="1801" kern="1200">
                          <a:solidFill>
                            <a:schemeClr val="dk1"/>
                          </a:solidFill>
                          <a:latin typeface="Tw Cen MT" panose="020B0602020104020603"/>
                        </a:defRPr>
                      </a:lvl1pPr>
                      <a:lvl2pPr marL="457094" algn="l" defTabSz="914188" rtl="0" eaLnBrk="1" latinLnBrk="0" hangingPunct="1">
                        <a:defRPr kumimoji="1" sz="1801" kern="1200">
                          <a:solidFill>
                            <a:schemeClr val="dk1"/>
                          </a:solidFill>
                          <a:latin typeface="Tw Cen MT" panose="020B0602020104020603"/>
                        </a:defRPr>
                      </a:lvl2pPr>
                      <a:lvl3pPr marL="914188" algn="l" defTabSz="914188" rtl="0" eaLnBrk="1" latinLnBrk="0" hangingPunct="1">
                        <a:defRPr kumimoji="1" sz="1801" kern="1200">
                          <a:solidFill>
                            <a:schemeClr val="dk1"/>
                          </a:solidFill>
                          <a:latin typeface="Tw Cen MT" panose="020B0602020104020603"/>
                        </a:defRPr>
                      </a:lvl3pPr>
                      <a:lvl4pPr marL="1371282" algn="l" defTabSz="914188" rtl="0" eaLnBrk="1" latinLnBrk="0" hangingPunct="1">
                        <a:defRPr kumimoji="1" sz="1801" kern="1200">
                          <a:solidFill>
                            <a:schemeClr val="dk1"/>
                          </a:solidFill>
                          <a:latin typeface="Tw Cen MT" panose="020B0602020104020603"/>
                        </a:defRPr>
                      </a:lvl4pPr>
                      <a:lvl5pPr marL="1828371" algn="l" defTabSz="914188" rtl="0" eaLnBrk="1" latinLnBrk="0" hangingPunct="1">
                        <a:defRPr kumimoji="1" sz="1801" kern="1200">
                          <a:solidFill>
                            <a:schemeClr val="dk1"/>
                          </a:solidFill>
                          <a:latin typeface="Tw Cen MT" panose="020B0602020104020603"/>
                        </a:defRPr>
                      </a:lvl5pPr>
                      <a:lvl6pPr marL="2285468" algn="l" defTabSz="914188" rtl="0" eaLnBrk="1" latinLnBrk="0" hangingPunct="1">
                        <a:defRPr kumimoji="1" sz="1801" kern="1200">
                          <a:solidFill>
                            <a:schemeClr val="dk1"/>
                          </a:solidFill>
                          <a:latin typeface="Tw Cen MT" panose="020B0602020104020603"/>
                        </a:defRPr>
                      </a:lvl6pPr>
                      <a:lvl7pPr marL="2742558" algn="l" defTabSz="914188" rtl="0" eaLnBrk="1" latinLnBrk="0" hangingPunct="1">
                        <a:defRPr kumimoji="1" sz="1801" kern="1200">
                          <a:solidFill>
                            <a:schemeClr val="dk1"/>
                          </a:solidFill>
                          <a:latin typeface="Tw Cen MT" panose="020B0602020104020603"/>
                        </a:defRPr>
                      </a:lvl7pPr>
                      <a:lvl8pPr marL="3199652" algn="l" defTabSz="914188" rtl="0" eaLnBrk="1" latinLnBrk="0" hangingPunct="1">
                        <a:defRPr kumimoji="1" sz="1801" kern="1200">
                          <a:solidFill>
                            <a:schemeClr val="dk1"/>
                          </a:solidFill>
                          <a:latin typeface="Tw Cen MT" panose="020B0602020104020603"/>
                        </a:defRPr>
                      </a:lvl8pPr>
                      <a:lvl9pPr marL="3656746" algn="l" defTabSz="914188" rtl="0" eaLnBrk="1" latinLnBrk="0" hangingPunct="1">
                        <a:defRPr kumimoji="1" sz="1801" kern="1200">
                          <a:solidFill>
                            <a:schemeClr val="dk1"/>
                          </a:solidFill>
                          <a:latin typeface="Tw Cen MT" panose="020B0602020104020603"/>
                        </a:defRPr>
                      </a:lvl9pPr>
                    </a:lstStyle>
                    <a:p>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139563" marR="139563" marT="69782" marB="6978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FA3EE">
                        <a:tint val="20000"/>
                      </a:srgbClr>
                    </a:solidFill>
                  </a:tcPr>
                </a:tc>
                <a:tc>
                  <a:txBody>
                    <a:bodyPr/>
                    <a:lstStyle>
                      <a:lvl1pPr marL="0" algn="l" defTabSz="914188" rtl="0" eaLnBrk="1" latinLnBrk="0" hangingPunct="1">
                        <a:defRPr kumimoji="1" sz="1801" kern="1200">
                          <a:solidFill>
                            <a:schemeClr val="dk1"/>
                          </a:solidFill>
                          <a:latin typeface="Tw Cen MT" panose="020B0602020104020603"/>
                        </a:defRPr>
                      </a:lvl1pPr>
                      <a:lvl2pPr marL="457094" algn="l" defTabSz="914188" rtl="0" eaLnBrk="1" latinLnBrk="0" hangingPunct="1">
                        <a:defRPr kumimoji="1" sz="1801" kern="1200">
                          <a:solidFill>
                            <a:schemeClr val="dk1"/>
                          </a:solidFill>
                          <a:latin typeface="Tw Cen MT" panose="020B0602020104020603"/>
                        </a:defRPr>
                      </a:lvl2pPr>
                      <a:lvl3pPr marL="914188" algn="l" defTabSz="914188" rtl="0" eaLnBrk="1" latinLnBrk="0" hangingPunct="1">
                        <a:defRPr kumimoji="1" sz="1801" kern="1200">
                          <a:solidFill>
                            <a:schemeClr val="dk1"/>
                          </a:solidFill>
                          <a:latin typeface="Tw Cen MT" panose="020B0602020104020603"/>
                        </a:defRPr>
                      </a:lvl3pPr>
                      <a:lvl4pPr marL="1371282" algn="l" defTabSz="914188" rtl="0" eaLnBrk="1" latinLnBrk="0" hangingPunct="1">
                        <a:defRPr kumimoji="1" sz="1801" kern="1200">
                          <a:solidFill>
                            <a:schemeClr val="dk1"/>
                          </a:solidFill>
                          <a:latin typeface="Tw Cen MT" panose="020B0602020104020603"/>
                        </a:defRPr>
                      </a:lvl4pPr>
                      <a:lvl5pPr marL="1828371" algn="l" defTabSz="914188" rtl="0" eaLnBrk="1" latinLnBrk="0" hangingPunct="1">
                        <a:defRPr kumimoji="1" sz="1801" kern="1200">
                          <a:solidFill>
                            <a:schemeClr val="dk1"/>
                          </a:solidFill>
                          <a:latin typeface="Tw Cen MT" panose="020B0602020104020603"/>
                        </a:defRPr>
                      </a:lvl5pPr>
                      <a:lvl6pPr marL="2285468" algn="l" defTabSz="914188" rtl="0" eaLnBrk="1" latinLnBrk="0" hangingPunct="1">
                        <a:defRPr kumimoji="1" sz="1801" kern="1200">
                          <a:solidFill>
                            <a:schemeClr val="dk1"/>
                          </a:solidFill>
                          <a:latin typeface="Tw Cen MT" panose="020B0602020104020603"/>
                        </a:defRPr>
                      </a:lvl6pPr>
                      <a:lvl7pPr marL="2742558" algn="l" defTabSz="914188" rtl="0" eaLnBrk="1" latinLnBrk="0" hangingPunct="1">
                        <a:defRPr kumimoji="1" sz="1801" kern="1200">
                          <a:solidFill>
                            <a:schemeClr val="dk1"/>
                          </a:solidFill>
                          <a:latin typeface="Tw Cen MT" panose="020B0602020104020603"/>
                        </a:defRPr>
                      </a:lvl7pPr>
                      <a:lvl8pPr marL="3199652" algn="l" defTabSz="914188" rtl="0" eaLnBrk="1" latinLnBrk="0" hangingPunct="1">
                        <a:defRPr kumimoji="1" sz="1801" kern="1200">
                          <a:solidFill>
                            <a:schemeClr val="dk1"/>
                          </a:solidFill>
                          <a:latin typeface="Tw Cen MT" panose="020B0602020104020603"/>
                        </a:defRPr>
                      </a:lvl8pPr>
                      <a:lvl9pPr marL="3656746" algn="l" defTabSz="914188" rtl="0" eaLnBrk="1" latinLnBrk="0" hangingPunct="1">
                        <a:defRPr kumimoji="1" sz="1801" kern="1200">
                          <a:solidFill>
                            <a:schemeClr val="dk1"/>
                          </a:solidFill>
                          <a:latin typeface="Tw Cen MT" panose="020B0602020104020603"/>
                        </a:defRPr>
                      </a:lvl9pPr>
                    </a:lstStyle>
                    <a:p>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139563" marR="139563" marT="69782" marB="6978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FA3EE">
                        <a:tint val="20000"/>
                      </a:srgbClr>
                    </a:solidFill>
                  </a:tcPr>
                </a:tc>
                <a:tc>
                  <a:txBody>
                    <a:bodyPr/>
                    <a:lstStyle>
                      <a:lvl1pPr marL="0" algn="l" defTabSz="914188" rtl="0" eaLnBrk="1" latinLnBrk="0" hangingPunct="1">
                        <a:defRPr kumimoji="1" sz="1801" kern="1200">
                          <a:solidFill>
                            <a:schemeClr val="dk1"/>
                          </a:solidFill>
                          <a:latin typeface="Tw Cen MT" panose="020B0602020104020603"/>
                        </a:defRPr>
                      </a:lvl1pPr>
                      <a:lvl2pPr marL="457094" algn="l" defTabSz="914188" rtl="0" eaLnBrk="1" latinLnBrk="0" hangingPunct="1">
                        <a:defRPr kumimoji="1" sz="1801" kern="1200">
                          <a:solidFill>
                            <a:schemeClr val="dk1"/>
                          </a:solidFill>
                          <a:latin typeface="Tw Cen MT" panose="020B0602020104020603"/>
                        </a:defRPr>
                      </a:lvl2pPr>
                      <a:lvl3pPr marL="914188" algn="l" defTabSz="914188" rtl="0" eaLnBrk="1" latinLnBrk="0" hangingPunct="1">
                        <a:defRPr kumimoji="1" sz="1801" kern="1200">
                          <a:solidFill>
                            <a:schemeClr val="dk1"/>
                          </a:solidFill>
                          <a:latin typeface="Tw Cen MT" panose="020B0602020104020603"/>
                        </a:defRPr>
                      </a:lvl3pPr>
                      <a:lvl4pPr marL="1371282" algn="l" defTabSz="914188" rtl="0" eaLnBrk="1" latinLnBrk="0" hangingPunct="1">
                        <a:defRPr kumimoji="1" sz="1801" kern="1200">
                          <a:solidFill>
                            <a:schemeClr val="dk1"/>
                          </a:solidFill>
                          <a:latin typeface="Tw Cen MT" panose="020B0602020104020603"/>
                        </a:defRPr>
                      </a:lvl4pPr>
                      <a:lvl5pPr marL="1828371" algn="l" defTabSz="914188" rtl="0" eaLnBrk="1" latinLnBrk="0" hangingPunct="1">
                        <a:defRPr kumimoji="1" sz="1801" kern="1200">
                          <a:solidFill>
                            <a:schemeClr val="dk1"/>
                          </a:solidFill>
                          <a:latin typeface="Tw Cen MT" panose="020B0602020104020603"/>
                        </a:defRPr>
                      </a:lvl5pPr>
                      <a:lvl6pPr marL="2285468" algn="l" defTabSz="914188" rtl="0" eaLnBrk="1" latinLnBrk="0" hangingPunct="1">
                        <a:defRPr kumimoji="1" sz="1801" kern="1200">
                          <a:solidFill>
                            <a:schemeClr val="dk1"/>
                          </a:solidFill>
                          <a:latin typeface="Tw Cen MT" panose="020B0602020104020603"/>
                        </a:defRPr>
                      </a:lvl6pPr>
                      <a:lvl7pPr marL="2742558" algn="l" defTabSz="914188" rtl="0" eaLnBrk="1" latinLnBrk="0" hangingPunct="1">
                        <a:defRPr kumimoji="1" sz="1801" kern="1200">
                          <a:solidFill>
                            <a:schemeClr val="dk1"/>
                          </a:solidFill>
                          <a:latin typeface="Tw Cen MT" panose="020B0602020104020603"/>
                        </a:defRPr>
                      </a:lvl7pPr>
                      <a:lvl8pPr marL="3199652" algn="l" defTabSz="914188" rtl="0" eaLnBrk="1" latinLnBrk="0" hangingPunct="1">
                        <a:defRPr kumimoji="1" sz="1801" kern="1200">
                          <a:solidFill>
                            <a:schemeClr val="dk1"/>
                          </a:solidFill>
                          <a:latin typeface="Tw Cen MT" panose="020B0602020104020603"/>
                        </a:defRPr>
                      </a:lvl8pPr>
                      <a:lvl9pPr marL="3656746" algn="l" defTabSz="914188" rtl="0" eaLnBrk="1" latinLnBrk="0" hangingPunct="1">
                        <a:defRPr kumimoji="1" sz="1801" kern="1200">
                          <a:solidFill>
                            <a:schemeClr val="dk1"/>
                          </a:solidFill>
                          <a:latin typeface="Tw Cen MT" panose="020B0602020104020603"/>
                        </a:defRPr>
                      </a:lvl9pPr>
                    </a:lstStyle>
                    <a:p>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139563" marR="139563" marT="69782" marB="6978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FA3EE">
                        <a:tint val="20000"/>
                      </a:srgbClr>
                    </a:solidFill>
                  </a:tcPr>
                </a:tc>
                <a:tc>
                  <a:txBody>
                    <a:bodyPr/>
                    <a:lstStyle>
                      <a:lvl1pPr marL="0" algn="l" defTabSz="914188" rtl="0" eaLnBrk="1" latinLnBrk="0" hangingPunct="1">
                        <a:defRPr kumimoji="1" sz="1801" kern="1200">
                          <a:solidFill>
                            <a:schemeClr val="dk1"/>
                          </a:solidFill>
                          <a:latin typeface="Tw Cen MT" panose="020B0602020104020603"/>
                        </a:defRPr>
                      </a:lvl1pPr>
                      <a:lvl2pPr marL="457094" algn="l" defTabSz="914188" rtl="0" eaLnBrk="1" latinLnBrk="0" hangingPunct="1">
                        <a:defRPr kumimoji="1" sz="1801" kern="1200">
                          <a:solidFill>
                            <a:schemeClr val="dk1"/>
                          </a:solidFill>
                          <a:latin typeface="Tw Cen MT" panose="020B0602020104020603"/>
                        </a:defRPr>
                      </a:lvl2pPr>
                      <a:lvl3pPr marL="914188" algn="l" defTabSz="914188" rtl="0" eaLnBrk="1" latinLnBrk="0" hangingPunct="1">
                        <a:defRPr kumimoji="1" sz="1801" kern="1200">
                          <a:solidFill>
                            <a:schemeClr val="dk1"/>
                          </a:solidFill>
                          <a:latin typeface="Tw Cen MT" panose="020B0602020104020603"/>
                        </a:defRPr>
                      </a:lvl3pPr>
                      <a:lvl4pPr marL="1371282" algn="l" defTabSz="914188" rtl="0" eaLnBrk="1" latinLnBrk="0" hangingPunct="1">
                        <a:defRPr kumimoji="1" sz="1801" kern="1200">
                          <a:solidFill>
                            <a:schemeClr val="dk1"/>
                          </a:solidFill>
                          <a:latin typeface="Tw Cen MT" panose="020B0602020104020603"/>
                        </a:defRPr>
                      </a:lvl4pPr>
                      <a:lvl5pPr marL="1828371" algn="l" defTabSz="914188" rtl="0" eaLnBrk="1" latinLnBrk="0" hangingPunct="1">
                        <a:defRPr kumimoji="1" sz="1801" kern="1200">
                          <a:solidFill>
                            <a:schemeClr val="dk1"/>
                          </a:solidFill>
                          <a:latin typeface="Tw Cen MT" panose="020B0602020104020603"/>
                        </a:defRPr>
                      </a:lvl5pPr>
                      <a:lvl6pPr marL="2285468" algn="l" defTabSz="914188" rtl="0" eaLnBrk="1" latinLnBrk="0" hangingPunct="1">
                        <a:defRPr kumimoji="1" sz="1801" kern="1200">
                          <a:solidFill>
                            <a:schemeClr val="dk1"/>
                          </a:solidFill>
                          <a:latin typeface="Tw Cen MT" panose="020B0602020104020603"/>
                        </a:defRPr>
                      </a:lvl6pPr>
                      <a:lvl7pPr marL="2742558" algn="l" defTabSz="914188" rtl="0" eaLnBrk="1" latinLnBrk="0" hangingPunct="1">
                        <a:defRPr kumimoji="1" sz="1801" kern="1200">
                          <a:solidFill>
                            <a:schemeClr val="dk1"/>
                          </a:solidFill>
                          <a:latin typeface="Tw Cen MT" panose="020B0602020104020603"/>
                        </a:defRPr>
                      </a:lvl7pPr>
                      <a:lvl8pPr marL="3199652" algn="l" defTabSz="914188" rtl="0" eaLnBrk="1" latinLnBrk="0" hangingPunct="1">
                        <a:defRPr kumimoji="1" sz="1801" kern="1200">
                          <a:solidFill>
                            <a:schemeClr val="dk1"/>
                          </a:solidFill>
                          <a:latin typeface="Tw Cen MT" panose="020B0602020104020603"/>
                        </a:defRPr>
                      </a:lvl8pPr>
                      <a:lvl9pPr marL="3656746" algn="l" defTabSz="914188" rtl="0" eaLnBrk="1" latinLnBrk="0" hangingPunct="1">
                        <a:defRPr kumimoji="1" sz="1801" kern="1200">
                          <a:solidFill>
                            <a:schemeClr val="dk1"/>
                          </a:solidFill>
                          <a:latin typeface="Tw Cen MT" panose="020B0602020104020603"/>
                        </a:defRPr>
                      </a:lvl9pPr>
                    </a:lstStyle>
                    <a:p>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139563" marR="139563" marT="69782" marB="6978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FA3EE">
                        <a:tint val="20000"/>
                      </a:srgbClr>
                    </a:solidFill>
                  </a:tcPr>
                </a:tc>
                <a:tc>
                  <a:txBody>
                    <a:bodyPr/>
                    <a:lstStyle>
                      <a:lvl1pPr marL="0" algn="l" defTabSz="914188" rtl="0" eaLnBrk="1" latinLnBrk="0" hangingPunct="1">
                        <a:defRPr kumimoji="1" sz="1801" kern="1200">
                          <a:solidFill>
                            <a:schemeClr val="dk1"/>
                          </a:solidFill>
                          <a:latin typeface="Tw Cen MT" panose="020B0602020104020603"/>
                        </a:defRPr>
                      </a:lvl1pPr>
                      <a:lvl2pPr marL="457094" algn="l" defTabSz="914188" rtl="0" eaLnBrk="1" latinLnBrk="0" hangingPunct="1">
                        <a:defRPr kumimoji="1" sz="1801" kern="1200">
                          <a:solidFill>
                            <a:schemeClr val="dk1"/>
                          </a:solidFill>
                          <a:latin typeface="Tw Cen MT" panose="020B0602020104020603"/>
                        </a:defRPr>
                      </a:lvl2pPr>
                      <a:lvl3pPr marL="914188" algn="l" defTabSz="914188" rtl="0" eaLnBrk="1" latinLnBrk="0" hangingPunct="1">
                        <a:defRPr kumimoji="1" sz="1801" kern="1200">
                          <a:solidFill>
                            <a:schemeClr val="dk1"/>
                          </a:solidFill>
                          <a:latin typeface="Tw Cen MT" panose="020B0602020104020603"/>
                        </a:defRPr>
                      </a:lvl3pPr>
                      <a:lvl4pPr marL="1371282" algn="l" defTabSz="914188" rtl="0" eaLnBrk="1" latinLnBrk="0" hangingPunct="1">
                        <a:defRPr kumimoji="1" sz="1801" kern="1200">
                          <a:solidFill>
                            <a:schemeClr val="dk1"/>
                          </a:solidFill>
                          <a:latin typeface="Tw Cen MT" panose="020B0602020104020603"/>
                        </a:defRPr>
                      </a:lvl4pPr>
                      <a:lvl5pPr marL="1828371" algn="l" defTabSz="914188" rtl="0" eaLnBrk="1" latinLnBrk="0" hangingPunct="1">
                        <a:defRPr kumimoji="1" sz="1801" kern="1200">
                          <a:solidFill>
                            <a:schemeClr val="dk1"/>
                          </a:solidFill>
                          <a:latin typeface="Tw Cen MT" panose="020B0602020104020603"/>
                        </a:defRPr>
                      </a:lvl5pPr>
                      <a:lvl6pPr marL="2285468" algn="l" defTabSz="914188" rtl="0" eaLnBrk="1" latinLnBrk="0" hangingPunct="1">
                        <a:defRPr kumimoji="1" sz="1801" kern="1200">
                          <a:solidFill>
                            <a:schemeClr val="dk1"/>
                          </a:solidFill>
                          <a:latin typeface="Tw Cen MT" panose="020B0602020104020603"/>
                        </a:defRPr>
                      </a:lvl6pPr>
                      <a:lvl7pPr marL="2742558" algn="l" defTabSz="914188" rtl="0" eaLnBrk="1" latinLnBrk="0" hangingPunct="1">
                        <a:defRPr kumimoji="1" sz="1801" kern="1200">
                          <a:solidFill>
                            <a:schemeClr val="dk1"/>
                          </a:solidFill>
                          <a:latin typeface="Tw Cen MT" panose="020B0602020104020603"/>
                        </a:defRPr>
                      </a:lvl7pPr>
                      <a:lvl8pPr marL="3199652" algn="l" defTabSz="914188" rtl="0" eaLnBrk="1" latinLnBrk="0" hangingPunct="1">
                        <a:defRPr kumimoji="1" sz="1801" kern="1200">
                          <a:solidFill>
                            <a:schemeClr val="dk1"/>
                          </a:solidFill>
                          <a:latin typeface="Tw Cen MT" panose="020B0602020104020603"/>
                        </a:defRPr>
                      </a:lvl8pPr>
                      <a:lvl9pPr marL="3656746" algn="l" defTabSz="914188" rtl="0" eaLnBrk="1" latinLnBrk="0" hangingPunct="1">
                        <a:defRPr kumimoji="1" sz="1801" kern="1200">
                          <a:solidFill>
                            <a:schemeClr val="dk1"/>
                          </a:solidFill>
                          <a:latin typeface="Tw Cen MT" panose="020B0602020104020603"/>
                        </a:defRPr>
                      </a:lvl9pPr>
                    </a:lstStyle>
                    <a:p>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139563" marR="139563" marT="69782" marB="6978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FA3EE">
                        <a:tint val="20000"/>
                      </a:srgbClr>
                    </a:solidFill>
                  </a:tcPr>
                </a:tc>
                <a:tc>
                  <a:txBody>
                    <a:bodyPr/>
                    <a:lstStyle>
                      <a:lvl1pPr marL="0" algn="l" defTabSz="914188" rtl="0" eaLnBrk="1" latinLnBrk="0" hangingPunct="1">
                        <a:defRPr kumimoji="1" sz="1801" kern="1200">
                          <a:solidFill>
                            <a:schemeClr val="dk1"/>
                          </a:solidFill>
                          <a:latin typeface="Tw Cen MT" panose="020B0602020104020603"/>
                        </a:defRPr>
                      </a:lvl1pPr>
                      <a:lvl2pPr marL="457094" algn="l" defTabSz="914188" rtl="0" eaLnBrk="1" latinLnBrk="0" hangingPunct="1">
                        <a:defRPr kumimoji="1" sz="1801" kern="1200">
                          <a:solidFill>
                            <a:schemeClr val="dk1"/>
                          </a:solidFill>
                          <a:latin typeface="Tw Cen MT" panose="020B0602020104020603"/>
                        </a:defRPr>
                      </a:lvl2pPr>
                      <a:lvl3pPr marL="914188" algn="l" defTabSz="914188" rtl="0" eaLnBrk="1" latinLnBrk="0" hangingPunct="1">
                        <a:defRPr kumimoji="1" sz="1801" kern="1200">
                          <a:solidFill>
                            <a:schemeClr val="dk1"/>
                          </a:solidFill>
                          <a:latin typeface="Tw Cen MT" panose="020B0602020104020603"/>
                        </a:defRPr>
                      </a:lvl3pPr>
                      <a:lvl4pPr marL="1371282" algn="l" defTabSz="914188" rtl="0" eaLnBrk="1" latinLnBrk="0" hangingPunct="1">
                        <a:defRPr kumimoji="1" sz="1801" kern="1200">
                          <a:solidFill>
                            <a:schemeClr val="dk1"/>
                          </a:solidFill>
                          <a:latin typeface="Tw Cen MT" panose="020B0602020104020603"/>
                        </a:defRPr>
                      </a:lvl4pPr>
                      <a:lvl5pPr marL="1828371" algn="l" defTabSz="914188" rtl="0" eaLnBrk="1" latinLnBrk="0" hangingPunct="1">
                        <a:defRPr kumimoji="1" sz="1801" kern="1200">
                          <a:solidFill>
                            <a:schemeClr val="dk1"/>
                          </a:solidFill>
                          <a:latin typeface="Tw Cen MT" panose="020B0602020104020603"/>
                        </a:defRPr>
                      </a:lvl5pPr>
                      <a:lvl6pPr marL="2285468" algn="l" defTabSz="914188" rtl="0" eaLnBrk="1" latinLnBrk="0" hangingPunct="1">
                        <a:defRPr kumimoji="1" sz="1801" kern="1200">
                          <a:solidFill>
                            <a:schemeClr val="dk1"/>
                          </a:solidFill>
                          <a:latin typeface="Tw Cen MT" panose="020B0602020104020603"/>
                        </a:defRPr>
                      </a:lvl6pPr>
                      <a:lvl7pPr marL="2742558" algn="l" defTabSz="914188" rtl="0" eaLnBrk="1" latinLnBrk="0" hangingPunct="1">
                        <a:defRPr kumimoji="1" sz="1801" kern="1200">
                          <a:solidFill>
                            <a:schemeClr val="dk1"/>
                          </a:solidFill>
                          <a:latin typeface="Tw Cen MT" panose="020B0602020104020603"/>
                        </a:defRPr>
                      </a:lvl7pPr>
                      <a:lvl8pPr marL="3199652" algn="l" defTabSz="914188" rtl="0" eaLnBrk="1" latinLnBrk="0" hangingPunct="1">
                        <a:defRPr kumimoji="1" sz="1801" kern="1200">
                          <a:solidFill>
                            <a:schemeClr val="dk1"/>
                          </a:solidFill>
                          <a:latin typeface="Tw Cen MT" panose="020B0602020104020603"/>
                        </a:defRPr>
                      </a:lvl8pPr>
                      <a:lvl9pPr marL="3656746" algn="l" defTabSz="914188" rtl="0" eaLnBrk="1" latinLnBrk="0" hangingPunct="1">
                        <a:defRPr kumimoji="1" sz="1801" kern="1200">
                          <a:solidFill>
                            <a:schemeClr val="dk1"/>
                          </a:solidFill>
                          <a:latin typeface="Tw Cen MT" panose="020B0602020104020603"/>
                        </a:defRPr>
                      </a:lvl9pPr>
                    </a:lstStyle>
                    <a:p>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139563" marR="139563" marT="69782" marB="6978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FA3EE">
                        <a:tint val="20000"/>
                      </a:srgbClr>
                    </a:solidFill>
                  </a:tcPr>
                </a:tc>
                <a:tc>
                  <a:txBody>
                    <a:bodyPr/>
                    <a:lstStyle>
                      <a:lvl1pPr marL="0" algn="l" defTabSz="914188" rtl="0" eaLnBrk="1" latinLnBrk="0" hangingPunct="1">
                        <a:defRPr kumimoji="1" sz="1801" kern="1200">
                          <a:solidFill>
                            <a:schemeClr val="dk1"/>
                          </a:solidFill>
                          <a:latin typeface="Tw Cen MT" panose="020B0602020104020603"/>
                        </a:defRPr>
                      </a:lvl1pPr>
                      <a:lvl2pPr marL="457094" algn="l" defTabSz="914188" rtl="0" eaLnBrk="1" latinLnBrk="0" hangingPunct="1">
                        <a:defRPr kumimoji="1" sz="1801" kern="1200">
                          <a:solidFill>
                            <a:schemeClr val="dk1"/>
                          </a:solidFill>
                          <a:latin typeface="Tw Cen MT" panose="020B0602020104020603"/>
                        </a:defRPr>
                      </a:lvl2pPr>
                      <a:lvl3pPr marL="914188" algn="l" defTabSz="914188" rtl="0" eaLnBrk="1" latinLnBrk="0" hangingPunct="1">
                        <a:defRPr kumimoji="1" sz="1801" kern="1200">
                          <a:solidFill>
                            <a:schemeClr val="dk1"/>
                          </a:solidFill>
                          <a:latin typeface="Tw Cen MT" panose="020B0602020104020603"/>
                        </a:defRPr>
                      </a:lvl3pPr>
                      <a:lvl4pPr marL="1371282" algn="l" defTabSz="914188" rtl="0" eaLnBrk="1" latinLnBrk="0" hangingPunct="1">
                        <a:defRPr kumimoji="1" sz="1801" kern="1200">
                          <a:solidFill>
                            <a:schemeClr val="dk1"/>
                          </a:solidFill>
                          <a:latin typeface="Tw Cen MT" panose="020B0602020104020603"/>
                        </a:defRPr>
                      </a:lvl4pPr>
                      <a:lvl5pPr marL="1828371" algn="l" defTabSz="914188" rtl="0" eaLnBrk="1" latinLnBrk="0" hangingPunct="1">
                        <a:defRPr kumimoji="1" sz="1801" kern="1200">
                          <a:solidFill>
                            <a:schemeClr val="dk1"/>
                          </a:solidFill>
                          <a:latin typeface="Tw Cen MT" panose="020B0602020104020603"/>
                        </a:defRPr>
                      </a:lvl5pPr>
                      <a:lvl6pPr marL="2285468" algn="l" defTabSz="914188" rtl="0" eaLnBrk="1" latinLnBrk="0" hangingPunct="1">
                        <a:defRPr kumimoji="1" sz="1801" kern="1200">
                          <a:solidFill>
                            <a:schemeClr val="dk1"/>
                          </a:solidFill>
                          <a:latin typeface="Tw Cen MT" panose="020B0602020104020603"/>
                        </a:defRPr>
                      </a:lvl6pPr>
                      <a:lvl7pPr marL="2742558" algn="l" defTabSz="914188" rtl="0" eaLnBrk="1" latinLnBrk="0" hangingPunct="1">
                        <a:defRPr kumimoji="1" sz="1801" kern="1200">
                          <a:solidFill>
                            <a:schemeClr val="dk1"/>
                          </a:solidFill>
                          <a:latin typeface="Tw Cen MT" panose="020B0602020104020603"/>
                        </a:defRPr>
                      </a:lvl7pPr>
                      <a:lvl8pPr marL="3199652" algn="l" defTabSz="914188" rtl="0" eaLnBrk="1" latinLnBrk="0" hangingPunct="1">
                        <a:defRPr kumimoji="1" sz="1801" kern="1200">
                          <a:solidFill>
                            <a:schemeClr val="dk1"/>
                          </a:solidFill>
                          <a:latin typeface="Tw Cen MT" panose="020B0602020104020603"/>
                        </a:defRPr>
                      </a:lvl8pPr>
                      <a:lvl9pPr marL="3656746" algn="l" defTabSz="914188" rtl="0" eaLnBrk="1" latinLnBrk="0" hangingPunct="1">
                        <a:defRPr kumimoji="1" sz="1801" kern="1200">
                          <a:solidFill>
                            <a:schemeClr val="dk1"/>
                          </a:solidFill>
                          <a:latin typeface="Tw Cen MT" panose="020B0602020104020603"/>
                        </a:defRPr>
                      </a:lvl9pPr>
                    </a:lstStyle>
                    <a:p>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139563" marR="139563" marT="69782" marB="6978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FA3EE">
                        <a:tint val="20000"/>
                      </a:srgbClr>
                    </a:solidFill>
                  </a:tcPr>
                </a:tc>
                <a:tc>
                  <a:txBody>
                    <a:bodyPr/>
                    <a:lstStyle>
                      <a:lvl1pPr marL="0" algn="l" defTabSz="914188" rtl="0" eaLnBrk="1" latinLnBrk="0" hangingPunct="1">
                        <a:defRPr kumimoji="1" sz="1801" kern="1200">
                          <a:solidFill>
                            <a:schemeClr val="dk1"/>
                          </a:solidFill>
                          <a:latin typeface="Tw Cen MT" panose="020B0602020104020603"/>
                        </a:defRPr>
                      </a:lvl1pPr>
                      <a:lvl2pPr marL="457094" algn="l" defTabSz="914188" rtl="0" eaLnBrk="1" latinLnBrk="0" hangingPunct="1">
                        <a:defRPr kumimoji="1" sz="1801" kern="1200">
                          <a:solidFill>
                            <a:schemeClr val="dk1"/>
                          </a:solidFill>
                          <a:latin typeface="Tw Cen MT" panose="020B0602020104020603"/>
                        </a:defRPr>
                      </a:lvl2pPr>
                      <a:lvl3pPr marL="914188" algn="l" defTabSz="914188" rtl="0" eaLnBrk="1" latinLnBrk="0" hangingPunct="1">
                        <a:defRPr kumimoji="1" sz="1801" kern="1200">
                          <a:solidFill>
                            <a:schemeClr val="dk1"/>
                          </a:solidFill>
                          <a:latin typeface="Tw Cen MT" panose="020B0602020104020603"/>
                        </a:defRPr>
                      </a:lvl3pPr>
                      <a:lvl4pPr marL="1371282" algn="l" defTabSz="914188" rtl="0" eaLnBrk="1" latinLnBrk="0" hangingPunct="1">
                        <a:defRPr kumimoji="1" sz="1801" kern="1200">
                          <a:solidFill>
                            <a:schemeClr val="dk1"/>
                          </a:solidFill>
                          <a:latin typeface="Tw Cen MT" panose="020B0602020104020603"/>
                        </a:defRPr>
                      </a:lvl4pPr>
                      <a:lvl5pPr marL="1828371" algn="l" defTabSz="914188" rtl="0" eaLnBrk="1" latinLnBrk="0" hangingPunct="1">
                        <a:defRPr kumimoji="1" sz="1801" kern="1200">
                          <a:solidFill>
                            <a:schemeClr val="dk1"/>
                          </a:solidFill>
                          <a:latin typeface="Tw Cen MT" panose="020B0602020104020603"/>
                        </a:defRPr>
                      </a:lvl5pPr>
                      <a:lvl6pPr marL="2285468" algn="l" defTabSz="914188" rtl="0" eaLnBrk="1" latinLnBrk="0" hangingPunct="1">
                        <a:defRPr kumimoji="1" sz="1801" kern="1200">
                          <a:solidFill>
                            <a:schemeClr val="dk1"/>
                          </a:solidFill>
                          <a:latin typeface="Tw Cen MT" panose="020B0602020104020603"/>
                        </a:defRPr>
                      </a:lvl6pPr>
                      <a:lvl7pPr marL="2742558" algn="l" defTabSz="914188" rtl="0" eaLnBrk="1" latinLnBrk="0" hangingPunct="1">
                        <a:defRPr kumimoji="1" sz="1801" kern="1200">
                          <a:solidFill>
                            <a:schemeClr val="dk1"/>
                          </a:solidFill>
                          <a:latin typeface="Tw Cen MT" panose="020B0602020104020603"/>
                        </a:defRPr>
                      </a:lvl7pPr>
                      <a:lvl8pPr marL="3199652" algn="l" defTabSz="914188" rtl="0" eaLnBrk="1" latinLnBrk="0" hangingPunct="1">
                        <a:defRPr kumimoji="1" sz="1801" kern="1200">
                          <a:solidFill>
                            <a:schemeClr val="dk1"/>
                          </a:solidFill>
                          <a:latin typeface="Tw Cen MT" panose="020B0602020104020603"/>
                        </a:defRPr>
                      </a:lvl8pPr>
                      <a:lvl9pPr marL="3656746" algn="l" defTabSz="914188" rtl="0" eaLnBrk="1" latinLnBrk="0" hangingPunct="1">
                        <a:defRPr kumimoji="1" sz="1801" kern="1200">
                          <a:solidFill>
                            <a:schemeClr val="dk1"/>
                          </a:solidFill>
                          <a:latin typeface="Tw Cen MT" panose="020B0602020104020603"/>
                        </a:defRPr>
                      </a:lvl9pPr>
                    </a:lstStyle>
                    <a:p>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139563" marR="139563" marT="69782" marB="6978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FA3EE">
                        <a:tint val="20000"/>
                      </a:srgbClr>
                    </a:solidFill>
                  </a:tcPr>
                </a:tc>
                <a:tc>
                  <a:txBody>
                    <a:bodyPr/>
                    <a:lstStyle>
                      <a:lvl1pPr marL="0" algn="l" defTabSz="914188" rtl="0" eaLnBrk="1" latinLnBrk="0" hangingPunct="1">
                        <a:defRPr kumimoji="1" sz="1801" kern="1200">
                          <a:solidFill>
                            <a:schemeClr val="dk1"/>
                          </a:solidFill>
                          <a:latin typeface="Tw Cen MT" panose="020B0602020104020603"/>
                        </a:defRPr>
                      </a:lvl1pPr>
                      <a:lvl2pPr marL="457094" algn="l" defTabSz="914188" rtl="0" eaLnBrk="1" latinLnBrk="0" hangingPunct="1">
                        <a:defRPr kumimoji="1" sz="1801" kern="1200">
                          <a:solidFill>
                            <a:schemeClr val="dk1"/>
                          </a:solidFill>
                          <a:latin typeface="Tw Cen MT" panose="020B0602020104020603"/>
                        </a:defRPr>
                      </a:lvl2pPr>
                      <a:lvl3pPr marL="914188" algn="l" defTabSz="914188" rtl="0" eaLnBrk="1" latinLnBrk="0" hangingPunct="1">
                        <a:defRPr kumimoji="1" sz="1801" kern="1200">
                          <a:solidFill>
                            <a:schemeClr val="dk1"/>
                          </a:solidFill>
                          <a:latin typeface="Tw Cen MT" panose="020B0602020104020603"/>
                        </a:defRPr>
                      </a:lvl3pPr>
                      <a:lvl4pPr marL="1371282" algn="l" defTabSz="914188" rtl="0" eaLnBrk="1" latinLnBrk="0" hangingPunct="1">
                        <a:defRPr kumimoji="1" sz="1801" kern="1200">
                          <a:solidFill>
                            <a:schemeClr val="dk1"/>
                          </a:solidFill>
                          <a:latin typeface="Tw Cen MT" panose="020B0602020104020603"/>
                        </a:defRPr>
                      </a:lvl4pPr>
                      <a:lvl5pPr marL="1828371" algn="l" defTabSz="914188" rtl="0" eaLnBrk="1" latinLnBrk="0" hangingPunct="1">
                        <a:defRPr kumimoji="1" sz="1801" kern="1200">
                          <a:solidFill>
                            <a:schemeClr val="dk1"/>
                          </a:solidFill>
                          <a:latin typeface="Tw Cen MT" panose="020B0602020104020603"/>
                        </a:defRPr>
                      </a:lvl5pPr>
                      <a:lvl6pPr marL="2285468" algn="l" defTabSz="914188" rtl="0" eaLnBrk="1" latinLnBrk="0" hangingPunct="1">
                        <a:defRPr kumimoji="1" sz="1801" kern="1200">
                          <a:solidFill>
                            <a:schemeClr val="dk1"/>
                          </a:solidFill>
                          <a:latin typeface="Tw Cen MT" panose="020B0602020104020603"/>
                        </a:defRPr>
                      </a:lvl6pPr>
                      <a:lvl7pPr marL="2742558" algn="l" defTabSz="914188" rtl="0" eaLnBrk="1" latinLnBrk="0" hangingPunct="1">
                        <a:defRPr kumimoji="1" sz="1801" kern="1200">
                          <a:solidFill>
                            <a:schemeClr val="dk1"/>
                          </a:solidFill>
                          <a:latin typeface="Tw Cen MT" panose="020B0602020104020603"/>
                        </a:defRPr>
                      </a:lvl7pPr>
                      <a:lvl8pPr marL="3199652" algn="l" defTabSz="914188" rtl="0" eaLnBrk="1" latinLnBrk="0" hangingPunct="1">
                        <a:defRPr kumimoji="1" sz="1801" kern="1200">
                          <a:solidFill>
                            <a:schemeClr val="dk1"/>
                          </a:solidFill>
                          <a:latin typeface="Tw Cen MT" panose="020B0602020104020603"/>
                        </a:defRPr>
                      </a:lvl8pPr>
                      <a:lvl9pPr marL="3656746" algn="l" defTabSz="914188" rtl="0" eaLnBrk="1" latinLnBrk="0" hangingPunct="1">
                        <a:defRPr kumimoji="1" sz="1801" kern="1200">
                          <a:solidFill>
                            <a:schemeClr val="dk1"/>
                          </a:solidFill>
                          <a:latin typeface="Tw Cen MT" panose="020B0602020104020603"/>
                        </a:defRPr>
                      </a:lvl9pPr>
                    </a:lstStyle>
                    <a:p>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139563" marR="139563" marT="69782" marB="6978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FA3EE">
                        <a:tint val="20000"/>
                      </a:srgbClr>
                    </a:solidFill>
                  </a:tcPr>
                </a:tc>
                <a:tc>
                  <a:txBody>
                    <a:bodyPr/>
                    <a:lstStyle>
                      <a:lvl1pPr marL="0" algn="l" defTabSz="914188" rtl="0" eaLnBrk="1" latinLnBrk="0" hangingPunct="1">
                        <a:defRPr kumimoji="1" sz="1801" kern="1200">
                          <a:solidFill>
                            <a:schemeClr val="dk1"/>
                          </a:solidFill>
                          <a:latin typeface="Tw Cen MT" panose="020B0602020104020603"/>
                        </a:defRPr>
                      </a:lvl1pPr>
                      <a:lvl2pPr marL="457094" algn="l" defTabSz="914188" rtl="0" eaLnBrk="1" latinLnBrk="0" hangingPunct="1">
                        <a:defRPr kumimoji="1" sz="1801" kern="1200">
                          <a:solidFill>
                            <a:schemeClr val="dk1"/>
                          </a:solidFill>
                          <a:latin typeface="Tw Cen MT" panose="020B0602020104020603"/>
                        </a:defRPr>
                      </a:lvl2pPr>
                      <a:lvl3pPr marL="914188" algn="l" defTabSz="914188" rtl="0" eaLnBrk="1" latinLnBrk="0" hangingPunct="1">
                        <a:defRPr kumimoji="1" sz="1801" kern="1200">
                          <a:solidFill>
                            <a:schemeClr val="dk1"/>
                          </a:solidFill>
                          <a:latin typeface="Tw Cen MT" panose="020B0602020104020603"/>
                        </a:defRPr>
                      </a:lvl3pPr>
                      <a:lvl4pPr marL="1371282" algn="l" defTabSz="914188" rtl="0" eaLnBrk="1" latinLnBrk="0" hangingPunct="1">
                        <a:defRPr kumimoji="1" sz="1801" kern="1200">
                          <a:solidFill>
                            <a:schemeClr val="dk1"/>
                          </a:solidFill>
                          <a:latin typeface="Tw Cen MT" panose="020B0602020104020603"/>
                        </a:defRPr>
                      </a:lvl4pPr>
                      <a:lvl5pPr marL="1828371" algn="l" defTabSz="914188" rtl="0" eaLnBrk="1" latinLnBrk="0" hangingPunct="1">
                        <a:defRPr kumimoji="1" sz="1801" kern="1200">
                          <a:solidFill>
                            <a:schemeClr val="dk1"/>
                          </a:solidFill>
                          <a:latin typeface="Tw Cen MT" panose="020B0602020104020603"/>
                        </a:defRPr>
                      </a:lvl5pPr>
                      <a:lvl6pPr marL="2285468" algn="l" defTabSz="914188" rtl="0" eaLnBrk="1" latinLnBrk="0" hangingPunct="1">
                        <a:defRPr kumimoji="1" sz="1801" kern="1200">
                          <a:solidFill>
                            <a:schemeClr val="dk1"/>
                          </a:solidFill>
                          <a:latin typeface="Tw Cen MT" panose="020B0602020104020603"/>
                        </a:defRPr>
                      </a:lvl6pPr>
                      <a:lvl7pPr marL="2742558" algn="l" defTabSz="914188" rtl="0" eaLnBrk="1" latinLnBrk="0" hangingPunct="1">
                        <a:defRPr kumimoji="1" sz="1801" kern="1200">
                          <a:solidFill>
                            <a:schemeClr val="dk1"/>
                          </a:solidFill>
                          <a:latin typeface="Tw Cen MT" panose="020B0602020104020603"/>
                        </a:defRPr>
                      </a:lvl7pPr>
                      <a:lvl8pPr marL="3199652" algn="l" defTabSz="914188" rtl="0" eaLnBrk="1" latinLnBrk="0" hangingPunct="1">
                        <a:defRPr kumimoji="1" sz="1801" kern="1200">
                          <a:solidFill>
                            <a:schemeClr val="dk1"/>
                          </a:solidFill>
                          <a:latin typeface="Tw Cen MT" panose="020B0602020104020603"/>
                        </a:defRPr>
                      </a:lvl8pPr>
                      <a:lvl9pPr marL="3656746" algn="l" defTabSz="914188" rtl="0" eaLnBrk="1" latinLnBrk="0" hangingPunct="1">
                        <a:defRPr kumimoji="1" sz="1801" kern="1200">
                          <a:solidFill>
                            <a:schemeClr val="dk1"/>
                          </a:solidFill>
                          <a:latin typeface="Tw Cen MT" panose="020B0602020104020603"/>
                        </a:defRPr>
                      </a:lvl9pPr>
                    </a:lstStyle>
                    <a:p>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139563" marR="139563" marT="69782" marB="6978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FA3EE">
                        <a:tint val="20000"/>
                      </a:srgbClr>
                    </a:solidFill>
                  </a:tcPr>
                </a:tc>
                <a:tc>
                  <a:txBody>
                    <a:bodyPr/>
                    <a:lstStyle>
                      <a:lvl1pPr marL="0" algn="l" defTabSz="914188" rtl="0" eaLnBrk="1" latinLnBrk="0" hangingPunct="1">
                        <a:defRPr kumimoji="1" sz="1801" kern="1200">
                          <a:solidFill>
                            <a:schemeClr val="dk1"/>
                          </a:solidFill>
                          <a:latin typeface="Tw Cen MT" panose="020B0602020104020603"/>
                        </a:defRPr>
                      </a:lvl1pPr>
                      <a:lvl2pPr marL="457094" algn="l" defTabSz="914188" rtl="0" eaLnBrk="1" latinLnBrk="0" hangingPunct="1">
                        <a:defRPr kumimoji="1" sz="1801" kern="1200">
                          <a:solidFill>
                            <a:schemeClr val="dk1"/>
                          </a:solidFill>
                          <a:latin typeface="Tw Cen MT" panose="020B0602020104020603"/>
                        </a:defRPr>
                      </a:lvl2pPr>
                      <a:lvl3pPr marL="914188" algn="l" defTabSz="914188" rtl="0" eaLnBrk="1" latinLnBrk="0" hangingPunct="1">
                        <a:defRPr kumimoji="1" sz="1801" kern="1200">
                          <a:solidFill>
                            <a:schemeClr val="dk1"/>
                          </a:solidFill>
                          <a:latin typeface="Tw Cen MT" panose="020B0602020104020603"/>
                        </a:defRPr>
                      </a:lvl3pPr>
                      <a:lvl4pPr marL="1371282" algn="l" defTabSz="914188" rtl="0" eaLnBrk="1" latinLnBrk="0" hangingPunct="1">
                        <a:defRPr kumimoji="1" sz="1801" kern="1200">
                          <a:solidFill>
                            <a:schemeClr val="dk1"/>
                          </a:solidFill>
                          <a:latin typeface="Tw Cen MT" panose="020B0602020104020603"/>
                        </a:defRPr>
                      </a:lvl4pPr>
                      <a:lvl5pPr marL="1828371" algn="l" defTabSz="914188" rtl="0" eaLnBrk="1" latinLnBrk="0" hangingPunct="1">
                        <a:defRPr kumimoji="1" sz="1801" kern="1200">
                          <a:solidFill>
                            <a:schemeClr val="dk1"/>
                          </a:solidFill>
                          <a:latin typeface="Tw Cen MT" panose="020B0602020104020603"/>
                        </a:defRPr>
                      </a:lvl5pPr>
                      <a:lvl6pPr marL="2285468" algn="l" defTabSz="914188" rtl="0" eaLnBrk="1" latinLnBrk="0" hangingPunct="1">
                        <a:defRPr kumimoji="1" sz="1801" kern="1200">
                          <a:solidFill>
                            <a:schemeClr val="dk1"/>
                          </a:solidFill>
                          <a:latin typeface="Tw Cen MT" panose="020B0602020104020603"/>
                        </a:defRPr>
                      </a:lvl6pPr>
                      <a:lvl7pPr marL="2742558" algn="l" defTabSz="914188" rtl="0" eaLnBrk="1" latinLnBrk="0" hangingPunct="1">
                        <a:defRPr kumimoji="1" sz="1801" kern="1200">
                          <a:solidFill>
                            <a:schemeClr val="dk1"/>
                          </a:solidFill>
                          <a:latin typeface="Tw Cen MT" panose="020B0602020104020603"/>
                        </a:defRPr>
                      </a:lvl7pPr>
                      <a:lvl8pPr marL="3199652" algn="l" defTabSz="914188" rtl="0" eaLnBrk="1" latinLnBrk="0" hangingPunct="1">
                        <a:defRPr kumimoji="1" sz="1801" kern="1200">
                          <a:solidFill>
                            <a:schemeClr val="dk1"/>
                          </a:solidFill>
                          <a:latin typeface="Tw Cen MT" panose="020B0602020104020603"/>
                        </a:defRPr>
                      </a:lvl8pPr>
                      <a:lvl9pPr marL="3656746" algn="l" defTabSz="914188" rtl="0" eaLnBrk="1" latinLnBrk="0" hangingPunct="1">
                        <a:defRPr kumimoji="1" sz="1801" kern="1200">
                          <a:solidFill>
                            <a:schemeClr val="dk1"/>
                          </a:solidFill>
                          <a:latin typeface="Tw Cen MT" panose="020B0602020104020603"/>
                        </a:defRPr>
                      </a:lvl9pPr>
                    </a:lstStyle>
                    <a:p>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139563" marR="139563" marT="69782" marB="6978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FA3EE">
                        <a:tint val="20000"/>
                      </a:srgbClr>
                    </a:solidFill>
                  </a:tcPr>
                </a:tc>
                <a:tc>
                  <a:txBody>
                    <a:bodyPr/>
                    <a:lstStyle>
                      <a:lvl1pPr marL="0" algn="l" defTabSz="914188" rtl="0" eaLnBrk="1" latinLnBrk="0" hangingPunct="1">
                        <a:defRPr kumimoji="1" sz="1801" kern="1200">
                          <a:solidFill>
                            <a:schemeClr val="dk1"/>
                          </a:solidFill>
                          <a:latin typeface="Tw Cen MT" panose="020B0602020104020603"/>
                        </a:defRPr>
                      </a:lvl1pPr>
                      <a:lvl2pPr marL="457094" algn="l" defTabSz="914188" rtl="0" eaLnBrk="1" latinLnBrk="0" hangingPunct="1">
                        <a:defRPr kumimoji="1" sz="1801" kern="1200">
                          <a:solidFill>
                            <a:schemeClr val="dk1"/>
                          </a:solidFill>
                          <a:latin typeface="Tw Cen MT" panose="020B0602020104020603"/>
                        </a:defRPr>
                      </a:lvl2pPr>
                      <a:lvl3pPr marL="914188" algn="l" defTabSz="914188" rtl="0" eaLnBrk="1" latinLnBrk="0" hangingPunct="1">
                        <a:defRPr kumimoji="1" sz="1801" kern="1200">
                          <a:solidFill>
                            <a:schemeClr val="dk1"/>
                          </a:solidFill>
                          <a:latin typeface="Tw Cen MT" panose="020B0602020104020603"/>
                        </a:defRPr>
                      </a:lvl3pPr>
                      <a:lvl4pPr marL="1371282" algn="l" defTabSz="914188" rtl="0" eaLnBrk="1" latinLnBrk="0" hangingPunct="1">
                        <a:defRPr kumimoji="1" sz="1801" kern="1200">
                          <a:solidFill>
                            <a:schemeClr val="dk1"/>
                          </a:solidFill>
                          <a:latin typeface="Tw Cen MT" panose="020B0602020104020603"/>
                        </a:defRPr>
                      </a:lvl4pPr>
                      <a:lvl5pPr marL="1828371" algn="l" defTabSz="914188" rtl="0" eaLnBrk="1" latinLnBrk="0" hangingPunct="1">
                        <a:defRPr kumimoji="1" sz="1801" kern="1200">
                          <a:solidFill>
                            <a:schemeClr val="dk1"/>
                          </a:solidFill>
                          <a:latin typeface="Tw Cen MT" panose="020B0602020104020603"/>
                        </a:defRPr>
                      </a:lvl5pPr>
                      <a:lvl6pPr marL="2285468" algn="l" defTabSz="914188" rtl="0" eaLnBrk="1" latinLnBrk="0" hangingPunct="1">
                        <a:defRPr kumimoji="1" sz="1801" kern="1200">
                          <a:solidFill>
                            <a:schemeClr val="dk1"/>
                          </a:solidFill>
                          <a:latin typeface="Tw Cen MT" panose="020B0602020104020603"/>
                        </a:defRPr>
                      </a:lvl6pPr>
                      <a:lvl7pPr marL="2742558" algn="l" defTabSz="914188" rtl="0" eaLnBrk="1" latinLnBrk="0" hangingPunct="1">
                        <a:defRPr kumimoji="1" sz="1801" kern="1200">
                          <a:solidFill>
                            <a:schemeClr val="dk1"/>
                          </a:solidFill>
                          <a:latin typeface="Tw Cen MT" panose="020B0602020104020603"/>
                        </a:defRPr>
                      </a:lvl7pPr>
                      <a:lvl8pPr marL="3199652" algn="l" defTabSz="914188" rtl="0" eaLnBrk="1" latinLnBrk="0" hangingPunct="1">
                        <a:defRPr kumimoji="1" sz="1801" kern="1200">
                          <a:solidFill>
                            <a:schemeClr val="dk1"/>
                          </a:solidFill>
                          <a:latin typeface="Tw Cen MT" panose="020B0602020104020603"/>
                        </a:defRPr>
                      </a:lvl8pPr>
                      <a:lvl9pPr marL="3656746" algn="l" defTabSz="914188" rtl="0" eaLnBrk="1" latinLnBrk="0" hangingPunct="1">
                        <a:defRPr kumimoji="1" sz="1801" kern="1200">
                          <a:solidFill>
                            <a:schemeClr val="dk1"/>
                          </a:solidFill>
                          <a:latin typeface="Tw Cen MT" panose="020B0602020104020603"/>
                        </a:defRPr>
                      </a:lvl9pPr>
                    </a:lstStyle>
                    <a:p>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139563" marR="139563" marT="69782" marB="6978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FA3EE">
                        <a:tint val="20000"/>
                      </a:srgbClr>
                    </a:solidFill>
                  </a:tcPr>
                </a:tc>
                <a:tc>
                  <a:txBody>
                    <a:bodyPr/>
                    <a:lstStyle>
                      <a:lvl1pPr marL="0" algn="l" defTabSz="914188" rtl="0" eaLnBrk="1" latinLnBrk="0" hangingPunct="1">
                        <a:defRPr kumimoji="1" sz="1801" kern="1200">
                          <a:solidFill>
                            <a:schemeClr val="dk1"/>
                          </a:solidFill>
                          <a:latin typeface="Tw Cen MT" panose="020B0602020104020603"/>
                        </a:defRPr>
                      </a:lvl1pPr>
                      <a:lvl2pPr marL="457094" algn="l" defTabSz="914188" rtl="0" eaLnBrk="1" latinLnBrk="0" hangingPunct="1">
                        <a:defRPr kumimoji="1" sz="1801" kern="1200">
                          <a:solidFill>
                            <a:schemeClr val="dk1"/>
                          </a:solidFill>
                          <a:latin typeface="Tw Cen MT" panose="020B0602020104020603"/>
                        </a:defRPr>
                      </a:lvl2pPr>
                      <a:lvl3pPr marL="914188" algn="l" defTabSz="914188" rtl="0" eaLnBrk="1" latinLnBrk="0" hangingPunct="1">
                        <a:defRPr kumimoji="1" sz="1801" kern="1200">
                          <a:solidFill>
                            <a:schemeClr val="dk1"/>
                          </a:solidFill>
                          <a:latin typeface="Tw Cen MT" panose="020B0602020104020603"/>
                        </a:defRPr>
                      </a:lvl3pPr>
                      <a:lvl4pPr marL="1371282" algn="l" defTabSz="914188" rtl="0" eaLnBrk="1" latinLnBrk="0" hangingPunct="1">
                        <a:defRPr kumimoji="1" sz="1801" kern="1200">
                          <a:solidFill>
                            <a:schemeClr val="dk1"/>
                          </a:solidFill>
                          <a:latin typeface="Tw Cen MT" panose="020B0602020104020603"/>
                        </a:defRPr>
                      </a:lvl4pPr>
                      <a:lvl5pPr marL="1828371" algn="l" defTabSz="914188" rtl="0" eaLnBrk="1" latinLnBrk="0" hangingPunct="1">
                        <a:defRPr kumimoji="1" sz="1801" kern="1200">
                          <a:solidFill>
                            <a:schemeClr val="dk1"/>
                          </a:solidFill>
                          <a:latin typeface="Tw Cen MT" panose="020B0602020104020603"/>
                        </a:defRPr>
                      </a:lvl5pPr>
                      <a:lvl6pPr marL="2285468" algn="l" defTabSz="914188" rtl="0" eaLnBrk="1" latinLnBrk="0" hangingPunct="1">
                        <a:defRPr kumimoji="1" sz="1801" kern="1200">
                          <a:solidFill>
                            <a:schemeClr val="dk1"/>
                          </a:solidFill>
                          <a:latin typeface="Tw Cen MT" panose="020B0602020104020603"/>
                        </a:defRPr>
                      </a:lvl6pPr>
                      <a:lvl7pPr marL="2742558" algn="l" defTabSz="914188" rtl="0" eaLnBrk="1" latinLnBrk="0" hangingPunct="1">
                        <a:defRPr kumimoji="1" sz="1801" kern="1200">
                          <a:solidFill>
                            <a:schemeClr val="dk1"/>
                          </a:solidFill>
                          <a:latin typeface="Tw Cen MT" panose="020B0602020104020603"/>
                        </a:defRPr>
                      </a:lvl7pPr>
                      <a:lvl8pPr marL="3199652" algn="l" defTabSz="914188" rtl="0" eaLnBrk="1" latinLnBrk="0" hangingPunct="1">
                        <a:defRPr kumimoji="1" sz="1801" kern="1200">
                          <a:solidFill>
                            <a:schemeClr val="dk1"/>
                          </a:solidFill>
                          <a:latin typeface="Tw Cen MT" panose="020B0602020104020603"/>
                        </a:defRPr>
                      </a:lvl8pPr>
                      <a:lvl9pPr marL="3656746" algn="l" defTabSz="914188" rtl="0" eaLnBrk="1" latinLnBrk="0" hangingPunct="1">
                        <a:defRPr kumimoji="1" sz="1801" kern="1200">
                          <a:solidFill>
                            <a:schemeClr val="dk1"/>
                          </a:solidFill>
                          <a:latin typeface="Tw Cen MT" panose="020B0602020104020603"/>
                        </a:defRPr>
                      </a:lvl9pPr>
                    </a:lstStyle>
                    <a:p>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139563" marR="139563" marT="69782" marB="6978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FA3EE">
                        <a:tint val="20000"/>
                      </a:srgbClr>
                    </a:solidFill>
                  </a:tcPr>
                </a:tc>
                <a:tc>
                  <a:txBody>
                    <a:bodyPr/>
                    <a:lstStyle>
                      <a:lvl1pPr marL="0" algn="l" defTabSz="914188" rtl="0" eaLnBrk="1" latinLnBrk="0" hangingPunct="1">
                        <a:defRPr kumimoji="1" sz="1801" kern="1200">
                          <a:solidFill>
                            <a:schemeClr val="dk1"/>
                          </a:solidFill>
                          <a:latin typeface="Tw Cen MT" panose="020B0602020104020603"/>
                        </a:defRPr>
                      </a:lvl1pPr>
                      <a:lvl2pPr marL="457094" algn="l" defTabSz="914188" rtl="0" eaLnBrk="1" latinLnBrk="0" hangingPunct="1">
                        <a:defRPr kumimoji="1" sz="1801" kern="1200">
                          <a:solidFill>
                            <a:schemeClr val="dk1"/>
                          </a:solidFill>
                          <a:latin typeface="Tw Cen MT" panose="020B0602020104020603"/>
                        </a:defRPr>
                      </a:lvl2pPr>
                      <a:lvl3pPr marL="914188" algn="l" defTabSz="914188" rtl="0" eaLnBrk="1" latinLnBrk="0" hangingPunct="1">
                        <a:defRPr kumimoji="1" sz="1801" kern="1200">
                          <a:solidFill>
                            <a:schemeClr val="dk1"/>
                          </a:solidFill>
                          <a:latin typeface="Tw Cen MT" panose="020B0602020104020603"/>
                        </a:defRPr>
                      </a:lvl3pPr>
                      <a:lvl4pPr marL="1371282" algn="l" defTabSz="914188" rtl="0" eaLnBrk="1" latinLnBrk="0" hangingPunct="1">
                        <a:defRPr kumimoji="1" sz="1801" kern="1200">
                          <a:solidFill>
                            <a:schemeClr val="dk1"/>
                          </a:solidFill>
                          <a:latin typeface="Tw Cen MT" panose="020B0602020104020603"/>
                        </a:defRPr>
                      </a:lvl4pPr>
                      <a:lvl5pPr marL="1828371" algn="l" defTabSz="914188" rtl="0" eaLnBrk="1" latinLnBrk="0" hangingPunct="1">
                        <a:defRPr kumimoji="1" sz="1801" kern="1200">
                          <a:solidFill>
                            <a:schemeClr val="dk1"/>
                          </a:solidFill>
                          <a:latin typeface="Tw Cen MT" panose="020B0602020104020603"/>
                        </a:defRPr>
                      </a:lvl5pPr>
                      <a:lvl6pPr marL="2285468" algn="l" defTabSz="914188" rtl="0" eaLnBrk="1" latinLnBrk="0" hangingPunct="1">
                        <a:defRPr kumimoji="1" sz="1801" kern="1200">
                          <a:solidFill>
                            <a:schemeClr val="dk1"/>
                          </a:solidFill>
                          <a:latin typeface="Tw Cen MT" panose="020B0602020104020603"/>
                        </a:defRPr>
                      </a:lvl6pPr>
                      <a:lvl7pPr marL="2742558" algn="l" defTabSz="914188" rtl="0" eaLnBrk="1" latinLnBrk="0" hangingPunct="1">
                        <a:defRPr kumimoji="1" sz="1801" kern="1200">
                          <a:solidFill>
                            <a:schemeClr val="dk1"/>
                          </a:solidFill>
                          <a:latin typeface="Tw Cen MT" panose="020B0602020104020603"/>
                        </a:defRPr>
                      </a:lvl7pPr>
                      <a:lvl8pPr marL="3199652" algn="l" defTabSz="914188" rtl="0" eaLnBrk="1" latinLnBrk="0" hangingPunct="1">
                        <a:defRPr kumimoji="1" sz="1801" kern="1200">
                          <a:solidFill>
                            <a:schemeClr val="dk1"/>
                          </a:solidFill>
                          <a:latin typeface="Tw Cen MT" panose="020B0602020104020603"/>
                        </a:defRPr>
                      </a:lvl8pPr>
                      <a:lvl9pPr marL="3656746" algn="l" defTabSz="914188" rtl="0" eaLnBrk="1" latinLnBrk="0" hangingPunct="1">
                        <a:defRPr kumimoji="1" sz="1801" kern="1200">
                          <a:solidFill>
                            <a:schemeClr val="dk1"/>
                          </a:solidFill>
                          <a:latin typeface="Tw Cen MT" panose="020B0602020104020603"/>
                        </a:defRPr>
                      </a:lvl9pPr>
                    </a:lstStyle>
                    <a:p>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139563" marR="139563" marT="69782" marB="69782"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FA3EE">
                        <a:tint val="20000"/>
                      </a:srgbClr>
                    </a:solidFill>
                  </a:tcPr>
                </a:tc>
                <a:tc>
                  <a:txBody>
                    <a:bodyPr/>
                    <a:lstStyle/>
                    <a:p>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139563" marR="139563" marT="69782" marB="69782"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2FA3EE">
                        <a:tint val="20000"/>
                      </a:srgbClr>
                    </a:solidFill>
                  </a:tcPr>
                </a:tc>
                <a:extLst>
                  <a:ext uri="{0D108BD9-81ED-4DB2-BD59-A6C34878D82A}">
                    <a16:rowId xmlns="" xmlns:a16="http://schemas.microsoft.com/office/drawing/2014/main" val="10002"/>
                  </a:ext>
                </a:extLst>
              </a:tr>
              <a:tr h="836960">
                <a:tc vMerge="1">
                  <a:txBody>
                    <a:bodyPr/>
                    <a:lstStyle/>
                    <a:p>
                      <a:endParaRPr kumimoji="1" lang="ja-JP" altLang="en-US" sz="9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lvl1pPr marL="0" algn="l" defTabSz="914188" rtl="0" eaLnBrk="1" latinLnBrk="0" hangingPunct="1">
                        <a:defRPr kumimoji="1" sz="1801" kern="1200">
                          <a:solidFill>
                            <a:schemeClr val="dk1"/>
                          </a:solidFill>
                          <a:latin typeface="Tw Cen MT" panose="020B0602020104020603"/>
                        </a:defRPr>
                      </a:lvl1pPr>
                      <a:lvl2pPr marL="457094" algn="l" defTabSz="914188" rtl="0" eaLnBrk="1" latinLnBrk="0" hangingPunct="1">
                        <a:defRPr kumimoji="1" sz="1801" kern="1200">
                          <a:solidFill>
                            <a:schemeClr val="dk1"/>
                          </a:solidFill>
                          <a:latin typeface="Tw Cen MT" panose="020B0602020104020603"/>
                        </a:defRPr>
                      </a:lvl2pPr>
                      <a:lvl3pPr marL="914188" algn="l" defTabSz="914188" rtl="0" eaLnBrk="1" latinLnBrk="0" hangingPunct="1">
                        <a:defRPr kumimoji="1" sz="1801" kern="1200">
                          <a:solidFill>
                            <a:schemeClr val="dk1"/>
                          </a:solidFill>
                          <a:latin typeface="Tw Cen MT" panose="020B0602020104020603"/>
                        </a:defRPr>
                      </a:lvl3pPr>
                      <a:lvl4pPr marL="1371282" algn="l" defTabSz="914188" rtl="0" eaLnBrk="1" latinLnBrk="0" hangingPunct="1">
                        <a:defRPr kumimoji="1" sz="1801" kern="1200">
                          <a:solidFill>
                            <a:schemeClr val="dk1"/>
                          </a:solidFill>
                          <a:latin typeface="Tw Cen MT" panose="020B0602020104020603"/>
                        </a:defRPr>
                      </a:lvl4pPr>
                      <a:lvl5pPr marL="1828371" algn="l" defTabSz="914188" rtl="0" eaLnBrk="1" latinLnBrk="0" hangingPunct="1">
                        <a:defRPr kumimoji="1" sz="1801" kern="1200">
                          <a:solidFill>
                            <a:schemeClr val="dk1"/>
                          </a:solidFill>
                          <a:latin typeface="Tw Cen MT" panose="020B0602020104020603"/>
                        </a:defRPr>
                      </a:lvl5pPr>
                      <a:lvl6pPr marL="2285468" algn="l" defTabSz="914188" rtl="0" eaLnBrk="1" latinLnBrk="0" hangingPunct="1">
                        <a:defRPr kumimoji="1" sz="1801" kern="1200">
                          <a:solidFill>
                            <a:schemeClr val="dk1"/>
                          </a:solidFill>
                          <a:latin typeface="Tw Cen MT" panose="020B0602020104020603"/>
                        </a:defRPr>
                      </a:lvl6pPr>
                      <a:lvl7pPr marL="2742558" algn="l" defTabSz="914188" rtl="0" eaLnBrk="1" latinLnBrk="0" hangingPunct="1">
                        <a:defRPr kumimoji="1" sz="1801" kern="1200">
                          <a:solidFill>
                            <a:schemeClr val="dk1"/>
                          </a:solidFill>
                          <a:latin typeface="Tw Cen MT" panose="020B0602020104020603"/>
                        </a:defRPr>
                      </a:lvl7pPr>
                      <a:lvl8pPr marL="3199652" algn="l" defTabSz="914188" rtl="0" eaLnBrk="1" latinLnBrk="0" hangingPunct="1">
                        <a:defRPr kumimoji="1" sz="1801" kern="1200">
                          <a:solidFill>
                            <a:schemeClr val="dk1"/>
                          </a:solidFill>
                          <a:latin typeface="Tw Cen MT" panose="020B0602020104020603"/>
                        </a:defRPr>
                      </a:lvl8pPr>
                      <a:lvl9pPr marL="3656746" algn="l" defTabSz="914188" rtl="0" eaLnBrk="1" latinLnBrk="0" hangingPunct="1">
                        <a:defRPr kumimoji="1" sz="1801" kern="1200">
                          <a:solidFill>
                            <a:schemeClr val="dk1"/>
                          </a:solidFill>
                          <a:latin typeface="Tw Cen MT" panose="020B0602020104020603"/>
                        </a:defRPr>
                      </a:lvl9pPr>
                    </a:lstStyle>
                    <a:p>
                      <a:r>
                        <a:rPr kumimoji="1" lang="ja-JP" altLang="en-US" sz="1100" b="0" dirty="0">
                          <a:latin typeface="Meiryo UI" panose="020B0604030504040204" pitchFamily="50" charset="-128"/>
                          <a:ea typeface="Meiryo UI" panose="020B0604030504040204" pitchFamily="50" charset="-128"/>
                          <a:cs typeface="Meiryo UI" panose="020B0604030504040204" pitchFamily="50" charset="-128"/>
                        </a:rPr>
                        <a:t>ライト</a:t>
                      </a:r>
                      <a:endParaRPr kumimoji="1" lang="en-US" altLang="ja-JP" sz="1100" b="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b="0" dirty="0">
                          <a:latin typeface="Meiryo UI" panose="020B0604030504040204" pitchFamily="50" charset="-128"/>
                          <a:ea typeface="Meiryo UI" panose="020B0604030504040204" pitchFamily="50" charset="-128"/>
                          <a:cs typeface="Meiryo UI" panose="020B0604030504040204" pitchFamily="50" charset="-128"/>
                        </a:rPr>
                        <a:t>アップ</a:t>
                      </a:r>
                    </a:p>
                  </a:txBody>
                  <a:tcPr marL="139563" marR="139563" marT="69782" marB="6978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FA3EE">
                        <a:tint val="40000"/>
                      </a:srgbClr>
                    </a:solidFill>
                  </a:tcPr>
                </a:tc>
                <a:tc>
                  <a:txBody>
                    <a:bodyPr/>
                    <a:lstStyle>
                      <a:lvl1pPr marL="0" algn="l" defTabSz="914188" rtl="0" eaLnBrk="1" latinLnBrk="0" hangingPunct="1">
                        <a:defRPr kumimoji="1" sz="1801" kern="1200">
                          <a:solidFill>
                            <a:schemeClr val="dk1"/>
                          </a:solidFill>
                          <a:latin typeface="Tw Cen MT" panose="020B0602020104020603"/>
                        </a:defRPr>
                      </a:lvl1pPr>
                      <a:lvl2pPr marL="457094" algn="l" defTabSz="914188" rtl="0" eaLnBrk="1" latinLnBrk="0" hangingPunct="1">
                        <a:defRPr kumimoji="1" sz="1801" kern="1200">
                          <a:solidFill>
                            <a:schemeClr val="dk1"/>
                          </a:solidFill>
                          <a:latin typeface="Tw Cen MT" panose="020B0602020104020603"/>
                        </a:defRPr>
                      </a:lvl2pPr>
                      <a:lvl3pPr marL="914188" algn="l" defTabSz="914188" rtl="0" eaLnBrk="1" latinLnBrk="0" hangingPunct="1">
                        <a:defRPr kumimoji="1" sz="1801" kern="1200">
                          <a:solidFill>
                            <a:schemeClr val="dk1"/>
                          </a:solidFill>
                          <a:latin typeface="Tw Cen MT" panose="020B0602020104020603"/>
                        </a:defRPr>
                      </a:lvl3pPr>
                      <a:lvl4pPr marL="1371282" algn="l" defTabSz="914188" rtl="0" eaLnBrk="1" latinLnBrk="0" hangingPunct="1">
                        <a:defRPr kumimoji="1" sz="1801" kern="1200">
                          <a:solidFill>
                            <a:schemeClr val="dk1"/>
                          </a:solidFill>
                          <a:latin typeface="Tw Cen MT" panose="020B0602020104020603"/>
                        </a:defRPr>
                      </a:lvl4pPr>
                      <a:lvl5pPr marL="1828371" algn="l" defTabSz="914188" rtl="0" eaLnBrk="1" latinLnBrk="0" hangingPunct="1">
                        <a:defRPr kumimoji="1" sz="1801" kern="1200">
                          <a:solidFill>
                            <a:schemeClr val="dk1"/>
                          </a:solidFill>
                          <a:latin typeface="Tw Cen MT" panose="020B0602020104020603"/>
                        </a:defRPr>
                      </a:lvl5pPr>
                      <a:lvl6pPr marL="2285468" algn="l" defTabSz="914188" rtl="0" eaLnBrk="1" latinLnBrk="0" hangingPunct="1">
                        <a:defRPr kumimoji="1" sz="1801" kern="1200">
                          <a:solidFill>
                            <a:schemeClr val="dk1"/>
                          </a:solidFill>
                          <a:latin typeface="Tw Cen MT" panose="020B0602020104020603"/>
                        </a:defRPr>
                      </a:lvl6pPr>
                      <a:lvl7pPr marL="2742558" algn="l" defTabSz="914188" rtl="0" eaLnBrk="1" latinLnBrk="0" hangingPunct="1">
                        <a:defRPr kumimoji="1" sz="1801" kern="1200">
                          <a:solidFill>
                            <a:schemeClr val="dk1"/>
                          </a:solidFill>
                          <a:latin typeface="Tw Cen MT" panose="020B0602020104020603"/>
                        </a:defRPr>
                      </a:lvl7pPr>
                      <a:lvl8pPr marL="3199652" algn="l" defTabSz="914188" rtl="0" eaLnBrk="1" latinLnBrk="0" hangingPunct="1">
                        <a:defRPr kumimoji="1" sz="1801" kern="1200">
                          <a:solidFill>
                            <a:schemeClr val="dk1"/>
                          </a:solidFill>
                          <a:latin typeface="Tw Cen MT" panose="020B0602020104020603"/>
                        </a:defRPr>
                      </a:lvl8pPr>
                      <a:lvl9pPr marL="3656746" algn="l" defTabSz="914188" rtl="0" eaLnBrk="1" latinLnBrk="0" hangingPunct="1">
                        <a:defRPr kumimoji="1" sz="1801" kern="1200">
                          <a:solidFill>
                            <a:schemeClr val="dk1"/>
                          </a:solidFill>
                          <a:latin typeface="Tw Cen MT" panose="020B0602020104020603"/>
                        </a:defRPr>
                      </a:lvl9pPr>
                    </a:lstStyle>
                    <a:p>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139563" marR="139563" marT="69782" marB="6978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FA3EE">
                        <a:tint val="40000"/>
                      </a:srgbClr>
                    </a:solidFill>
                  </a:tcPr>
                </a:tc>
                <a:tc>
                  <a:txBody>
                    <a:bodyPr/>
                    <a:lstStyle>
                      <a:lvl1pPr marL="0" algn="l" defTabSz="914188" rtl="0" eaLnBrk="1" latinLnBrk="0" hangingPunct="1">
                        <a:defRPr kumimoji="1" sz="1801" kern="1200">
                          <a:solidFill>
                            <a:schemeClr val="dk1"/>
                          </a:solidFill>
                          <a:latin typeface="Tw Cen MT" panose="020B0602020104020603"/>
                        </a:defRPr>
                      </a:lvl1pPr>
                      <a:lvl2pPr marL="457094" algn="l" defTabSz="914188" rtl="0" eaLnBrk="1" latinLnBrk="0" hangingPunct="1">
                        <a:defRPr kumimoji="1" sz="1801" kern="1200">
                          <a:solidFill>
                            <a:schemeClr val="dk1"/>
                          </a:solidFill>
                          <a:latin typeface="Tw Cen MT" panose="020B0602020104020603"/>
                        </a:defRPr>
                      </a:lvl2pPr>
                      <a:lvl3pPr marL="914188" algn="l" defTabSz="914188" rtl="0" eaLnBrk="1" latinLnBrk="0" hangingPunct="1">
                        <a:defRPr kumimoji="1" sz="1801" kern="1200">
                          <a:solidFill>
                            <a:schemeClr val="dk1"/>
                          </a:solidFill>
                          <a:latin typeface="Tw Cen MT" panose="020B0602020104020603"/>
                        </a:defRPr>
                      </a:lvl3pPr>
                      <a:lvl4pPr marL="1371282" algn="l" defTabSz="914188" rtl="0" eaLnBrk="1" latinLnBrk="0" hangingPunct="1">
                        <a:defRPr kumimoji="1" sz="1801" kern="1200">
                          <a:solidFill>
                            <a:schemeClr val="dk1"/>
                          </a:solidFill>
                          <a:latin typeface="Tw Cen MT" panose="020B0602020104020603"/>
                        </a:defRPr>
                      </a:lvl4pPr>
                      <a:lvl5pPr marL="1828371" algn="l" defTabSz="914188" rtl="0" eaLnBrk="1" latinLnBrk="0" hangingPunct="1">
                        <a:defRPr kumimoji="1" sz="1801" kern="1200">
                          <a:solidFill>
                            <a:schemeClr val="dk1"/>
                          </a:solidFill>
                          <a:latin typeface="Tw Cen MT" panose="020B0602020104020603"/>
                        </a:defRPr>
                      </a:lvl5pPr>
                      <a:lvl6pPr marL="2285468" algn="l" defTabSz="914188" rtl="0" eaLnBrk="1" latinLnBrk="0" hangingPunct="1">
                        <a:defRPr kumimoji="1" sz="1801" kern="1200">
                          <a:solidFill>
                            <a:schemeClr val="dk1"/>
                          </a:solidFill>
                          <a:latin typeface="Tw Cen MT" panose="020B0602020104020603"/>
                        </a:defRPr>
                      </a:lvl6pPr>
                      <a:lvl7pPr marL="2742558" algn="l" defTabSz="914188" rtl="0" eaLnBrk="1" latinLnBrk="0" hangingPunct="1">
                        <a:defRPr kumimoji="1" sz="1801" kern="1200">
                          <a:solidFill>
                            <a:schemeClr val="dk1"/>
                          </a:solidFill>
                          <a:latin typeface="Tw Cen MT" panose="020B0602020104020603"/>
                        </a:defRPr>
                      </a:lvl7pPr>
                      <a:lvl8pPr marL="3199652" algn="l" defTabSz="914188" rtl="0" eaLnBrk="1" latinLnBrk="0" hangingPunct="1">
                        <a:defRPr kumimoji="1" sz="1801" kern="1200">
                          <a:solidFill>
                            <a:schemeClr val="dk1"/>
                          </a:solidFill>
                          <a:latin typeface="Tw Cen MT" panose="020B0602020104020603"/>
                        </a:defRPr>
                      </a:lvl8pPr>
                      <a:lvl9pPr marL="3656746" algn="l" defTabSz="914188" rtl="0" eaLnBrk="1" latinLnBrk="0" hangingPunct="1">
                        <a:defRPr kumimoji="1" sz="1801" kern="1200">
                          <a:solidFill>
                            <a:schemeClr val="dk1"/>
                          </a:solidFill>
                          <a:latin typeface="Tw Cen MT" panose="020B0602020104020603"/>
                        </a:defRPr>
                      </a:lvl9pPr>
                    </a:lstStyle>
                    <a:p>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139563" marR="139563" marT="69782" marB="6978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FA3EE">
                        <a:tint val="40000"/>
                      </a:srgbClr>
                    </a:solidFill>
                  </a:tcPr>
                </a:tc>
                <a:tc>
                  <a:txBody>
                    <a:bodyPr/>
                    <a:lstStyle>
                      <a:lvl1pPr marL="0" algn="l" defTabSz="914188" rtl="0" eaLnBrk="1" latinLnBrk="0" hangingPunct="1">
                        <a:defRPr kumimoji="1" sz="1801" kern="1200">
                          <a:solidFill>
                            <a:schemeClr val="dk1"/>
                          </a:solidFill>
                          <a:latin typeface="Tw Cen MT" panose="020B0602020104020603"/>
                        </a:defRPr>
                      </a:lvl1pPr>
                      <a:lvl2pPr marL="457094" algn="l" defTabSz="914188" rtl="0" eaLnBrk="1" latinLnBrk="0" hangingPunct="1">
                        <a:defRPr kumimoji="1" sz="1801" kern="1200">
                          <a:solidFill>
                            <a:schemeClr val="dk1"/>
                          </a:solidFill>
                          <a:latin typeface="Tw Cen MT" panose="020B0602020104020603"/>
                        </a:defRPr>
                      </a:lvl2pPr>
                      <a:lvl3pPr marL="914188" algn="l" defTabSz="914188" rtl="0" eaLnBrk="1" latinLnBrk="0" hangingPunct="1">
                        <a:defRPr kumimoji="1" sz="1801" kern="1200">
                          <a:solidFill>
                            <a:schemeClr val="dk1"/>
                          </a:solidFill>
                          <a:latin typeface="Tw Cen MT" panose="020B0602020104020603"/>
                        </a:defRPr>
                      </a:lvl3pPr>
                      <a:lvl4pPr marL="1371282" algn="l" defTabSz="914188" rtl="0" eaLnBrk="1" latinLnBrk="0" hangingPunct="1">
                        <a:defRPr kumimoji="1" sz="1801" kern="1200">
                          <a:solidFill>
                            <a:schemeClr val="dk1"/>
                          </a:solidFill>
                          <a:latin typeface="Tw Cen MT" panose="020B0602020104020603"/>
                        </a:defRPr>
                      </a:lvl4pPr>
                      <a:lvl5pPr marL="1828371" algn="l" defTabSz="914188" rtl="0" eaLnBrk="1" latinLnBrk="0" hangingPunct="1">
                        <a:defRPr kumimoji="1" sz="1801" kern="1200">
                          <a:solidFill>
                            <a:schemeClr val="dk1"/>
                          </a:solidFill>
                          <a:latin typeface="Tw Cen MT" panose="020B0602020104020603"/>
                        </a:defRPr>
                      </a:lvl5pPr>
                      <a:lvl6pPr marL="2285468" algn="l" defTabSz="914188" rtl="0" eaLnBrk="1" latinLnBrk="0" hangingPunct="1">
                        <a:defRPr kumimoji="1" sz="1801" kern="1200">
                          <a:solidFill>
                            <a:schemeClr val="dk1"/>
                          </a:solidFill>
                          <a:latin typeface="Tw Cen MT" panose="020B0602020104020603"/>
                        </a:defRPr>
                      </a:lvl6pPr>
                      <a:lvl7pPr marL="2742558" algn="l" defTabSz="914188" rtl="0" eaLnBrk="1" latinLnBrk="0" hangingPunct="1">
                        <a:defRPr kumimoji="1" sz="1801" kern="1200">
                          <a:solidFill>
                            <a:schemeClr val="dk1"/>
                          </a:solidFill>
                          <a:latin typeface="Tw Cen MT" panose="020B0602020104020603"/>
                        </a:defRPr>
                      </a:lvl7pPr>
                      <a:lvl8pPr marL="3199652" algn="l" defTabSz="914188" rtl="0" eaLnBrk="1" latinLnBrk="0" hangingPunct="1">
                        <a:defRPr kumimoji="1" sz="1801" kern="1200">
                          <a:solidFill>
                            <a:schemeClr val="dk1"/>
                          </a:solidFill>
                          <a:latin typeface="Tw Cen MT" panose="020B0602020104020603"/>
                        </a:defRPr>
                      </a:lvl8pPr>
                      <a:lvl9pPr marL="3656746" algn="l" defTabSz="914188" rtl="0" eaLnBrk="1" latinLnBrk="0" hangingPunct="1">
                        <a:defRPr kumimoji="1" sz="1801" kern="1200">
                          <a:solidFill>
                            <a:schemeClr val="dk1"/>
                          </a:solidFill>
                          <a:latin typeface="Tw Cen MT" panose="020B0602020104020603"/>
                        </a:defRPr>
                      </a:lvl9pPr>
                    </a:lstStyle>
                    <a:p>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139563" marR="139563" marT="69782" marB="6978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FA3EE">
                        <a:tint val="40000"/>
                      </a:srgbClr>
                    </a:solidFill>
                  </a:tcPr>
                </a:tc>
                <a:tc>
                  <a:txBody>
                    <a:bodyPr/>
                    <a:lstStyle>
                      <a:lvl1pPr marL="0" algn="l" defTabSz="914188" rtl="0" eaLnBrk="1" latinLnBrk="0" hangingPunct="1">
                        <a:defRPr kumimoji="1" sz="1801" kern="1200">
                          <a:solidFill>
                            <a:schemeClr val="dk1"/>
                          </a:solidFill>
                          <a:latin typeface="Tw Cen MT" panose="020B0602020104020603"/>
                        </a:defRPr>
                      </a:lvl1pPr>
                      <a:lvl2pPr marL="457094" algn="l" defTabSz="914188" rtl="0" eaLnBrk="1" latinLnBrk="0" hangingPunct="1">
                        <a:defRPr kumimoji="1" sz="1801" kern="1200">
                          <a:solidFill>
                            <a:schemeClr val="dk1"/>
                          </a:solidFill>
                          <a:latin typeface="Tw Cen MT" panose="020B0602020104020603"/>
                        </a:defRPr>
                      </a:lvl2pPr>
                      <a:lvl3pPr marL="914188" algn="l" defTabSz="914188" rtl="0" eaLnBrk="1" latinLnBrk="0" hangingPunct="1">
                        <a:defRPr kumimoji="1" sz="1801" kern="1200">
                          <a:solidFill>
                            <a:schemeClr val="dk1"/>
                          </a:solidFill>
                          <a:latin typeface="Tw Cen MT" panose="020B0602020104020603"/>
                        </a:defRPr>
                      </a:lvl3pPr>
                      <a:lvl4pPr marL="1371282" algn="l" defTabSz="914188" rtl="0" eaLnBrk="1" latinLnBrk="0" hangingPunct="1">
                        <a:defRPr kumimoji="1" sz="1801" kern="1200">
                          <a:solidFill>
                            <a:schemeClr val="dk1"/>
                          </a:solidFill>
                          <a:latin typeface="Tw Cen MT" panose="020B0602020104020603"/>
                        </a:defRPr>
                      </a:lvl4pPr>
                      <a:lvl5pPr marL="1828371" algn="l" defTabSz="914188" rtl="0" eaLnBrk="1" latinLnBrk="0" hangingPunct="1">
                        <a:defRPr kumimoji="1" sz="1801" kern="1200">
                          <a:solidFill>
                            <a:schemeClr val="dk1"/>
                          </a:solidFill>
                          <a:latin typeface="Tw Cen MT" panose="020B0602020104020603"/>
                        </a:defRPr>
                      </a:lvl5pPr>
                      <a:lvl6pPr marL="2285468" algn="l" defTabSz="914188" rtl="0" eaLnBrk="1" latinLnBrk="0" hangingPunct="1">
                        <a:defRPr kumimoji="1" sz="1801" kern="1200">
                          <a:solidFill>
                            <a:schemeClr val="dk1"/>
                          </a:solidFill>
                          <a:latin typeface="Tw Cen MT" panose="020B0602020104020603"/>
                        </a:defRPr>
                      </a:lvl6pPr>
                      <a:lvl7pPr marL="2742558" algn="l" defTabSz="914188" rtl="0" eaLnBrk="1" latinLnBrk="0" hangingPunct="1">
                        <a:defRPr kumimoji="1" sz="1801" kern="1200">
                          <a:solidFill>
                            <a:schemeClr val="dk1"/>
                          </a:solidFill>
                          <a:latin typeface="Tw Cen MT" panose="020B0602020104020603"/>
                        </a:defRPr>
                      </a:lvl7pPr>
                      <a:lvl8pPr marL="3199652" algn="l" defTabSz="914188" rtl="0" eaLnBrk="1" latinLnBrk="0" hangingPunct="1">
                        <a:defRPr kumimoji="1" sz="1801" kern="1200">
                          <a:solidFill>
                            <a:schemeClr val="dk1"/>
                          </a:solidFill>
                          <a:latin typeface="Tw Cen MT" panose="020B0602020104020603"/>
                        </a:defRPr>
                      </a:lvl8pPr>
                      <a:lvl9pPr marL="3656746" algn="l" defTabSz="914188" rtl="0" eaLnBrk="1" latinLnBrk="0" hangingPunct="1">
                        <a:defRPr kumimoji="1" sz="1801" kern="1200">
                          <a:solidFill>
                            <a:schemeClr val="dk1"/>
                          </a:solidFill>
                          <a:latin typeface="Tw Cen MT" panose="020B0602020104020603"/>
                        </a:defRPr>
                      </a:lvl9pPr>
                    </a:lstStyle>
                    <a:p>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139563" marR="139563" marT="69782" marB="6978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FA3EE">
                        <a:tint val="40000"/>
                      </a:srgbClr>
                    </a:solidFill>
                  </a:tcPr>
                </a:tc>
                <a:tc>
                  <a:txBody>
                    <a:bodyPr/>
                    <a:lstStyle>
                      <a:lvl1pPr marL="0" algn="l" defTabSz="914188" rtl="0" eaLnBrk="1" latinLnBrk="0" hangingPunct="1">
                        <a:defRPr kumimoji="1" sz="1801" kern="1200">
                          <a:solidFill>
                            <a:schemeClr val="dk1"/>
                          </a:solidFill>
                          <a:latin typeface="Tw Cen MT" panose="020B0602020104020603"/>
                        </a:defRPr>
                      </a:lvl1pPr>
                      <a:lvl2pPr marL="457094" algn="l" defTabSz="914188" rtl="0" eaLnBrk="1" latinLnBrk="0" hangingPunct="1">
                        <a:defRPr kumimoji="1" sz="1801" kern="1200">
                          <a:solidFill>
                            <a:schemeClr val="dk1"/>
                          </a:solidFill>
                          <a:latin typeface="Tw Cen MT" panose="020B0602020104020603"/>
                        </a:defRPr>
                      </a:lvl2pPr>
                      <a:lvl3pPr marL="914188" algn="l" defTabSz="914188" rtl="0" eaLnBrk="1" latinLnBrk="0" hangingPunct="1">
                        <a:defRPr kumimoji="1" sz="1801" kern="1200">
                          <a:solidFill>
                            <a:schemeClr val="dk1"/>
                          </a:solidFill>
                          <a:latin typeface="Tw Cen MT" panose="020B0602020104020603"/>
                        </a:defRPr>
                      </a:lvl3pPr>
                      <a:lvl4pPr marL="1371282" algn="l" defTabSz="914188" rtl="0" eaLnBrk="1" latinLnBrk="0" hangingPunct="1">
                        <a:defRPr kumimoji="1" sz="1801" kern="1200">
                          <a:solidFill>
                            <a:schemeClr val="dk1"/>
                          </a:solidFill>
                          <a:latin typeface="Tw Cen MT" panose="020B0602020104020603"/>
                        </a:defRPr>
                      </a:lvl4pPr>
                      <a:lvl5pPr marL="1828371" algn="l" defTabSz="914188" rtl="0" eaLnBrk="1" latinLnBrk="0" hangingPunct="1">
                        <a:defRPr kumimoji="1" sz="1801" kern="1200">
                          <a:solidFill>
                            <a:schemeClr val="dk1"/>
                          </a:solidFill>
                          <a:latin typeface="Tw Cen MT" panose="020B0602020104020603"/>
                        </a:defRPr>
                      </a:lvl5pPr>
                      <a:lvl6pPr marL="2285468" algn="l" defTabSz="914188" rtl="0" eaLnBrk="1" latinLnBrk="0" hangingPunct="1">
                        <a:defRPr kumimoji="1" sz="1801" kern="1200">
                          <a:solidFill>
                            <a:schemeClr val="dk1"/>
                          </a:solidFill>
                          <a:latin typeface="Tw Cen MT" panose="020B0602020104020603"/>
                        </a:defRPr>
                      </a:lvl6pPr>
                      <a:lvl7pPr marL="2742558" algn="l" defTabSz="914188" rtl="0" eaLnBrk="1" latinLnBrk="0" hangingPunct="1">
                        <a:defRPr kumimoji="1" sz="1801" kern="1200">
                          <a:solidFill>
                            <a:schemeClr val="dk1"/>
                          </a:solidFill>
                          <a:latin typeface="Tw Cen MT" panose="020B0602020104020603"/>
                        </a:defRPr>
                      </a:lvl7pPr>
                      <a:lvl8pPr marL="3199652" algn="l" defTabSz="914188" rtl="0" eaLnBrk="1" latinLnBrk="0" hangingPunct="1">
                        <a:defRPr kumimoji="1" sz="1801" kern="1200">
                          <a:solidFill>
                            <a:schemeClr val="dk1"/>
                          </a:solidFill>
                          <a:latin typeface="Tw Cen MT" panose="020B0602020104020603"/>
                        </a:defRPr>
                      </a:lvl8pPr>
                      <a:lvl9pPr marL="3656746" algn="l" defTabSz="914188" rtl="0" eaLnBrk="1" latinLnBrk="0" hangingPunct="1">
                        <a:defRPr kumimoji="1" sz="1801" kern="1200">
                          <a:solidFill>
                            <a:schemeClr val="dk1"/>
                          </a:solidFill>
                          <a:latin typeface="Tw Cen MT" panose="020B0602020104020603"/>
                        </a:defRPr>
                      </a:lvl9pPr>
                    </a:lstStyle>
                    <a:p>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139563" marR="139563" marT="69782" marB="6978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FA3EE">
                        <a:tint val="40000"/>
                      </a:srgbClr>
                    </a:solidFill>
                  </a:tcPr>
                </a:tc>
                <a:tc>
                  <a:txBody>
                    <a:bodyPr/>
                    <a:lstStyle>
                      <a:lvl1pPr marL="0" algn="l" defTabSz="914188" rtl="0" eaLnBrk="1" latinLnBrk="0" hangingPunct="1">
                        <a:defRPr kumimoji="1" sz="1801" kern="1200">
                          <a:solidFill>
                            <a:schemeClr val="dk1"/>
                          </a:solidFill>
                          <a:latin typeface="Tw Cen MT" panose="020B0602020104020603"/>
                        </a:defRPr>
                      </a:lvl1pPr>
                      <a:lvl2pPr marL="457094" algn="l" defTabSz="914188" rtl="0" eaLnBrk="1" latinLnBrk="0" hangingPunct="1">
                        <a:defRPr kumimoji="1" sz="1801" kern="1200">
                          <a:solidFill>
                            <a:schemeClr val="dk1"/>
                          </a:solidFill>
                          <a:latin typeface="Tw Cen MT" panose="020B0602020104020603"/>
                        </a:defRPr>
                      </a:lvl2pPr>
                      <a:lvl3pPr marL="914188" algn="l" defTabSz="914188" rtl="0" eaLnBrk="1" latinLnBrk="0" hangingPunct="1">
                        <a:defRPr kumimoji="1" sz="1801" kern="1200">
                          <a:solidFill>
                            <a:schemeClr val="dk1"/>
                          </a:solidFill>
                          <a:latin typeface="Tw Cen MT" panose="020B0602020104020603"/>
                        </a:defRPr>
                      </a:lvl3pPr>
                      <a:lvl4pPr marL="1371282" algn="l" defTabSz="914188" rtl="0" eaLnBrk="1" latinLnBrk="0" hangingPunct="1">
                        <a:defRPr kumimoji="1" sz="1801" kern="1200">
                          <a:solidFill>
                            <a:schemeClr val="dk1"/>
                          </a:solidFill>
                          <a:latin typeface="Tw Cen MT" panose="020B0602020104020603"/>
                        </a:defRPr>
                      </a:lvl4pPr>
                      <a:lvl5pPr marL="1828371" algn="l" defTabSz="914188" rtl="0" eaLnBrk="1" latinLnBrk="0" hangingPunct="1">
                        <a:defRPr kumimoji="1" sz="1801" kern="1200">
                          <a:solidFill>
                            <a:schemeClr val="dk1"/>
                          </a:solidFill>
                          <a:latin typeface="Tw Cen MT" panose="020B0602020104020603"/>
                        </a:defRPr>
                      </a:lvl5pPr>
                      <a:lvl6pPr marL="2285468" algn="l" defTabSz="914188" rtl="0" eaLnBrk="1" latinLnBrk="0" hangingPunct="1">
                        <a:defRPr kumimoji="1" sz="1801" kern="1200">
                          <a:solidFill>
                            <a:schemeClr val="dk1"/>
                          </a:solidFill>
                          <a:latin typeface="Tw Cen MT" panose="020B0602020104020603"/>
                        </a:defRPr>
                      </a:lvl6pPr>
                      <a:lvl7pPr marL="2742558" algn="l" defTabSz="914188" rtl="0" eaLnBrk="1" latinLnBrk="0" hangingPunct="1">
                        <a:defRPr kumimoji="1" sz="1801" kern="1200">
                          <a:solidFill>
                            <a:schemeClr val="dk1"/>
                          </a:solidFill>
                          <a:latin typeface="Tw Cen MT" panose="020B0602020104020603"/>
                        </a:defRPr>
                      </a:lvl7pPr>
                      <a:lvl8pPr marL="3199652" algn="l" defTabSz="914188" rtl="0" eaLnBrk="1" latinLnBrk="0" hangingPunct="1">
                        <a:defRPr kumimoji="1" sz="1801" kern="1200">
                          <a:solidFill>
                            <a:schemeClr val="dk1"/>
                          </a:solidFill>
                          <a:latin typeface="Tw Cen MT" panose="020B0602020104020603"/>
                        </a:defRPr>
                      </a:lvl8pPr>
                      <a:lvl9pPr marL="3656746" algn="l" defTabSz="914188" rtl="0" eaLnBrk="1" latinLnBrk="0" hangingPunct="1">
                        <a:defRPr kumimoji="1" sz="1801" kern="1200">
                          <a:solidFill>
                            <a:schemeClr val="dk1"/>
                          </a:solidFill>
                          <a:latin typeface="Tw Cen MT" panose="020B0602020104020603"/>
                        </a:defRPr>
                      </a:lvl9pPr>
                    </a:lstStyle>
                    <a:p>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139563" marR="139563" marT="69782" marB="6978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FA3EE">
                        <a:tint val="40000"/>
                      </a:srgbClr>
                    </a:solidFill>
                  </a:tcPr>
                </a:tc>
                <a:tc>
                  <a:txBody>
                    <a:bodyPr/>
                    <a:lstStyle>
                      <a:lvl1pPr marL="0" algn="l" defTabSz="914188" rtl="0" eaLnBrk="1" latinLnBrk="0" hangingPunct="1">
                        <a:defRPr kumimoji="1" sz="1801" kern="1200">
                          <a:solidFill>
                            <a:schemeClr val="dk1"/>
                          </a:solidFill>
                          <a:latin typeface="Tw Cen MT" panose="020B0602020104020603"/>
                        </a:defRPr>
                      </a:lvl1pPr>
                      <a:lvl2pPr marL="457094" algn="l" defTabSz="914188" rtl="0" eaLnBrk="1" latinLnBrk="0" hangingPunct="1">
                        <a:defRPr kumimoji="1" sz="1801" kern="1200">
                          <a:solidFill>
                            <a:schemeClr val="dk1"/>
                          </a:solidFill>
                          <a:latin typeface="Tw Cen MT" panose="020B0602020104020603"/>
                        </a:defRPr>
                      </a:lvl2pPr>
                      <a:lvl3pPr marL="914188" algn="l" defTabSz="914188" rtl="0" eaLnBrk="1" latinLnBrk="0" hangingPunct="1">
                        <a:defRPr kumimoji="1" sz="1801" kern="1200">
                          <a:solidFill>
                            <a:schemeClr val="dk1"/>
                          </a:solidFill>
                          <a:latin typeface="Tw Cen MT" panose="020B0602020104020603"/>
                        </a:defRPr>
                      </a:lvl3pPr>
                      <a:lvl4pPr marL="1371282" algn="l" defTabSz="914188" rtl="0" eaLnBrk="1" latinLnBrk="0" hangingPunct="1">
                        <a:defRPr kumimoji="1" sz="1801" kern="1200">
                          <a:solidFill>
                            <a:schemeClr val="dk1"/>
                          </a:solidFill>
                          <a:latin typeface="Tw Cen MT" panose="020B0602020104020603"/>
                        </a:defRPr>
                      </a:lvl4pPr>
                      <a:lvl5pPr marL="1828371" algn="l" defTabSz="914188" rtl="0" eaLnBrk="1" latinLnBrk="0" hangingPunct="1">
                        <a:defRPr kumimoji="1" sz="1801" kern="1200">
                          <a:solidFill>
                            <a:schemeClr val="dk1"/>
                          </a:solidFill>
                          <a:latin typeface="Tw Cen MT" panose="020B0602020104020603"/>
                        </a:defRPr>
                      </a:lvl5pPr>
                      <a:lvl6pPr marL="2285468" algn="l" defTabSz="914188" rtl="0" eaLnBrk="1" latinLnBrk="0" hangingPunct="1">
                        <a:defRPr kumimoji="1" sz="1801" kern="1200">
                          <a:solidFill>
                            <a:schemeClr val="dk1"/>
                          </a:solidFill>
                          <a:latin typeface="Tw Cen MT" panose="020B0602020104020603"/>
                        </a:defRPr>
                      </a:lvl6pPr>
                      <a:lvl7pPr marL="2742558" algn="l" defTabSz="914188" rtl="0" eaLnBrk="1" latinLnBrk="0" hangingPunct="1">
                        <a:defRPr kumimoji="1" sz="1801" kern="1200">
                          <a:solidFill>
                            <a:schemeClr val="dk1"/>
                          </a:solidFill>
                          <a:latin typeface="Tw Cen MT" panose="020B0602020104020603"/>
                        </a:defRPr>
                      </a:lvl7pPr>
                      <a:lvl8pPr marL="3199652" algn="l" defTabSz="914188" rtl="0" eaLnBrk="1" latinLnBrk="0" hangingPunct="1">
                        <a:defRPr kumimoji="1" sz="1801" kern="1200">
                          <a:solidFill>
                            <a:schemeClr val="dk1"/>
                          </a:solidFill>
                          <a:latin typeface="Tw Cen MT" panose="020B0602020104020603"/>
                        </a:defRPr>
                      </a:lvl8pPr>
                      <a:lvl9pPr marL="3656746" algn="l" defTabSz="914188" rtl="0" eaLnBrk="1" latinLnBrk="0" hangingPunct="1">
                        <a:defRPr kumimoji="1" sz="1801" kern="1200">
                          <a:solidFill>
                            <a:schemeClr val="dk1"/>
                          </a:solidFill>
                          <a:latin typeface="Tw Cen MT" panose="020B0602020104020603"/>
                        </a:defRPr>
                      </a:lvl9pPr>
                    </a:lstStyle>
                    <a:p>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139563" marR="139563" marT="69782" marB="6978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FA3EE">
                        <a:tint val="40000"/>
                      </a:srgbClr>
                    </a:solidFill>
                  </a:tcPr>
                </a:tc>
                <a:tc>
                  <a:txBody>
                    <a:bodyPr/>
                    <a:lstStyle>
                      <a:lvl1pPr marL="0" algn="l" defTabSz="914188" rtl="0" eaLnBrk="1" latinLnBrk="0" hangingPunct="1">
                        <a:defRPr kumimoji="1" sz="1801" kern="1200">
                          <a:solidFill>
                            <a:schemeClr val="dk1"/>
                          </a:solidFill>
                          <a:latin typeface="Tw Cen MT" panose="020B0602020104020603"/>
                        </a:defRPr>
                      </a:lvl1pPr>
                      <a:lvl2pPr marL="457094" algn="l" defTabSz="914188" rtl="0" eaLnBrk="1" latinLnBrk="0" hangingPunct="1">
                        <a:defRPr kumimoji="1" sz="1801" kern="1200">
                          <a:solidFill>
                            <a:schemeClr val="dk1"/>
                          </a:solidFill>
                          <a:latin typeface="Tw Cen MT" panose="020B0602020104020603"/>
                        </a:defRPr>
                      </a:lvl2pPr>
                      <a:lvl3pPr marL="914188" algn="l" defTabSz="914188" rtl="0" eaLnBrk="1" latinLnBrk="0" hangingPunct="1">
                        <a:defRPr kumimoji="1" sz="1801" kern="1200">
                          <a:solidFill>
                            <a:schemeClr val="dk1"/>
                          </a:solidFill>
                          <a:latin typeface="Tw Cen MT" panose="020B0602020104020603"/>
                        </a:defRPr>
                      </a:lvl3pPr>
                      <a:lvl4pPr marL="1371282" algn="l" defTabSz="914188" rtl="0" eaLnBrk="1" latinLnBrk="0" hangingPunct="1">
                        <a:defRPr kumimoji="1" sz="1801" kern="1200">
                          <a:solidFill>
                            <a:schemeClr val="dk1"/>
                          </a:solidFill>
                          <a:latin typeface="Tw Cen MT" panose="020B0602020104020603"/>
                        </a:defRPr>
                      </a:lvl4pPr>
                      <a:lvl5pPr marL="1828371" algn="l" defTabSz="914188" rtl="0" eaLnBrk="1" latinLnBrk="0" hangingPunct="1">
                        <a:defRPr kumimoji="1" sz="1801" kern="1200">
                          <a:solidFill>
                            <a:schemeClr val="dk1"/>
                          </a:solidFill>
                          <a:latin typeface="Tw Cen MT" panose="020B0602020104020603"/>
                        </a:defRPr>
                      </a:lvl5pPr>
                      <a:lvl6pPr marL="2285468" algn="l" defTabSz="914188" rtl="0" eaLnBrk="1" latinLnBrk="0" hangingPunct="1">
                        <a:defRPr kumimoji="1" sz="1801" kern="1200">
                          <a:solidFill>
                            <a:schemeClr val="dk1"/>
                          </a:solidFill>
                          <a:latin typeface="Tw Cen MT" panose="020B0602020104020603"/>
                        </a:defRPr>
                      </a:lvl6pPr>
                      <a:lvl7pPr marL="2742558" algn="l" defTabSz="914188" rtl="0" eaLnBrk="1" latinLnBrk="0" hangingPunct="1">
                        <a:defRPr kumimoji="1" sz="1801" kern="1200">
                          <a:solidFill>
                            <a:schemeClr val="dk1"/>
                          </a:solidFill>
                          <a:latin typeface="Tw Cen MT" panose="020B0602020104020603"/>
                        </a:defRPr>
                      </a:lvl7pPr>
                      <a:lvl8pPr marL="3199652" algn="l" defTabSz="914188" rtl="0" eaLnBrk="1" latinLnBrk="0" hangingPunct="1">
                        <a:defRPr kumimoji="1" sz="1801" kern="1200">
                          <a:solidFill>
                            <a:schemeClr val="dk1"/>
                          </a:solidFill>
                          <a:latin typeface="Tw Cen MT" panose="020B0602020104020603"/>
                        </a:defRPr>
                      </a:lvl8pPr>
                      <a:lvl9pPr marL="3656746" algn="l" defTabSz="914188" rtl="0" eaLnBrk="1" latinLnBrk="0" hangingPunct="1">
                        <a:defRPr kumimoji="1" sz="1801" kern="1200">
                          <a:solidFill>
                            <a:schemeClr val="dk1"/>
                          </a:solidFill>
                          <a:latin typeface="Tw Cen MT" panose="020B0602020104020603"/>
                        </a:defRPr>
                      </a:lvl9pPr>
                    </a:lstStyle>
                    <a:p>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139563" marR="139563" marT="69782" marB="6978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FA3EE">
                        <a:tint val="40000"/>
                      </a:srgbClr>
                    </a:solidFill>
                  </a:tcPr>
                </a:tc>
                <a:tc>
                  <a:txBody>
                    <a:bodyPr/>
                    <a:lstStyle>
                      <a:lvl1pPr marL="0" algn="l" defTabSz="914188" rtl="0" eaLnBrk="1" latinLnBrk="0" hangingPunct="1">
                        <a:defRPr kumimoji="1" sz="1801" kern="1200">
                          <a:solidFill>
                            <a:schemeClr val="dk1"/>
                          </a:solidFill>
                          <a:latin typeface="Tw Cen MT" panose="020B0602020104020603"/>
                        </a:defRPr>
                      </a:lvl1pPr>
                      <a:lvl2pPr marL="457094" algn="l" defTabSz="914188" rtl="0" eaLnBrk="1" latinLnBrk="0" hangingPunct="1">
                        <a:defRPr kumimoji="1" sz="1801" kern="1200">
                          <a:solidFill>
                            <a:schemeClr val="dk1"/>
                          </a:solidFill>
                          <a:latin typeface="Tw Cen MT" panose="020B0602020104020603"/>
                        </a:defRPr>
                      </a:lvl2pPr>
                      <a:lvl3pPr marL="914188" algn="l" defTabSz="914188" rtl="0" eaLnBrk="1" latinLnBrk="0" hangingPunct="1">
                        <a:defRPr kumimoji="1" sz="1801" kern="1200">
                          <a:solidFill>
                            <a:schemeClr val="dk1"/>
                          </a:solidFill>
                          <a:latin typeface="Tw Cen MT" panose="020B0602020104020603"/>
                        </a:defRPr>
                      </a:lvl3pPr>
                      <a:lvl4pPr marL="1371282" algn="l" defTabSz="914188" rtl="0" eaLnBrk="1" latinLnBrk="0" hangingPunct="1">
                        <a:defRPr kumimoji="1" sz="1801" kern="1200">
                          <a:solidFill>
                            <a:schemeClr val="dk1"/>
                          </a:solidFill>
                          <a:latin typeface="Tw Cen MT" panose="020B0602020104020603"/>
                        </a:defRPr>
                      </a:lvl4pPr>
                      <a:lvl5pPr marL="1828371" algn="l" defTabSz="914188" rtl="0" eaLnBrk="1" latinLnBrk="0" hangingPunct="1">
                        <a:defRPr kumimoji="1" sz="1801" kern="1200">
                          <a:solidFill>
                            <a:schemeClr val="dk1"/>
                          </a:solidFill>
                          <a:latin typeface="Tw Cen MT" panose="020B0602020104020603"/>
                        </a:defRPr>
                      </a:lvl5pPr>
                      <a:lvl6pPr marL="2285468" algn="l" defTabSz="914188" rtl="0" eaLnBrk="1" latinLnBrk="0" hangingPunct="1">
                        <a:defRPr kumimoji="1" sz="1801" kern="1200">
                          <a:solidFill>
                            <a:schemeClr val="dk1"/>
                          </a:solidFill>
                          <a:latin typeface="Tw Cen MT" panose="020B0602020104020603"/>
                        </a:defRPr>
                      </a:lvl6pPr>
                      <a:lvl7pPr marL="2742558" algn="l" defTabSz="914188" rtl="0" eaLnBrk="1" latinLnBrk="0" hangingPunct="1">
                        <a:defRPr kumimoji="1" sz="1801" kern="1200">
                          <a:solidFill>
                            <a:schemeClr val="dk1"/>
                          </a:solidFill>
                          <a:latin typeface="Tw Cen MT" panose="020B0602020104020603"/>
                        </a:defRPr>
                      </a:lvl7pPr>
                      <a:lvl8pPr marL="3199652" algn="l" defTabSz="914188" rtl="0" eaLnBrk="1" latinLnBrk="0" hangingPunct="1">
                        <a:defRPr kumimoji="1" sz="1801" kern="1200">
                          <a:solidFill>
                            <a:schemeClr val="dk1"/>
                          </a:solidFill>
                          <a:latin typeface="Tw Cen MT" panose="020B0602020104020603"/>
                        </a:defRPr>
                      </a:lvl8pPr>
                      <a:lvl9pPr marL="3656746" algn="l" defTabSz="914188" rtl="0" eaLnBrk="1" latinLnBrk="0" hangingPunct="1">
                        <a:defRPr kumimoji="1" sz="1801" kern="1200">
                          <a:solidFill>
                            <a:schemeClr val="dk1"/>
                          </a:solidFill>
                          <a:latin typeface="Tw Cen MT" panose="020B0602020104020603"/>
                        </a:defRPr>
                      </a:lvl9pPr>
                    </a:lstStyle>
                    <a:p>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139563" marR="139563" marT="69782" marB="6978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FA3EE">
                        <a:tint val="40000"/>
                      </a:srgbClr>
                    </a:solidFill>
                  </a:tcPr>
                </a:tc>
                <a:tc>
                  <a:txBody>
                    <a:bodyPr/>
                    <a:lstStyle>
                      <a:lvl1pPr marL="0" algn="l" defTabSz="914188" rtl="0" eaLnBrk="1" latinLnBrk="0" hangingPunct="1">
                        <a:defRPr kumimoji="1" sz="1801" kern="1200">
                          <a:solidFill>
                            <a:schemeClr val="dk1"/>
                          </a:solidFill>
                          <a:latin typeface="Tw Cen MT" panose="020B0602020104020603"/>
                        </a:defRPr>
                      </a:lvl1pPr>
                      <a:lvl2pPr marL="457094" algn="l" defTabSz="914188" rtl="0" eaLnBrk="1" latinLnBrk="0" hangingPunct="1">
                        <a:defRPr kumimoji="1" sz="1801" kern="1200">
                          <a:solidFill>
                            <a:schemeClr val="dk1"/>
                          </a:solidFill>
                          <a:latin typeface="Tw Cen MT" panose="020B0602020104020603"/>
                        </a:defRPr>
                      </a:lvl2pPr>
                      <a:lvl3pPr marL="914188" algn="l" defTabSz="914188" rtl="0" eaLnBrk="1" latinLnBrk="0" hangingPunct="1">
                        <a:defRPr kumimoji="1" sz="1801" kern="1200">
                          <a:solidFill>
                            <a:schemeClr val="dk1"/>
                          </a:solidFill>
                          <a:latin typeface="Tw Cen MT" panose="020B0602020104020603"/>
                        </a:defRPr>
                      </a:lvl3pPr>
                      <a:lvl4pPr marL="1371282" algn="l" defTabSz="914188" rtl="0" eaLnBrk="1" latinLnBrk="0" hangingPunct="1">
                        <a:defRPr kumimoji="1" sz="1801" kern="1200">
                          <a:solidFill>
                            <a:schemeClr val="dk1"/>
                          </a:solidFill>
                          <a:latin typeface="Tw Cen MT" panose="020B0602020104020603"/>
                        </a:defRPr>
                      </a:lvl4pPr>
                      <a:lvl5pPr marL="1828371" algn="l" defTabSz="914188" rtl="0" eaLnBrk="1" latinLnBrk="0" hangingPunct="1">
                        <a:defRPr kumimoji="1" sz="1801" kern="1200">
                          <a:solidFill>
                            <a:schemeClr val="dk1"/>
                          </a:solidFill>
                          <a:latin typeface="Tw Cen MT" panose="020B0602020104020603"/>
                        </a:defRPr>
                      </a:lvl5pPr>
                      <a:lvl6pPr marL="2285468" algn="l" defTabSz="914188" rtl="0" eaLnBrk="1" latinLnBrk="0" hangingPunct="1">
                        <a:defRPr kumimoji="1" sz="1801" kern="1200">
                          <a:solidFill>
                            <a:schemeClr val="dk1"/>
                          </a:solidFill>
                          <a:latin typeface="Tw Cen MT" panose="020B0602020104020603"/>
                        </a:defRPr>
                      </a:lvl6pPr>
                      <a:lvl7pPr marL="2742558" algn="l" defTabSz="914188" rtl="0" eaLnBrk="1" latinLnBrk="0" hangingPunct="1">
                        <a:defRPr kumimoji="1" sz="1801" kern="1200">
                          <a:solidFill>
                            <a:schemeClr val="dk1"/>
                          </a:solidFill>
                          <a:latin typeface="Tw Cen MT" panose="020B0602020104020603"/>
                        </a:defRPr>
                      </a:lvl7pPr>
                      <a:lvl8pPr marL="3199652" algn="l" defTabSz="914188" rtl="0" eaLnBrk="1" latinLnBrk="0" hangingPunct="1">
                        <a:defRPr kumimoji="1" sz="1801" kern="1200">
                          <a:solidFill>
                            <a:schemeClr val="dk1"/>
                          </a:solidFill>
                          <a:latin typeface="Tw Cen MT" panose="020B0602020104020603"/>
                        </a:defRPr>
                      </a:lvl8pPr>
                      <a:lvl9pPr marL="3656746" algn="l" defTabSz="914188" rtl="0" eaLnBrk="1" latinLnBrk="0" hangingPunct="1">
                        <a:defRPr kumimoji="1" sz="1801" kern="1200">
                          <a:solidFill>
                            <a:schemeClr val="dk1"/>
                          </a:solidFill>
                          <a:latin typeface="Tw Cen MT" panose="020B0602020104020603"/>
                        </a:defRPr>
                      </a:lvl9pPr>
                    </a:lstStyle>
                    <a:p>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139563" marR="139563" marT="69782" marB="6978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FA3EE">
                        <a:tint val="40000"/>
                      </a:srgbClr>
                    </a:solidFill>
                  </a:tcPr>
                </a:tc>
                <a:tc>
                  <a:txBody>
                    <a:bodyPr/>
                    <a:lstStyle>
                      <a:lvl1pPr marL="0" algn="l" defTabSz="914188" rtl="0" eaLnBrk="1" latinLnBrk="0" hangingPunct="1">
                        <a:defRPr kumimoji="1" sz="1801" kern="1200">
                          <a:solidFill>
                            <a:schemeClr val="dk1"/>
                          </a:solidFill>
                          <a:latin typeface="Tw Cen MT" panose="020B0602020104020603"/>
                        </a:defRPr>
                      </a:lvl1pPr>
                      <a:lvl2pPr marL="457094" algn="l" defTabSz="914188" rtl="0" eaLnBrk="1" latinLnBrk="0" hangingPunct="1">
                        <a:defRPr kumimoji="1" sz="1801" kern="1200">
                          <a:solidFill>
                            <a:schemeClr val="dk1"/>
                          </a:solidFill>
                          <a:latin typeface="Tw Cen MT" panose="020B0602020104020603"/>
                        </a:defRPr>
                      </a:lvl2pPr>
                      <a:lvl3pPr marL="914188" algn="l" defTabSz="914188" rtl="0" eaLnBrk="1" latinLnBrk="0" hangingPunct="1">
                        <a:defRPr kumimoji="1" sz="1801" kern="1200">
                          <a:solidFill>
                            <a:schemeClr val="dk1"/>
                          </a:solidFill>
                          <a:latin typeface="Tw Cen MT" panose="020B0602020104020603"/>
                        </a:defRPr>
                      </a:lvl3pPr>
                      <a:lvl4pPr marL="1371282" algn="l" defTabSz="914188" rtl="0" eaLnBrk="1" latinLnBrk="0" hangingPunct="1">
                        <a:defRPr kumimoji="1" sz="1801" kern="1200">
                          <a:solidFill>
                            <a:schemeClr val="dk1"/>
                          </a:solidFill>
                          <a:latin typeface="Tw Cen MT" panose="020B0602020104020603"/>
                        </a:defRPr>
                      </a:lvl4pPr>
                      <a:lvl5pPr marL="1828371" algn="l" defTabSz="914188" rtl="0" eaLnBrk="1" latinLnBrk="0" hangingPunct="1">
                        <a:defRPr kumimoji="1" sz="1801" kern="1200">
                          <a:solidFill>
                            <a:schemeClr val="dk1"/>
                          </a:solidFill>
                          <a:latin typeface="Tw Cen MT" panose="020B0602020104020603"/>
                        </a:defRPr>
                      </a:lvl5pPr>
                      <a:lvl6pPr marL="2285468" algn="l" defTabSz="914188" rtl="0" eaLnBrk="1" latinLnBrk="0" hangingPunct="1">
                        <a:defRPr kumimoji="1" sz="1801" kern="1200">
                          <a:solidFill>
                            <a:schemeClr val="dk1"/>
                          </a:solidFill>
                          <a:latin typeface="Tw Cen MT" panose="020B0602020104020603"/>
                        </a:defRPr>
                      </a:lvl6pPr>
                      <a:lvl7pPr marL="2742558" algn="l" defTabSz="914188" rtl="0" eaLnBrk="1" latinLnBrk="0" hangingPunct="1">
                        <a:defRPr kumimoji="1" sz="1801" kern="1200">
                          <a:solidFill>
                            <a:schemeClr val="dk1"/>
                          </a:solidFill>
                          <a:latin typeface="Tw Cen MT" panose="020B0602020104020603"/>
                        </a:defRPr>
                      </a:lvl7pPr>
                      <a:lvl8pPr marL="3199652" algn="l" defTabSz="914188" rtl="0" eaLnBrk="1" latinLnBrk="0" hangingPunct="1">
                        <a:defRPr kumimoji="1" sz="1801" kern="1200">
                          <a:solidFill>
                            <a:schemeClr val="dk1"/>
                          </a:solidFill>
                          <a:latin typeface="Tw Cen MT" panose="020B0602020104020603"/>
                        </a:defRPr>
                      </a:lvl8pPr>
                      <a:lvl9pPr marL="3656746" algn="l" defTabSz="914188" rtl="0" eaLnBrk="1" latinLnBrk="0" hangingPunct="1">
                        <a:defRPr kumimoji="1" sz="1801" kern="1200">
                          <a:solidFill>
                            <a:schemeClr val="dk1"/>
                          </a:solidFill>
                          <a:latin typeface="Tw Cen MT" panose="020B0602020104020603"/>
                        </a:defRPr>
                      </a:lvl9pPr>
                    </a:lstStyle>
                    <a:p>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139563" marR="139563" marT="69782" marB="6978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FA3EE">
                        <a:tint val="40000"/>
                      </a:srgbClr>
                    </a:solidFill>
                  </a:tcPr>
                </a:tc>
                <a:tc>
                  <a:txBody>
                    <a:bodyPr/>
                    <a:lstStyle>
                      <a:lvl1pPr marL="0" algn="l" defTabSz="914188" rtl="0" eaLnBrk="1" latinLnBrk="0" hangingPunct="1">
                        <a:defRPr kumimoji="1" sz="1801" kern="1200">
                          <a:solidFill>
                            <a:schemeClr val="dk1"/>
                          </a:solidFill>
                          <a:latin typeface="Tw Cen MT" panose="020B0602020104020603"/>
                        </a:defRPr>
                      </a:lvl1pPr>
                      <a:lvl2pPr marL="457094" algn="l" defTabSz="914188" rtl="0" eaLnBrk="1" latinLnBrk="0" hangingPunct="1">
                        <a:defRPr kumimoji="1" sz="1801" kern="1200">
                          <a:solidFill>
                            <a:schemeClr val="dk1"/>
                          </a:solidFill>
                          <a:latin typeface="Tw Cen MT" panose="020B0602020104020603"/>
                        </a:defRPr>
                      </a:lvl2pPr>
                      <a:lvl3pPr marL="914188" algn="l" defTabSz="914188" rtl="0" eaLnBrk="1" latinLnBrk="0" hangingPunct="1">
                        <a:defRPr kumimoji="1" sz="1801" kern="1200">
                          <a:solidFill>
                            <a:schemeClr val="dk1"/>
                          </a:solidFill>
                          <a:latin typeface="Tw Cen MT" panose="020B0602020104020603"/>
                        </a:defRPr>
                      </a:lvl3pPr>
                      <a:lvl4pPr marL="1371282" algn="l" defTabSz="914188" rtl="0" eaLnBrk="1" latinLnBrk="0" hangingPunct="1">
                        <a:defRPr kumimoji="1" sz="1801" kern="1200">
                          <a:solidFill>
                            <a:schemeClr val="dk1"/>
                          </a:solidFill>
                          <a:latin typeface="Tw Cen MT" panose="020B0602020104020603"/>
                        </a:defRPr>
                      </a:lvl4pPr>
                      <a:lvl5pPr marL="1828371" algn="l" defTabSz="914188" rtl="0" eaLnBrk="1" latinLnBrk="0" hangingPunct="1">
                        <a:defRPr kumimoji="1" sz="1801" kern="1200">
                          <a:solidFill>
                            <a:schemeClr val="dk1"/>
                          </a:solidFill>
                          <a:latin typeface="Tw Cen MT" panose="020B0602020104020603"/>
                        </a:defRPr>
                      </a:lvl5pPr>
                      <a:lvl6pPr marL="2285468" algn="l" defTabSz="914188" rtl="0" eaLnBrk="1" latinLnBrk="0" hangingPunct="1">
                        <a:defRPr kumimoji="1" sz="1801" kern="1200">
                          <a:solidFill>
                            <a:schemeClr val="dk1"/>
                          </a:solidFill>
                          <a:latin typeface="Tw Cen MT" panose="020B0602020104020603"/>
                        </a:defRPr>
                      </a:lvl6pPr>
                      <a:lvl7pPr marL="2742558" algn="l" defTabSz="914188" rtl="0" eaLnBrk="1" latinLnBrk="0" hangingPunct="1">
                        <a:defRPr kumimoji="1" sz="1801" kern="1200">
                          <a:solidFill>
                            <a:schemeClr val="dk1"/>
                          </a:solidFill>
                          <a:latin typeface="Tw Cen MT" panose="020B0602020104020603"/>
                        </a:defRPr>
                      </a:lvl7pPr>
                      <a:lvl8pPr marL="3199652" algn="l" defTabSz="914188" rtl="0" eaLnBrk="1" latinLnBrk="0" hangingPunct="1">
                        <a:defRPr kumimoji="1" sz="1801" kern="1200">
                          <a:solidFill>
                            <a:schemeClr val="dk1"/>
                          </a:solidFill>
                          <a:latin typeface="Tw Cen MT" panose="020B0602020104020603"/>
                        </a:defRPr>
                      </a:lvl8pPr>
                      <a:lvl9pPr marL="3656746" algn="l" defTabSz="914188" rtl="0" eaLnBrk="1" latinLnBrk="0" hangingPunct="1">
                        <a:defRPr kumimoji="1" sz="1801" kern="1200">
                          <a:solidFill>
                            <a:schemeClr val="dk1"/>
                          </a:solidFill>
                          <a:latin typeface="Tw Cen MT" panose="020B0602020104020603"/>
                        </a:defRPr>
                      </a:lvl9pPr>
                    </a:lstStyle>
                    <a:p>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139563" marR="139563" marT="69782" marB="6978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FA3EE">
                        <a:tint val="40000"/>
                      </a:srgbClr>
                    </a:solidFill>
                  </a:tcPr>
                </a:tc>
                <a:tc>
                  <a:txBody>
                    <a:bodyPr/>
                    <a:lstStyle>
                      <a:lvl1pPr marL="0" algn="l" defTabSz="914188" rtl="0" eaLnBrk="1" latinLnBrk="0" hangingPunct="1">
                        <a:defRPr kumimoji="1" sz="1801" kern="1200">
                          <a:solidFill>
                            <a:schemeClr val="dk1"/>
                          </a:solidFill>
                          <a:latin typeface="Tw Cen MT" panose="020B0602020104020603"/>
                        </a:defRPr>
                      </a:lvl1pPr>
                      <a:lvl2pPr marL="457094" algn="l" defTabSz="914188" rtl="0" eaLnBrk="1" latinLnBrk="0" hangingPunct="1">
                        <a:defRPr kumimoji="1" sz="1801" kern="1200">
                          <a:solidFill>
                            <a:schemeClr val="dk1"/>
                          </a:solidFill>
                          <a:latin typeface="Tw Cen MT" panose="020B0602020104020603"/>
                        </a:defRPr>
                      </a:lvl2pPr>
                      <a:lvl3pPr marL="914188" algn="l" defTabSz="914188" rtl="0" eaLnBrk="1" latinLnBrk="0" hangingPunct="1">
                        <a:defRPr kumimoji="1" sz="1801" kern="1200">
                          <a:solidFill>
                            <a:schemeClr val="dk1"/>
                          </a:solidFill>
                          <a:latin typeface="Tw Cen MT" panose="020B0602020104020603"/>
                        </a:defRPr>
                      </a:lvl3pPr>
                      <a:lvl4pPr marL="1371282" algn="l" defTabSz="914188" rtl="0" eaLnBrk="1" latinLnBrk="0" hangingPunct="1">
                        <a:defRPr kumimoji="1" sz="1801" kern="1200">
                          <a:solidFill>
                            <a:schemeClr val="dk1"/>
                          </a:solidFill>
                          <a:latin typeface="Tw Cen MT" panose="020B0602020104020603"/>
                        </a:defRPr>
                      </a:lvl4pPr>
                      <a:lvl5pPr marL="1828371" algn="l" defTabSz="914188" rtl="0" eaLnBrk="1" latinLnBrk="0" hangingPunct="1">
                        <a:defRPr kumimoji="1" sz="1801" kern="1200">
                          <a:solidFill>
                            <a:schemeClr val="dk1"/>
                          </a:solidFill>
                          <a:latin typeface="Tw Cen MT" panose="020B0602020104020603"/>
                        </a:defRPr>
                      </a:lvl5pPr>
                      <a:lvl6pPr marL="2285468" algn="l" defTabSz="914188" rtl="0" eaLnBrk="1" latinLnBrk="0" hangingPunct="1">
                        <a:defRPr kumimoji="1" sz="1801" kern="1200">
                          <a:solidFill>
                            <a:schemeClr val="dk1"/>
                          </a:solidFill>
                          <a:latin typeface="Tw Cen MT" panose="020B0602020104020603"/>
                        </a:defRPr>
                      </a:lvl6pPr>
                      <a:lvl7pPr marL="2742558" algn="l" defTabSz="914188" rtl="0" eaLnBrk="1" latinLnBrk="0" hangingPunct="1">
                        <a:defRPr kumimoji="1" sz="1801" kern="1200">
                          <a:solidFill>
                            <a:schemeClr val="dk1"/>
                          </a:solidFill>
                          <a:latin typeface="Tw Cen MT" panose="020B0602020104020603"/>
                        </a:defRPr>
                      </a:lvl7pPr>
                      <a:lvl8pPr marL="3199652" algn="l" defTabSz="914188" rtl="0" eaLnBrk="1" latinLnBrk="0" hangingPunct="1">
                        <a:defRPr kumimoji="1" sz="1801" kern="1200">
                          <a:solidFill>
                            <a:schemeClr val="dk1"/>
                          </a:solidFill>
                          <a:latin typeface="Tw Cen MT" panose="020B0602020104020603"/>
                        </a:defRPr>
                      </a:lvl8pPr>
                      <a:lvl9pPr marL="3656746" algn="l" defTabSz="914188" rtl="0" eaLnBrk="1" latinLnBrk="0" hangingPunct="1">
                        <a:defRPr kumimoji="1" sz="1801" kern="1200">
                          <a:solidFill>
                            <a:schemeClr val="dk1"/>
                          </a:solidFill>
                          <a:latin typeface="Tw Cen MT" panose="020B0602020104020603"/>
                        </a:defRPr>
                      </a:lvl9pPr>
                    </a:lstStyle>
                    <a:p>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139563" marR="139563" marT="69782" marB="6978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FA3EE">
                        <a:tint val="40000"/>
                      </a:srgbClr>
                    </a:solidFill>
                  </a:tcPr>
                </a:tc>
                <a:tc>
                  <a:txBody>
                    <a:bodyPr/>
                    <a:lstStyle>
                      <a:lvl1pPr marL="0" algn="l" defTabSz="914188" rtl="0" eaLnBrk="1" latinLnBrk="0" hangingPunct="1">
                        <a:defRPr kumimoji="1" sz="1801" kern="1200">
                          <a:solidFill>
                            <a:schemeClr val="dk1"/>
                          </a:solidFill>
                          <a:latin typeface="Tw Cen MT" panose="020B0602020104020603"/>
                        </a:defRPr>
                      </a:lvl1pPr>
                      <a:lvl2pPr marL="457094" algn="l" defTabSz="914188" rtl="0" eaLnBrk="1" latinLnBrk="0" hangingPunct="1">
                        <a:defRPr kumimoji="1" sz="1801" kern="1200">
                          <a:solidFill>
                            <a:schemeClr val="dk1"/>
                          </a:solidFill>
                          <a:latin typeface="Tw Cen MT" panose="020B0602020104020603"/>
                        </a:defRPr>
                      </a:lvl2pPr>
                      <a:lvl3pPr marL="914188" algn="l" defTabSz="914188" rtl="0" eaLnBrk="1" latinLnBrk="0" hangingPunct="1">
                        <a:defRPr kumimoji="1" sz="1801" kern="1200">
                          <a:solidFill>
                            <a:schemeClr val="dk1"/>
                          </a:solidFill>
                          <a:latin typeface="Tw Cen MT" panose="020B0602020104020603"/>
                        </a:defRPr>
                      </a:lvl3pPr>
                      <a:lvl4pPr marL="1371282" algn="l" defTabSz="914188" rtl="0" eaLnBrk="1" latinLnBrk="0" hangingPunct="1">
                        <a:defRPr kumimoji="1" sz="1801" kern="1200">
                          <a:solidFill>
                            <a:schemeClr val="dk1"/>
                          </a:solidFill>
                          <a:latin typeface="Tw Cen MT" panose="020B0602020104020603"/>
                        </a:defRPr>
                      </a:lvl4pPr>
                      <a:lvl5pPr marL="1828371" algn="l" defTabSz="914188" rtl="0" eaLnBrk="1" latinLnBrk="0" hangingPunct="1">
                        <a:defRPr kumimoji="1" sz="1801" kern="1200">
                          <a:solidFill>
                            <a:schemeClr val="dk1"/>
                          </a:solidFill>
                          <a:latin typeface="Tw Cen MT" panose="020B0602020104020603"/>
                        </a:defRPr>
                      </a:lvl5pPr>
                      <a:lvl6pPr marL="2285468" algn="l" defTabSz="914188" rtl="0" eaLnBrk="1" latinLnBrk="0" hangingPunct="1">
                        <a:defRPr kumimoji="1" sz="1801" kern="1200">
                          <a:solidFill>
                            <a:schemeClr val="dk1"/>
                          </a:solidFill>
                          <a:latin typeface="Tw Cen MT" panose="020B0602020104020603"/>
                        </a:defRPr>
                      </a:lvl6pPr>
                      <a:lvl7pPr marL="2742558" algn="l" defTabSz="914188" rtl="0" eaLnBrk="1" latinLnBrk="0" hangingPunct="1">
                        <a:defRPr kumimoji="1" sz="1801" kern="1200">
                          <a:solidFill>
                            <a:schemeClr val="dk1"/>
                          </a:solidFill>
                          <a:latin typeface="Tw Cen MT" panose="020B0602020104020603"/>
                        </a:defRPr>
                      </a:lvl7pPr>
                      <a:lvl8pPr marL="3199652" algn="l" defTabSz="914188" rtl="0" eaLnBrk="1" latinLnBrk="0" hangingPunct="1">
                        <a:defRPr kumimoji="1" sz="1801" kern="1200">
                          <a:solidFill>
                            <a:schemeClr val="dk1"/>
                          </a:solidFill>
                          <a:latin typeface="Tw Cen MT" panose="020B0602020104020603"/>
                        </a:defRPr>
                      </a:lvl8pPr>
                      <a:lvl9pPr marL="3656746" algn="l" defTabSz="914188" rtl="0" eaLnBrk="1" latinLnBrk="0" hangingPunct="1">
                        <a:defRPr kumimoji="1" sz="1801" kern="1200">
                          <a:solidFill>
                            <a:schemeClr val="dk1"/>
                          </a:solidFill>
                          <a:latin typeface="Tw Cen MT" panose="020B0602020104020603"/>
                        </a:defRPr>
                      </a:lvl9pPr>
                    </a:lstStyle>
                    <a:p>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139563" marR="139563" marT="69782" marB="6978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FA3EE">
                        <a:tint val="40000"/>
                      </a:srgbClr>
                    </a:solidFill>
                  </a:tcPr>
                </a:tc>
                <a:tc>
                  <a:txBody>
                    <a:bodyPr/>
                    <a:lstStyle>
                      <a:lvl1pPr marL="0" algn="l" defTabSz="914188" rtl="0" eaLnBrk="1" latinLnBrk="0" hangingPunct="1">
                        <a:defRPr kumimoji="1" sz="1801" kern="1200">
                          <a:solidFill>
                            <a:schemeClr val="dk1"/>
                          </a:solidFill>
                          <a:latin typeface="Tw Cen MT" panose="020B0602020104020603"/>
                        </a:defRPr>
                      </a:lvl1pPr>
                      <a:lvl2pPr marL="457094" algn="l" defTabSz="914188" rtl="0" eaLnBrk="1" latinLnBrk="0" hangingPunct="1">
                        <a:defRPr kumimoji="1" sz="1801" kern="1200">
                          <a:solidFill>
                            <a:schemeClr val="dk1"/>
                          </a:solidFill>
                          <a:latin typeface="Tw Cen MT" panose="020B0602020104020603"/>
                        </a:defRPr>
                      </a:lvl2pPr>
                      <a:lvl3pPr marL="914188" algn="l" defTabSz="914188" rtl="0" eaLnBrk="1" latinLnBrk="0" hangingPunct="1">
                        <a:defRPr kumimoji="1" sz="1801" kern="1200">
                          <a:solidFill>
                            <a:schemeClr val="dk1"/>
                          </a:solidFill>
                          <a:latin typeface="Tw Cen MT" panose="020B0602020104020603"/>
                        </a:defRPr>
                      </a:lvl3pPr>
                      <a:lvl4pPr marL="1371282" algn="l" defTabSz="914188" rtl="0" eaLnBrk="1" latinLnBrk="0" hangingPunct="1">
                        <a:defRPr kumimoji="1" sz="1801" kern="1200">
                          <a:solidFill>
                            <a:schemeClr val="dk1"/>
                          </a:solidFill>
                          <a:latin typeface="Tw Cen MT" panose="020B0602020104020603"/>
                        </a:defRPr>
                      </a:lvl4pPr>
                      <a:lvl5pPr marL="1828371" algn="l" defTabSz="914188" rtl="0" eaLnBrk="1" latinLnBrk="0" hangingPunct="1">
                        <a:defRPr kumimoji="1" sz="1801" kern="1200">
                          <a:solidFill>
                            <a:schemeClr val="dk1"/>
                          </a:solidFill>
                          <a:latin typeface="Tw Cen MT" panose="020B0602020104020603"/>
                        </a:defRPr>
                      </a:lvl5pPr>
                      <a:lvl6pPr marL="2285468" algn="l" defTabSz="914188" rtl="0" eaLnBrk="1" latinLnBrk="0" hangingPunct="1">
                        <a:defRPr kumimoji="1" sz="1801" kern="1200">
                          <a:solidFill>
                            <a:schemeClr val="dk1"/>
                          </a:solidFill>
                          <a:latin typeface="Tw Cen MT" panose="020B0602020104020603"/>
                        </a:defRPr>
                      </a:lvl6pPr>
                      <a:lvl7pPr marL="2742558" algn="l" defTabSz="914188" rtl="0" eaLnBrk="1" latinLnBrk="0" hangingPunct="1">
                        <a:defRPr kumimoji="1" sz="1801" kern="1200">
                          <a:solidFill>
                            <a:schemeClr val="dk1"/>
                          </a:solidFill>
                          <a:latin typeface="Tw Cen MT" panose="020B0602020104020603"/>
                        </a:defRPr>
                      </a:lvl7pPr>
                      <a:lvl8pPr marL="3199652" algn="l" defTabSz="914188" rtl="0" eaLnBrk="1" latinLnBrk="0" hangingPunct="1">
                        <a:defRPr kumimoji="1" sz="1801" kern="1200">
                          <a:solidFill>
                            <a:schemeClr val="dk1"/>
                          </a:solidFill>
                          <a:latin typeface="Tw Cen MT" panose="020B0602020104020603"/>
                        </a:defRPr>
                      </a:lvl8pPr>
                      <a:lvl9pPr marL="3656746" algn="l" defTabSz="914188" rtl="0" eaLnBrk="1" latinLnBrk="0" hangingPunct="1">
                        <a:defRPr kumimoji="1" sz="1801" kern="1200">
                          <a:solidFill>
                            <a:schemeClr val="dk1"/>
                          </a:solidFill>
                          <a:latin typeface="Tw Cen MT" panose="020B0602020104020603"/>
                        </a:defRPr>
                      </a:lvl9pPr>
                    </a:lstStyle>
                    <a:p>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139563" marR="139563" marT="69782" marB="6978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FA3EE">
                        <a:tint val="40000"/>
                      </a:srgbClr>
                    </a:solidFill>
                  </a:tcPr>
                </a:tc>
                <a:tc>
                  <a:txBody>
                    <a:bodyPr/>
                    <a:lstStyle>
                      <a:lvl1pPr marL="0" algn="l" defTabSz="914188" rtl="0" eaLnBrk="1" latinLnBrk="0" hangingPunct="1">
                        <a:defRPr kumimoji="1" sz="1801" kern="1200">
                          <a:solidFill>
                            <a:schemeClr val="dk1"/>
                          </a:solidFill>
                          <a:latin typeface="Tw Cen MT" panose="020B0602020104020603"/>
                        </a:defRPr>
                      </a:lvl1pPr>
                      <a:lvl2pPr marL="457094" algn="l" defTabSz="914188" rtl="0" eaLnBrk="1" latinLnBrk="0" hangingPunct="1">
                        <a:defRPr kumimoji="1" sz="1801" kern="1200">
                          <a:solidFill>
                            <a:schemeClr val="dk1"/>
                          </a:solidFill>
                          <a:latin typeface="Tw Cen MT" panose="020B0602020104020603"/>
                        </a:defRPr>
                      </a:lvl2pPr>
                      <a:lvl3pPr marL="914188" algn="l" defTabSz="914188" rtl="0" eaLnBrk="1" latinLnBrk="0" hangingPunct="1">
                        <a:defRPr kumimoji="1" sz="1801" kern="1200">
                          <a:solidFill>
                            <a:schemeClr val="dk1"/>
                          </a:solidFill>
                          <a:latin typeface="Tw Cen MT" panose="020B0602020104020603"/>
                        </a:defRPr>
                      </a:lvl3pPr>
                      <a:lvl4pPr marL="1371282" algn="l" defTabSz="914188" rtl="0" eaLnBrk="1" latinLnBrk="0" hangingPunct="1">
                        <a:defRPr kumimoji="1" sz="1801" kern="1200">
                          <a:solidFill>
                            <a:schemeClr val="dk1"/>
                          </a:solidFill>
                          <a:latin typeface="Tw Cen MT" panose="020B0602020104020603"/>
                        </a:defRPr>
                      </a:lvl4pPr>
                      <a:lvl5pPr marL="1828371" algn="l" defTabSz="914188" rtl="0" eaLnBrk="1" latinLnBrk="0" hangingPunct="1">
                        <a:defRPr kumimoji="1" sz="1801" kern="1200">
                          <a:solidFill>
                            <a:schemeClr val="dk1"/>
                          </a:solidFill>
                          <a:latin typeface="Tw Cen MT" panose="020B0602020104020603"/>
                        </a:defRPr>
                      </a:lvl5pPr>
                      <a:lvl6pPr marL="2285468" algn="l" defTabSz="914188" rtl="0" eaLnBrk="1" latinLnBrk="0" hangingPunct="1">
                        <a:defRPr kumimoji="1" sz="1801" kern="1200">
                          <a:solidFill>
                            <a:schemeClr val="dk1"/>
                          </a:solidFill>
                          <a:latin typeface="Tw Cen MT" panose="020B0602020104020603"/>
                        </a:defRPr>
                      </a:lvl6pPr>
                      <a:lvl7pPr marL="2742558" algn="l" defTabSz="914188" rtl="0" eaLnBrk="1" latinLnBrk="0" hangingPunct="1">
                        <a:defRPr kumimoji="1" sz="1801" kern="1200">
                          <a:solidFill>
                            <a:schemeClr val="dk1"/>
                          </a:solidFill>
                          <a:latin typeface="Tw Cen MT" panose="020B0602020104020603"/>
                        </a:defRPr>
                      </a:lvl7pPr>
                      <a:lvl8pPr marL="3199652" algn="l" defTabSz="914188" rtl="0" eaLnBrk="1" latinLnBrk="0" hangingPunct="1">
                        <a:defRPr kumimoji="1" sz="1801" kern="1200">
                          <a:solidFill>
                            <a:schemeClr val="dk1"/>
                          </a:solidFill>
                          <a:latin typeface="Tw Cen MT" panose="020B0602020104020603"/>
                        </a:defRPr>
                      </a:lvl8pPr>
                      <a:lvl9pPr marL="3656746" algn="l" defTabSz="914188" rtl="0" eaLnBrk="1" latinLnBrk="0" hangingPunct="1">
                        <a:defRPr kumimoji="1" sz="1801" kern="1200">
                          <a:solidFill>
                            <a:schemeClr val="dk1"/>
                          </a:solidFill>
                          <a:latin typeface="Tw Cen MT" panose="020B0602020104020603"/>
                        </a:defRPr>
                      </a:lvl9pPr>
                    </a:lstStyle>
                    <a:p>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139563" marR="139563" marT="69782" marB="69782"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FA3EE">
                        <a:tint val="40000"/>
                      </a:srgbClr>
                    </a:solidFill>
                  </a:tcPr>
                </a:tc>
                <a:tc>
                  <a:txBody>
                    <a:bodyPr/>
                    <a:lstStyle/>
                    <a:p>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139563" marR="139563" marT="69782" marB="69782"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2FA3EE">
                        <a:tint val="40000"/>
                      </a:srgbClr>
                    </a:solidFill>
                  </a:tcPr>
                </a:tc>
                <a:extLst>
                  <a:ext uri="{0D108BD9-81ED-4DB2-BD59-A6C34878D82A}">
                    <a16:rowId xmlns="" xmlns:a16="http://schemas.microsoft.com/office/drawing/2014/main" val="10003"/>
                  </a:ext>
                </a:extLst>
              </a:tr>
              <a:tr h="628035">
                <a:tc vMerge="1">
                  <a:txBody>
                    <a:bodyPr/>
                    <a:lstStyle/>
                    <a:p>
                      <a:endParaRPr kumimoji="1" lang="ja-JP" altLang="en-US" sz="9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lvl1pPr marL="0" algn="l" defTabSz="914188" rtl="0" eaLnBrk="1" latinLnBrk="0" hangingPunct="1">
                        <a:defRPr kumimoji="1" sz="1801" kern="1200">
                          <a:solidFill>
                            <a:schemeClr val="dk1"/>
                          </a:solidFill>
                          <a:latin typeface="Tw Cen MT" panose="020B0602020104020603"/>
                        </a:defRPr>
                      </a:lvl1pPr>
                      <a:lvl2pPr marL="457094" algn="l" defTabSz="914188" rtl="0" eaLnBrk="1" latinLnBrk="0" hangingPunct="1">
                        <a:defRPr kumimoji="1" sz="1801" kern="1200">
                          <a:solidFill>
                            <a:schemeClr val="dk1"/>
                          </a:solidFill>
                          <a:latin typeface="Tw Cen MT" panose="020B0602020104020603"/>
                        </a:defRPr>
                      </a:lvl2pPr>
                      <a:lvl3pPr marL="914188" algn="l" defTabSz="914188" rtl="0" eaLnBrk="1" latinLnBrk="0" hangingPunct="1">
                        <a:defRPr kumimoji="1" sz="1801" kern="1200">
                          <a:solidFill>
                            <a:schemeClr val="dk1"/>
                          </a:solidFill>
                          <a:latin typeface="Tw Cen MT" panose="020B0602020104020603"/>
                        </a:defRPr>
                      </a:lvl3pPr>
                      <a:lvl4pPr marL="1371282" algn="l" defTabSz="914188" rtl="0" eaLnBrk="1" latinLnBrk="0" hangingPunct="1">
                        <a:defRPr kumimoji="1" sz="1801" kern="1200">
                          <a:solidFill>
                            <a:schemeClr val="dk1"/>
                          </a:solidFill>
                          <a:latin typeface="Tw Cen MT" panose="020B0602020104020603"/>
                        </a:defRPr>
                      </a:lvl4pPr>
                      <a:lvl5pPr marL="1828371" algn="l" defTabSz="914188" rtl="0" eaLnBrk="1" latinLnBrk="0" hangingPunct="1">
                        <a:defRPr kumimoji="1" sz="1801" kern="1200">
                          <a:solidFill>
                            <a:schemeClr val="dk1"/>
                          </a:solidFill>
                          <a:latin typeface="Tw Cen MT" panose="020B0602020104020603"/>
                        </a:defRPr>
                      </a:lvl5pPr>
                      <a:lvl6pPr marL="2285468" algn="l" defTabSz="914188" rtl="0" eaLnBrk="1" latinLnBrk="0" hangingPunct="1">
                        <a:defRPr kumimoji="1" sz="1801" kern="1200">
                          <a:solidFill>
                            <a:schemeClr val="dk1"/>
                          </a:solidFill>
                          <a:latin typeface="Tw Cen MT" panose="020B0602020104020603"/>
                        </a:defRPr>
                      </a:lvl6pPr>
                      <a:lvl7pPr marL="2742558" algn="l" defTabSz="914188" rtl="0" eaLnBrk="1" latinLnBrk="0" hangingPunct="1">
                        <a:defRPr kumimoji="1" sz="1801" kern="1200">
                          <a:solidFill>
                            <a:schemeClr val="dk1"/>
                          </a:solidFill>
                          <a:latin typeface="Tw Cen MT" panose="020B0602020104020603"/>
                        </a:defRPr>
                      </a:lvl7pPr>
                      <a:lvl8pPr marL="3199652" algn="l" defTabSz="914188" rtl="0" eaLnBrk="1" latinLnBrk="0" hangingPunct="1">
                        <a:defRPr kumimoji="1" sz="1801" kern="1200">
                          <a:solidFill>
                            <a:schemeClr val="dk1"/>
                          </a:solidFill>
                          <a:latin typeface="Tw Cen MT" panose="020B0602020104020603"/>
                        </a:defRPr>
                      </a:lvl8pPr>
                      <a:lvl9pPr marL="3656746" algn="l" defTabSz="914188" rtl="0" eaLnBrk="1" latinLnBrk="0" hangingPunct="1">
                        <a:defRPr kumimoji="1" sz="1801" kern="1200">
                          <a:solidFill>
                            <a:schemeClr val="dk1"/>
                          </a:solidFill>
                          <a:latin typeface="Tw Cen MT" panose="020B0602020104020603"/>
                        </a:defRPr>
                      </a:lvl9pPr>
                    </a:lstStyle>
                    <a:p>
                      <a:r>
                        <a:rPr kumimoji="1" lang="ja-JP" altLang="en-US" sz="1100" b="0" dirty="0">
                          <a:latin typeface="Meiryo UI" panose="020B0604030504040204" pitchFamily="50" charset="-128"/>
                          <a:ea typeface="Meiryo UI" panose="020B0604030504040204" pitchFamily="50" charset="-128"/>
                          <a:cs typeface="Meiryo UI" panose="020B0604030504040204" pitchFamily="50" charset="-128"/>
                        </a:rPr>
                        <a:t>みどり</a:t>
                      </a:r>
                      <a:endParaRPr kumimoji="1" lang="en-US" altLang="ja-JP" sz="1100" b="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b="0" dirty="0">
                          <a:latin typeface="Meiryo UI" panose="020B0604030504040204" pitchFamily="50" charset="-128"/>
                          <a:ea typeface="Meiryo UI" panose="020B0604030504040204" pitchFamily="50" charset="-128"/>
                          <a:cs typeface="Meiryo UI" panose="020B0604030504040204" pitchFamily="50" charset="-128"/>
                        </a:rPr>
                        <a:t>あふれる</a:t>
                      </a:r>
                      <a:endParaRPr kumimoji="1" lang="en-US" altLang="ja-JP" sz="1100" b="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b="0" dirty="0">
                          <a:latin typeface="Meiryo UI" panose="020B0604030504040204" pitchFamily="50" charset="-128"/>
                          <a:ea typeface="Meiryo UI" panose="020B0604030504040204" pitchFamily="50" charset="-128"/>
                          <a:cs typeface="Meiryo UI" panose="020B0604030504040204" pitchFamily="50" charset="-128"/>
                        </a:rPr>
                        <a:t>遊歩道</a:t>
                      </a:r>
                    </a:p>
                  </a:txBody>
                  <a:tcPr marL="139563" marR="139563" marT="69782" marB="6978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FA3EE">
                        <a:tint val="20000"/>
                      </a:srgbClr>
                    </a:solidFill>
                  </a:tcPr>
                </a:tc>
                <a:tc>
                  <a:txBody>
                    <a:bodyPr/>
                    <a:lstStyle>
                      <a:lvl1pPr marL="0" algn="l" defTabSz="914188" rtl="0" eaLnBrk="1" latinLnBrk="0" hangingPunct="1">
                        <a:defRPr kumimoji="1" sz="1801" kern="1200">
                          <a:solidFill>
                            <a:schemeClr val="dk1"/>
                          </a:solidFill>
                          <a:latin typeface="Tw Cen MT" panose="020B0602020104020603"/>
                        </a:defRPr>
                      </a:lvl1pPr>
                      <a:lvl2pPr marL="457094" algn="l" defTabSz="914188" rtl="0" eaLnBrk="1" latinLnBrk="0" hangingPunct="1">
                        <a:defRPr kumimoji="1" sz="1801" kern="1200">
                          <a:solidFill>
                            <a:schemeClr val="dk1"/>
                          </a:solidFill>
                          <a:latin typeface="Tw Cen MT" panose="020B0602020104020603"/>
                        </a:defRPr>
                      </a:lvl2pPr>
                      <a:lvl3pPr marL="914188" algn="l" defTabSz="914188" rtl="0" eaLnBrk="1" latinLnBrk="0" hangingPunct="1">
                        <a:defRPr kumimoji="1" sz="1801" kern="1200">
                          <a:solidFill>
                            <a:schemeClr val="dk1"/>
                          </a:solidFill>
                          <a:latin typeface="Tw Cen MT" panose="020B0602020104020603"/>
                        </a:defRPr>
                      </a:lvl3pPr>
                      <a:lvl4pPr marL="1371282" algn="l" defTabSz="914188" rtl="0" eaLnBrk="1" latinLnBrk="0" hangingPunct="1">
                        <a:defRPr kumimoji="1" sz="1801" kern="1200">
                          <a:solidFill>
                            <a:schemeClr val="dk1"/>
                          </a:solidFill>
                          <a:latin typeface="Tw Cen MT" panose="020B0602020104020603"/>
                        </a:defRPr>
                      </a:lvl4pPr>
                      <a:lvl5pPr marL="1828371" algn="l" defTabSz="914188" rtl="0" eaLnBrk="1" latinLnBrk="0" hangingPunct="1">
                        <a:defRPr kumimoji="1" sz="1801" kern="1200">
                          <a:solidFill>
                            <a:schemeClr val="dk1"/>
                          </a:solidFill>
                          <a:latin typeface="Tw Cen MT" panose="020B0602020104020603"/>
                        </a:defRPr>
                      </a:lvl5pPr>
                      <a:lvl6pPr marL="2285468" algn="l" defTabSz="914188" rtl="0" eaLnBrk="1" latinLnBrk="0" hangingPunct="1">
                        <a:defRPr kumimoji="1" sz="1801" kern="1200">
                          <a:solidFill>
                            <a:schemeClr val="dk1"/>
                          </a:solidFill>
                          <a:latin typeface="Tw Cen MT" panose="020B0602020104020603"/>
                        </a:defRPr>
                      </a:lvl6pPr>
                      <a:lvl7pPr marL="2742558" algn="l" defTabSz="914188" rtl="0" eaLnBrk="1" latinLnBrk="0" hangingPunct="1">
                        <a:defRPr kumimoji="1" sz="1801" kern="1200">
                          <a:solidFill>
                            <a:schemeClr val="dk1"/>
                          </a:solidFill>
                          <a:latin typeface="Tw Cen MT" panose="020B0602020104020603"/>
                        </a:defRPr>
                      </a:lvl7pPr>
                      <a:lvl8pPr marL="3199652" algn="l" defTabSz="914188" rtl="0" eaLnBrk="1" latinLnBrk="0" hangingPunct="1">
                        <a:defRPr kumimoji="1" sz="1801" kern="1200">
                          <a:solidFill>
                            <a:schemeClr val="dk1"/>
                          </a:solidFill>
                          <a:latin typeface="Tw Cen MT" panose="020B0602020104020603"/>
                        </a:defRPr>
                      </a:lvl8pPr>
                      <a:lvl9pPr marL="3656746" algn="l" defTabSz="914188" rtl="0" eaLnBrk="1" latinLnBrk="0" hangingPunct="1">
                        <a:defRPr kumimoji="1" sz="1801" kern="1200">
                          <a:solidFill>
                            <a:schemeClr val="dk1"/>
                          </a:solidFill>
                          <a:latin typeface="Tw Cen MT" panose="020B0602020104020603"/>
                        </a:defRPr>
                      </a:lvl9pPr>
                    </a:lstStyle>
                    <a:p>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139563" marR="139563" marT="69782" marB="6978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FA3EE">
                        <a:tint val="20000"/>
                      </a:srgbClr>
                    </a:solidFill>
                  </a:tcPr>
                </a:tc>
                <a:tc>
                  <a:txBody>
                    <a:bodyPr/>
                    <a:lstStyle>
                      <a:lvl1pPr marL="0" algn="l" defTabSz="914188" rtl="0" eaLnBrk="1" latinLnBrk="0" hangingPunct="1">
                        <a:defRPr kumimoji="1" sz="1801" kern="1200">
                          <a:solidFill>
                            <a:schemeClr val="dk1"/>
                          </a:solidFill>
                          <a:latin typeface="Tw Cen MT" panose="020B0602020104020603"/>
                        </a:defRPr>
                      </a:lvl1pPr>
                      <a:lvl2pPr marL="457094" algn="l" defTabSz="914188" rtl="0" eaLnBrk="1" latinLnBrk="0" hangingPunct="1">
                        <a:defRPr kumimoji="1" sz="1801" kern="1200">
                          <a:solidFill>
                            <a:schemeClr val="dk1"/>
                          </a:solidFill>
                          <a:latin typeface="Tw Cen MT" panose="020B0602020104020603"/>
                        </a:defRPr>
                      </a:lvl2pPr>
                      <a:lvl3pPr marL="914188" algn="l" defTabSz="914188" rtl="0" eaLnBrk="1" latinLnBrk="0" hangingPunct="1">
                        <a:defRPr kumimoji="1" sz="1801" kern="1200">
                          <a:solidFill>
                            <a:schemeClr val="dk1"/>
                          </a:solidFill>
                          <a:latin typeface="Tw Cen MT" panose="020B0602020104020603"/>
                        </a:defRPr>
                      </a:lvl3pPr>
                      <a:lvl4pPr marL="1371282" algn="l" defTabSz="914188" rtl="0" eaLnBrk="1" latinLnBrk="0" hangingPunct="1">
                        <a:defRPr kumimoji="1" sz="1801" kern="1200">
                          <a:solidFill>
                            <a:schemeClr val="dk1"/>
                          </a:solidFill>
                          <a:latin typeface="Tw Cen MT" panose="020B0602020104020603"/>
                        </a:defRPr>
                      </a:lvl4pPr>
                      <a:lvl5pPr marL="1828371" algn="l" defTabSz="914188" rtl="0" eaLnBrk="1" latinLnBrk="0" hangingPunct="1">
                        <a:defRPr kumimoji="1" sz="1801" kern="1200">
                          <a:solidFill>
                            <a:schemeClr val="dk1"/>
                          </a:solidFill>
                          <a:latin typeface="Tw Cen MT" panose="020B0602020104020603"/>
                        </a:defRPr>
                      </a:lvl5pPr>
                      <a:lvl6pPr marL="2285468" algn="l" defTabSz="914188" rtl="0" eaLnBrk="1" latinLnBrk="0" hangingPunct="1">
                        <a:defRPr kumimoji="1" sz="1801" kern="1200">
                          <a:solidFill>
                            <a:schemeClr val="dk1"/>
                          </a:solidFill>
                          <a:latin typeface="Tw Cen MT" panose="020B0602020104020603"/>
                        </a:defRPr>
                      </a:lvl6pPr>
                      <a:lvl7pPr marL="2742558" algn="l" defTabSz="914188" rtl="0" eaLnBrk="1" latinLnBrk="0" hangingPunct="1">
                        <a:defRPr kumimoji="1" sz="1801" kern="1200">
                          <a:solidFill>
                            <a:schemeClr val="dk1"/>
                          </a:solidFill>
                          <a:latin typeface="Tw Cen MT" panose="020B0602020104020603"/>
                        </a:defRPr>
                      </a:lvl7pPr>
                      <a:lvl8pPr marL="3199652" algn="l" defTabSz="914188" rtl="0" eaLnBrk="1" latinLnBrk="0" hangingPunct="1">
                        <a:defRPr kumimoji="1" sz="1801" kern="1200">
                          <a:solidFill>
                            <a:schemeClr val="dk1"/>
                          </a:solidFill>
                          <a:latin typeface="Tw Cen MT" panose="020B0602020104020603"/>
                        </a:defRPr>
                      </a:lvl8pPr>
                      <a:lvl9pPr marL="3656746" algn="l" defTabSz="914188" rtl="0" eaLnBrk="1" latinLnBrk="0" hangingPunct="1">
                        <a:defRPr kumimoji="1" sz="1801" kern="1200">
                          <a:solidFill>
                            <a:schemeClr val="dk1"/>
                          </a:solidFill>
                          <a:latin typeface="Tw Cen MT" panose="020B0602020104020603"/>
                        </a:defRPr>
                      </a:lvl9pPr>
                    </a:lstStyle>
                    <a:p>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139563" marR="139563" marT="69782" marB="6978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FA3EE">
                        <a:tint val="20000"/>
                      </a:srgbClr>
                    </a:solidFill>
                  </a:tcPr>
                </a:tc>
                <a:tc>
                  <a:txBody>
                    <a:bodyPr/>
                    <a:lstStyle>
                      <a:lvl1pPr marL="0" algn="l" defTabSz="914188" rtl="0" eaLnBrk="1" latinLnBrk="0" hangingPunct="1">
                        <a:defRPr kumimoji="1" sz="1801" kern="1200">
                          <a:solidFill>
                            <a:schemeClr val="dk1"/>
                          </a:solidFill>
                          <a:latin typeface="Tw Cen MT" panose="020B0602020104020603"/>
                        </a:defRPr>
                      </a:lvl1pPr>
                      <a:lvl2pPr marL="457094" algn="l" defTabSz="914188" rtl="0" eaLnBrk="1" latinLnBrk="0" hangingPunct="1">
                        <a:defRPr kumimoji="1" sz="1801" kern="1200">
                          <a:solidFill>
                            <a:schemeClr val="dk1"/>
                          </a:solidFill>
                          <a:latin typeface="Tw Cen MT" panose="020B0602020104020603"/>
                        </a:defRPr>
                      </a:lvl2pPr>
                      <a:lvl3pPr marL="914188" algn="l" defTabSz="914188" rtl="0" eaLnBrk="1" latinLnBrk="0" hangingPunct="1">
                        <a:defRPr kumimoji="1" sz="1801" kern="1200">
                          <a:solidFill>
                            <a:schemeClr val="dk1"/>
                          </a:solidFill>
                          <a:latin typeface="Tw Cen MT" panose="020B0602020104020603"/>
                        </a:defRPr>
                      </a:lvl3pPr>
                      <a:lvl4pPr marL="1371282" algn="l" defTabSz="914188" rtl="0" eaLnBrk="1" latinLnBrk="0" hangingPunct="1">
                        <a:defRPr kumimoji="1" sz="1801" kern="1200">
                          <a:solidFill>
                            <a:schemeClr val="dk1"/>
                          </a:solidFill>
                          <a:latin typeface="Tw Cen MT" panose="020B0602020104020603"/>
                        </a:defRPr>
                      </a:lvl4pPr>
                      <a:lvl5pPr marL="1828371" algn="l" defTabSz="914188" rtl="0" eaLnBrk="1" latinLnBrk="0" hangingPunct="1">
                        <a:defRPr kumimoji="1" sz="1801" kern="1200">
                          <a:solidFill>
                            <a:schemeClr val="dk1"/>
                          </a:solidFill>
                          <a:latin typeface="Tw Cen MT" panose="020B0602020104020603"/>
                        </a:defRPr>
                      </a:lvl5pPr>
                      <a:lvl6pPr marL="2285468" algn="l" defTabSz="914188" rtl="0" eaLnBrk="1" latinLnBrk="0" hangingPunct="1">
                        <a:defRPr kumimoji="1" sz="1801" kern="1200">
                          <a:solidFill>
                            <a:schemeClr val="dk1"/>
                          </a:solidFill>
                          <a:latin typeface="Tw Cen MT" panose="020B0602020104020603"/>
                        </a:defRPr>
                      </a:lvl6pPr>
                      <a:lvl7pPr marL="2742558" algn="l" defTabSz="914188" rtl="0" eaLnBrk="1" latinLnBrk="0" hangingPunct="1">
                        <a:defRPr kumimoji="1" sz="1801" kern="1200">
                          <a:solidFill>
                            <a:schemeClr val="dk1"/>
                          </a:solidFill>
                          <a:latin typeface="Tw Cen MT" panose="020B0602020104020603"/>
                        </a:defRPr>
                      </a:lvl7pPr>
                      <a:lvl8pPr marL="3199652" algn="l" defTabSz="914188" rtl="0" eaLnBrk="1" latinLnBrk="0" hangingPunct="1">
                        <a:defRPr kumimoji="1" sz="1801" kern="1200">
                          <a:solidFill>
                            <a:schemeClr val="dk1"/>
                          </a:solidFill>
                          <a:latin typeface="Tw Cen MT" panose="020B0602020104020603"/>
                        </a:defRPr>
                      </a:lvl8pPr>
                      <a:lvl9pPr marL="3656746" algn="l" defTabSz="914188" rtl="0" eaLnBrk="1" latinLnBrk="0" hangingPunct="1">
                        <a:defRPr kumimoji="1" sz="1801" kern="1200">
                          <a:solidFill>
                            <a:schemeClr val="dk1"/>
                          </a:solidFill>
                          <a:latin typeface="Tw Cen MT" panose="020B0602020104020603"/>
                        </a:defRPr>
                      </a:lvl9pPr>
                    </a:lstStyle>
                    <a:p>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139563" marR="139563" marT="69782" marB="6978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FA3EE">
                        <a:tint val="20000"/>
                      </a:srgbClr>
                    </a:solidFill>
                  </a:tcPr>
                </a:tc>
                <a:tc>
                  <a:txBody>
                    <a:bodyPr/>
                    <a:lstStyle>
                      <a:lvl1pPr marL="0" algn="l" defTabSz="914188" rtl="0" eaLnBrk="1" latinLnBrk="0" hangingPunct="1">
                        <a:defRPr kumimoji="1" sz="1801" kern="1200">
                          <a:solidFill>
                            <a:schemeClr val="dk1"/>
                          </a:solidFill>
                          <a:latin typeface="Tw Cen MT" panose="020B0602020104020603"/>
                        </a:defRPr>
                      </a:lvl1pPr>
                      <a:lvl2pPr marL="457094" algn="l" defTabSz="914188" rtl="0" eaLnBrk="1" latinLnBrk="0" hangingPunct="1">
                        <a:defRPr kumimoji="1" sz="1801" kern="1200">
                          <a:solidFill>
                            <a:schemeClr val="dk1"/>
                          </a:solidFill>
                          <a:latin typeface="Tw Cen MT" panose="020B0602020104020603"/>
                        </a:defRPr>
                      </a:lvl2pPr>
                      <a:lvl3pPr marL="914188" algn="l" defTabSz="914188" rtl="0" eaLnBrk="1" latinLnBrk="0" hangingPunct="1">
                        <a:defRPr kumimoji="1" sz="1801" kern="1200">
                          <a:solidFill>
                            <a:schemeClr val="dk1"/>
                          </a:solidFill>
                          <a:latin typeface="Tw Cen MT" panose="020B0602020104020603"/>
                        </a:defRPr>
                      </a:lvl3pPr>
                      <a:lvl4pPr marL="1371282" algn="l" defTabSz="914188" rtl="0" eaLnBrk="1" latinLnBrk="0" hangingPunct="1">
                        <a:defRPr kumimoji="1" sz="1801" kern="1200">
                          <a:solidFill>
                            <a:schemeClr val="dk1"/>
                          </a:solidFill>
                          <a:latin typeface="Tw Cen MT" panose="020B0602020104020603"/>
                        </a:defRPr>
                      </a:lvl4pPr>
                      <a:lvl5pPr marL="1828371" algn="l" defTabSz="914188" rtl="0" eaLnBrk="1" latinLnBrk="0" hangingPunct="1">
                        <a:defRPr kumimoji="1" sz="1801" kern="1200">
                          <a:solidFill>
                            <a:schemeClr val="dk1"/>
                          </a:solidFill>
                          <a:latin typeface="Tw Cen MT" panose="020B0602020104020603"/>
                        </a:defRPr>
                      </a:lvl5pPr>
                      <a:lvl6pPr marL="2285468" algn="l" defTabSz="914188" rtl="0" eaLnBrk="1" latinLnBrk="0" hangingPunct="1">
                        <a:defRPr kumimoji="1" sz="1801" kern="1200">
                          <a:solidFill>
                            <a:schemeClr val="dk1"/>
                          </a:solidFill>
                          <a:latin typeface="Tw Cen MT" panose="020B0602020104020603"/>
                        </a:defRPr>
                      </a:lvl6pPr>
                      <a:lvl7pPr marL="2742558" algn="l" defTabSz="914188" rtl="0" eaLnBrk="1" latinLnBrk="0" hangingPunct="1">
                        <a:defRPr kumimoji="1" sz="1801" kern="1200">
                          <a:solidFill>
                            <a:schemeClr val="dk1"/>
                          </a:solidFill>
                          <a:latin typeface="Tw Cen MT" panose="020B0602020104020603"/>
                        </a:defRPr>
                      </a:lvl7pPr>
                      <a:lvl8pPr marL="3199652" algn="l" defTabSz="914188" rtl="0" eaLnBrk="1" latinLnBrk="0" hangingPunct="1">
                        <a:defRPr kumimoji="1" sz="1801" kern="1200">
                          <a:solidFill>
                            <a:schemeClr val="dk1"/>
                          </a:solidFill>
                          <a:latin typeface="Tw Cen MT" panose="020B0602020104020603"/>
                        </a:defRPr>
                      </a:lvl8pPr>
                      <a:lvl9pPr marL="3656746" algn="l" defTabSz="914188" rtl="0" eaLnBrk="1" latinLnBrk="0" hangingPunct="1">
                        <a:defRPr kumimoji="1" sz="1801" kern="1200">
                          <a:solidFill>
                            <a:schemeClr val="dk1"/>
                          </a:solidFill>
                          <a:latin typeface="Tw Cen MT" panose="020B0602020104020603"/>
                        </a:defRPr>
                      </a:lvl9pPr>
                    </a:lstStyle>
                    <a:p>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139563" marR="139563" marT="69782" marB="6978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FA3EE">
                        <a:tint val="20000"/>
                      </a:srgbClr>
                    </a:solidFill>
                  </a:tcPr>
                </a:tc>
                <a:tc>
                  <a:txBody>
                    <a:bodyPr/>
                    <a:lstStyle>
                      <a:lvl1pPr marL="0" algn="l" defTabSz="914188" rtl="0" eaLnBrk="1" latinLnBrk="0" hangingPunct="1">
                        <a:defRPr kumimoji="1" sz="1801" kern="1200">
                          <a:solidFill>
                            <a:schemeClr val="dk1"/>
                          </a:solidFill>
                          <a:latin typeface="Tw Cen MT" panose="020B0602020104020603"/>
                        </a:defRPr>
                      </a:lvl1pPr>
                      <a:lvl2pPr marL="457094" algn="l" defTabSz="914188" rtl="0" eaLnBrk="1" latinLnBrk="0" hangingPunct="1">
                        <a:defRPr kumimoji="1" sz="1801" kern="1200">
                          <a:solidFill>
                            <a:schemeClr val="dk1"/>
                          </a:solidFill>
                          <a:latin typeface="Tw Cen MT" panose="020B0602020104020603"/>
                        </a:defRPr>
                      </a:lvl2pPr>
                      <a:lvl3pPr marL="914188" algn="l" defTabSz="914188" rtl="0" eaLnBrk="1" latinLnBrk="0" hangingPunct="1">
                        <a:defRPr kumimoji="1" sz="1801" kern="1200">
                          <a:solidFill>
                            <a:schemeClr val="dk1"/>
                          </a:solidFill>
                          <a:latin typeface="Tw Cen MT" panose="020B0602020104020603"/>
                        </a:defRPr>
                      </a:lvl3pPr>
                      <a:lvl4pPr marL="1371282" algn="l" defTabSz="914188" rtl="0" eaLnBrk="1" latinLnBrk="0" hangingPunct="1">
                        <a:defRPr kumimoji="1" sz="1801" kern="1200">
                          <a:solidFill>
                            <a:schemeClr val="dk1"/>
                          </a:solidFill>
                          <a:latin typeface="Tw Cen MT" panose="020B0602020104020603"/>
                        </a:defRPr>
                      </a:lvl4pPr>
                      <a:lvl5pPr marL="1828371" algn="l" defTabSz="914188" rtl="0" eaLnBrk="1" latinLnBrk="0" hangingPunct="1">
                        <a:defRPr kumimoji="1" sz="1801" kern="1200">
                          <a:solidFill>
                            <a:schemeClr val="dk1"/>
                          </a:solidFill>
                          <a:latin typeface="Tw Cen MT" panose="020B0602020104020603"/>
                        </a:defRPr>
                      </a:lvl5pPr>
                      <a:lvl6pPr marL="2285468" algn="l" defTabSz="914188" rtl="0" eaLnBrk="1" latinLnBrk="0" hangingPunct="1">
                        <a:defRPr kumimoji="1" sz="1801" kern="1200">
                          <a:solidFill>
                            <a:schemeClr val="dk1"/>
                          </a:solidFill>
                          <a:latin typeface="Tw Cen MT" panose="020B0602020104020603"/>
                        </a:defRPr>
                      </a:lvl6pPr>
                      <a:lvl7pPr marL="2742558" algn="l" defTabSz="914188" rtl="0" eaLnBrk="1" latinLnBrk="0" hangingPunct="1">
                        <a:defRPr kumimoji="1" sz="1801" kern="1200">
                          <a:solidFill>
                            <a:schemeClr val="dk1"/>
                          </a:solidFill>
                          <a:latin typeface="Tw Cen MT" panose="020B0602020104020603"/>
                        </a:defRPr>
                      </a:lvl7pPr>
                      <a:lvl8pPr marL="3199652" algn="l" defTabSz="914188" rtl="0" eaLnBrk="1" latinLnBrk="0" hangingPunct="1">
                        <a:defRPr kumimoji="1" sz="1801" kern="1200">
                          <a:solidFill>
                            <a:schemeClr val="dk1"/>
                          </a:solidFill>
                          <a:latin typeface="Tw Cen MT" panose="020B0602020104020603"/>
                        </a:defRPr>
                      </a:lvl8pPr>
                      <a:lvl9pPr marL="3656746" algn="l" defTabSz="914188" rtl="0" eaLnBrk="1" latinLnBrk="0" hangingPunct="1">
                        <a:defRPr kumimoji="1" sz="1801" kern="1200">
                          <a:solidFill>
                            <a:schemeClr val="dk1"/>
                          </a:solidFill>
                          <a:latin typeface="Tw Cen MT" panose="020B0602020104020603"/>
                        </a:defRPr>
                      </a:lvl9pPr>
                    </a:lstStyle>
                    <a:p>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139563" marR="139563" marT="69782" marB="6978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FA3EE">
                        <a:tint val="20000"/>
                      </a:srgbClr>
                    </a:solidFill>
                  </a:tcPr>
                </a:tc>
                <a:tc>
                  <a:txBody>
                    <a:bodyPr/>
                    <a:lstStyle>
                      <a:lvl1pPr marL="0" algn="l" defTabSz="914188" rtl="0" eaLnBrk="1" latinLnBrk="0" hangingPunct="1">
                        <a:defRPr kumimoji="1" sz="1801" kern="1200">
                          <a:solidFill>
                            <a:schemeClr val="dk1"/>
                          </a:solidFill>
                          <a:latin typeface="Tw Cen MT" panose="020B0602020104020603"/>
                        </a:defRPr>
                      </a:lvl1pPr>
                      <a:lvl2pPr marL="457094" algn="l" defTabSz="914188" rtl="0" eaLnBrk="1" latinLnBrk="0" hangingPunct="1">
                        <a:defRPr kumimoji="1" sz="1801" kern="1200">
                          <a:solidFill>
                            <a:schemeClr val="dk1"/>
                          </a:solidFill>
                          <a:latin typeface="Tw Cen MT" panose="020B0602020104020603"/>
                        </a:defRPr>
                      </a:lvl2pPr>
                      <a:lvl3pPr marL="914188" algn="l" defTabSz="914188" rtl="0" eaLnBrk="1" latinLnBrk="0" hangingPunct="1">
                        <a:defRPr kumimoji="1" sz="1801" kern="1200">
                          <a:solidFill>
                            <a:schemeClr val="dk1"/>
                          </a:solidFill>
                          <a:latin typeface="Tw Cen MT" panose="020B0602020104020603"/>
                        </a:defRPr>
                      </a:lvl3pPr>
                      <a:lvl4pPr marL="1371282" algn="l" defTabSz="914188" rtl="0" eaLnBrk="1" latinLnBrk="0" hangingPunct="1">
                        <a:defRPr kumimoji="1" sz="1801" kern="1200">
                          <a:solidFill>
                            <a:schemeClr val="dk1"/>
                          </a:solidFill>
                          <a:latin typeface="Tw Cen MT" panose="020B0602020104020603"/>
                        </a:defRPr>
                      </a:lvl4pPr>
                      <a:lvl5pPr marL="1828371" algn="l" defTabSz="914188" rtl="0" eaLnBrk="1" latinLnBrk="0" hangingPunct="1">
                        <a:defRPr kumimoji="1" sz="1801" kern="1200">
                          <a:solidFill>
                            <a:schemeClr val="dk1"/>
                          </a:solidFill>
                          <a:latin typeface="Tw Cen MT" panose="020B0602020104020603"/>
                        </a:defRPr>
                      </a:lvl5pPr>
                      <a:lvl6pPr marL="2285468" algn="l" defTabSz="914188" rtl="0" eaLnBrk="1" latinLnBrk="0" hangingPunct="1">
                        <a:defRPr kumimoji="1" sz="1801" kern="1200">
                          <a:solidFill>
                            <a:schemeClr val="dk1"/>
                          </a:solidFill>
                          <a:latin typeface="Tw Cen MT" panose="020B0602020104020603"/>
                        </a:defRPr>
                      </a:lvl6pPr>
                      <a:lvl7pPr marL="2742558" algn="l" defTabSz="914188" rtl="0" eaLnBrk="1" latinLnBrk="0" hangingPunct="1">
                        <a:defRPr kumimoji="1" sz="1801" kern="1200">
                          <a:solidFill>
                            <a:schemeClr val="dk1"/>
                          </a:solidFill>
                          <a:latin typeface="Tw Cen MT" panose="020B0602020104020603"/>
                        </a:defRPr>
                      </a:lvl7pPr>
                      <a:lvl8pPr marL="3199652" algn="l" defTabSz="914188" rtl="0" eaLnBrk="1" latinLnBrk="0" hangingPunct="1">
                        <a:defRPr kumimoji="1" sz="1801" kern="1200">
                          <a:solidFill>
                            <a:schemeClr val="dk1"/>
                          </a:solidFill>
                          <a:latin typeface="Tw Cen MT" panose="020B0602020104020603"/>
                        </a:defRPr>
                      </a:lvl8pPr>
                      <a:lvl9pPr marL="3656746" algn="l" defTabSz="914188" rtl="0" eaLnBrk="1" latinLnBrk="0" hangingPunct="1">
                        <a:defRPr kumimoji="1" sz="1801" kern="1200">
                          <a:solidFill>
                            <a:schemeClr val="dk1"/>
                          </a:solidFill>
                          <a:latin typeface="Tw Cen MT" panose="020B0602020104020603"/>
                        </a:defRPr>
                      </a:lvl9pPr>
                    </a:lstStyle>
                    <a:p>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139563" marR="139563" marT="69782" marB="6978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FA3EE">
                        <a:tint val="20000"/>
                      </a:srgbClr>
                    </a:solidFill>
                  </a:tcPr>
                </a:tc>
                <a:tc>
                  <a:txBody>
                    <a:bodyPr/>
                    <a:lstStyle>
                      <a:lvl1pPr marL="0" algn="l" defTabSz="914188" rtl="0" eaLnBrk="1" latinLnBrk="0" hangingPunct="1">
                        <a:defRPr kumimoji="1" sz="1801" kern="1200">
                          <a:solidFill>
                            <a:schemeClr val="dk1"/>
                          </a:solidFill>
                          <a:latin typeface="Tw Cen MT" panose="020B0602020104020603"/>
                        </a:defRPr>
                      </a:lvl1pPr>
                      <a:lvl2pPr marL="457094" algn="l" defTabSz="914188" rtl="0" eaLnBrk="1" latinLnBrk="0" hangingPunct="1">
                        <a:defRPr kumimoji="1" sz="1801" kern="1200">
                          <a:solidFill>
                            <a:schemeClr val="dk1"/>
                          </a:solidFill>
                          <a:latin typeface="Tw Cen MT" panose="020B0602020104020603"/>
                        </a:defRPr>
                      </a:lvl2pPr>
                      <a:lvl3pPr marL="914188" algn="l" defTabSz="914188" rtl="0" eaLnBrk="1" latinLnBrk="0" hangingPunct="1">
                        <a:defRPr kumimoji="1" sz="1801" kern="1200">
                          <a:solidFill>
                            <a:schemeClr val="dk1"/>
                          </a:solidFill>
                          <a:latin typeface="Tw Cen MT" panose="020B0602020104020603"/>
                        </a:defRPr>
                      </a:lvl3pPr>
                      <a:lvl4pPr marL="1371282" algn="l" defTabSz="914188" rtl="0" eaLnBrk="1" latinLnBrk="0" hangingPunct="1">
                        <a:defRPr kumimoji="1" sz="1801" kern="1200">
                          <a:solidFill>
                            <a:schemeClr val="dk1"/>
                          </a:solidFill>
                          <a:latin typeface="Tw Cen MT" panose="020B0602020104020603"/>
                        </a:defRPr>
                      </a:lvl4pPr>
                      <a:lvl5pPr marL="1828371" algn="l" defTabSz="914188" rtl="0" eaLnBrk="1" latinLnBrk="0" hangingPunct="1">
                        <a:defRPr kumimoji="1" sz="1801" kern="1200">
                          <a:solidFill>
                            <a:schemeClr val="dk1"/>
                          </a:solidFill>
                          <a:latin typeface="Tw Cen MT" panose="020B0602020104020603"/>
                        </a:defRPr>
                      </a:lvl5pPr>
                      <a:lvl6pPr marL="2285468" algn="l" defTabSz="914188" rtl="0" eaLnBrk="1" latinLnBrk="0" hangingPunct="1">
                        <a:defRPr kumimoji="1" sz="1801" kern="1200">
                          <a:solidFill>
                            <a:schemeClr val="dk1"/>
                          </a:solidFill>
                          <a:latin typeface="Tw Cen MT" panose="020B0602020104020603"/>
                        </a:defRPr>
                      </a:lvl6pPr>
                      <a:lvl7pPr marL="2742558" algn="l" defTabSz="914188" rtl="0" eaLnBrk="1" latinLnBrk="0" hangingPunct="1">
                        <a:defRPr kumimoji="1" sz="1801" kern="1200">
                          <a:solidFill>
                            <a:schemeClr val="dk1"/>
                          </a:solidFill>
                          <a:latin typeface="Tw Cen MT" panose="020B0602020104020603"/>
                        </a:defRPr>
                      </a:lvl7pPr>
                      <a:lvl8pPr marL="3199652" algn="l" defTabSz="914188" rtl="0" eaLnBrk="1" latinLnBrk="0" hangingPunct="1">
                        <a:defRPr kumimoji="1" sz="1801" kern="1200">
                          <a:solidFill>
                            <a:schemeClr val="dk1"/>
                          </a:solidFill>
                          <a:latin typeface="Tw Cen MT" panose="020B0602020104020603"/>
                        </a:defRPr>
                      </a:lvl8pPr>
                      <a:lvl9pPr marL="3656746" algn="l" defTabSz="914188" rtl="0" eaLnBrk="1" latinLnBrk="0" hangingPunct="1">
                        <a:defRPr kumimoji="1" sz="1801" kern="1200">
                          <a:solidFill>
                            <a:schemeClr val="dk1"/>
                          </a:solidFill>
                          <a:latin typeface="Tw Cen MT" panose="020B0602020104020603"/>
                        </a:defRPr>
                      </a:lvl9pPr>
                    </a:lstStyle>
                    <a:p>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139563" marR="139563" marT="69782" marB="6978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FA3EE">
                        <a:tint val="20000"/>
                      </a:srgbClr>
                    </a:solidFill>
                  </a:tcPr>
                </a:tc>
                <a:tc>
                  <a:txBody>
                    <a:bodyPr/>
                    <a:lstStyle>
                      <a:lvl1pPr marL="0" algn="l" defTabSz="914188" rtl="0" eaLnBrk="1" latinLnBrk="0" hangingPunct="1">
                        <a:defRPr kumimoji="1" sz="1801" kern="1200">
                          <a:solidFill>
                            <a:schemeClr val="dk1"/>
                          </a:solidFill>
                          <a:latin typeface="Tw Cen MT" panose="020B0602020104020603"/>
                        </a:defRPr>
                      </a:lvl1pPr>
                      <a:lvl2pPr marL="457094" algn="l" defTabSz="914188" rtl="0" eaLnBrk="1" latinLnBrk="0" hangingPunct="1">
                        <a:defRPr kumimoji="1" sz="1801" kern="1200">
                          <a:solidFill>
                            <a:schemeClr val="dk1"/>
                          </a:solidFill>
                          <a:latin typeface="Tw Cen MT" panose="020B0602020104020603"/>
                        </a:defRPr>
                      </a:lvl2pPr>
                      <a:lvl3pPr marL="914188" algn="l" defTabSz="914188" rtl="0" eaLnBrk="1" latinLnBrk="0" hangingPunct="1">
                        <a:defRPr kumimoji="1" sz="1801" kern="1200">
                          <a:solidFill>
                            <a:schemeClr val="dk1"/>
                          </a:solidFill>
                          <a:latin typeface="Tw Cen MT" panose="020B0602020104020603"/>
                        </a:defRPr>
                      </a:lvl3pPr>
                      <a:lvl4pPr marL="1371282" algn="l" defTabSz="914188" rtl="0" eaLnBrk="1" latinLnBrk="0" hangingPunct="1">
                        <a:defRPr kumimoji="1" sz="1801" kern="1200">
                          <a:solidFill>
                            <a:schemeClr val="dk1"/>
                          </a:solidFill>
                          <a:latin typeface="Tw Cen MT" panose="020B0602020104020603"/>
                        </a:defRPr>
                      </a:lvl4pPr>
                      <a:lvl5pPr marL="1828371" algn="l" defTabSz="914188" rtl="0" eaLnBrk="1" latinLnBrk="0" hangingPunct="1">
                        <a:defRPr kumimoji="1" sz="1801" kern="1200">
                          <a:solidFill>
                            <a:schemeClr val="dk1"/>
                          </a:solidFill>
                          <a:latin typeface="Tw Cen MT" panose="020B0602020104020603"/>
                        </a:defRPr>
                      </a:lvl5pPr>
                      <a:lvl6pPr marL="2285468" algn="l" defTabSz="914188" rtl="0" eaLnBrk="1" latinLnBrk="0" hangingPunct="1">
                        <a:defRPr kumimoji="1" sz="1801" kern="1200">
                          <a:solidFill>
                            <a:schemeClr val="dk1"/>
                          </a:solidFill>
                          <a:latin typeface="Tw Cen MT" panose="020B0602020104020603"/>
                        </a:defRPr>
                      </a:lvl6pPr>
                      <a:lvl7pPr marL="2742558" algn="l" defTabSz="914188" rtl="0" eaLnBrk="1" latinLnBrk="0" hangingPunct="1">
                        <a:defRPr kumimoji="1" sz="1801" kern="1200">
                          <a:solidFill>
                            <a:schemeClr val="dk1"/>
                          </a:solidFill>
                          <a:latin typeface="Tw Cen MT" panose="020B0602020104020603"/>
                        </a:defRPr>
                      </a:lvl7pPr>
                      <a:lvl8pPr marL="3199652" algn="l" defTabSz="914188" rtl="0" eaLnBrk="1" latinLnBrk="0" hangingPunct="1">
                        <a:defRPr kumimoji="1" sz="1801" kern="1200">
                          <a:solidFill>
                            <a:schemeClr val="dk1"/>
                          </a:solidFill>
                          <a:latin typeface="Tw Cen MT" panose="020B0602020104020603"/>
                        </a:defRPr>
                      </a:lvl8pPr>
                      <a:lvl9pPr marL="3656746" algn="l" defTabSz="914188" rtl="0" eaLnBrk="1" latinLnBrk="0" hangingPunct="1">
                        <a:defRPr kumimoji="1" sz="1801" kern="1200">
                          <a:solidFill>
                            <a:schemeClr val="dk1"/>
                          </a:solidFill>
                          <a:latin typeface="Tw Cen MT" panose="020B0602020104020603"/>
                        </a:defRPr>
                      </a:lvl9pPr>
                    </a:lstStyle>
                    <a:p>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139563" marR="139563" marT="69782" marB="6978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FA3EE">
                        <a:tint val="20000"/>
                      </a:srgbClr>
                    </a:solidFill>
                  </a:tcPr>
                </a:tc>
                <a:tc>
                  <a:txBody>
                    <a:bodyPr/>
                    <a:lstStyle>
                      <a:lvl1pPr marL="0" algn="l" defTabSz="914188" rtl="0" eaLnBrk="1" latinLnBrk="0" hangingPunct="1">
                        <a:defRPr kumimoji="1" sz="1801" kern="1200">
                          <a:solidFill>
                            <a:schemeClr val="dk1"/>
                          </a:solidFill>
                          <a:latin typeface="Tw Cen MT" panose="020B0602020104020603"/>
                        </a:defRPr>
                      </a:lvl1pPr>
                      <a:lvl2pPr marL="457094" algn="l" defTabSz="914188" rtl="0" eaLnBrk="1" latinLnBrk="0" hangingPunct="1">
                        <a:defRPr kumimoji="1" sz="1801" kern="1200">
                          <a:solidFill>
                            <a:schemeClr val="dk1"/>
                          </a:solidFill>
                          <a:latin typeface="Tw Cen MT" panose="020B0602020104020603"/>
                        </a:defRPr>
                      </a:lvl2pPr>
                      <a:lvl3pPr marL="914188" algn="l" defTabSz="914188" rtl="0" eaLnBrk="1" latinLnBrk="0" hangingPunct="1">
                        <a:defRPr kumimoji="1" sz="1801" kern="1200">
                          <a:solidFill>
                            <a:schemeClr val="dk1"/>
                          </a:solidFill>
                          <a:latin typeface="Tw Cen MT" panose="020B0602020104020603"/>
                        </a:defRPr>
                      </a:lvl3pPr>
                      <a:lvl4pPr marL="1371282" algn="l" defTabSz="914188" rtl="0" eaLnBrk="1" latinLnBrk="0" hangingPunct="1">
                        <a:defRPr kumimoji="1" sz="1801" kern="1200">
                          <a:solidFill>
                            <a:schemeClr val="dk1"/>
                          </a:solidFill>
                          <a:latin typeface="Tw Cen MT" panose="020B0602020104020603"/>
                        </a:defRPr>
                      </a:lvl4pPr>
                      <a:lvl5pPr marL="1828371" algn="l" defTabSz="914188" rtl="0" eaLnBrk="1" latinLnBrk="0" hangingPunct="1">
                        <a:defRPr kumimoji="1" sz="1801" kern="1200">
                          <a:solidFill>
                            <a:schemeClr val="dk1"/>
                          </a:solidFill>
                          <a:latin typeface="Tw Cen MT" panose="020B0602020104020603"/>
                        </a:defRPr>
                      </a:lvl5pPr>
                      <a:lvl6pPr marL="2285468" algn="l" defTabSz="914188" rtl="0" eaLnBrk="1" latinLnBrk="0" hangingPunct="1">
                        <a:defRPr kumimoji="1" sz="1801" kern="1200">
                          <a:solidFill>
                            <a:schemeClr val="dk1"/>
                          </a:solidFill>
                          <a:latin typeface="Tw Cen MT" panose="020B0602020104020603"/>
                        </a:defRPr>
                      </a:lvl6pPr>
                      <a:lvl7pPr marL="2742558" algn="l" defTabSz="914188" rtl="0" eaLnBrk="1" latinLnBrk="0" hangingPunct="1">
                        <a:defRPr kumimoji="1" sz="1801" kern="1200">
                          <a:solidFill>
                            <a:schemeClr val="dk1"/>
                          </a:solidFill>
                          <a:latin typeface="Tw Cen MT" panose="020B0602020104020603"/>
                        </a:defRPr>
                      </a:lvl7pPr>
                      <a:lvl8pPr marL="3199652" algn="l" defTabSz="914188" rtl="0" eaLnBrk="1" latinLnBrk="0" hangingPunct="1">
                        <a:defRPr kumimoji="1" sz="1801" kern="1200">
                          <a:solidFill>
                            <a:schemeClr val="dk1"/>
                          </a:solidFill>
                          <a:latin typeface="Tw Cen MT" panose="020B0602020104020603"/>
                        </a:defRPr>
                      </a:lvl8pPr>
                      <a:lvl9pPr marL="3656746" algn="l" defTabSz="914188" rtl="0" eaLnBrk="1" latinLnBrk="0" hangingPunct="1">
                        <a:defRPr kumimoji="1" sz="1801" kern="1200">
                          <a:solidFill>
                            <a:schemeClr val="dk1"/>
                          </a:solidFill>
                          <a:latin typeface="Tw Cen MT" panose="020B0602020104020603"/>
                        </a:defRPr>
                      </a:lvl9pPr>
                    </a:lstStyle>
                    <a:p>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139563" marR="139563" marT="69782" marB="6978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FA3EE">
                        <a:tint val="20000"/>
                      </a:srgbClr>
                    </a:solidFill>
                  </a:tcPr>
                </a:tc>
                <a:tc>
                  <a:txBody>
                    <a:bodyPr/>
                    <a:lstStyle>
                      <a:lvl1pPr marL="0" algn="l" defTabSz="914188" rtl="0" eaLnBrk="1" latinLnBrk="0" hangingPunct="1">
                        <a:defRPr kumimoji="1" sz="1801" kern="1200">
                          <a:solidFill>
                            <a:schemeClr val="dk1"/>
                          </a:solidFill>
                          <a:latin typeface="Tw Cen MT" panose="020B0602020104020603"/>
                        </a:defRPr>
                      </a:lvl1pPr>
                      <a:lvl2pPr marL="457094" algn="l" defTabSz="914188" rtl="0" eaLnBrk="1" latinLnBrk="0" hangingPunct="1">
                        <a:defRPr kumimoji="1" sz="1801" kern="1200">
                          <a:solidFill>
                            <a:schemeClr val="dk1"/>
                          </a:solidFill>
                          <a:latin typeface="Tw Cen MT" panose="020B0602020104020603"/>
                        </a:defRPr>
                      </a:lvl2pPr>
                      <a:lvl3pPr marL="914188" algn="l" defTabSz="914188" rtl="0" eaLnBrk="1" latinLnBrk="0" hangingPunct="1">
                        <a:defRPr kumimoji="1" sz="1801" kern="1200">
                          <a:solidFill>
                            <a:schemeClr val="dk1"/>
                          </a:solidFill>
                          <a:latin typeface="Tw Cen MT" panose="020B0602020104020603"/>
                        </a:defRPr>
                      </a:lvl3pPr>
                      <a:lvl4pPr marL="1371282" algn="l" defTabSz="914188" rtl="0" eaLnBrk="1" latinLnBrk="0" hangingPunct="1">
                        <a:defRPr kumimoji="1" sz="1801" kern="1200">
                          <a:solidFill>
                            <a:schemeClr val="dk1"/>
                          </a:solidFill>
                          <a:latin typeface="Tw Cen MT" panose="020B0602020104020603"/>
                        </a:defRPr>
                      </a:lvl4pPr>
                      <a:lvl5pPr marL="1828371" algn="l" defTabSz="914188" rtl="0" eaLnBrk="1" latinLnBrk="0" hangingPunct="1">
                        <a:defRPr kumimoji="1" sz="1801" kern="1200">
                          <a:solidFill>
                            <a:schemeClr val="dk1"/>
                          </a:solidFill>
                          <a:latin typeface="Tw Cen MT" panose="020B0602020104020603"/>
                        </a:defRPr>
                      </a:lvl5pPr>
                      <a:lvl6pPr marL="2285468" algn="l" defTabSz="914188" rtl="0" eaLnBrk="1" latinLnBrk="0" hangingPunct="1">
                        <a:defRPr kumimoji="1" sz="1801" kern="1200">
                          <a:solidFill>
                            <a:schemeClr val="dk1"/>
                          </a:solidFill>
                          <a:latin typeface="Tw Cen MT" panose="020B0602020104020603"/>
                        </a:defRPr>
                      </a:lvl6pPr>
                      <a:lvl7pPr marL="2742558" algn="l" defTabSz="914188" rtl="0" eaLnBrk="1" latinLnBrk="0" hangingPunct="1">
                        <a:defRPr kumimoji="1" sz="1801" kern="1200">
                          <a:solidFill>
                            <a:schemeClr val="dk1"/>
                          </a:solidFill>
                          <a:latin typeface="Tw Cen MT" panose="020B0602020104020603"/>
                        </a:defRPr>
                      </a:lvl7pPr>
                      <a:lvl8pPr marL="3199652" algn="l" defTabSz="914188" rtl="0" eaLnBrk="1" latinLnBrk="0" hangingPunct="1">
                        <a:defRPr kumimoji="1" sz="1801" kern="1200">
                          <a:solidFill>
                            <a:schemeClr val="dk1"/>
                          </a:solidFill>
                          <a:latin typeface="Tw Cen MT" panose="020B0602020104020603"/>
                        </a:defRPr>
                      </a:lvl8pPr>
                      <a:lvl9pPr marL="3656746" algn="l" defTabSz="914188" rtl="0" eaLnBrk="1" latinLnBrk="0" hangingPunct="1">
                        <a:defRPr kumimoji="1" sz="1801" kern="1200">
                          <a:solidFill>
                            <a:schemeClr val="dk1"/>
                          </a:solidFill>
                          <a:latin typeface="Tw Cen MT" panose="020B0602020104020603"/>
                        </a:defRPr>
                      </a:lvl9pPr>
                    </a:lstStyle>
                    <a:p>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139563" marR="139563" marT="69782" marB="6978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FA3EE">
                        <a:tint val="20000"/>
                      </a:srgbClr>
                    </a:solidFill>
                  </a:tcPr>
                </a:tc>
                <a:tc>
                  <a:txBody>
                    <a:bodyPr/>
                    <a:lstStyle>
                      <a:lvl1pPr marL="0" algn="l" defTabSz="914188" rtl="0" eaLnBrk="1" latinLnBrk="0" hangingPunct="1">
                        <a:defRPr kumimoji="1" sz="1801" kern="1200">
                          <a:solidFill>
                            <a:schemeClr val="dk1"/>
                          </a:solidFill>
                          <a:latin typeface="Tw Cen MT" panose="020B0602020104020603"/>
                        </a:defRPr>
                      </a:lvl1pPr>
                      <a:lvl2pPr marL="457094" algn="l" defTabSz="914188" rtl="0" eaLnBrk="1" latinLnBrk="0" hangingPunct="1">
                        <a:defRPr kumimoji="1" sz="1801" kern="1200">
                          <a:solidFill>
                            <a:schemeClr val="dk1"/>
                          </a:solidFill>
                          <a:latin typeface="Tw Cen MT" panose="020B0602020104020603"/>
                        </a:defRPr>
                      </a:lvl2pPr>
                      <a:lvl3pPr marL="914188" algn="l" defTabSz="914188" rtl="0" eaLnBrk="1" latinLnBrk="0" hangingPunct="1">
                        <a:defRPr kumimoji="1" sz="1801" kern="1200">
                          <a:solidFill>
                            <a:schemeClr val="dk1"/>
                          </a:solidFill>
                          <a:latin typeface="Tw Cen MT" panose="020B0602020104020603"/>
                        </a:defRPr>
                      </a:lvl3pPr>
                      <a:lvl4pPr marL="1371282" algn="l" defTabSz="914188" rtl="0" eaLnBrk="1" latinLnBrk="0" hangingPunct="1">
                        <a:defRPr kumimoji="1" sz="1801" kern="1200">
                          <a:solidFill>
                            <a:schemeClr val="dk1"/>
                          </a:solidFill>
                          <a:latin typeface="Tw Cen MT" panose="020B0602020104020603"/>
                        </a:defRPr>
                      </a:lvl4pPr>
                      <a:lvl5pPr marL="1828371" algn="l" defTabSz="914188" rtl="0" eaLnBrk="1" latinLnBrk="0" hangingPunct="1">
                        <a:defRPr kumimoji="1" sz="1801" kern="1200">
                          <a:solidFill>
                            <a:schemeClr val="dk1"/>
                          </a:solidFill>
                          <a:latin typeface="Tw Cen MT" panose="020B0602020104020603"/>
                        </a:defRPr>
                      </a:lvl5pPr>
                      <a:lvl6pPr marL="2285468" algn="l" defTabSz="914188" rtl="0" eaLnBrk="1" latinLnBrk="0" hangingPunct="1">
                        <a:defRPr kumimoji="1" sz="1801" kern="1200">
                          <a:solidFill>
                            <a:schemeClr val="dk1"/>
                          </a:solidFill>
                          <a:latin typeface="Tw Cen MT" panose="020B0602020104020603"/>
                        </a:defRPr>
                      </a:lvl6pPr>
                      <a:lvl7pPr marL="2742558" algn="l" defTabSz="914188" rtl="0" eaLnBrk="1" latinLnBrk="0" hangingPunct="1">
                        <a:defRPr kumimoji="1" sz="1801" kern="1200">
                          <a:solidFill>
                            <a:schemeClr val="dk1"/>
                          </a:solidFill>
                          <a:latin typeface="Tw Cen MT" panose="020B0602020104020603"/>
                        </a:defRPr>
                      </a:lvl7pPr>
                      <a:lvl8pPr marL="3199652" algn="l" defTabSz="914188" rtl="0" eaLnBrk="1" latinLnBrk="0" hangingPunct="1">
                        <a:defRPr kumimoji="1" sz="1801" kern="1200">
                          <a:solidFill>
                            <a:schemeClr val="dk1"/>
                          </a:solidFill>
                          <a:latin typeface="Tw Cen MT" panose="020B0602020104020603"/>
                        </a:defRPr>
                      </a:lvl8pPr>
                      <a:lvl9pPr marL="3656746" algn="l" defTabSz="914188" rtl="0" eaLnBrk="1" latinLnBrk="0" hangingPunct="1">
                        <a:defRPr kumimoji="1" sz="1801" kern="1200">
                          <a:solidFill>
                            <a:schemeClr val="dk1"/>
                          </a:solidFill>
                          <a:latin typeface="Tw Cen MT" panose="020B0602020104020603"/>
                        </a:defRPr>
                      </a:lvl9pPr>
                    </a:lstStyle>
                    <a:p>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139563" marR="139563" marT="69782" marB="6978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FA3EE">
                        <a:tint val="20000"/>
                      </a:srgbClr>
                    </a:solidFill>
                  </a:tcPr>
                </a:tc>
                <a:tc>
                  <a:txBody>
                    <a:bodyPr/>
                    <a:lstStyle>
                      <a:lvl1pPr marL="0" algn="l" defTabSz="914188" rtl="0" eaLnBrk="1" latinLnBrk="0" hangingPunct="1">
                        <a:defRPr kumimoji="1" sz="1801" kern="1200">
                          <a:solidFill>
                            <a:schemeClr val="dk1"/>
                          </a:solidFill>
                          <a:latin typeface="Tw Cen MT" panose="020B0602020104020603"/>
                        </a:defRPr>
                      </a:lvl1pPr>
                      <a:lvl2pPr marL="457094" algn="l" defTabSz="914188" rtl="0" eaLnBrk="1" latinLnBrk="0" hangingPunct="1">
                        <a:defRPr kumimoji="1" sz="1801" kern="1200">
                          <a:solidFill>
                            <a:schemeClr val="dk1"/>
                          </a:solidFill>
                          <a:latin typeface="Tw Cen MT" panose="020B0602020104020603"/>
                        </a:defRPr>
                      </a:lvl2pPr>
                      <a:lvl3pPr marL="914188" algn="l" defTabSz="914188" rtl="0" eaLnBrk="1" latinLnBrk="0" hangingPunct="1">
                        <a:defRPr kumimoji="1" sz="1801" kern="1200">
                          <a:solidFill>
                            <a:schemeClr val="dk1"/>
                          </a:solidFill>
                          <a:latin typeface="Tw Cen MT" panose="020B0602020104020603"/>
                        </a:defRPr>
                      </a:lvl3pPr>
                      <a:lvl4pPr marL="1371282" algn="l" defTabSz="914188" rtl="0" eaLnBrk="1" latinLnBrk="0" hangingPunct="1">
                        <a:defRPr kumimoji="1" sz="1801" kern="1200">
                          <a:solidFill>
                            <a:schemeClr val="dk1"/>
                          </a:solidFill>
                          <a:latin typeface="Tw Cen MT" panose="020B0602020104020603"/>
                        </a:defRPr>
                      </a:lvl4pPr>
                      <a:lvl5pPr marL="1828371" algn="l" defTabSz="914188" rtl="0" eaLnBrk="1" latinLnBrk="0" hangingPunct="1">
                        <a:defRPr kumimoji="1" sz="1801" kern="1200">
                          <a:solidFill>
                            <a:schemeClr val="dk1"/>
                          </a:solidFill>
                          <a:latin typeface="Tw Cen MT" panose="020B0602020104020603"/>
                        </a:defRPr>
                      </a:lvl5pPr>
                      <a:lvl6pPr marL="2285468" algn="l" defTabSz="914188" rtl="0" eaLnBrk="1" latinLnBrk="0" hangingPunct="1">
                        <a:defRPr kumimoji="1" sz="1801" kern="1200">
                          <a:solidFill>
                            <a:schemeClr val="dk1"/>
                          </a:solidFill>
                          <a:latin typeface="Tw Cen MT" panose="020B0602020104020603"/>
                        </a:defRPr>
                      </a:lvl6pPr>
                      <a:lvl7pPr marL="2742558" algn="l" defTabSz="914188" rtl="0" eaLnBrk="1" latinLnBrk="0" hangingPunct="1">
                        <a:defRPr kumimoji="1" sz="1801" kern="1200">
                          <a:solidFill>
                            <a:schemeClr val="dk1"/>
                          </a:solidFill>
                          <a:latin typeface="Tw Cen MT" panose="020B0602020104020603"/>
                        </a:defRPr>
                      </a:lvl7pPr>
                      <a:lvl8pPr marL="3199652" algn="l" defTabSz="914188" rtl="0" eaLnBrk="1" latinLnBrk="0" hangingPunct="1">
                        <a:defRPr kumimoji="1" sz="1801" kern="1200">
                          <a:solidFill>
                            <a:schemeClr val="dk1"/>
                          </a:solidFill>
                          <a:latin typeface="Tw Cen MT" panose="020B0602020104020603"/>
                        </a:defRPr>
                      </a:lvl8pPr>
                      <a:lvl9pPr marL="3656746" algn="l" defTabSz="914188" rtl="0" eaLnBrk="1" latinLnBrk="0" hangingPunct="1">
                        <a:defRPr kumimoji="1" sz="1801" kern="1200">
                          <a:solidFill>
                            <a:schemeClr val="dk1"/>
                          </a:solidFill>
                          <a:latin typeface="Tw Cen MT" panose="020B0602020104020603"/>
                        </a:defRPr>
                      </a:lvl9pPr>
                    </a:lstStyle>
                    <a:p>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139563" marR="139563" marT="69782" marB="6978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FA3EE">
                        <a:tint val="20000"/>
                      </a:srgbClr>
                    </a:solidFill>
                  </a:tcPr>
                </a:tc>
                <a:tc>
                  <a:txBody>
                    <a:bodyPr/>
                    <a:lstStyle>
                      <a:lvl1pPr marL="0" algn="l" defTabSz="914188" rtl="0" eaLnBrk="1" latinLnBrk="0" hangingPunct="1">
                        <a:defRPr kumimoji="1" sz="1801" kern="1200">
                          <a:solidFill>
                            <a:schemeClr val="dk1"/>
                          </a:solidFill>
                          <a:latin typeface="Tw Cen MT" panose="020B0602020104020603"/>
                        </a:defRPr>
                      </a:lvl1pPr>
                      <a:lvl2pPr marL="457094" algn="l" defTabSz="914188" rtl="0" eaLnBrk="1" latinLnBrk="0" hangingPunct="1">
                        <a:defRPr kumimoji="1" sz="1801" kern="1200">
                          <a:solidFill>
                            <a:schemeClr val="dk1"/>
                          </a:solidFill>
                          <a:latin typeface="Tw Cen MT" panose="020B0602020104020603"/>
                        </a:defRPr>
                      </a:lvl2pPr>
                      <a:lvl3pPr marL="914188" algn="l" defTabSz="914188" rtl="0" eaLnBrk="1" latinLnBrk="0" hangingPunct="1">
                        <a:defRPr kumimoji="1" sz="1801" kern="1200">
                          <a:solidFill>
                            <a:schemeClr val="dk1"/>
                          </a:solidFill>
                          <a:latin typeface="Tw Cen MT" panose="020B0602020104020603"/>
                        </a:defRPr>
                      </a:lvl3pPr>
                      <a:lvl4pPr marL="1371282" algn="l" defTabSz="914188" rtl="0" eaLnBrk="1" latinLnBrk="0" hangingPunct="1">
                        <a:defRPr kumimoji="1" sz="1801" kern="1200">
                          <a:solidFill>
                            <a:schemeClr val="dk1"/>
                          </a:solidFill>
                          <a:latin typeface="Tw Cen MT" panose="020B0602020104020603"/>
                        </a:defRPr>
                      </a:lvl4pPr>
                      <a:lvl5pPr marL="1828371" algn="l" defTabSz="914188" rtl="0" eaLnBrk="1" latinLnBrk="0" hangingPunct="1">
                        <a:defRPr kumimoji="1" sz="1801" kern="1200">
                          <a:solidFill>
                            <a:schemeClr val="dk1"/>
                          </a:solidFill>
                          <a:latin typeface="Tw Cen MT" panose="020B0602020104020603"/>
                        </a:defRPr>
                      </a:lvl5pPr>
                      <a:lvl6pPr marL="2285468" algn="l" defTabSz="914188" rtl="0" eaLnBrk="1" latinLnBrk="0" hangingPunct="1">
                        <a:defRPr kumimoji="1" sz="1801" kern="1200">
                          <a:solidFill>
                            <a:schemeClr val="dk1"/>
                          </a:solidFill>
                          <a:latin typeface="Tw Cen MT" panose="020B0602020104020603"/>
                        </a:defRPr>
                      </a:lvl6pPr>
                      <a:lvl7pPr marL="2742558" algn="l" defTabSz="914188" rtl="0" eaLnBrk="1" latinLnBrk="0" hangingPunct="1">
                        <a:defRPr kumimoji="1" sz="1801" kern="1200">
                          <a:solidFill>
                            <a:schemeClr val="dk1"/>
                          </a:solidFill>
                          <a:latin typeface="Tw Cen MT" panose="020B0602020104020603"/>
                        </a:defRPr>
                      </a:lvl7pPr>
                      <a:lvl8pPr marL="3199652" algn="l" defTabSz="914188" rtl="0" eaLnBrk="1" latinLnBrk="0" hangingPunct="1">
                        <a:defRPr kumimoji="1" sz="1801" kern="1200">
                          <a:solidFill>
                            <a:schemeClr val="dk1"/>
                          </a:solidFill>
                          <a:latin typeface="Tw Cen MT" panose="020B0602020104020603"/>
                        </a:defRPr>
                      </a:lvl8pPr>
                      <a:lvl9pPr marL="3656746" algn="l" defTabSz="914188" rtl="0" eaLnBrk="1" latinLnBrk="0" hangingPunct="1">
                        <a:defRPr kumimoji="1" sz="1801" kern="1200">
                          <a:solidFill>
                            <a:schemeClr val="dk1"/>
                          </a:solidFill>
                          <a:latin typeface="Tw Cen MT" panose="020B0602020104020603"/>
                        </a:defRPr>
                      </a:lvl9pPr>
                    </a:lstStyle>
                    <a:p>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139563" marR="139563" marT="69782" marB="6978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FA3EE">
                        <a:tint val="20000"/>
                      </a:srgbClr>
                    </a:solidFill>
                  </a:tcPr>
                </a:tc>
                <a:tc>
                  <a:txBody>
                    <a:bodyPr/>
                    <a:lstStyle>
                      <a:lvl1pPr marL="0" algn="l" defTabSz="914188" rtl="0" eaLnBrk="1" latinLnBrk="0" hangingPunct="1">
                        <a:defRPr kumimoji="1" sz="1801" kern="1200">
                          <a:solidFill>
                            <a:schemeClr val="dk1"/>
                          </a:solidFill>
                          <a:latin typeface="Tw Cen MT" panose="020B0602020104020603"/>
                        </a:defRPr>
                      </a:lvl1pPr>
                      <a:lvl2pPr marL="457094" algn="l" defTabSz="914188" rtl="0" eaLnBrk="1" latinLnBrk="0" hangingPunct="1">
                        <a:defRPr kumimoji="1" sz="1801" kern="1200">
                          <a:solidFill>
                            <a:schemeClr val="dk1"/>
                          </a:solidFill>
                          <a:latin typeface="Tw Cen MT" panose="020B0602020104020603"/>
                        </a:defRPr>
                      </a:lvl2pPr>
                      <a:lvl3pPr marL="914188" algn="l" defTabSz="914188" rtl="0" eaLnBrk="1" latinLnBrk="0" hangingPunct="1">
                        <a:defRPr kumimoji="1" sz="1801" kern="1200">
                          <a:solidFill>
                            <a:schemeClr val="dk1"/>
                          </a:solidFill>
                          <a:latin typeface="Tw Cen MT" panose="020B0602020104020603"/>
                        </a:defRPr>
                      </a:lvl3pPr>
                      <a:lvl4pPr marL="1371282" algn="l" defTabSz="914188" rtl="0" eaLnBrk="1" latinLnBrk="0" hangingPunct="1">
                        <a:defRPr kumimoji="1" sz="1801" kern="1200">
                          <a:solidFill>
                            <a:schemeClr val="dk1"/>
                          </a:solidFill>
                          <a:latin typeface="Tw Cen MT" panose="020B0602020104020603"/>
                        </a:defRPr>
                      </a:lvl4pPr>
                      <a:lvl5pPr marL="1828371" algn="l" defTabSz="914188" rtl="0" eaLnBrk="1" latinLnBrk="0" hangingPunct="1">
                        <a:defRPr kumimoji="1" sz="1801" kern="1200">
                          <a:solidFill>
                            <a:schemeClr val="dk1"/>
                          </a:solidFill>
                          <a:latin typeface="Tw Cen MT" panose="020B0602020104020603"/>
                        </a:defRPr>
                      </a:lvl5pPr>
                      <a:lvl6pPr marL="2285468" algn="l" defTabSz="914188" rtl="0" eaLnBrk="1" latinLnBrk="0" hangingPunct="1">
                        <a:defRPr kumimoji="1" sz="1801" kern="1200">
                          <a:solidFill>
                            <a:schemeClr val="dk1"/>
                          </a:solidFill>
                          <a:latin typeface="Tw Cen MT" panose="020B0602020104020603"/>
                        </a:defRPr>
                      </a:lvl6pPr>
                      <a:lvl7pPr marL="2742558" algn="l" defTabSz="914188" rtl="0" eaLnBrk="1" latinLnBrk="0" hangingPunct="1">
                        <a:defRPr kumimoji="1" sz="1801" kern="1200">
                          <a:solidFill>
                            <a:schemeClr val="dk1"/>
                          </a:solidFill>
                          <a:latin typeface="Tw Cen MT" panose="020B0602020104020603"/>
                        </a:defRPr>
                      </a:lvl7pPr>
                      <a:lvl8pPr marL="3199652" algn="l" defTabSz="914188" rtl="0" eaLnBrk="1" latinLnBrk="0" hangingPunct="1">
                        <a:defRPr kumimoji="1" sz="1801" kern="1200">
                          <a:solidFill>
                            <a:schemeClr val="dk1"/>
                          </a:solidFill>
                          <a:latin typeface="Tw Cen MT" panose="020B0602020104020603"/>
                        </a:defRPr>
                      </a:lvl8pPr>
                      <a:lvl9pPr marL="3656746" algn="l" defTabSz="914188" rtl="0" eaLnBrk="1" latinLnBrk="0" hangingPunct="1">
                        <a:defRPr kumimoji="1" sz="1801" kern="1200">
                          <a:solidFill>
                            <a:schemeClr val="dk1"/>
                          </a:solidFill>
                          <a:latin typeface="Tw Cen MT" panose="020B0602020104020603"/>
                        </a:defRPr>
                      </a:lvl9pPr>
                    </a:lstStyle>
                    <a:p>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139563" marR="139563" marT="69782" marB="6978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FA3EE">
                        <a:tint val="20000"/>
                      </a:srgbClr>
                    </a:solidFill>
                  </a:tcPr>
                </a:tc>
                <a:tc>
                  <a:txBody>
                    <a:bodyPr/>
                    <a:lstStyle>
                      <a:lvl1pPr marL="0" algn="l" defTabSz="914188" rtl="0" eaLnBrk="1" latinLnBrk="0" hangingPunct="1">
                        <a:defRPr kumimoji="1" sz="1801" kern="1200">
                          <a:solidFill>
                            <a:schemeClr val="dk1"/>
                          </a:solidFill>
                          <a:latin typeface="Tw Cen MT" panose="020B0602020104020603"/>
                        </a:defRPr>
                      </a:lvl1pPr>
                      <a:lvl2pPr marL="457094" algn="l" defTabSz="914188" rtl="0" eaLnBrk="1" latinLnBrk="0" hangingPunct="1">
                        <a:defRPr kumimoji="1" sz="1801" kern="1200">
                          <a:solidFill>
                            <a:schemeClr val="dk1"/>
                          </a:solidFill>
                          <a:latin typeface="Tw Cen MT" panose="020B0602020104020603"/>
                        </a:defRPr>
                      </a:lvl2pPr>
                      <a:lvl3pPr marL="914188" algn="l" defTabSz="914188" rtl="0" eaLnBrk="1" latinLnBrk="0" hangingPunct="1">
                        <a:defRPr kumimoji="1" sz="1801" kern="1200">
                          <a:solidFill>
                            <a:schemeClr val="dk1"/>
                          </a:solidFill>
                          <a:latin typeface="Tw Cen MT" panose="020B0602020104020603"/>
                        </a:defRPr>
                      </a:lvl3pPr>
                      <a:lvl4pPr marL="1371282" algn="l" defTabSz="914188" rtl="0" eaLnBrk="1" latinLnBrk="0" hangingPunct="1">
                        <a:defRPr kumimoji="1" sz="1801" kern="1200">
                          <a:solidFill>
                            <a:schemeClr val="dk1"/>
                          </a:solidFill>
                          <a:latin typeface="Tw Cen MT" panose="020B0602020104020603"/>
                        </a:defRPr>
                      </a:lvl4pPr>
                      <a:lvl5pPr marL="1828371" algn="l" defTabSz="914188" rtl="0" eaLnBrk="1" latinLnBrk="0" hangingPunct="1">
                        <a:defRPr kumimoji="1" sz="1801" kern="1200">
                          <a:solidFill>
                            <a:schemeClr val="dk1"/>
                          </a:solidFill>
                          <a:latin typeface="Tw Cen MT" panose="020B0602020104020603"/>
                        </a:defRPr>
                      </a:lvl5pPr>
                      <a:lvl6pPr marL="2285468" algn="l" defTabSz="914188" rtl="0" eaLnBrk="1" latinLnBrk="0" hangingPunct="1">
                        <a:defRPr kumimoji="1" sz="1801" kern="1200">
                          <a:solidFill>
                            <a:schemeClr val="dk1"/>
                          </a:solidFill>
                          <a:latin typeface="Tw Cen MT" panose="020B0602020104020603"/>
                        </a:defRPr>
                      </a:lvl6pPr>
                      <a:lvl7pPr marL="2742558" algn="l" defTabSz="914188" rtl="0" eaLnBrk="1" latinLnBrk="0" hangingPunct="1">
                        <a:defRPr kumimoji="1" sz="1801" kern="1200">
                          <a:solidFill>
                            <a:schemeClr val="dk1"/>
                          </a:solidFill>
                          <a:latin typeface="Tw Cen MT" panose="020B0602020104020603"/>
                        </a:defRPr>
                      </a:lvl7pPr>
                      <a:lvl8pPr marL="3199652" algn="l" defTabSz="914188" rtl="0" eaLnBrk="1" latinLnBrk="0" hangingPunct="1">
                        <a:defRPr kumimoji="1" sz="1801" kern="1200">
                          <a:solidFill>
                            <a:schemeClr val="dk1"/>
                          </a:solidFill>
                          <a:latin typeface="Tw Cen MT" panose="020B0602020104020603"/>
                        </a:defRPr>
                      </a:lvl8pPr>
                      <a:lvl9pPr marL="3656746" algn="l" defTabSz="914188" rtl="0" eaLnBrk="1" latinLnBrk="0" hangingPunct="1">
                        <a:defRPr kumimoji="1" sz="1801" kern="1200">
                          <a:solidFill>
                            <a:schemeClr val="dk1"/>
                          </a:solidFill>
                          <a:latin typeface="Tw Cen MT" panose="020B0602020104020603"/>
                        </a:defRPr>
                      </a:lvl9pPr>
                    </a:lstStyle>
                    <a:p>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139563" marR="139563" marT="69782" marB="6978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FA3EE">
                        <a:tint val="20000"/>
                      </a:srgbClr>
                    </a:solidFill>
                  </a:tcPr>
                </a:tc>
                <a:tc>
                  <a:txBody>
                    <a:bodyPr/>
                    <a:lstStyle>
                      <a:lvl1pPr marL="0" algn="l" defTabSz="914188" rtl="0" eaLnBrk="1" latinLnBrk="0" hangingPunct="1">
                        <a:defRPr kumimoji="1" sz="1801" kern="1200">
                          <a:solidFill>
                            <a:schemeClr val="dk1"/>
                          </a:solidFill>
                          <a:latin typeface="Tw Cen MT" panose="020B0602020104020603"/>
                        </a:defRPr>
                      </a:lvl1pPr>
                      <a:lvl2pPr marL="457094" algn="l" defTabSz="914188" rtl="0" eaLnBrk="1" latinLnBrk="0" hangingPunct="1">
                        <a:defRPr kumimoji="1" sz="1801" kern="1200">
                          <a:solidFill>
                            <a:schemeClr val="dk1"/>
                          </a:solidFill>
                          <a:latin typeface="Tw Cen MT" panose="020B0602020104020603"/>
                        </a:defRPr>
                      </a:lvl2pPr>
                      <a:lvl3pPr marL="914188" algn="l" defTabSz="914188" rtl="0" eaLnBrk="1" latinLnBrk="0" hangingPunct="1">
                        <a:defRPr kumimoji="1" sz="1801" kern="1200">
                          <a:solidFill>
                            <a:schemeClr val="dk1"/>
                          </a:solidFill>
                          <a:latin typeface="Tw Cen MT" panose="020B0602020104020603"/>
                        </a:defRPr>
                      </a:lvl3pPr>
                      <a:lvl4pPr marL="1371282" algn="l" defTabSz="914188" rtl="0" eaLnBrk="1" latinLnBrk="0" hangingPunct="1">
                        <a:defRPr kumimoji="1" sz="1801" kern="1200">
                          <a:solidFill>
                            <a:schemeClr val="dk1"/>
                          </a:solidFill>
                          <a:latin typeface="Tw Cen MT" panose="020B0602020104020603"/>
                        </a:defRPr>
                      </a:lvl4pPr>
                      <a:lvl5pPr marL="1828371" algn="l" defTabSz="914188" rtl="0" eaLnBrk="1" latinLnBrk="0" hangingPunct="1">
                        <a:defRPr kumimoji="1" sz="1801" kern="1200">
                          <a:solidFill>
                            <a:schemeClr val="dk1"/>
                          </a:solidFill>
                          <a:latin typeface="Tw Cen MT" panose="020B0602020104020603"/>
                        </a:defRPr>
                      </a:lvl5pPr>
                      <a:lvl6pPr marL="2285468" algn="l" defTabSz="914188" rtl="0" eaLnBrk="1" latinLnBrk="0" hangingPunct="1">
                        <a:defRPr kumimoji="1" sz="1801" kern="1200">
                          <a:solidFill>
                            <a:schemeClr val="dk1"/>
                          </a:solidFill>
                          <a:latin typeface="Tw Cen MT" panose="020B0602020104020603"/>
                        </a:defRPr>
                      </a:lvl6pPr>
                      <a:lvl7pPr marL="2742558" algn="l" defTabSz="914188" rtl="0" eaLnBrk="1" latinLnBrk="0" hangingPunct="1">
                        <a:defRPr kumimoji="1" sz="1801" kern="1200">
                          <a:solidFill>
                            <a:schemeClr val="dk1"/>
                          </a:solidFill>
                          <a:latin typeface="Tw Cen MT" panose="020B0602020104020603"/>
                        </a:defRPr>
                      </a:lvl7pPr>
                      <a:lvl8pPr marL="3199652" algn="l" defTabSz="914188" rtl="0" eaLnBrk="1" latinLnBrk="0" hangingPunct="1">
                        <a:defRPr kumimoji="1" sz="1801" kern="1200">
                          <a:solidFill>
                            <a:schemeClr val="dk1"/>
                          </a:solidFill>
                          <a:latin typeface="Tw Cen MT" panose="020B0602020104020603"/>
                        </a:defRPr>
                      </a:lvl8pPr>
                      <a:lvl9pPr marL="3656746" algn="l" defTabSz="914188" rtl="0" eaLnBrk="1" latinLnBrk="0" hangingPunct="1">
                        <a:defRPr kumimoji="1" sz="1801" kern="1200">
                          <a:solidFill>
                            <a:schemeClr val="dk1"/>
                          </a:solidFill>
                          <a:latin typeface="Tw Cen MT" panose="020B0602020104020603"/>
                        </a:defRPr>
                      </a:lvl9pPr>
                    </a:lstStyle>
                    <a:p>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139563" marR="139563" marT="69782" marB="69782"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FA3EE">
                        <a:tint val="20000"/>
                      </a:srgbClr>
                    </a:solidFill>
                  </a:tcPr>
                </a:tc>
                <a:tc>
                  <a:txBody>
                    <a:bodyPr/>
                    <a:lstStyle/>
                    <a:p>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139563" marR="139563" marT="69782" marB="69782"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2FA3EE">
                        <a:tint val="20000"/>
                      </a:srgbClr>
                    </a:solidFill>
                  </a:tcPr>
                </a:tc>
                <a:extLst>
                  <a:ext uri="{0D108BD9-81ED-4DB2-BD59-A6C34878D82A}">
                    <a16:rowId xmlns="" xmlns:a16="http://schemas.microsoft.com/office/drawing/2014/main" val="10004"/>
                  </a:ext>
                </a:extLst>
              </a:tr>
              <a:tr h="1322742">
                <a:tc rowSpan="2">
                  <a:txBody>
                    <a:bodyPr/>
                    <a:lstStyle>
                      <a:lvl1pPr marL="0" algn="l" defTabSz="914188" rtl="0" eaLnBrk="1" latinLnBrk="0" hangingPunct="1">
                        <a:defRPr kumimoji="1" sz="1801" kern="1200">
                          <a:solidFill>
                            <a:schemeClr val="dk1"/>
                          </a:solidFill>
                          <a:latin typeface="Tw Cen MT" panose="020B0602020104020603"/>
                        </a:defRPr>
                      </a:lvl1pPr>
                      <a:lvl2pPr marL="457094" algn="l" defTabSz="914188" rtl="0" eaLnBrk="1" latinLnBrk="0" hangingPunct="1">
                        <a:defRPr kumimoji="1" sz="1801" kern="1200">
                          <a:solidFill>
                            <a:schemeClr val="dk1"/>
                          </a:solidFill>
                          <a:latin typeface="Tw Cen MT" panose="020B0602020104020603"/>
                        </a:defRPr>
                      </a:lvl2pPr>
                      <a:lvl3pPr marL="914188" algn="l" defTabSz="914188" rtl="0" eaLnBrk="1" latinLnBrk="0" hangingPunct="1">
                        <a:defRPr kumimoji="1" sz="1801" kern="1200">
                          <a:solidFill>
                            <a:schemeClr val="dk1"/>
                          </a:solidFill>
                          <a:latin typeface="Tw Cen MT" panose="020B0602020104020603"/>
                        </a:defRPr>
                      </a:lvl3pPr>
                      <a:lvl4pPr marL="1371282" algn="l" defTabSz="914188" rtl="0" eaLnBrk="1" latinLnBrk="0" hangingPunct="1">
                        <a:defRPr kumimoji="1" sz="1801" kern="1200">
                          <a:solidFill>
                            <a:schemeClr val="dk1"/>
                          </a:solidFill>
                          <a:latin typeface="Tw Cen MT" panose="020B0602020104020603"/>
                        </a:defRPr>
                      </a:lvl4pPr>
                      <a:lvl5pPr marL="1828371" algn="l" defTabSz="914188" rtl="0" eaLnBrk="1" latinLnBrk="0" hangingPunct="1">
                        <a:defRPr kumimoji="1" sz="1801" kern="1200">
                          <a:solidFill>
                            <a:schemeClr val="dk1"/>
                          </a:solidFill>
                          <a:latin typeface="Tw Cen MT" panose="020B0602020104020603"/>
                        </a:defRPr>
                      </a:lvl5pPr>
                      <a:lvl6pPr marL="2285468" algn="l" defTabSz="914188" rtl="0" eaLnBrk="1" latinLnBrk="0" hangingPunct="1">
                        <a:defRPr kumimoji="1" sz="1801" kern="1200">
                          <a:solidFill>
                            <a:schemeClr val="dk1"/>
                          </a:solidFill>
                          <a:latin typeface="Tw Cen MT" panose="020B0602020104020603"/>
                        </a:defRPr>
                      </a:lvl6pPr>
                      <a:lvl7pPr marL="2742558" algn="l" defTabSz="914188" rtl="0" eaLnBrk="1" latinLnBrk="0" hangingPunct="1">
                        <a:defRPr kumimoji="1" sz="1801" kern="1200">
                          <a:solidFill>
                            <a:schemeClr val="dk1"/>
                          </a:solidFill>
                          <a:latin typeface="Tw Cen MT" panose="020B0602020104020603"/>
                        </a:defRPr>
                      </a:lvl7pPr>
                      <a:lvl8pPr marL="3199652" algn="l" defTabSz="914188" rtl="0" eaLnBrk="1" latinLnBrk="0" hangingPunct="1">
                        <a:defRPr kumimoji="1" sz="1801" kern="1200">
                          <a:solidFill>
                            <a:schemeClr val="dk1"/>
                          </a:solidFill>
                          <a:latin typeface="Tw Cen MT" panose="020B0602020104020603"/>
                        </a:defRPr>
                      </a:lvl8pPr>
                      <a:lvl9pPr marL="3656746" algn="l" defTabSz="914188" rtl="0" eaLnBrk="1" latinLnBrk="0" hangingPunct="1">
                        <a:defRPr kumimoji="1" sz="1801" kern="1200">
                          <a:solidFill>
                            <a:schemeClr val="dk1"/>
                          </a:solidFill>
                          <a:latin typeface="Tw Cen MT" panose="020B0602020104020603"/>
                        </a:defRPr>
                      </a:lvl9pPr>
                    </a:lstStyle>
                    <a:p>
                      <a:r>
                        <a:rPr kumimoji="1" lang="ja-JP" altLang="en-US" sz="1400" b="0" dirty="0">
                          <a:latin typeface="Meiryo UI" panose="020B0604030504040204" pitchFamily="50" charset="-128"/>
                          <a:ea typeface="Meiryo UI" panose="020B0604030504040204" pitchFamily="50" charset="-128"/>
                          <a:cs typeface="Meiryo UI" panose="020B0604030504040204" pitchFamily="50" charset="-128"/>
                        </a:rPr>
                        <a:t>ソフト</a:t>
                      </a:r>
                    </a:p>
                  </a:txBody>
                  <a:tcPr marL="139563" marR="139563" marT="69782" marB="6978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FA3EE">
                        <a:tint val="40000"/>
                      </a:srgbClr>
                    </a:solidFill>
                  </a:tcPr>
                </a:tc>
                <a:tc>
                  <a:txBody>
                    <a:bodyPr/>
                    <a:lstStyle>
                      <a:lvl1pPr marL="0" algn="l" defTabSz="914188" rtl="0" eaLnBrk="1" latinLnBrk="0" hangingPunct="1">
                        <a:defRPr kumimoji="1" sz="1801" kern="1200">
                          <a:solidFill>
                            <a:schemeClr val="dk1"/>
                          </a:solidFill>
                          <a:latin typeface="Tw Cen MT" panose="020B0602020104020603"/>
                        </a:defRPr>
                      </a:lvl1pPr>
                      <a:lvl2pPr marL="457094" algn="l" defTabSz="914188" rtl="0" eaLnBrk="1" latinLnBrk="0" hangingPunct="1">
                        <a:defRPr kumimoji="1" sz="1801" kern="1200">
                          <a:solidFill>
                            <a:schemeClr val="dk1"/>
                          </a:solidFill>
                          <a:latin typeface="Tw Cen MT" panose="020B0602020104020603"/>
                        </a:defRPr>
                      </a:lvl2pPr>
                      <a:lvl3pPr marL="914188" algn="l" defTabSz="914188" rtl="0" eaLnBrk="1" latinLnBrk="0" hangingPunct="1">
                        <a:defRPr kumimoji="1" sz="1801" kern="1200">
                          <a:solidFill>
                            <a:schemeClr val="dk1"/>
                          </a:solidFill>
                          <a:latin typeface="Tw Cen MT" panose="020B0602020104020603"/>
                        </a:defRPr>
                      </a:lvl3pPr>
                      <a:lvl4pPr marL="1371282" algn="l" defTabSz="914188" rtl="0" eaLnBrk="1" latinLnBrk="0" hangingPunct="1">
                        <a:defRPr kumimoji="1" sz="1801" kern="1200">
                          <a:solidFill>
                            <a:schemeClr val="dk1"/>
                          </a:solidFill>
                          <a:latin typeface="Tw Cen MT" panose="020B0602020104020603"/>
                        </a:defRPr>
                      </a:lvl4pPr>
                      <a:lvl5pPr marL="1828371" algn="l" defTabSz="914188" rtl="0" eaLnBrk="1" latinLnBrk="0" hangingPunct="1">
                        <a:defRPr kumimoji="1" sz="1801" kern="1200">
                          <a:solidFill>
                            <a:schemeClr val="dk1"/>
                          </a:solidFill>
                          <a:latin typeface="Tw Cen MT" panose="020B0602020104020603"/>
                        </a:defRPr>
                      </a:lvl5pPr>
                      <a:lvl6pPr marL="2285468" algn="l" defTabSz="914188" rtl="0" eaLnBrk="1" latinLnBrk="0" hangingPunct="1">
                        <a:defRPr kumimoji="1" sz="1801" kern="1200">
                          <a:solidFill>
                            <a:schemeClr val="dk1"/>
                          </a:solidFill>
                          <a:latin typeface="Tw Cen MT" panose="020B0602020104020603"/>
                        </a:defRPr>
                      </a:lvl6pPr>
                      <a:lvl7pPr marL="2742558" algn="l" defTabSz="914188" rtl="0" eaLnBrk="1" latinLnBrk="0" hangingPunct="1">
                        <a:defRPr kumimoji="1" sz="1801" kern="1200">
                          <a:solidFill>
                            <a:schemeClr val="dk1"/>
                          </a:solidFill>
                          <a:latin typeface="Tw Cen MT" panose="020B0602020104020603"/>
                        </a:defRPr>
                      </a:lvl7pPr>
                      <a:lvl8pPr marL="3199652" algn="l" defTabSz="914188" rtl="0" eaLnBrk="1" latinLnBrk="0" hangingPunct="1">
                        <a:defRPr kumimoji="1" sz="1801" kern="1200">
                          <a:solidFill>
                            <a:schemeClr val="dk1"/>
                          </a:solidFill>
                          <a:latin typeface="Tw Cen MT" panose="020B0602020104020603"/>
                        </a:defRPr>
                      </a:lvl8pPr>
                      <a:lvl9pPr marL="3656746" algn="l" defTabSz="914188" rtl="0" eaLnBrk="1" latinLnBrk="0" hangingPunct="1">
                        <a:defRPr kumimoji="1" sz="1801" kern="1200">
                          <a:solidFill>
                            <a:schemeClr val="dk1"/>
                          </a:solidFill>
                          <a:latin typeface="Tw Cen MT" panose="020B0602020104020603"/>
                        </a:defRPr>
                      </a:lvl9pPr>
                    </a:lstStyle>
                    <a:p>
                      <a:r>
                        <a:rPr kumimoji="1" lang="ja-JP" altLang="en-US" sz="1100" b="0" dirty="0">
                          <a:latin typeface="Meiryo UI" panose="020B0604030504040204" pitchFamily="50" charset="-128"/>
                          <a:ea typeface="Meiryo UI" panose="020B0604030504040204" pitchFamily="50" charset="-128"/>
                          <a:cs typeface="Meiryo UI" panose="020B0604030504040204" pitchFamily="50" charset="-128"/>
                        </a:rPr>
                        <a:t>水都</a:t>
                      </a:r>
                      <a:endParaRPr kumimoji="1" lang="en-US" altLang="ja-JP" sz="1100" b="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b="0" dirty="0">
                          <a:latin typeface="Meiryo UI" panose="020B0604030504040204" pitchFamily="50" charset="-128"/>
                          <a:ea typeface="Meiryo UI" panose="020B0604030504040204" pitchFamily="50" charset="-128"/>
                          <a:cs typeface="Meiryo UI" panose="020B0604030504040204" pitchFamily="50" charset="-128"/>
                        </a:rPr>
                        <a:t>ﾌｪｽ等</a:t>
                      </a:r>
                    </a:p>
                  </a:txBody>
                  <a:tcPr marL="139563" marR="139563" marT="69782" marB="6978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FA3EE">
                        <a:tint val="40000"/>
                      </a:srgbClr>
                    </a:solidFill>
                  </a:tcPr>
                </a:tc>
                <a:tc>
                  <a:txBody>
                    <a:bodyPr/>
                    <a:lstStyle>
                      <a:lvl1pPr marL="0" algn="l" defTabSz="914188" rtl="0" eaLnBrk="1" latinLnBrk="0" hangingPunct="1">
                        <a:defRPr kumimoji="1" sz="1801" kern="1200">
                          <a:solidFill>
                            <a:schemeClr val="dk1"/>
                          </a:solidFill>
                          <a:latin typeface="Tw Cen MT" panose="020B0602020104020603"/>
                        </a:defRPr>
                      </a:lvl1pPr>
                      <a:lvl2pPr marL="457094" algn="l" defTabSz="914188" rtl="0" eaLnBrk="1" latinLnBrk="0" hangingPunct="1">
                        <a:defRPr kumimoji="1" sz="1801" kern="1200">
                          <a:solidFill>
                            <a:schemeClr val="dk1"/>
                          </a:solidFill>
                          <a:latin typeface="Tw Cen MT" panose="020B0602020104020603"/>
                        </a:defRPr>
                      </a:lvl2pPr>
                      <a:lvl3pPr marL="914188" algn="l" defTabSz="914188" rtl="0" eaLnBrk="1" latinLnBrk="0" hangingPunct="1">
                        <a:defRPr kumimoji="1" sz="1801" kern="1200">
                          <a:solidFill>
                            <a:schemeClr val="dk1"/>
                          </a:solidFill>
                          <a:latin typeface="Tw Cen MT" panose="020B0602020104020603"/>
                        </a:defRPr>
                      </a:lvl3pPr>
                      <a:lvl4pPr marL="1371282" algn="l" defTabSz="914188" rtl="0" eaLnBrk="1" latinLnBrk="0" hangingPunct="1">
                        <a:defRPr kumimoji="1" sz="1801" kern="1200">
                          <a:solidFill>
                            <a:schemeClr val="dk1"/>
                          </a:solidFill>
                          <a:latin typeface="Tw Cen MT" panose="020B0602020104020603"/>
                        </a:defRPr>
                      </a:lvl4pPr>
                      <a:lvl5pPr marL="1828371" algn="l" defTabSz="914188" rtl="0" eaLnBrk="1" latinLnBrk="0" hangingPunct="1">
                        <a:defRPr kumimoji="1" sz="1801" kern="1200">
                          <a:solidFill>
                            <a:schemeClr val="dk1"/>
                          </a:solidFill>
                          <a:latin typeface="Tw Cen MT" panose="020B0602020104020603"/>
                        </a:defRPr>
                      </a:lvl5pPr>
                      <a:lvl6pPr marL="2285468" algn="l" defTabSz="914188" rtl="0" eaLnBrk="1" latinLnBrk="0" hangingPunct="1">
                        <a:defRPr kumimoji="1" sz="1801" kern="1200">
                          <a:solidFill>
                            <a:schemeClr val="dk1"/>
                          </a:solidFill>
                          <a:latin typeface="Tw Cen MT" panose="020B0602020104020603"/>
                        </a:defRPr>
                      </a:lvl6pPr>
                      <a:lvl7pPr marL="2742558" algn="l" defTabSz="914188" rtl="0" eaLnBrk="1" latinLnBrk="0" hangingPunct="1">
                        <a:defRPr kumimoji="1" sz="1801" kern="1200">
                          <a:solidFill>
                            <a:schemeClr val="dk1"/>
                          </a:solidFill>
                          <a:latin typeface="Tw Cen MT" panose="020B0602020104020603"/>
                        </a:defRPr>
                      </a:lvl7pPr>
                      <a:lvl8pPr marL="3199652" algn="l" defTabSz="914188" rtl="0" eaLnBrk="1" latinLnBrk="0" hangingPunct="1">
                        <a:defRPr kumimoji="1" sz="1801" kern="1200">
                          <a:solidFill>
                            <a:schemeClr val="dk1"/>
                          </a:solidFill>
                          <a:latin typeface="Tw Cen MT" panose="020B0602020104020603"/>
                        </a:defRPr>
                      </a:lvl8pPr>
                      <a:lvl9pPr marL="3656746" algn="l" defTabSz="914188" rtl="0" eaLnBrk="1" latinLnBrk="0" hangingPunct="1">
                        <a:defRPr kumimoji="1" sz="1801" kern="1200">
                          <a:solidFill>
                            <a:schemeClr val="dk1"/>
                          </a:solidFill>
                          <a:latin typeface="Tw Cen MT" panose="020B0602020104020603"/>
                        </a:defRPr>
                      </a:lvl9pPr>
                    </a:lstStyle>
                    <a:p>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139563" marR="139563" marT="69782" marB="6978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FA3EE">
                        <a:tint val="40000"/>
                      </a:srgbClr>
                    </a:solidFill>
                  </a:tcPr>
                </a:tc>
                <a:tc>
                  <a:txBody>
                    <a:bodyPr/>
                    <a:lstStyle>
                      <a:lvl1pPr marL="0" algn="l" defTabSz="914188" rtl="0" eaLnBrk="1" latinLnBrk="0" hangingPunct="1">
                        <a:defRPr kumimoji="1" sz="1801" kern="1200">
                          <a:solidFill>
                            <a:schemeClr val="dk1"/>
                          </a:solidFill>
                          <a:latin typeface="Tw Cen MT" panose="020B0602020104020603"/>
                        </a:defRPr>
                      </a:lvl1pPr>
                      <a:lvl2pPr marL="457094" algn="l" defTabSz="914188" rtl="0" eaLnBrk="1" latinLnBrk="0" hangingPunct="1">
                        <a:defRPr kumimoji="1" sz="1801" kern="1200">
                          <a:solidFill>
                            <a:schemeClr val="dk1"/>
                          </a:solidFill>
                          <a:latin typeface="Tw Cen MT" panose="020B0602020104020603"/>
                        </a:defRPr>
                      </a:lvl2pPr>
                      <a:lvl3pPr marL="914188" algn="l" defTabSz="914188" rtl="0" eaLnBrk="1" latinLnBrk="0" hangingPunct="1">
                        <a:defRPr kumimoji="1" sz="1801" kern="1200">
                          <a:solidFill>
                            <a:schemeClr val="dk1"/>
                          </a:solidFill>
                          <a:latin typeface="Tw Cen MT" panose="020B0602020104020603"/>
                        </a:defRPr>
                      </a:lvl3pPr>
                      <a:lvl4pPr marL="1371282" algn="l" defTabSz="914188" rtl="0" eaLnBrk="1" latinLnBrk="0" hangingPunct="1">
                        <a:defRPr kumimoji="1" sz="1801" kern="1200">
                          <a:solidFill>
                            <a:schemeClr val="dk1"/>
                          </a:solidFill>
                          <a:latin typeface="Tw Cen MT" panose="020B0602020104020603"/>
                        </a:defRPr>
                      </a:lvl4pPr>
                      <a:lvl5pPr marL="1828371" algn="l" defTabSz="914188" rtl="0" eaLnBrk="1" latinLnBrk="0" hangingPunct="1">
                        <a:defRPr kumimoji="1" sz="1801" kern="1200">
                          <a:solidFill>
                            <a:schemeClr val="dk1"/>
                          </a:solidFill>
                          <a:latin typeface="Tw Cen MT" panose="020B0602020104020603"/>
                        </a:defRPr>
                      </a:lvl5pPr>
                      <a:lvl6pPr marL="2285468" algn="l" defTabSz="914188" rtl="0" eaLnBrk="1" latinLnBrk="0" hangingPunct="1">
                        <a:defRPr kumimoji="1" sz="1801" kern="1200">
                          <a:solidFill>
                            <a:schemeClr val="dk1"/>
                          </a:solidFill>
                          <a:latin typeface="Tw Cen MT" panose="020B0602020104020603"/>
                        </a:defRPr>
                      </a:lvl6pPr>
                      <a:lvl7pPr marL="2742558" algn="l" defTabSz="914188" rtl="0" eaLnBrk="1" latinLnBrk="0" hangingPunct="1">
                        <a:defRPr kumimoji="1" sz="1801" kern="1200">
                          <a:solidFill>
                            <a:schemeClr val="dk1"/>
                          </a:solidFill>
                          <a:latin typeface="Tw Cen MT" panose="020B0602020104020603"/>
                        </a:defRPr>
                      </a:lvl7pPr>
                      <a:lvl8pPr marL="3199652" algn="l" defTabSz="914188" rtl="0" eaLnBrk="1" latinLnBrk="0" hangingPunct="1">
                        <a:defRPr kumimoji="1" sz="1801" kern="1200">
                          <a:solidFill>
                            <a:schemeClr val="dk1"/>
                          </a:solidFill>
                          <a:latin typeface="Tw Cen MT" panose="020B0602020104020603"/>
                        </a:defRPr>
                      </a:lvl8pPr>
                      <a:lvl9pPr marL="3656746" algn="l" defTabSz="914188" rtl="0" eaLnBrk="1" latinLnBrk="0" hangingPunct="1">
                        <a:defRPr kumimoji="1" sz="1801" kern="1200">
                          <a:solidFill>
                            <a:schemeClr val="dk1"/>
                          </a:solidFill>
                          <a:latin typeface="Tw Cen MT" panose="020B0602020104020603"/>
                        </a:defRPr>
                      </a:lvl9pPr>
                    </a:lstStyle>
                    <a:p>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139563" marR="139563" marT="69782" marB="6978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FA3EE">
                        <a:tint val="40000"/>
                      </a:srgbClr>
                    </a:solidFill>
                  </a:tcPr>
                </a:tc>
                <a:tc>
                  <a:txBody>
                    <a:bodyPr/>
                    <a:lstStyle>
                      <a:lvl1pPr marL="0" algn="l" defTabSz="914188" rtl="0" eaLnBrk="1" latinLnBrk="0" hangingPunct="1">
                        <a:defRPr kumimoji="1" sz="1801" kern="1200">
                          <a:solidFill>
                            <a:schemeClr val="dk1"/>
                          </a:solidFill>
                          <a:latin typeface="Tw Cen MT" panose="020B0602020104020603"/>
                        </a:defRPr>
                      </a:lvl1pPr>
                      <a:lvl2pPr marL="457094" algn="l" defTabSz="914188" rtl="0" eaLnBrk="1" latinLnBrk="0" hangingPunct="1">
                        <a:defRPr kumimoji="1" sz="1801" kern="1200">
                          <a:solidFill>
                            <a:schemeClr val="dk1"/>
                          </a:solidFill>
                          <a:latin typeface="Tw Cen MT" panose="020B0602020104020603"/>
                        </a:defRPr>
                      </a:lvl2pPr>
                      <a:lvl3pPr marL="914188" algn="l" defTabSz="914188" rtl="0" eaLnBrk="1" latinLnBrk="0" hangingPunct="1">
                        <a:defRPr kumimoji="1" sz="1801" kern="1200">
                          <a:solidFill>
                            <a:schemeClr val="dk1"/>
                          </a:solidFill>
                          <a:latin typeface="Tw Cen MT" panose="020B0602020104020603"/>
                        </a:defRPr>
                      </a:lvl3pPr>
                      <a:lvl4pPr marL="1371282" algn="l" defTabSz="914188" rtl="0" eaLnBrk="1" latinLnBrk="0" hangingPunct="1">
                        <a:defRPr kumimoji="1" sz="1801" kern="1200">
                          <a:solidFill>
                            <a:schemeClr val="dk1"/>
                          </a:solidFill>
                          <a:latin typeface="Tw Cen MT" panose="020B0602020104020603"/>
                        </a:defRPr>
                      </a:lvl4pPr>
                      <a:lvl5pPr marL="1828371" algn="l" defTabSz="914188" rtl="0" eaLnBrk="1" latinLnBrk="0" hangingPunct="1">
                        <a:defRPr kumimoji="1" sz="1801" kern="1200">
                          <a:solidFill>
                            <a:schemeClr val="dk1"/>
                          </a:solidFill>
                          <a:latin typeface="Tw Cen MT" panose="020B0602020104020603"/>
                        </a:defRPr>
                      </a:lvl5pPr>
                      <a:lvl6pPr marL="2285468" algn="l" defTabSz="914188" rtl="0" eaLnBrk="1" latinLnBrk="0" hangingPunct="1">
                        <a:defRPr kumimoji="1" sz="1801" kern="1200">
                          <a:solidFill>
                            <a:schemeClr val="dk1"/>
                          </a:solidFill>
                          <a:latin typeface="Tw Cen MT" panose="020B0602020104020603"/>
                        </a:defRPr>
                      </a:lvl6pPr>
                      <a:lvl7pPr marL="2742558" algn="l" defTabSz="914188" rtl="0" eaLnBrk="1" latinLnBrk="0" hangingPunct="1">
                        <a:defRPr kumimoji="1" sz="1801" kern="1200">
                          <a:solidFill>
                            <a:schemeClr val="dk1"/>
                          </a:solidFill>
                          <a:latin typeface="Tw Cen MT" panose="020B0602020104020603"/>
                        </a:defRPr>
                      </a:lvl7pPr>
                      <a:lvl8pPr marL="3199652" algn="l" defTabSz="914188" rtl="0" eaLnBrk="1" latinLnBrk="0" hangingPunct="1">
                        <a:defRPr kumimoji="1" sz="1801" kern="1200">
                          <a:solidFill>
                            <a:schemeClr val="dk1"/>
                          </a:solidFill>
                          <a:latin typeface="Tw Cen MT" panose="020B0602020104020603"/>
                        </a:defRPr>
                      </a:lvl8pPr>
                      <a:lvl9pPr marL="3656746" algn="l" defTabSz="914188" rtl="0" eaLnBrk="1" latinLnBrk="0" hangingPunct="1">
                        <a:defRPr kumimoji="1" sz="1801" kern="1200">
                          <a:solidFill>
                            <a:schemeClr val="dk1"/>
                          </a:solidFill>
                          <a:latin typeface="Tw Cen MT" panose="020B0602020104020603"/>
                        </a:defRPr>
                      </a:lvl9pPr>
                    </a:lstStyle>
                    <a:p>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139563" marR="139563" marT="69782" marB="6978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FA3EE">
                        <a:tint val="40000"/>
                      </a:srgbClr>
                    </a:solidFill>
                  </a:tcPr>
                </a:tc>
                <a:tc>
                  <a:txBody>
                    <a:bodyPr/>
                    <a:lstStyle>
                      <a:lvl1pPr marL="0" algn="l" defTabSz="914188" rtl="0" eaLnBrk="1" latinLnBrk="0" hangingPunct="1">
                        <a:defRPr kumimoji="1" sz="1801" kern="1200">
                          <a:solidFill>
                            <a:schemeClr val="dk1"/>
                          </a:solidFill>
                          <a:latin typeface="Tw Cen MT" panose="020B0602020104020603"/>
                        </a:defRPr>
                      </a:lvl1pPr>
                      <a:lvl2pPr marL="457094" algn="l" defTabSz="914188" rtl="0" eaLnBrk="1" latinLnBrk="0" hangingPunct="1">
                        <a:defRPr kumimoji="1" sz="1801" kern="1200">
                          <a:solidFill>
                            <a:schemeClr val="dk1"/>
                          </a:solidFill>
                          <a:latin typeface="Tw Cen MT" panose="020B0602020104020603"/>
                        </a:defRPr>
                      </a:lvl2pPr>
                      <a:lvl3pPr marL="914188" algn="l" defTabSz="914188" rtl="0" eaLnBrk="1" latinLnBrk="0" hangingPunct="1">
                        <a:defRPr kumimoji="1" sz="1801" kern="1200">
                          <a:solidFill>
                            <a:schemeClr val="dk1"/>
                          </a:solidFill>
                          <a:latin typeface="Tw Cen MT" panose="020B0602020104020603"/>
                        </a:defRPr>
                      </a:lvl3pPr>
                      <a:lvl4pPr marL="1371282" algn="l" defTabSz="914188" rtl="0" eaLnBrk="1" latinLnBrk="0" hangingPunct="1">
                        <a:defRPr kumimoji="1" sz="1801" kern="1200">
                          <a:solidFill>
                            <a:schemeClr val="dk1"/>
                          </a:solidFill>
                          <a:latin typeface="Tw Cen MT" panose="020B0602020104020603"/>
                        </a:defRPr>
                      </a:lvl4pPr>
                      <a:lvl5pPr marL="1828371" algn="l" defTabSz="914188" rtl="0" eaLnBrk="1" latinLnBrk="0" hangingPunct="1">
                        <a:defRPr kumimoji="1" sz="1801" kern="1200">
                          <a:solidFill>
                            <a:schemeClr val="dk1"/>
                          </a:solidFill>
                          <a:latin typeface="Tw Cen MT" panose="020B0602020104020603"/>
                        </a:defRPr>
                      </a:lvl5pPr>
                      <a:lvl6pPr marL="2285468" algn="l" defTabSz="914188" rtl="0" eaLnBrk="1" latinLnBrk="0" hangingPunct="1">
                        <a:defRPr kumimoji="1" sz="1801" kern="1200">
                          <a:solidFill>
                            <a:schemeClr val="dk1"/>
                          </a:solidFill>
                          <a:latin typeface="Tw Cen MT" panose="020B0602020104020603"/>
                        </a:defRPr>
                      </a:lvl6pPr>
                      <a:lvl7pPr marL="2742558" algn="l" defTabSz="914188" rtl="0" eaLnBrk="1" latinLnBrk="0" hangingPunct="1">
                        <a:defRPr kumimoji="1" sz="1801" kern="1200">
                          <a:solidFill>
                            <a:schemeClr val="dk1"/>
                          </a:solidFill>
                          <a:latin typeface="Tw Cen MT" panose="020B0602020104020603"/>
                        </a:defRPr>
                      </a:lvl7pPr>
                      <a:lvl8pPr marL="3199652" algn="l" defTabSz="914188" rtl="0" eaLnBrk="1" latinLnBrk="0" hangingPunct="1">
                        <a:defRPr kumimoji="1" sz="1801" kern="1200">
                          <a:solidFill>
                            <a:schemeClr val="dk1"/>
                          </a:solidFill>
                          <a:latin typeface="Tw Cen MT" panose="020B0602020104020603"/>
                        </a:defRPr>
                      </a:lvl8pPr>
                      <a:lvl9pPr marL="3656746" algn="l" defTabSz="914188" rtl="0" eaLnBrk="1" latinLnBrk="0" hangingPunct="1">
                        <a:defRPr kumimoji="1" sz="1801" kern="1200">
                          <a:solidFill>
                            <a:schemeClr val="dk1"/>
                          </a:solidFill>
                          <a:latin typeface="Tw Cen MT" panose="020B0602020104020603"/>
                        </a:defRPr>
                      </a:lvl9pPr>
                    </a:lstStyle>
                    <a:p>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139563" marR="139563" marT="69782" marB="6978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FA3EE">
                        <a:tint val="40000"/>
                      </a:srgbClr>
                    </a:solidFill>
                  </a:tcPr>
                </a:tc>
                <a:tc>
                  <a:txBody>
                    <a:bodyPr/>
                    <a:lstStyle>
                      <a:lvl1pPr marL="0" algn="l" defTabSz="914188" rtl="0" eaLnBrk="1" latinLnBrk="0" hangingPunct="1">
                        <a:defRPr kumimoji="1" sz="1801" kern="1200">
                          <a:solidFill>
                            <a:schemeClr val="dk1"/>
                          </a:solidFill>
                          <a:latin typeface="Tw Cen MT" panose="020B0602020104020603"/>
                        </a:defRPr>
                      </a:lvl1pPr>
                      <a:lvl2pPr marL="457094" algn="l" defTabSz="914188" rtl="0" eaLnBrk="1" latinLnBrk="0" hangingPunct="1">
                        <a:defRPr kumimoji="1" sz="1801" kern="1200">
                          <a:solidFill>
                            <a:schemeClr val="dk1"/>
                          </a:solidFill>
                          <a:latin typeface="Tw Cen MT" panose="020B0602020104020603"/>
                        </a:defRPr>
                      </a:lvl2pPr>
                      <a:lvl3pPr marL="914188" algn="l" defTabSz="914188" rtl="0" eaLnBrk="1" latinLnBrk="0" hangingPunct="1">
                        <a:defRPr kumimoji="1" sz="1801" kern="1200">
                          <a:solidFill>
                            <a:schemeClr val="dk1"/>
                          </a:solidFill>
                          <a:latin typeface="Tw Cen MT" panose="020B0602020104020603"/>
                        </a:defRPr>
                      </a:lvl3pPr>
                      <a:lvl4pPr marL="1371282" algn="l" defTabSz="914188" rtl="0" eaLnBrk="1" latinLnBrk="0" hangingPunct="1">
                        <a:defRPr kumimoji="1" sz="1801" kern="1200">
                          <a:solidFill>
                            <a:schemeClr val="dk1"/>
                          </a:solidFill>
                          <a:latin typeface="Tw Cen MT" panose="020B0602020104020603"/>
                        </a:defRPr>
                      </a:lvl4pPr>
                      <a:lvl5pPr marL="1828371" algn="l" defTabSz="914188" rtl="0" eaLnBrk="1" latinLnBrk="0" hangingPunct="1">
                        <a:defRPr kumimoji="1" sz="1801" kern="1200">
                          <a:solidFill>
                            <a:schemeClr val="dk1"/>
                          </a:solidFill>
                          <a:latin typeface="Tw Cen MT" panose="020B0602020104020603"/>
                        </a:defRPr>
                      </a:lvl5pPr>
                      <a:lvl6pPr marL="2285468" algn="l" defTabSz="914188" rtl="0" eaLnBrk="1" latinLnBrk="0" hangingPunct="1">
                        <a:defRPr kumimoji="1" sz="1801" kern="1200">
                          <a:solidFill>
                            <a:schemeClr val="dk1"/>
                          </a:solidFill>
                          <a:latin typeface="Tw Cen MT" panose="020B0602020104020603"/>
                        </a:defRPr>
                      </a:lvl6pPr>
                      <a:lvl7pPr marL="2742558" algn="l" defTabSz="914188" rtl="0" eaLnBrk="1" latinLnBrk="0" hangingPunct="1">
                        <a:defRPr kumimoji="1" sz="1801" kern="1200">
                          <a:solidFill>
                            <a:schemeClr val="dk1"/>
                          </a:solidFill>
                          <a:latin typeface="Tw Cen MT" panose="020B0602020104020603"/>
                        </a:defRPr>
                      </a:lvl7pPr>
                      <a:lvl8pPr marL="3199652" algn="l" defTabSz="914188" rtl="0" eaLnBrk="1" latinLnBrk="0" hangingPunct="1">
                        <a:defRPr kumimoji="1" sz="1801" kern="1200">
                          <a:solidFill>
                            <a:schemeClr val="dk1"/>
                          </a:solidFill>
                          <a:latin typeface="Tw Cen MT" panose="020B0602020104020603"/>
                        </a:defRPr>
                      </a:lvl8pPr>
                      <a:lvl9pPr marL="3656746" algn="l" defTabSz="914188" rtl="0" eaLnBrk="1" latinLnBrk="0" hangingPunct="1">
                        <a:defRPr kumimoji="1" sz="1801" kern="1200">
                          <a:solidFill>
                            <a:schemeClr val="dk1"/>
                          </a:solidFill>
                          <a:latin typeface="Tw Cen MT" panose="020B0602020104020603"/>
                        </a:defRPr>
                      </a:lvl9pPr>
                    </a:lstStyle>
                    <a:p>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139563" marR="139563" marT="69782" marB="6978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FA3EE">
                        <a:tint val="40000"/>
                      </a:srgbClr>
                    </a:solidFill>
                  </a:tcPr>
                </a:tc>
                <a:tc>
                  <a:txBody>
                    <a:bodyPr/>
                    <a:lstStyle>
                      <a:lvl1pPr marL="0" algn="l" defTabSz="914188" rtl="0" eaLnBrk="1" latinLnBrk="0" hangingPunct="1">
                        <a:defRPr kumimoji="1" sz="1801" kern="1200">
                          <a:solidFill>
                            <a:schemeClr val="dk1"/>
                          </a:solidFill>
                          <a:latin typeface="Tw Cen MT" panose="020B0602020104020603"/>
                        </a:defRPr>
                      </a:lvl1pPr>
                      <a:lvl2pPr marL="457094" algn="l" defTabSz="914188" rtl="0" eaLnBrk="1" latinLnBrk="0" hangingPunct="1">
                        <a:defRPr kumimoji="1" sz="1801" kern="1200">
                          <a:solidFill>
                            <a:schemeClr val="dk1"/>
                          </a:solidFill>
                          <a:latin typeface="Tw Cen MT" panose="020B0602020104020603"/>
                        </a:defRPr>
                      </a:lvl2pPr>
                      <a:lvl3pPr marL="914188" algn="l" defTabSz="914188" rtl="0" eaLnBrk="1" latinLnBrk="0" hangingPunct="1">
                        <a:defRPr kumimoji="1" sz="1801" kern="1200">
                          <a:solidFill>
                            <a:schemeClr val="dk1"/>
                          </a:solidFill>
                          <a:latin typeface="Tw Cen MT" panose="020B0602020104020603"/>
                        </a:defRPr>
                      </a:lvl3pPr>
                      <a:lvl4pPr marL="1371282" algn="l" defTabSz="914188" rtl="0" eaLnBrk="1" latinLnBrk="0" hangingPunct="1">
                        <a:defRPr kumimoji="1" sz="1801" kern="1200">
                          <a:solidFill>
                            <a:schemeClr val="dk1"/>
                          </a:solidFill>
                          <a:latin typeface="Tw Cen MT" panose="020B0602020104020603"/>
                        </a:defRPr>
                      </a:lvl4pPr>
                      <a:lvl5pPr marL="1828371" algn="l" defTabSz="914188" rtl="0" eaLnBrk="1" latinLnBrk="0" hangingPunct="1">
                        <a:defRPr kumimoji="1" sz="1801" kern="1200">
                          <a:solidFill>
                            <a:schemeClr val="dk1"/>
                          </a:solidFill>
                          <a:latin typeface="Tw Cen MT" panose="020B0602020104020603"/>
                        </a:defRPr>
                      </a:lvl5pPr>
                      <a:lvl6pPr marL="2285468" algn="l" defTabSz="914188" rtl="0" eaLnBrk="1" latinLnBrk="0" hangingPunct="1">
                        <a:defRPr kumimoji="1" sz="1801" kern="1200">
                          <a:solidFill>
                            <a:schemeClr val="dk1"/>
                          </a:solidFill>
                          <a:latin typeface="Tw Cen MT" panose="020B0602020104020603"/>
                        </a:defRPr>
                      </a:lvl6pPr>
                      <a:lvl7pPr marL="2742558" algn="l" defTabSz="914188" rtl="0" eaLnBrk="1" latinLnBrk="0" hangingPunct="1">
                        <a:defRPr kumimoji="1" sz="1801" kern="1200">
                          <a:solidFill>
                            <a:schemeClr val="dk1"/>
                          </a:solidFill>
                          <a:latin typeface="Tw Cen MT" panose="020B0602020104020603"/>
                        </a:defRPr>
                      </a:lvl7pPr>
                      <a:lvl8pPr marL="3199652" algn="l" defTabSz="914188" rtl="0" eaLnBrk="1" latinLnBrk="0" hangingPunct="1">
                        <a:defRPr kumimoji="1" sz="1801" kern="1200">
                          <a:solidFill>
                            <a:schemeClr val="dk1"/>
                          </a:solidFill>
                          <a:latin typeface="Tw Cen MT" panose="020B0602020104020603"/>
                        </a:defRPr>
                      </a:lvl8pPr>
                      <a:lvl9pPr marL="3656746" algn="l" defTabSz="914188" rtl="0" eaLnBrk="1" latinLnBrk="0" hangingPunct="1">
                        <a:defRPr kumimoji="1" sz="1801" kern="1200">
                          <a:solidFill>
                            <a:schemeClr val="dk1"/>
                          </a:solidFill>
                          <a:latin typeface="Tw Cen MT" panose="020B0602020104020603"/>
                        </a:defRPr>
                      </a:lvl9pPr>
                    </a:lstStyle>
                    <a:p>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139563" marR="139563" marT="69782" marB="6978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FA3EE">
                        <a:tint val="40000"/>
                      </a:srgbClr>
                    </a:solidFill>
                  </a:tcPr>
                </a:tc>
                <a:tc>
                  <a:txBody>
                    <a:bodyPr/>
                    <a:lstStyle>
                      <a:lvl1pPr marL="0" algn="l" defTabSz="914188" rtl="0" eaLnBrk="1" latinLnBrk="0" hangingPunct="1">
                        <a:defRPr kumimoji="1" sz="1801" kern="1200">
                          <a:solidFill>
                            <a:schemeClr val="dk1"/>
                          </a:solidFill>
                          <a:latin typeface="Tw Cen MT" panose="020B0602020104020603"/>
                        </a:defRPr>
                      </a:lvl1pPr>
                      <a:lvl2pPr marL="457094" algn="l" defTabSz="914188" rtl="0" eaLnBrk="1" latinLnBrk="0" hangingPunct="1">
                        <a:defRPr kumimoji="1" sz="1801" kern="1200">
                          <a:solidFill>
                            <a:schemeClr val="dk1"/>
                          </a:solidFill>
                          <a:latin typeface="Tw Cen MT" panose="020B0602020104020603"/>
                        </a:defRPr>
                      </a:lvl2pPr>
                      <a:lvl3pPr marL="914188" algn="l" defTabSz="914188" rtl="0" eaLnBrk="1" latinLnBrk="0" hangingPunct="1">
                        <a:defRPr kumimoji="1" sz="1801" kern="1200">
                          <a:solidFill>
                            <a:schemeClr val="dk1"/>
                          </a:solidFill>
                          <a:latin typeface="Tw Cen MT" panose="020B0602020104020603"/>
                        </a:defRPr>
                      </a:lvl3pPr>
                      <a:lvl4pPr marL="1371282" algn="l" defTabSz="914188" rtl="0" eaLnBrk="1" latinLnBrk="0" hangingPunct="1">
                        <a:defRPr kumimoji="1" sz="1801" kern="1200">
                          <a:solidFill>
                            <a:schemeClr val="dk1"/>
                          </a:solidFill>
                          <a:latin typeface="Tw Cen MT" panose="020B0602020104020603"/>
                        </a:defRPr>
                      </a:lvl4pPr>
                      <a:lvl5pPr marL="1828371" algn="l" defTabSz="914188" rtl="0" eaLnBrk="1" latinLnBrk="0" hangingPunct="1">
                        <a:defRPr kumimoji="1" sz="1801" kern="1200">
                          <a:solidFill>
                            <a:schemeClr val="dk1"/>
                          </a:solidFill>
                          <a:latin typeface="Tw Cen MT" panose="020B0602020104020603"/>
                        </a:defRPr>
                      </a:lvl5pPr>
                      <a:lvl6pPr marL="2285468" algn="l" defTabSz="914188" rtl="0" eaLnBrk="1" latinLnBrk="0" hangingPunct="1">
                        <a:defRPr kumimoji="1" sz="1801" kern="1200">
                          <a:solidFill>
                            <a:schemeClr val="dk1"/>
                          </a:solidFill>
                          <a:latin typeface="Tw Cen MT" panose="020B0602020104020603"/>
                        </a:defRPr>
                      </a:lvl6pPr>
                      <a:lvl7pPr marL="2742558" algn="l" defTabSz="914188" rtl="0" eaLnBrk="1" latinLnBrk="0" hangingPunct="1">
                        <a:defRPr kumimoji="1" sz="1801" kern="1200">
                          <a:solidFill>
                            <a:schemeClr val="dk1"/>
                          </a:solidFill>
                          <a:latin typeface="Tw Cen MT" panose="020B0602020104020603"/>
                        </a:defRPr>
                      </a:lvl7pPr>
                      <a:lvl8pPr marL="3199652" algn="l" defTabSz="914188" rtl="0" eaLnBrk="1" latinLnBrk="0" hangingPunct="1">
                        <a:defRPr kumimoji="1" sz="1801" kern="1200">
                          <a:solidFill>
                            <a:schemeClr val="dk1"/>
                          </a:solidFill>
                          <a:latin typeface="Tw Cen MT" panose="020B0602020104020603"/>
                        </a:defRPr>
                      </a:lvl8pPr>
                      <a:lvl9pPr marL="3656746" algn="l" defTabSz="914188" rtl="0" eaLnBrk="1" latinLnBrk="0" hangingPunct="1">
                        <a:defRPr kumimoji="1" sz="1801" kern="1200">
                          <a:solidFill>
                            <a:schemeClr val="dk1"/>
                          </a:solidFill>
                          <a:latin typeface="Tw Cen MT" panose="020B0602020104020603"/>
                        </a:defRPr>
                      </a:lvl9pPr>
                    </a:lstStyle>
                    <a:p>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139563" marR="139563" marT="69782" marB="6978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FA3EE">
                        <a:tint val="40000"/>
                      </a:srgbClr>
                    </a:solidFill>
                  </a:tcPr>
                </a:tc>
                <a:tc>
                  <a:txBody>
                    <a:bodyPr/>
                    <a:lstStyle>
                      <a:lvl1pPr marL="0" algn="l" defTabSz="914188" rtl="0" eaLnBrk="1" latinLnBrk="0" hangingPunct="1">
                        <a:defRPr kumimoji="1" sz="1801" kern="1200">
                          <a:solidFill>
                            <a:schemeClr val="dk1"/>
                          </a:solidFill>
                          <a:latin typeface="Tw Cen MT" panose="020B0602020104020603"/>
                        </a:defRPr>
                      </a:lvl1pPr>
                      <a:lvl2pPr marL="457094" algn="l" defTabSz="914188" rtl="0" eaLnBrk="1" latinLnBrk="0" hangingPunct="1">
                        <a:defRPr kumimoji="1" sz="1801" kern="1200">
                          <a:solidFill>
                            <a:schemeClr val="dk1"/>
                          </a:solidFill>
                          <a:latin typeface="Tw Cen MT" panose="020B0602020104020603"/>
                        </a:defRPr>
                      </a:lvl2pPr>
                      <a:lvl3pPr marL="914188" algn="l" defTabSz="914188" rtl="0" eaLnBrk="1" latinLnBrk="0" hangingPunct="1">
                        <a:defRPr kumimoji="1" sz="1801" kern="1200">
                          <a:solidFill>
                            <a:schemeClr val="dk1"/>
                          </a:solidFill>
                          <a:latin typeface="Tw Cen MT" panose="020B0602020104020603"/>
                        </a:defRPr>
                      </a:lvl3pPr>
                      <a:lvl4pPr marL="1371282" algn="l" defTabSz="914188" rtl="0" eaLnBrk="1" latinLnBrk="0" hangingPunct="1">
                        <a:defRPr kumimoji="1" sz="1801" kern="1200">
                          <a:solidFill>
                            <a:schemeClr val="dk1"/>
                          </a:solidFill>
                          <a:latin typeface="Tw Cen MT" panose="020B0602020104020603"/>
                        </a:defRPr>
                      </a:lvl4pPr>
                      <a:lvl5pPr marL="1828371" algn="l" defTabSz="914188" rtl="0" eaLnBrk="1" latinLnBrk="0" hangingPunct="1">
                        <a:defRPr kumimoji="1" sz="1801" kern="1200">
                          <a:solidFill>
                            <a:schemeClr val="dk1"/>
                          </a:solidFill>
                          <a:latin typeface="Tw Cen MT" panose="020B0602020104020603"/>
                        </a:defRPr>
                      </a:lvl5pPr>
                      <a:lvl6pPr marL="2285468" algn="l" defTabSz="914188" rtl="0" eaLnBrk="1" latinLnBrk="0" hangingPunct="1">
                        <a:defRPr kumimoji="1" sz="1801" kern="1200">
                          <a:solidFill>
                            <a:schemeClr val="dk1"/>
                          </a:solidFill>
                          <a:latin typeface="Tw Cen MT" panose="020B0602020104020603"/>
                        </a:defRPr>
                      </a:lvl6pPr>
                      <a:lvl7pPr marL="2742558" algn="l" defTabSz="914188" rtl="0" eaLnBrk="1" latinLnBrk="0" hangingPunct="1">
                        <a:defRPr kumimoji="1" sz="1801" kern="1200">
                          <a:solidFill>
                            <a:schemeClr val="dk1"/>
                          </a:solidFill>
                          <a:latin typeface="Tw Cen MT" panose="020B0602020104020603"/>
                        </a:defRPr>
                      </a:lvl7pPr>
                      <a:lvl8pPr marL="3199652" algn="l" defTabSz="914188" rtl="0" eaLnBrk="1" latinLnBrk="0" hangingPunct="1">
                        <a:defRPr kumimoji="1" sz="1801" kern="1200">
                          <a:solidFill>
                            <a:schemeClr val="dk1"/>
                          </a:solidFill>
                          <a:latin typeface="Tw Cen MT" panose="020B0602020104020603"/>
                        </a:defRPr>
                      </a:lvl8pPr>
                      <a:lvl9pPr marL="3656746" algn="l" defTabSz="914188" rtl="0" eaLnBrk="1" latinLnBrk="0" hangingPunct="1">
                        <a:defRPr kumimoji="1" sz="1801" kern="1200">
                          <a:solidFill>
                            <a:schemeClr val="dk1"/>
                          </a:solidFill>
                          <a:latin typeface="Tw Cen MT" panose="020B0602020104020603"/>
                        </a:defRPr>
                      </a:lvl9pPr>
                    </a:lstStyle>
                    <a:p>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139563" marR="139563" marT="69782" marB="6978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FA3EE">
                        <a:tint val="40000"/>
                      </a:srgbClr>
                    </a:solidFill>
                  </a:tcPr>
                </a:tc>
                <a:tc>
                  <a:txBody>
                    <a:bodyPr/>
                    <a:lstStyle>
                      <a:lvl1pPr marL="0" algn="l" defTabSz="914188" rtl="0" eaLnBrk="1" latinLnBrk="0" hangingPunct="1">
                        <a:defRPr kumimoji="1" sz="1801" kern="1200">
                          <a:solidFill>
                            <a:schemeClr val="dk1"/>
                          </a:solidFill>
                          <a:latin typeface="Tw Cen MT" panose="020B0602020104020603"/>
                        </a:defRPr>
                      </a:lvl1pPr>
                      <a:lvl2pPr marL="457094" algn="l" defTabSz="914188" rtl="0" eaLnBrk="1" latinLnBrk="0" hangingPunct="1">
                        <a:defRPr kumimoji="1" sz="1801" kern="1200">
                          <a:solidFill>
                            <a:schemeClr val="dk1"/>
                          </a:solidFill>
                          <a:latin typeface="Tw Cen MT" panose="020B0602020104020603"/>
                        </a:defRPr>
                      </a:lvl2pPr>
                      <a:lvl3pPr marL="914188" algn="l" defTabSz="914188" rtl="0" eaLnBrk="1" latinLnBrk="0" hangingPunct="1">
                        <a:defRPr kumimoji="1" sz="1801" kern="1200">
                          <a:solidFill>
                            <a:schemeClr val="dk1"/>
                          </a:solidFill>
                          <a:latin typeface="Tw Cen MT" panose="020B0602020104020603"/>
                        </a:defRPr>
                      </a:lvl3pPr>
                      <a:lvl4pPr marL="1371282" algn="l" defTabSz="914188" rtl="0" eaLnBrk="1" latinLnBrk="0" hangingPunct="1">
                        <a:defRPr kumimoji="1" sz="1801" kern="1200">
                          <a:solidFill>
                            <a:schemeClr val="dk1"/>
                          </a:solidFill>
                          <a:latin typeface="Tw Cen MT" panose="020B0602020104020603"/>
                        </a:defRPr>
                      </a:lvl4pPr>
                      <a:lvl5pPr marL="1828371" algn="l" defTabSz="914188" rtl="0" eaLnBrk="1" latinLnBrk="0" hangingPunct="1">
                        <a:defRPr kumimoji="1" sz="1801" kern="1200">
                          <a:solidFill>
                            <a:schemeClr val="dk1"/>
                          </a:solidFill>
                          <a:latin typeface="Tw Cen MT" panose="020B0602020104020603"/>
                        </a:defRPr>
                      </a:lvl5pPr>
                      <a:lvl6pPr marL="2285468" algn="l" defTabSz="914188" rtl="0" eaLnBrk="1" latinLnBrk="0" hangingPunct="1">
                        <a:defRPr kumimoji="1" sz="1801" kern="1200">
                          <a:solidFill>
                            <a:schemeClr val="dk1"/>
                          </a:solidFill>
                          <a:latin typeface="Tw Cen MT" panose="020B0602020104020603"/>
                        </a:defRPr>
                      </a:lvl6pPr>
                      <a:lvl7pPr marL="2742558" algn="l" defTabSz="914188" rtl="0" eaLnBrk="1" latinLnBrk="0" hangingPunct="1">
                        <a:defRPr kumimoji="1" sz="1801" kern="1200">
                          <a:solidFill>
                            <a:schemeClr val="dk1"/>
                          </a:solidFill>
                          <a:latin typeface="Tw Cen MT" panose="020B0602020104020603"/>
                        </a:defRPr>
                      </a:lvl7pPr>
                      <a:lvl8pPr marL="3199652" algn="l" defTabSz="914188" rtl="0" eaLnBrk="1" latinLnBrk="0" hangingPunct="1">
                        <a:defRPr kumimoji="1" sz="1801" kern="1200">
                          <a:solidFill>
                            <a:schemeClr val="dk1"/>
                          </a:solidFill>
                          <a:latin typeface="Tw Cen MT" panose="020B0602020104020603"/>
                        </a:defRPr>
                      </a:lvl8pPr>
                      <a:lvl9pPr marL="3656746" algn="l" defTabSz="914188" rtl="0" eaLnBrk="1" latinLnBrk="0" hangingPunct="1">
                        <a:defRPr kumimoji="1" sz="1801" kern="1200">
                          <a:solidFill>
                            <a:schemeClr val="dk1"/>
                          </a:solidFill>
                          <a:latin typeface="Tw Cen MT" panose="020B0602020104020603"/>
                        </a:defRPr>
                      </a:lvl9pPr>
                    </a:lstStyle>
                    <a:p>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139563" marR="139563" marT="69782" marB="6978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FA3EE">
                        <a:tint val="40000"/>
                      </a:srgbClr>
                    </a:solidFill>
                  </a:tcPr>
                </a:tc>
                <a:tc>
                  <a:txBody>
                    <a:bodyPr/>
                    <a:lstStyle>
                      <a:lvl1pPr marL="0" algn="l" defTabSz="914188" rtl="0" eaLnBrk="1" latinLnBrk="0" hangingPunct="1">
                        <a:defRPr kumimoji="1" sz="1801" kern="1200">
                          <a:solidFill>
                            <a:schemeClr val="dk1"/>
                          </a:solidFill>
                          <a:latin typeface="Tw Cen MT" panose="020B0602020104020603"/>
                        </a:defRPr>
                      </a:lvl1pPr>
                      <a:lvl2pPr marL="457094" algn="l" defTabSz="914188" rtl="0" eaLnBrk="1" latinLnBrk="0" hangingPunct="1">
                        <a:defRPr kumimoji="1" sz="1801" kern="1200">
                          <a:solidFill>
                            <a:schemeClr val="dk1"/>
                          </a:solidFill>
                          <a:latin typeface="Tw Cen MT" panose="020B0602020104020603"/>
                        </a:defRPr>
                      </a:lvl2pPr>
                      <a:lvl3pPr marL="914188" algn="l" defTabSz="914188" rtl="0" eaLnBrk="1" latinLnBrk="0" hangingPunct="1">
                        <a:defRPr kumimoji="1" sz="1801" kern="1200">
                          <a:solidFill>
                            <a:schemeClr val="dk1"/>
                          </a:solidFill>
                          <a:latin typeface="Tw Cen MT" panose="020B0602020104020603"/>
                        </a:defRPr>
                      </a:lvl3pPr>
                      <a:lvl4pPr marL="1371282" algn="l" defTabSz="914188" rtl="0" eaLnBrk="1" latinLnBrk="0" hangingPunct="1">
                        <a:defRPr kumimoji="1" sz="1801" kern="1200">
                          <a:solidFill>
                            <a:schemeClr val="dk1"/>
                          </a:solidFill>
                          <a:latin typeface="Tw Cen MT" panose="020B0602020104020603"/>
                        </a:defRPr>
                      </a:lvl4pPr>
                      <a:lvl5pPr marL="1828371" algn="l" defTabSz="914188" rtl="0" eaLnBrk="1" latinLnBrk="0" hangingPunct="1">
                        <a:defRPr kumimoji="1" sz="1801" kern="1200">
                          <a:solidFill>
                            <a:schemeClr val="dk1"/>
                          </a:solidFill>
                          <a:latin typeface="Tw Cen MT" panose="020B0602020104020603"/>
                        </a:defRPr>
                      </a:lvl5pPr>
                      <a:lvl6pPr marL="2285468" algn="l" defTabSz="914188" rtl="0" eaLnBrk="1" latinLnBrk="0" hangingPunct="1">
                        <a:defRPr kumimoji="1" sz="1801" kern="1200">
                          <a:solidFill>
                            <a:schemeClr val="dk1"/>
                          </a:solidFill>
                          <a:latin typeface="Tw Cen MT" panose="020B0602020104020603"/>
                        </a:defRPr>
                      </a:lvl6pPr>
                      <a:lvl7pPr marL="2742558" algn="l" defTabSz="914188" rtl="0" eaLnBrk="1" latinLnBrk="0" hangingPunct="1">
                        <a:defRPr kumimoji="1" sz="1801" kern="1200">
                          <a:solidFill>
                            <a:schemeClr val="dk1"/>
                          </a:solidFill>
                          <a:latin typeface="Tw Cen MT" panose="020B0602020104020603"/>
                        </a:defRPr>
                      </a:lvl7pPr>
                      <a:lvl8pPr marL="3199652" algn="l" defTabSz="914188" rtl="0" eaLnBrk="1" latinLnBrk="0" hangingPunct="1">
                        <a:defRPr kumimoji="1" sz="1801" kern="1200">
                          <a:solidFill>
                            <a:schemeClr val="dk1"/>
                          </a:solidFill>
                          <a:latin typeface="Tw Cen MT" panose="020B0602020104020603"/>
                        </a:defRPr>
                      </a:lvl8pPr>
                      <a:lvl9pPr marL="3656746" algn="l" defTabSz="914188" rtl="0" eaLnBrk="1" latinLnBrk="0" hangingPunct="1">
                        <a:defRPr kumimoji="1" sz="1801" kern="1200">
                          <a:solidFill>
                            <a:schemeClr val="dk1"/>
                          </a:solidFill>
                          <a:latin typeface="Tw Cen MT" panose="020B0602020104020603"/>
                        </a:defRPr>
                      </a:lvl9pPr>
                    </a:lstStyle>
                    <a:p>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139563" marR="139563" marT="69782" marB="6978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FA3EE">
                        <a:tint val="40000"/>
                      </a:srgbClr>
                    </a:solidFill>
                  </a:tcPr>
                </a:tc>
                <a:tc>
                  <a:txBody>
                    <a:bodyPr/>
                    <a:lstStyle>
                      <a:lvl1pPr marL="0" algn="l" defTabSz="914188" rtl="0" eaLnBrk="1" latinLnBrk="0" hangingPunct="1">
                        <a:defRPr kumimoji="1" sz="1801" kern="1200">
                          <a:solidFill>
                            <a:schemeClr val="dk1"/>
                          </a:solidFill>
                          <a:latin typeface="Tw Cen MT" panose="020B0602020104020603"/>
                        </a:defRPr>
                      </a:lvl1pPr>
                      <a:lvl2pPr marL="457094" algn="l" defTabSz="914188" rtl="0" eaLnBrk="1" latinLnBrk="0" hangingPunct="1">
                        <a:defRPr kumimoji="1" sz="1801" kern="1200">
                          <a:solidFill>
                            <a:schemeClr val="dk1"/>
                          </a:solidFill>
                          <a:latin typeface="Tw Cen MT" panose="020B0602020104020603"/>
                        </a:defRPr>
                      </a:lvl2pPr>
                      <a:lvl3pPr marL="914188" algn="l" defTabSz="914188" rtl="0" eaLnBrk="1" latinLnBrk="0" hangingPunct="1">
                        <a:defRPr kumimoji="1" sz="1801" kern="1200">
                          <a:solidFill>
                            <a:schemeClr val="dk1"/>
                          </a:solidFill>
                          <a:latin typeface="Tw Cen MT" panose="020B0602020104020603"/>
                        </a:defRPr>
                      </a:lvl3pPr>
                      <a:lvl4pPr marL="1371282" algn="l" defTabSz="914188" rtl="0" eaLnBrk="1" latinLnBrk="0" hangingPunct="1">
                        <a:defRPr kumimoji="1" sz="1801" kern="1200">
                          <a:solidFill>
                            <a:schemeClr val="dk1"/>
                          </a:solidFill>
                          <a:latin typeface="Tw Cen MT" panose="020B0602020104020603"/>
                        </a:defRPr>
                      </a:lvl4pPr>
                      <a:lvl5pPr marL="1828371" algn="l" defTabSz="914188" rtl="0" eaLnBrk="1" latinLnBrk="0" hangingPunct="1">
                        <a:defRPr kumimoji="1" sz="1801" kern="1200">
                          <a:solidFill>
                            <a:schemeClr val="dk1"/>
                          </a:solidFill>
                          <a:latin typeface="Tw Cen MT" panose="020B0602020104020603"/>
                        </a:defRPr>
                      </a:lvl5pPr>
                      <a:lvl6pPr marL="2285468" algn="l" defTabSz="914188" rtl="0" eaLnBrk="1" latinLnBrk="0" hangingPunct="1">
                        <a:defRPr kumimoji="1" sz="1801" kern="1200">
                          <a:solidFill>
                            <a:schemeClr val="dk1"/>
                          </a:solidFill>
                          <a:latin typeface="Tw Cen MT" panose="020B0602020104020603"/>
                        </a:defRPr>
                      </a:lvl6pPr>
                      <a:lvl7pPr marL="2742558" algn="l" defTabSz="914188" rtl="0" eaLnBrk="1" latinLnBrk="0" hangingPunct="1">
                        <a:defRPr kumimoji="1" sz="1801" kern="1200">
                          <a:solidFill>
                            <a:schemeClr val="dk1"/>
                          </a:solidFill>
                          <a:latin typeface="Tw Cen MT" panose="020B0602020104020603"/>
                        </a:defRPr>
                      </a:lvl7pPr>
                      <a:lvl8pPr marL="3199652" algn="l" defTabSz="914188" rtl="0" eaLnBrk="1" latinLnBrk="0" hangingPunct="1">
                        <a:defRPr kumimoji="1" sz="1801" kern="1200">
                          <a:solidFill>
                            <a:schemeClr val="dk1"/>
                          </a:solidFill>
                          <a:latin typeface="Tw Cen MT" panose="020B0602020104020603"/>
                        </a:defRPr>
                      </a:lvl8pPr>
                      <a:lvl9pPr marL="3656746" algn="l" defTabSz="914188" rtl="0" eaLnBrk="1" latinLnBrk="0" hangingPunct="1">
                        <a:defRPr kumimoji="1" sz="1801" kern="1200">
                          <a:solidFill>
                            <a:schemeClr val="dk1"/>
                          </a:solidFill>
                          <a:latin typeface="Tw Cen MT" panose="020B0602020104020603"/>
                        </a:defRPr>
                      </a:lvl9pPr>
                    </a:lstStyle>
                    <a:p>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139563" marR="139563" marT="69782" marB="6978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FA3EE">
                        <a:tint val="40000"/>
                      </a:srgbClr>
                    </a:solidFill>
                  </a:tcPr>
                </a:tc>
                <a:tc>
                  <a:txBody>
                    <a:bodyPr/>
                    <a:lstStyle>
                      <a:lvl1pPr marL="0" algn="l" defTabSz="914188" rtl="0" eaLnBrk="1" latinLnBrk="0" hangingPunct="1">
                        <a:defRPr kumimoji="1" sz="1801" kern="1200">
                          <a:solidFill>
                            <a:schemeClr val="dk1"/>
                          </a:solidFill>
                          <a:latin typeface="Tw Cen MT" panose="020B0602020104020603"/>
                        </a:defRPr>
                      </a:lvl1pPr>
                      <a:lvl2pPr marL="457094" algn="l" defTabSz="914188" rtl="0" eaLnBrk="1" latinLnBrk="0" hangingPunct="1">
                        <a:defRPr kumimoji="1" sz="1801" kern="1200">
                          <a:solidFill>
                            <a:schemeClr val="dk1"/>
                          </a:solidFill>
                          <a:latin typeface="Tw Cen MT" panose="020B0602020104020603"/>
                        </a:defRPr>
                      </a:lvl2pPr>
                      <a:lvl3pPr marL="914188" algn="l" defTabSz="914188" rtl="0" eaLnBrk="1" latinLnBrk="0" hangingPunct="1">
                        <a:defRPr kumimoji="1" sz="1801" kern="1200">
                          <a:solidFill>
                            <a:schemeClr val="dk1"/>
                          </a:solidFill>
                          <a:latin typeface="Tw Cen MT" panose="020B0602020104020603"/>
                        </a:defRPr>
                      </a:lvl3pPr>
                      <a:lvl4pPr marL="1371282" algn="l" defTabSz="914188" rtl="0" eaLnBrk="1" latinLnBrk="0" hangingPunct="1">
                        <a:defRPr kumimoji="1" sz="1801" kern="1200">
                          <a:solidFill>
                            <a:schemeClr val="dk1"/>
                          </a:solidFill>
                          <a:latin typeface="Tw Cen MT" panose="020B0602020104020603"/>
                        </a:defRPr>
                      </a:lvl4pPr>
                      <a:lvl5pPr marL="1828371" algn="l" defTabSz="914188" rtl="0" eaLnBrk="1" latinLnBrk="0" hangingPunct="1">
                        <a:defRPr kumimoji="1" sz="1801" kern="1200">
                          <a:solidFill>
                            <a:schemeClr val="dk1"/>
                          </a:solidFill>
                          <a:latin typeface="Tw Cen MT" panose="020B0602020104020603"/>
                        </a:defRPr>
                      </a:lvl5pPr>
                      <a:lvl6pPr marL="2285468" algn="l" defTabSz="914188" rtl="0" eaLnBrk="1" latinLnBrk="0" hangingPunct="1">
                        <a:defRPr kumimoji="1" sz="1801" kern="1200">
                          <a:solidFill>
                            <a:schemeClr val="dk1"/>
                          </a:solidFill>
                          <a:latin typeface="Tw Cen MT" panose="020B0602020104020603"/>
                        </a:defRPr>
                      </a:lvl6pPr>
                      <a:lvl7pPr marL="2742558" algn="l" defTabSz="914188" rtl="0" eaLnBrk="1" latinLnBrk="0" hangingPunct="1">
                        <a:defRPr kumimoji="1" sz="1801" kern="1200">
                          <a:solidFill>
                            <a:schemeClr val="dk1"/>
                          </a:solidFill>
                          <a:latin typeface="Tw Cen MT" panose="020B0602020104020603"/>
                        </a:defRPr>
                      </a:lvl7pPr>
                      <a:lvl8pPr marL="3199652" algn="l" defTabSz="914188" rtl="0" eaLnBrk="1" latinLnBrk="0" hangingPunct="1">
                        <a:defRPr kumimoji="1" sz="1801" kern="1200">
                          <a:solidFill>
                            <a:schemeClr val="dk1"/>
                          </a:solidFill>
                          <a:latin typeface="Tw Cen MT" panose="020B0602020104020603"/>
                        </a:defRPr>
                      </a:lvl8pPr>
                      <a:lvl9pPr marL="3656746" algn="l" defTabSz="914188" rtl="0" eaLnBrk="1" latinLnBrk="0" hangingPunct="1">
                        <a:defRPr kumimoji="1" sz="1801" kern="1200">
                          <a:solidFill>
                            <a:schemeClr val="dk1"/>
                          </a:solidFill>
                          <a:latin typeface="Tw Cen MT" panose="020B0602020104020603"/>
                        </a:defRPr>
                      </a:lvl9pPr>
                    </a:lstStyle>
                    <a:p>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139563" marR="139563" marT="69782" marB="6978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FA3EE">
                        <a:tint val="40000"/>
                      </a:srgbClr>
                    </a:solidFill>
                  </a:tcPr>
                </a:tc>
                <a:tc>
                  <a:txBody>
                    <a:bodyPr/>
                    <a:lstStyle>
                      <a:lvl1pPr marL="0" algn="l" defTabSz="914188" rtl="0" eaLnBrk="1" latinLnBrk="0" hangingPunct="1">
                        <a:defRPr kumimoji="1" sz="1801" kern="1200">
                          <a:solidFill>
                            <a:schemeClr val="dk1"/>
                          </a:solidFill>
                          <a:latin typeface="Tw Cen MT" panose="020B0602020104020603"/>
                        </a:defRPr>
                      </a:lvl1pPr>
                      <a:lvl2pPr marL="457094" algn="l" defTabSz="914188" rtl="0" eaLnBrk="1" latinLnBrk="0" hangingPunct="1">
                        <a:defRPr kumimoji="1" sz="1801" kern="1200">
                          <a:solidFill>
                            <a:schemeClr val="dk1"/>
                          </a:solidFill>
                          <a:latin typeface="Tw Cen MT" panose="020B0602020104020603"/>
                        </a:defRPr>
                      </a:lvl2pPr>
                      <a:lvl3pPr marL="914188" algn="l" defTabSz="914188" rtl="0" eaLnBrk="1" latinLnBrk="0" hangingPunct="1">
                        <a:defRPr kumimoji="1" sz="1801" kern="1200">
                          <a:solidFill>
                            <a:schemeClr val="dk1"/>
                          </a:solidFill>
                          <a:latin typeface="Tw Cen MT" panose="020B0602020104020603"/>
                        </a:defRPr>
                      </a:lvl3pPr>
                      <a:lvl4pPr marL="1371282" algn="l" defTabSz="914188" rtl="0" eaLnBrk="1" latinLnBrk="0" hangingPunct="1">
                        <a:defRPr kumimoji="1" sz="1801" kern="1200">
                          <a:solidFill>
                            <a:schemeClr val="dk1"/>
                          </a:solidFill>
                          <a:latin typeface="Tw Cen MT" panose="020B0602020104020603"/>
                        </a:defRPr>
                      </a:lvl4pPr>
                      <a:lvl5pPr marL="1828371" algn="l" defTabSz="914188" rtl="0" eaLnBrk="1" latinLnBrk="0" hangingPunct="1">
                        <a:defRPr kumimoji="1" sz="1801" kern="1200">
                          <a:solidFill>
                            <a:schemeClr val="dk1"/>
                          </a:solidFill>
                          <a:latin typeface="Tw Cen MT" panose="020B0602020104020603"/>
                        </a:defRPr>
                      </a:lvl5pPr>
                      <a:lvl6pPr marL="2285468" algn="l" defTabSz="914188" rtl="0" eaLnBrk="1" latinLnBrk="0" hangingPunct="1">
                        <a:defRPr kumimoji="1" sz="1801" kern="1200">
                          <a:solidFill>
                            <a:schemeClr val="dk1"/>
                          </a:solidFill>
                          <a:latin typeface="Tw Cen MT" panose="020B0602020104020603"/>
                        </a:defRPr>
                      </a:lvl6pPr>
                      <a:lvl7pPr marL="2742558" algn="l" defTabSz="914188" rtl="0" eaLnBrk="1" latinLnBrk="0" hangingPunct="1">
                        <a:defRPr kumimoji="1" sz="1801" kern="1200">
                          <a:solidFill>
                            <a:schemeClr val="dk1"/>
                          </a:solidFill>
                          <a:latin typeface="Tw Cen MT" panose="020B0602020104020603"/>
                        </a:defRPr>
                      </a:lvl7pPr>
                      <a:lvl8pPr marL="3199652" algn="l" defTabSz="914188" rtl="0" eaLnBrk="1" latinLnBrk="0" hangingPunct="1">
                        <a:defRPr kumimoji="1" sz="1801" kern="1200">
                          <a:solidFill>
                            <a:schemeClr val="dk1"/>
                          </a:solidFill>
                          <a:latin typeface="Tw Cen MT" panose="020B0602020104020603"/>
                        </a:defRPr>
                      </a:lvl8pPr>
                      <a:lvl9pPr marL="3656746" algn="l" defTabSz="914188" rtl="0" eaLnBrk="1" latinLnBrk="0" hangingPunct="1">
                        <a:defRPr kumimoji="1" sz="1801" kern="1200">
                          <a:solidFill>
                            <a:schemeClr val="dk1"/>
                          </a:solidFill>
                          <a:latin typeface="Tw Cen MT" panose="020B0602020104020603"/>
                        </a:defRPr>
                      </a:lvl9pPr>
                    </a:lstStyle>
                    <a:p>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139563" marR="139563" marT="69782" marB="6978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FA3EE">
                        <a:tint val="40000"/>
                      </a:srgbClr>
                    </a:solidFill>
                  </a:tcPr>
                </a:tc>
                <a:tc>
                  <a:txBody>
                    <a:bodyPr/>
                    <a:lstStyle>
                      <a:lvl1pPr marL="0" algn="l" defTabSz="914188" rtl="0" eaLnBrk="1" latinLnBrk="0" hangingPunct="1">
                        <a:defRPr kumimoji="1" sz="1801" kern="1200">
                          <a:solidFill>
                            <a:schemeClr val="dk1"/>
                          </a:solidFill>
                          <a:latin typeface="Tw Cen MT" panose="020B0602020104020603"/>
                        </a:defRPr>
                      </a:lvl1pPr>
                      <a:lvl2pPr marL="457094" algn="l" defTabSz="914188" rtl="0" eaLnBrk="1" latinLnBrk="0" hangingPunct="1">
                        <a:defRPr kumimoji="1" sz="1801" kern="1200">
                          <a:solidFill>
                            <a:schemeClr val="dk1"/>
                          </a:solidFill>
                          <a:latin typeface="Tw Cen MT" panose="020B0602020104020603"/>
                        </a:defRPr>
                      </a:lvl2pPr>
                      <a:lvl3pPr marL="914188" algn="l" defTabSz="914188" rtl="0" eaLnBrk="1" latinLnBrk="0" hangingPunct="1">
                        <a:defRPr kumimoji="1" sz="1801" kern="1200">
                          <a:solidFill>
                            <a:schemeClr val="dk1"/>
                          </a:solidFill>
                          <a:latin typeface="Tw Cen MT" panose="020B0602020104020603"/>
                        </a:defRPr>
                      </a:lvl3pPr>
                      <a:lvl4pPr marL="1371282" algn="l" defTabSz="914188" rtl="0" eaLnBrk="1" latinLnBrk="0" hangingPunct="1">
                        <a:defRPr kumimoji="1" sz="1801" kern="1200">
                          <a:solidFill>
                            <a:schemeClr val="dk1"/>
                          </a:solidFill>
                          <a:latin typeface="Tw Cen MT" panose="020B0602020104020603"/>
                        </a:defRPr>
                      </a:lvl4pPr>
                      <a:lvl5pPr marL="1828371" algn="l" defTabSz="914188" rtl="0" eaLnBrk="1" latinLnBrk="0" hangingPunct="1">
                        <a:defRPr kumimoji="1" sz="1801" kern="1200">
                          <a:solidFill>
                            <a:schemeClr val="dk1"/>
                          </a:solidFill>
                          <a:latin typeface="Tw Cen MT" panose="020B0602020104020603"/>
                        </a:defRPr>
                      </a:lvl5pPr>
                      <a:lvl6pPr marL="2285468" algn="l" defTabSz="914188" rtl="0" eaLnBrk="1" latinLnBrk="0" hangingPunct="1">
                        <a:defRPr kumimoji="1" sz="1801" kern="1200">
                          <a:solidFill>
                            <a:schemeClr val="dk1"/>
                          </a:solidFill>
                          <a:latin typeface="Tw Cen MT" panose="020B0602020104020603"/>
                        </a:defRPr>
                      </a:lvl6pPr>
                      <a:lvl7pPr marL="2742558" algn="l" defTabSz="914188" rtl="0" eaLnBrk="1" latinLnBrk="0" hangingPunct="1">
                        <a:defRPr kumimoji="1" sz="1801" kern="1200">
                          <a:solidFill>
                            <a:schemeClr val="dk1"/>
                          </a:solidFill>
                          <a:latin typeface="Tw Cen MT" panose="020B0602020104020603"/>
                        </a:defRPr>
                      </a:lvl7pPr>
                      <a:lvl8pPr marL="3199652" algn="l" defTabSz="914188" rtl="0" eaLnBrk="1" latinLnBrk="0" hangingPunct="1">
                        <a:defRPr kumimoji="1" sz="1801" kern="1200">
                          <a:solidFill>
                            <a:schemeClr val="dk1"/>
                          </a:solidFill>
                          <a:latin typeface="Tw Cen MT" panose="020B0602020104020603"/>
                        </a:defRPr>
                      </a:lvl8pPr>
                      <a:lvl9pPr marL="3656746" algn="l" defTabSz="914188" rtl="0" eaLnBrk="1" latinLnBrk="0" hangingPunct="1">
                        <a:defRPr kumimoji="1" sz="1801" kern="1200">
                          <a:solidFill>
                            <a:schemeClr val="dk1"/>
                          </a:solidFill>
                          <a:latin typeface="Tw Cen MT" panose="020B0602020104020603"/>
                        </a:defRPr>
                      </a:lvl9pPr>
                    </a:lstStyle>
                    <a:p>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139563" marR="139563" marT="69782" marB="6978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FA3EE">
                        <a:tint val="40000"/>
                      </a:srgbClr>
                    </a:solidFill>
                  </a:tcPr>
                </a:tc>
                <a:tc>
                  <a:txBody>
                    <a:bodyPr/>
                    <a:lstStyle>
                      <a:lvl1pPr marL="0" algn="l" defTabSz="914188" rtl="0" eaLnBrk="1" latinLnBrk="0" hangingPunct="1">
                        <a:defRPr kumimoji="1" sz="1801" kern="1200">
                          <a:solidFill>
                            <a:schemeClr val="dk1"/>
                          </a:solidFill>
                          <a:latin typeface="Tw Cen MT" panose="020B0602020104020603"/>
                        </a:defRPr>
                      </a:lvl1pPr>
                      <a:lvl2pPr marL="457094" algn="l" defTabSz="914188" rtl="0" eaLnBrk="1" latinLnBrk="0" hangingPunct="1">
                        <a:defRPr kumimoji="1" sz="1801" kern="1200">
                          <a:solidFill>
                            <a:schemeClr val="dk1"/>
                          </a:solidFill>
                          <a:latin typeface="Tw Cen MT" panose="020B0602020104020603"/>
                        </a:defRPr>
                      </a:lvl2pPr>
                      <a:lvl3pPr marL="914188" algn="l" defTabSz="914188" rtl="0" eaLnBrk="1" latinLnBrk="0" hangingPunct="1">
                        <a:defRPr kumimoji="1" sz="1801" kern="1200">
                          <a:solidFill>
                            <a:schemeClr val="dk1"/>
                          </a:solidFill>
                          <a:latin typeface="Tw Cen MT" panose="020B0602020104020603"/>
                        </a:defRPr>
                      </a:lvl3pPr>
                      <a:lvl4pPr marL="1371282" algn="l" defTabSz="914188" rtl="0" eaLnBrk="1" latinLnBrk="0" hangingPunct="1">
                        <a:defRPr kumimoji="1" sz="1801" kern="1200">
                          <a:solidFill>
                            <a:schemeClr val="dk1"/>
                          </a:solidFill>
                          <a:latin typeface="Tw Cen MT" panose="020B0602020104020603"/>
                        </a:defRPr>
                      </a:lvl4pPr>
                      <a:lvl5pPr marL="1828371" algn="l" defTabSz="914188" rtl="0" eaLnBrk="1" latinLnBrk="0" hangingPunct="1">
                        <a:defRPr kumimoji="1" sz="1801" kern="1200">
                          <a:solidFill>
                            <a:schemeClr val="dk1"/>
                          </a:solidFill>
                          <a:latin typeface="Tw Cen MT" panose="020B0602020104020603"/>
                        </a:defRPr>
                      </a:lvl5pPr>
                      <a:lvl6pPr marL="2285468" algn="l" defTabSz="914188" rtl="0" eaLnBrk="1" latinLnBrk="0" hangingPunct="1">
                        <a:defRPr kumimoji="1" sz="1801" kern="1200">
                          <a:solidFill>
                            <a:schemeClr val="dk1"/>
                          </a:solidFill>
                          <a:latin typeface="Tw Cen MT" panose="020B0602020104020603"/>
                        </a:defRPr>
                      </a:lvl6pPr>
                      <a:lvl7pPr marL="2742558" algn="l" defTabSz="914188" rtl="0" eaLnBrk="1" latinLnBrk="0" hangingPunct="1">
                        <a:defRPr kumimoji="1" sz="1801" kern="1200">
                          <a:solidFill>
                            <a:schemeClr val="dk1"/>
                          </a:solidFill>
                          <a:latin typeface="Tw Cen MT" panose="020B0602020104020603"/>
                        </a:defRPr>
                      </a:lvl7pPr>
                      <a:lvl8pPr marL="3199652" algn="l" defTabSz="914188" rtl="0" eaLnBrk="1" latinLnBrk="0" hangingPunct="1">
                        <a:defRPr kumimoji="1" sz="1801" kern="1200">
                          <a:solidFill>
                            <a:schemeClr val="dk1"/>
                          </a:solidFill>
                          <a:latin typeface="Tw Cen MT" panose="020B0602020104020603"/>
                        </a:defRPr>
                      </a:lvl8pPr>
                      <a:lvl9pPr marL="3656746" algn="l" defTabSz="914188" rtl="0" eaLnBrk="1" latinLnBrk="0" hangingPunct="1">
                        <a:defRPr kumimoji="1" sz="1801" kern="1200">
                          <a:solidFill>
                            <a:schemeClr val="dk1"/>
                          </a:solidFill>
                          <a:latin typeface="Tw Cen MT" panose="020B0602020104020603"/>
                        </a:defRPr>
                      </a:lvl9pPr>
                    </a:lstStyle>
                    <a:p>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139563" marR="139563" marT="69782" marB="6978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FA3EE">
                        <a:tint val="40000"/>
                      </a:srgbClr>
                    </a:solidFill>
                  </a:tcPr>
                </a:tc>
                <a:tc>
                  <a:txBody>
                    <a:bodyPr/>
                    <a:lstStyle>
                      <a:lvl1pPr marL="0" algn="l" defTabSz="914188" rtl="0" eaLnBrk="1" latinLnBrk="0" hangingPunct="1">
                        <a:defRPr kumimoji="1" sz="1801" kern="1200">
                          <a:solidFill>
                            <a:schemeClr val="dk1"/>
                          </a:solidFill>
                          <a:latin typeface="Tw Cen MT" panose="020B0602020104020603"/>
                        </a:defRPr>
                      </a:lvl1pPr>
                      <a:lvl2pPr marL="457094" algn="l" defTabSz="914188" rtl="0" eaLnBrk="1" latinLnBrk="0" hangingPunct="1">
                        <a:defRPr kumimoji="1" sz="1801" kern="1200">
                          <a:solidFill>
                            <a:schemeClr val="dk1"/>
                          </a:solidFill>
                          <a:latin typeface="Tw Cen MT" panose="020B0602020104020603"/>
                        </a:defRPr>
                      </a:lvl2pPr>
                      <a:lvl3pPr marL="914188" algn="l" defTabSz="914188" rtl="0" eaLnBrk="1" latinLnBrk="0" hangingPunct="1">
                        <a:defRPr kumimoji="1" sz="1801" kern="1200">
                          <a:solidFill>
                            <a:schemeClr val="dk1"/>
                          </a:solidFill>
                          <a:latin typeface="Tw Cen MT" panose="020B0602020104020603"/>
                        </a:defRPr>
                      </a:lvl3pPr>
                      <a:lvl4pPr marL="1371282" algn="l" defTabSz="914188" rtl="0" eaLnBrk="1" latinLnBrk="0" hangingPunct="1">
                        <a:defRPr kumimoji="1" sz="1801" kern="1200">
                          <a:solidFill>
                            <a:schemeClr val="dk1"/>
                          </a:solidFill>
                          <a:latin typeface="Tw Cen MT" panose="020B0602020104020603"/>
                        </a:defRPr>
                      </a:lvl4pPr>
                      <a:lvl5pPr marL="1828371" algn="l" defTabSz="914188" rtl="0" eaLnBrk="1" latinLnBrk="0" hangingPunct="1">
                        <a:defRPr kumimoji="1" sz="1801" kern="1200">
                          <a:solidFill>
                            <a:schemeClr val="dk1"/>
                          </a:solidFill>
                          <a:latin typeface="Tw Cen MT" panose="020B0602020104020603"/>
                        </a:defRPr>
                      </a:lvl5pPr>
                      <a:lvl6pPr marL="2285468" algn="l" defTabSz="914188" rtl="0" eaLnBrk="1" latinLnBrk="0" hangingPunct="1">
                        <a:defRPr kumimoji="1" sz="1801" kern="1200">
                          <a:solidFill>
                            <a:schemeClr val="dk1"/>
                          </a:solidFill>
                          <a:latin typeface="Tw Cen MT" panose="020B0602020104020603"/>
                        </a:defRPr>
                      </a:lvl6pPr>
                      <a:lvl7pPr marL="2742558" algn="l" defTabSz="914188" rtl="0" eaLnBrk="1" latinLnBrk="0" hangingPunct="1">
                        <a:defRPr kumimoji="1" sz="1801" kern="1200">
                          <a:solidFill>
                            <a:schemeClr val="dk1"/>
                          </a:solidFill>
                          <a:latin typeface="Tw Cen MT" panose="020B0602020104020603"/>
                        </a:defRPr>
                      </a:lvl7pPr>
                      <a:lvl8pPr marL="3199652" algn="l" defTabSz="914188" rtl="0" eaLnBrk="1" latinLnBrk="0" hangingPunct="1">
                        <a:defRPr kumimoji="1" sz="1801" kern="1200">
                          <a:solidFill>
                            <a:schemeClr val="dk1"/>
                          </a:solidFill>
                          <a:latin typeface="Tw Cen MT" panose="020B0602020104020603"/>
                        </a:defRPr>
                      </a:lvl8pPr>
                      <a:lvl9pPr marL="3656746" algn="l" defTabSz="914188" rtl="0" eaLnBrk="1" latinLnBrk="0" hangingPunct="1">
                        <a:defRPr kumimoji="1" sz="1801" kern="1200">
                          <a:solidFill>
                            <a:schemeClr val="dk1"/>
                          </a:solidFill>
                          <a:latin typeface="Tw Cen MT" panose="020B0602020104020603"/>
                        </a:defRPr>
                      </a:lvl9pPr>
                    </a:lstStyle>
                    <a:p>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139563" marR="139563" marT="69782" marB="69782"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FA3EE">
                        <a:tint val="40000"/>
                      </a:srgbClr>
                    </a:solidFill>
                  </a:tcPr>
                </a:tc>
                <a:tc>
                  <a:txBody>
                    <a:bodyPr/>
                    <a:lstStyle/>
                    <a:p>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139563" marR="139563" marT="69782" marB="69782"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2FA3EE">
                        <a:tint val="40000"/>
                      </a:srgbClr>
                    </a:solidFill>
                  </a:tcPr>
                </a:tc>
                <a:extLst>
                  <a:ext uri="{0D108BD9-81ED-4DB2-BD59-A6C34878D82A}">
                    <a16:rowId xmlns="" xmlns:a16="http://schemas.microsoft.com/office/drawing/2014/main" val="10005"/>
                  </a:ext>
                </a:extLst>
              </a:tr>
              <a:tr h="1978281">
                <a:tc vMerge="1">
                  <a:txBody>
                    <a:bodyPr/>
                    <a:lstStyle/>
                    <a:p>
                      <a:endParaRPr kumimoji="1" lang="ja-JP" altLang="en-US" sz="900" b="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lvl1pPr marL="0" algn="l" defTabSz="914188" rtl="0" eaLnBrk="1" latinLnBrk="0" hangingPunct="1">
                        <a:defRPr kumimoji="1" sz="1801" kern="1200">
                          <a:solidFill>
                            <a:schemeClr val="dk1"/>
                          </a:solidFill>
                          <a:latin typeface="Tw Cen MT" panose="020B0602020104020603"/>
                        </a:defRPr>
                      </a:lvl1pPr>
                      <a:lvl2pPr marL="457094" algn="l" defTabSz="914188" rtl="0" eaLnBrk="1" latinLnBrk="0" hangingPunct="1">
                        <a:defRPr kumimoji="1" sz="1801" kern="1200">
                          <a:solidFill>
                            <a:schemeClr val="dk1"/>
                          </a:solidFill>
                          <a:latin typeface="Tw Cen MT" panose="020B0602020104020603"/>
                        </a:defRPr>
                      </a:lvl2pPr>
                      <a:lvl3pPr marL="914188" algn="l" defTabSz="914188" rtl="0" eaLnBrk="1" latinLnBrk="0" hangingPunct="1">
                        <a:defRPr kumimoji="1" sz="1801" kern="1200">
                          <a:solidFill>
                            <a:schemeClr val="dk1"/>
                          </a:solidFill>
                          <a:latin typeface="Tw Cen MT" panose="020B0602020104020603"/>
                        </a:defRPr>
                      </a:lvl3pPr>
                      <a:lvl4pPr marL="1371282" algn="l" defTabSz="914188" rtl="0" eaLnBrk="1" latinLnBrk="0" hangingPunct="1">
                        <a:defRPr kumimoji="1" sz="1801" kern="1200">
                          <a:solidFill>
                            <a:schemeClr val="dk1"/>
                          </a:solidFill>
                          <a:latin typeface="Tw Cen MT" panose="020B0602020104020603"/>
                        </a:defRPr>
                      </a:lvl4pPr>
                      <a:lvl5pPr marL="1828371" algn="l" defTabSz="914188" rtl="0" eaLnBrk="1" latinLnBrk="0" hangingPunct="1">
                        <a:defRPr kumimoji="1" sz="1801" kern="1200">
                          <a:solidFill>
                            <a:schemeClr val="dk1"/>
                          </a:solidFill>
                          <a:latin typeface="Tw Cen MT" panose="020B0602020104020603"/>
                        </a:defRPr>
                      </a:lvl5pPr>
                      <a:lvl6pPr marL="2285468" algn="l" defTabSz="914188" rtl="0" eaLnBrk="1" latinLnBrk="0" hangingPunct="1">
                        <a:defRPr kumimoji="1" sz="1801" kern="1200">
                          <a:solidFill>
                            <a:schemeClr val="dk1"/>
                          </a:solidFill>
                          <a:latin typeface="Tw Cen MT" panose="020B0602020104020603"/>
                        </a:defRPr>
                      </a:lvl6pPr>
                      <a:lvl7pPr marL="2742558" algn="l" defTabSz="914188" rtl="0" eaLnBrk="1" latinLnBrk="0" hangingPunct="1">
                        <a:defRPr kumimoji="1" sz="1801" kern="1200">
                          <a:solidFill>
                            <a:schemeClr val="dk1"/>
                          </a:solidFill>
                          <a:latin typeface="Tw Cen MT" panose="020B0602020104020603"/>
                        </a:defRPr>
                      </a:lvl7pPr>
                      <a:lvl8pPr marL="3199652" algn="l" defTabSz="914188" rtl="0" eaLnBrk="1" latinLnBrk="0" hangingPunct="1">
                        <a:defRPr kumimoji="1" sz="1801" kern="1200">
                          <a:solidFill>
                            <a:schemeClr val="dk1"/>
                          </a:solidFill>
                          <a:latin typeface="Tw Cen MT" panose="020B0602020104020603"/>
                        </a:defRPr>
                      </a:lvl8pPr>
                      <a:lvl9pPr marL="3656746" algn="l" defTabSz="914188" rtl="0" eaLnBrk="1" latinLnBrk="0" hangingPunct="1">
                        <a:defRPr kumimoji="1" sz="1801" kern="1200">
                          <a:solidFill>
                            <a:schemeClr val="dk1"/>
                          </a:solidFill>
                          <a:latin typeface="Tw Cen MT" panose="020B0602020104020603"/>
                        </a:defRPr>
                      </a:lvl9pPr>
                    </a:lstStyle>
                    <a:p>
                      <a:r>
                        <a:rPr kumimoji="1" lang="ja-JP" altLang="en-US" sz="1100" b="0" dirty="0">
                          <a:latin typeface="Meiryo UI" panose="020B0604030504040204" pitchFamily="50" charset="-128"/>
                          <a:ea typeface="Meiryo UI" panose="020B0604030504040204" pitchFamily="50" charset="-128"/>
                          <a:cs typeface="Meiryo UI" panose="020B0604030504040204" pitchFamily="50" charset="-128"/>
                        </a:rPr>
                        <a:t>舟運・</a:t>
                      </a:r>
                      <a:endParaRPr kumimoji="1" lang="en-US" altLang="ja-JP" sz="1100" b="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100" b="0" dirty="0">
                          <a:latin typeface="Meiryo UI" panose="020B0604030504040204" pitchFamily="50" charset="-128"/>
                          <a:ea typeface="Meiryo UI" panose="020B0604030504040204" pitchFamily="50" charset="-128"/>
                          <a:cs typeface="Meiryo UI" panose="020B0604030504040204" pitchFamily="50" charset="-128"/>
                        </a:rPr>
                        <a:t>にぎわい創出</a:t>
                      </a:r>
                    </a:p>
                  </a:txBody>
                  <a:tcPr marL="139563" marR="139563" marT="69782" marB="6978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FA3EE">
                        <a:tint val="20000"/>
                      </a:srgbClr>
                    </a:solidFill>
                  </a:tcPr>
                </a:tc>
                <a:tc>
                  <a:txBody>
                    <a:bodyPr/>
                    <a:lstStyle>
                      <a:lvl1pPr marL="0" algn="l" defTabSz="914188" rtl="0" eaLnBrk="1" latinLnBrk="0" hangingPunct="1">
                        <a:defRPr kumimoji="1" sz="1801" kern="1200">
                          <a:solidFill>
                            <a:schemeClr val="dk1"/>
                          </a:solidFill>
                          <a:latin typeface="Tw Cen MT" panose="020B0602020104020603"/>
                        </a:defRPr>
                      </a:lvl1pPr>
                      <a:lvl2pPr marL="457094" algn="l" defTabSz="914188" rtl="0" eaLnBrk="1" latinLnBrk="0" hangingPunct="1">
                        <a:defRPr kumimoji="1" sz="1801" kern="1200">
                          <a:solidFill>
                            <a:schemeClr val="dk1"/>
                          </a:solidFill>
                          <a:latin typeface="Tw Cen MT" panose="020B0602020104020603"/>
                        </a:defRPr>
                      </a:lvl2pPr>
                      <a:lvl3pPr marL="914188" algn="l" defTabSz="914188" rtl="0" eaLnBrk="1" latinLnBrk="0" hangingPunct="1">
                        <a:defRPr kumimoji="1" sz="1801" kern="1200">
                          <a:solidFill>
                            <a:schemeClr val="dk1"/>
                          </a:solidFill>
                          <a:latin typeface="Tw Cen MT" panose="020B0602020104020603"/>
                        </a:defRPr>
                      </a:lvl3pPr>
                      <a:lvl4pPr marL="1371282" algn="l" defTabSz="914188" rtl="0" eaLnBrk="1" latinLnBrk="0" hangingPunct="1">
                        <a:defRPr kumimoji="1" sz="1801" kern="1200">
                          <a:solidFill>
                            <a:schemeClr val="dk1"/>
                          </a:solidFill>
                          <a:latin typeface="Tw Cen MT" panose="020B0602020104020603"/>
                        </a:defRPr>
                      </a:lvl4pPr>
                      <a:lvl5pPr marL="1828371" algn="l" defTabSz="914188" rtl="0" eaLnBrk="1" latinLnBrk="0" hangingPunct="1">
                        <a:defRPr kumimoji="1" sz="1801" kern="1200">
                          <a:solidFill>
                            <a:schemeClr val="dk1"/>
                          </a:solidFill>
                          <a:latin typeface="Tw Cen MT" panose="020B0602020104020603"/>
                        </a:defRPr>
                      </a:lvl5pPr>
                      <a:lvl6pPr marL="2285468" algn="l" defTabSz="914188" rtl="0" eaLnBrk="1" latinLnBrk="0" hangingPunct="1">
                        <a:defRPr kumimoji="1" sz="1801" kern="1200">
                          <a:solidFill>
                            <a:schemeClr val="dk1"/>
                          </a:solidFill>
                          <a:latin typeface="Tw Cen MT" panose="020B0602020104020603"/>
                        </a:defRPr>
                      </a:lvl6pPr>
                      <a:lvl7pPr marL="2742558" algn="l" defTabSz="914188" rtl="0" eaLnBrk="1" latinLnBrk="0" hangingPunct="1">
                        <a:defRPr kumimoji="1" sz="1801" kern="1200">
                          <a:solidFill>
                            <a:schemeClr val="dk1"/>
                          </a:solidFill>
                          <a:latin typeface="Tw Cen MT" panose="020B0602020104020603"/>
                        </a:defRPr>
                      </a:lvl7pPr>
                      <a:lvl8pPr marL="3199652" algn="l" defTabSz="914188" rtl="0" eaLnBrk="1" latinLnBrk="0" hangingPunct="1">
                        <a:defRPr kumimoji="1" sz="1801" kern="1200">
                          <a:solidFill>
                            <a:schemeClr val="dk1"/>
                          </a:solidFill>
                          <a:latin typeface="Tw Cen MT" panose="020B0602020104020603"/>
                        </a:defRPr>
                      </a:lvl8pPr>
                      <a:lvl9pPr marL="3656746" algn="l" defTabSz="914188" rtl="0" eaLnBrk="1" latinLnBrk="0" hangingPunct="1">
                        <a:defRPr kumimoji="1" sz="1801" kern="1200">
                          <a:solidFill>
                            <a:schemeClr val="dk1"/>
                          </a:solidFill>
                          <a:latin typeface="Tw Cen MT" panose="020B0602020104020603"/>
                        </a:defRPr>
                      </a:lvl9pPr>
                    </a:lstStyle>
                    <a:p>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139563" marR="139563" marT="69782" marB="6978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FA3EE">
                        <a:tint val="20000"/>
                      </a:srgbClr>
                    </a:solidFill>
                  </a:tcPr>
                </a:tc>
                <a:tc>
                  <a:txBody>
                    <a:bodyPr/>
                    <a:lstStyle>
                      <a:lvl1pPr marL="0" algn="l" defTabSz="914188" rtl="0" eaLnBrk="1" latinLnBrk="0" hangingPunct="1">
                        <a:defRPr kumimoji="1" sz="1801" kern="1200">
                          <a:solidFill>
                            <a:schemeClr val="dk1"/>
                          </a:solidFill>
                          <a:latin typeface="Tw Cen MT" panose="020B0602020104020603"/>
                        </a:defRPr>
                      </a:lvl1pPr>
                      <a:lvl2pPr marL="457094" algn="l" defTabSz="914188" rtl="0" eaLnBrk="1" latinLnBrk="0" hangingPunct="1">
                        <a:defRPr kumimoji="1" sz="1801" kern="1200">
                          <a:solidFill>
                            <a:schemeClr val="dk1"/>
                          </a:solidFill>
                          <a:latin typeface="Tw Cen MT" panose="020B0602020104020603"/>
                        </a:defRPr>
                      </a:lvl2pPr>
                      <a:lvl3pPr marL="914188" algn="l" defTabSz="914188" rtl="0" eaLnBrk="1" latinLnBrk="0" hangingPunct="1">
                        <a:defRPr kumimoji="1" sz="1801" kern="1200">
                          <a:solidFill>
                            <a:schemeClr val="dk1"/>
                          </a:solidFill>
                          <a:latin typeface="Tw Cen MT" panose="020B0602020104020603"/>
                        </a:defRPr>
                      </a:lvl3pPr>
                      <a:lvl4pPr marL="1371282" algn="l" defTabSz="914188" rtl="0" eaLnBrk="1" latinLnBrk="0" hangingPunct="1">
                        <a:defRPr kumimoji="1" sz="1801" kern="1200">
                          <a:solidFill>
                            <a:schemeClr val="dk1"/>
                          </a:solidFill>
                          <a:latin typeface="Tw Cen MT" panose="020B0602020104020603"/>
                        </a:defRPr>
                      </a:lvl4pPr>
                      <a:lvl5pPr marL="1828371" algn="l" defTabSz="914188" rtl="0" eaLnBrk="1" latinLnBrk="0" hangingPunct="1">
                        <a:defRPr kumimoji="1" sz="1801" kern="1200">
                          <a:solidFill>
                            <a:schemeClr val="dk1"/>
                          </a:solidFill>
                          <a:latin typeface="Tw Cen MT" panose="020B0602020104020603"/>
                        </a:defRPr>
                      </a:lvl5pPr>
                      <a:lvl6pPr marL="2285468" algn="l" defTabSz="914188" rtl="0" eaLnBrk="1" latinLnBrk="0" hangingPunct="1">
                        <a:defRPr kumimoji="1" sz="1801" kern="1200">
                          <a:solidFill>
                            <a:schemeClr val="dk1"/>
                          </a:solidFill>
                          <a:latin typeface="Tw Cen MT" panose="020B0602020104020603"/>
                        </a:defRPr>
                      </a:lvl6pPr>
                      <a:lvl7pPr marL="2742558" algn="l" defTabSz="914188" rtl="0" eaLnBrk="1" latinLnBrk="0" hangingPunct="1">
                        <a:defRPr kumimoji="1" sz="1801" kern="1200">
                          <a:solidFill>
                            <a:schemeClr val="dk1"/>
                          </a:solidFill>
                          <a:latin typeface="Tw Cen MT" panose="020B0602020104020603"/>
                        </a:defRPr>
                      </a:lvl7pPr>
                      <a:lvl8pPr marL="3199652" algn="l" defTabSz="914188" rtl="0" eaLnBrk="1" latinLnBrk="0" hangingPunct="1">
                        <a:defRPr kumimoji="1" sz="1801" kern="1200">
                          <a:solidFill>
                            <a:schemeClr val="dk1"/>
                          </a:solidFill>
                          <a:latin typeface="Tw Cen MT" panose="020B0602020104020603"/>
                        </a:defRPr>
                      </a:lvl8pPr>
                      <a:lvl9pPr marL="3656746" algn="l" defTabSz="914188" rtl="0" eaLnBrk="1" latinLnBrk="0" hangingPunct="1">
                        <a:defRPr kumimoji="1" sz="1801" kern="1200">
                          <a:solidFill>
                            <a:schemeClr val="dk1"/>
                          </a:solidFill>
                          <a:latin typeface="Tw Cen MT" panose="020B0602020104020603"/>
                        </a:defRPr>
                      </a:lvl9pPr>
                    </a:lstStyle>
                    <a:p>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139563" marR="139563" marT="69782" marB="6978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FA3EE">
                        <a:tint val="20000"/>
                      </a:srgbClr>
                    </a:solidFill>
                  </a:tcPr>
                </a:tc>
                <a:tc>
                  <a:txBody>
                    <a:bodyPr/>
                    <a:lstStyle>
                      <a:lvl1pPr marL="0" algn="l" defTabSz="914188" rtl="0" eaLnBrk="1" latinLnBrk="0" hangingPunct="1">
                        <a:defRPr kumimoji="1" sz="1801" kern="1200">
                          <a:solidFill>
                            <a:schemeClr val="dk1"/>
                          </a:solidFill>
                          <a:latin typeface="Tw Cen MT" panose="020B0602020104020603"/>
                        </a:defRPr>
                      </a:lvl1pPr>
                      <a:lvl2pPr marL="457094" algn="l" defTabSz="914188" rtl="0" eaLnBrk="1" latinLnBrk="0" hangingPunct="1">
                        <a:defRPr kumimoji="1" sz="1801" kern="1200">
                          <a:solidFill>
                            <a:schemeClr val="dk1"/>
                          </a:solidFill>
                          <a:latin typeface="Tw Cen MT" panose="020B0602020104020603"/>
                        </a:defRPr>
                      </a:lvl2pPr>
                      <a:lvl3pPr marL="914188" algn="l" defTabSz="914188" rtl="0" eaLnBrk="1" latinLnBrk="0" hangingPunct="1">
                        <a:defRPr kumimoji="1" sz="1801" kern="1200">
                          <a:solidFill>
                            <a:schemeClr val="dk1"/>
                          </a:solidFill>
                          <a:latin typeface="Tw Cen MT" panose="020B0602020104020603"/>
                        </a:defRPr>
                      </a:lvl3pPr>
                      <a:lvl4pPr marL="1371282" algn="l" defTabSz="914188" rtl="0" eaLnBrk="1" latinLnBrk="0" hangingPunct="1">
                        <a:defRPr kumimoji="1" sz="1801" kern="1200">
                          <a:solidFill>
                            <a:schemeClr val="dk1"/>
                          </a:solidFill>
                          <a:latin typeface="Tw Cen MT" panose="020B0602020104020603"/>
                        </a:defRPr>
                      </a:lvl4pPr>
                      <a:lvl5pPr marL="1828371" algn="l" defTabSz="914188" rtl="0" eaLnBrk="1" latinLnBrk="0" hangingPunct="1">
                        <a:defRPr kumimoji="1" sz="1801" kern="1200">
                          <a:solidFill>
                            <a:schemeClr val="dk1"/>
                          </a:solidFill>
                          <a:latin typeface="Tw Cen MT" panose="020B0602020104020603"/>
                        </a:defRPr>
                      </a:lvl5pPr>
                      <a:lvl6pPr marL="2285468" algn="l" defTabSz="914188" rtl="0" eaLnBrk="1" latinLnBrk="0" hangingPunct="1">
                        <a:defRPr kumimoji="1" sz="1801" kern="1200">
                          <a:solidFill>
                            <a:schemeClr val="dk1"/>
                          </a:solidFill>
                          <a:latin typeface="Tw Cen MT" panose="020B0602020104020603"/>
                        </a:defRPr>
                      </a:lvl6pPr>
                      <a:lvl7pPr marL="2742558" algn="l" defTabSz="914188" rtl="0" eaLnBrk="1" latinLnBrk="0" hangingPunct="1">
                        <a:defRPr kumimoji="1" sz="1801" kern="1200">
                          <a:solidFill>
                            <a:schemeClr val="dk1"/>
                          </a:solidFill>
                          <a:latin typeface="Tw Cen MT" panose="020B0602020104020603"/>
                        </a:defRPr>
                      </a:lvl7pPr>
                      <a:lvl8pPr marL="3199652" algn="l" defTabSz="914188" rtl="0" eaLnBrk="1" latinLnBrk="0" hangingPunct="1">
                        <a:defRPr kumimoji="1" sz="1801" kern="1200">
                          <a:solidFill>
                            <a:schemeClr val="dk1"/>
                          </a:solidFill>
                          <a:latin typeface="Tw Cen MT" panose="020B0602020104020603"/>
                        </a:defRPr>
                      </a:lvl8pPr>
                      <a:lvl9pPr marL="3656746" algn="l" defTabSz="914188" rtl="0" eaLnBrk="1" latinLnBrk="0" hangingPunct="1">
                        <a:defRPr kumimoji="1" sz="1801" kern="1200">
                          <a:solidFill>
                            <a:schemeClr val="dk1"/>
                          </a:solidFill>
                          <a:latin typeface="Tw Cen MT" panose="020B0602020104020603"/>
                        </a:defRPr>
                      </a:lvl9pPr>
                    </a:lstStyle>
                    <a:p>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139563" marR="139563" marT="69782" marB="6978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FA3EE">
                        <a:tint val="20000"/>
                      </a:srgbClr>
                    </a:solidFill>
                  </a:tcPr>
                </a:tc>
                <a:tc>
                  <a:txBody>
                    <a:bodyPr/>
                    <a:lstStyle>
                      <a:lvl1pPr marL="0" algn="l" defTabSz="914188" rtl="0" eaLnBrk="1" latinLnBrk="0" hangingPunct="1">
                        <a:defRPr kumimoji="1" sz="1801" kern="1200">
                          <a:solidFill>
                            <a:schemeClr val="dk1"/>
                          </a:solidFill>
                          <a:latin typeface="Tw Cen MT" panose="020B0602020104020603"/>
                        </a:defRPr>
                      </a:lvl1pPr>
                      <a:lvl2pPr marL="457094" algn="l" defTabSz="914188" rtl="0" eaLnBrk="1" latinLnBrk="0" hangingPunct="1">
                        <a:defRPr kumimoji="1" sz="1801" kern="1200">
                          <a:solidFill>
                            <a:schemeClr val="dk1"/>
                          </a:solidFill>
                          <a:latin typeface="Tw Cen MT" panose="020B0602020104020603"/>
                        </a:defRPr>
                      </a:lvl2pPr>
                      <a:lvl3pPr marL="914188" algn="l" defTabSz="914188" rtl="0" eaLnBrk="1" latinLnBrk="0" hangingPunct="1">
                        <a:defRPr kumimoji="1" sz="1801" kern="1200">
                          <a:solidFill>
                            <a:schemeClr val="dk1"/>
                          </a:solidFill>
                          <a:latin typeface="Tw Cen MT" panose="020B0602020104020603"/>
                        </a:defRPr>
                      </a:lvl3pPr>
                      <a:lvl4pPr marL="1371282" algn="l" defTabSz="914188" rtl="0" eaLnBrk="1" latinLnBrk="0" hangingPunct="1">
                        <a:defRPr kumimoji="1" sz="1801" kern="1200">
                          <a:solidFill>
                            <a:schemeClr val="dk1"/>
                          </a:solidFill>
                          <a:latin typeface="Tw Cen MT" panose="020B0602020104020603"/>
                        </a:defRPr>
                      </a:lvl4pPr>
                      <a:lvl5pPr marL="1828371" algn="l" defTabSz="914188" rtl="0" eaLnBrk="1" latinLnBrk="0" hangingPunct="1">
                        <a:defRPr kumimoji="1" sz="1801" kern="1200">
                          <a:solidFill>
                            <a:schemeClr val="dk1"/>
                          </a:solidFill>
                          <a:latin typeface="Tw Cen MT" panose="020B0602020104020603"/>
                        </a:defRPr>
                      </a:lvl5pPr>
                      <a:lvl6pPr marL="2285468" algn="l" defTabSz="914188" rtl="0" eaLnBrk="1" latinLnBrk="0" hangingPunct="1">
                        <a:defRPr kumimoji="1" sz="1801" kern="1200">
                          <a:solidFill>
                            <a:schemeClr val="dk1"/>
                          </a:solidFill>
                          <a:latin typeface="Tw Cen MT" panose="020B0602020104020603"/>
                        </a:defRPr>
                      </a:lvl6pPr>
                      <a:lvl7pPr marL="2742558" algn="l" defTabSz="914188" rtl="0" eaLnBrk="1" latinLnBrk="0" hangingPunct="1">
                        <a:defRPr kumimoji="1" sz="1801" kern="1200">
                          <a:solidFill>
                            <a:schemeClr val="dk1"/>
                          </a:solidFill>
                          <a:latin typeface="Tw Cen MT" panose="020B0602020104020603"/>
                        </a:defRPr>
                      </a:lvl7pPr>
                      <a:lvl8pPr marL="3199652" algn="l" defTabSz="914188" rtl="0" eaLnBrk="1" latinLnBrk="0" hangingPunct="1">
                        <a:defRPr kumimoji="1" sz="1801" kern="1200">
                          <a:solidFill>
                            <a:schemeClr val="dk1"/>
                          </a:solidFill>
                          <a:latin typeface="Tw Cen MT" panose="020B0602020104020603"/>
                        </a:defRPr>
                      </a:lvl8pPr>
                      <a:lvl9pPr marL="3656746" algn="l" defTabSz="914188" rtl="0" eaLnBrk="1" latinLnBrk="0" hangingPunct="1">
                        <a:defRPr kumimoji="1" sz="1801" kern="1200">
                          <a:solidFill>
                            <a:schemeClr val="dk1"/>
                          </a:solidFill>
                          <a:latin typeface="Tw Cen MT" panose="020B0602020104020603"/>
                        </a:defRPr>
                      </a:lvl9pPr>
                    </a:lstStyle>
                    <a:p>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139563" marR="139563" marT="69782" marB="6978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FA3EE">
                        <a:tint val="20000"/>
                      </a:srgbClr>
                    </a:solidFill>
                  </a:tcPr>
                </a:tc>
                <a:tc>
                  <a:txBody>
                    <a:bodyPr/>
                    <a:lstStyle>
                      <a:lvl1pPr marL="0" algn="l" defTabSz="914188" rtl="0" eaLnBrk="1" latinLnBrk="0" hangingPunct="1">
                        <a:defRPr kumimoji="1" sz="1801" kern="1200">
                          <a:solidFill>
                            <a:schemeClr val="dk1"/>
                          </a:solidFill>
                          <a:latin typeface="Tw Cen MT" panose="020B0602020104020603"/>
                        </a:defRPr>
                      </a:lvl1pPr>
                      <a:lvl2pPr marL="457094" algn="l" defTabSz="914188" rtl="0" eaLnBrk="1" latinLnBrk="0" hangingPunct="1">
                        <a:defRPr kumimoji="1" sz="1801" kern="1200">
                          <a:solidFill>
                            <a:schemeClr val="dk1"/>
                          </a:solidFill>
                          <a:latin typeface="Tw Cen MT" panose="020B0602020104020603"/>
                        </a:defRPr>
                      </a:lvl2pPr>
                      <a:lvl3pPr marL="914188" algn="l" defTabSz="914188" rtl="0" eaLnBrk="1" latinLnBrk="0" hangingPunct="1">
                        <a:defRPr kumimoji="1" sz="1801" kern="1200">
                          <a:solidFill>
                            <a:schemeClr val="dk1"/>
                          </a:solidFill>
                          <a:latin typeface="Tw Cen MT" panose="020B0602020104020603"/>
                        </a:defRPr>
                      </a:lvl3pPr>
                      <a:lvl4pPr marL="1371282" algn="l" defTabSz="914188" rtl="0" eaLnBrk="1" latinLnBrk="0" hangingPunct="1">
                        <a:defRPr kumimoji="1" sz="1801" kern="1200">
                          <a:solidFill>
                            <a:schemeClr val="dk1"/>
                          </a:solidFill>
                          <a:latin typeface="Tw Cen MT" panose="020B0602020104020603"/>
                        </a:defRPr>
                      </a:lvl4pPr>
                      <a:lvl5pPr marL="1828371" algn="l" defTabSz="914188" rtl="0" eaLnBrk="1" latinLnBrk="0" hangingPunct="1">
                        <a:defRPr kumimoji="1" sz="1801" kern="1200">
                          <a:solidFill>
                            <a:schemeClr val="dk1"/>
                          </a:solidFill>
                          <a:latin typeface="Tw Cen MT" panose="020B0602020104020603"/>
                        </a:defRPr>
                      </a:lvl5pPr>
                      <a:lvl6pPr marL="2285468" algn="l" defTabSz="914188" rtl="0" eaLnBrk="1" latinLnBrk="0" hangingPunct="1">
                        <a:defRPr kumimoji="1" sz="1801" kern="1200">
                          <a:solidFill>
                            <a:schemeClr val="dk1"/>
                          </a:solidFill>
                          <a:latin typeface="Tw Cen MT" panose="020B0602020104020603"/>
                        </a:defRPr>
                      </a:lvl6pPr>
                      <a:lvl7pPr marL="2742558" algn="l" defTabSz="914188" rtl="0" eaLnBrk="1" latinLnBrk="0" hangingPunct="1">
                        <a:defRPr kumimoji="1" sz="1801" kern="1200">
                          <a:solidFill>
                            <a:schemeClr val="dk1"/>
                          </a:solidFill>
                          <a:latin typeface="Tw Cen MT" panose="020B0602020104020603"/>
                        </a:defRPr>
                      </a:lvl7pPr>
                      <a:lvl8pPr marL="3199652" algn="l" defTabSz="914188" rtl="0" eaLnBrk="1" latinLnBrk="0" hangingPunct="1">
                        <a:defRPr kumimoji="1" sz="1801" kern="1200">
                          <a:solidFill>
                            <a:schemeClr val="dk1"/>
                          </a:solidFill>
                          <a:latin typeface="Tw Cen MT" panose="020B0602020104020603"/>
                        </a:defRPr>
                      </a:lvl8pPr>
                      <a:lvl9pPr marL="3656746" algn="l" defTabSz="914188" rtl="0" eaLnBrk="1" latinLnBrk="0" hangingPunct="1">
                        <a:defRPr kumimoji="1" sz="1801" kern="1200">
                          <a:solidFill>
                            <a:schemeClr val="dk1"/>
                          </a:solidFill>
                          <a:latin typeface="Tw Cen MT" panose="020B0602020104020603"/>
                        </a:defRPr>
                      </a:lvl9pPr>
                    </a:lstStyle>
                    <a:p>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139563" marR="139563" marT="69782" marB="6978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FA3EE">
                        <a:tint val="20000"/>
                      </a:srgbClr>
                    </a:solidFill>
                  </a:tcPr>
                </a:tc>
                <a:tc>
                  <a:txBody>
                    <a:bodyPr/>
                    <a:lstStyle>
                      <a:lvl1pPr marL="0" algn="l" defTabSz="914188" rtl="0" eaLnBrk="1" latinLnBrk="0" hangingPunct="1">
                        <a:defRPr kumimoji="1" sz="1801" kern="1200">
                          <a:solidFill>
                            <a:schemeClr val="dk1"/>
                          </a:solidFill>
                          <a:latin typeface="Tw Cen MT" panose="020B0602020104020603"/>
                        </a:defRPr>
                      </a:lvl1pPr>
                      <a:lvl2pPr marL="457094" algn="l" defTabSz="914188" rtl="0" eaLnBrk="1" latinLnBrk="0" hangingPunct="1">
                        <a:defRPr kumimoji="1" sz="1801" kern="1200">
                          <a:solidFill>
                            <a:schemeClr val="dk1"/>
                          </a:solidFill>
                          <a:latin typeface="Tw Cen MT" panose="020B0602020104020603"/>
                        </a:defRPr>
                      </a:lvl2pPr>
                      <a:lvl3pPr marL="914188" algn="l" defTabSz="914188" rtl="0" eaLnBrk="1" latinLnBrk="0" hangingPunct="1">
                        <a:defRPr kumimoji="1" sz="1801" kern="1200">
                          <a:solidFill>
                            <a:schemeClr val="dk1"/>
                          </a:solidFill>
                          <a:latin typeface="Tw Cen MT" panose="020B0602020104020603"/>
                        </a:defRPr>
                      </a:lvl3pPr>
                      <a:lvl4pPr marL="1371282" algn="l" defTabSz="914188" rtl="0" eaLnBrk="1" latinLnBrk="0" hangingPunct="1">
                        <a:defRPr kumimoji="1" sz="1801" kern="1200">
                          <a:solidFill>
                            <a:schemeClr val="dk1"/>
                          </a:solidFill>
                          <a:latin typeface="Tw Cen MT" panose="020B0602020104020603"/>
                        </a:defRPr>
                      </a:lvl4pPr>
                      <a:lvl5pPr marL="1828371" algn="l" defTabSz="914188" rtl="0" eaLnBrk="1" latinLnBrk="0" hangingPunct="1">
                        <a:defRPr kumimoji="1" sz="1801" kern="1200">
                          <a:solidFill>
                            <a:schemeClr val="dk1"/>
                          </a:solidFill>
                          <a:latin typeface="Tw Cen MT" panose="020B0602020104020603"/>
                        </a:defRPr>
                      </a:lvl5pPr>
                      <a:lvl6pPr marL="2285468" algn="l" defTabSz="914188" rtl="0" eaLnBrk="1" latinLnBrk="0" hangingPunct="1">
                        <a:defRPr kumimoji="1" sz="1801" kern="1200">
                          <a:solidFill>
                            <a:schemeClr val="dk1"/>
                          </a:solidFill>
                          <a:latin typeface="Tw Cen MT" panose="020B0602020104020603"/>
                        </a:defRPr>
                      </a:lvl6pPr>
                      <a:lvl7pPr marL="2742558" algn="l" defTabSz="914188" rtl="0" eaLnBrk="1" latinLnBrk="0" hangingPunct="1">
                        <a:defRPr kumimoji="1" sz="1801" kern="1200">
                          <a:solidFill>
                            <a:schemeClr val="dk1"/>
                          </a:solidFill>
                          <a:latin typeface="Tw Cen MT" panose="020B0602020104020603"/>
                        </a:defRPr>
                      </a:lvl7pPr>
                      <a:lvl8pPr marL="3199652" algn="l" defTabSz="914188" rtl="0" eaLnBrk="1" latinLnBrk="0" hangingPunct="1">
                        <a:defRPr kumimoji="1" sz="1801" kern="1200">
                          <a:solidFill>
                            <a:schemeClr val="dk1"/>
                          </a:solidFill>
                          <a:latin typeface="Tw Cen MT" panose="020B0602020104020603"/>
                        </a:defRPr>
                      </a:lvl8pPr>
                      <a:lvl9pPr marL="3656746" algn="l" defTabSz="914188" rtl="0" eaLnBrk="1" latinLnBrk="0" hangingPunct="1">
                        <a:defRPr kumimoji="1" sz="1801" kern="1200">
                          <a:solidFill>
                            <a:schemeClr val="dk1"/>
                          </a:solidFill>
                          <a:latin typeface="Tw Cen MT" panose="020B0602020104020603"/>
                        </a:defRPr>
                      </a:lvl9pPr>
                    </a:lstStyle>
                    <a:p>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139563" marR="139563" marT="69782" marB="6978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FA3EE">
                        <a:tint val="20000"/>
                      </a:srgbClr>
                    </a:solidFill>
                  </a:tcPr>
                </a:tc>
                <a:tc>
                  <a:txBody>
                    <a:bodyPr/>
                    <a:lstStyle>
                      <a:lvl1pPr marL="0" algn="l" defTabSz="914188" rtl="0" eaLnBrk="1" latinLnBrk="0" hangingPunct="1">
                        <a:defRPr kumimoji="1" sz="1801" kern="1200">
                          <a:solidFill>
                            <a:schemeClr val="dk1"/>
                          </a:solidFill>
                          <a:latin typeface="Tw Cen MT" panose="020B0602020104020603"/>
                        </a:defRPr>
                      </a:lvl1pPr>
                      <a:lvl2pPr marL="457094" algn="l" defTabSz="914188" rtl="0" eaLnBrk="1" latinLnBrk="0" hangingPunct="1">
                        <a:defRPr kumimoji="1" sz="1801" kern="1200">
                          <a:solidFill>
                            <a:schemeClr val="dk1"/>
                          </a:solidFill>
                          <a:latin typeface="Tw Cen MT" panose="020B0602020104020603"/>
                        </a:defRPr>
                      </a:lvl2pPr>
                      <a:lvl3pPr marL="914188" algn="l" defTabSz="914188" rtl="0" eaLnBrk="1" latinLnBrk="0" hangingPunct="1">
                        <a:defRPr kumimoji="1" sz="1801" kern="1200">
                          <a:solidFill>
                            <a:schemeClr val="dk1"/>
                          </a:solidFill>
                          <a:latin typeface="Tw Cen MT" panose="020B0602020104020603"/>
                        </a:defRPr>
                      </a:lvl3pPr>
                      <a:lvl4pPr marL="1371282" algn="l" defTabSz="914188" rtl="0" eaLnBrk="1" latinLnBrk="0" hangingPunct="1">
                        <a:defRPr kumimoji="1" sz="1801" kern="1200">
                          <a:solidFill>
                            <a:schemeClr val="dk1"/>
                          </a:solidFill>
                          <a:latin typeface="Tw Cen MT" panose="020B0602020104020603"/>
                        </a:defRPr>
                      </a:lvl4pPr>
                      <a:lvl5pPr marL="1828371" algn="l" defTabSz="914188" rtl="0" eaLnBrk="1" latinLnBrk="0" hangingPunct="1">
                        <a:defRPr kumimoji="1" sz="1801" kern="1200">
                          <a:solidFill>
                            <a:schemeClr val="dk1"/>
                          </a:solidFill>
                          <a:latin typeface="Tw Cen MT" panose="020B0602020104020603"/>
                        </a:defRPr>
                      </a:lvl5pPr>
                      <a:lvl6pPr marL="2285468" algn="l" defTabSz="914188" rtl="0" eaLnBrk="1" latinLnBrk="0" hangingPunct="1">
                        <a:defRPr kumimoji="1" sz="1801" kern="1200">
                          <a:solidFill>
                            <a:schemeClr val="dk1"/>
                          </a:solidFill>
                          <a:latin typeface="Tw Cen MT" panose="020B0602020104020603"/>
                        </a:defRPr>
                      </a:lvl6pPr>
                      <a:lvl7pPr marL="2742558" algn="l" defTabSz="914188" rtl="0" eaLnBrk="1" latinLnBrk="0" hangingPunct="1">
                        <a:defRPr kumimoji="1" sz="1801" kern="1200">
                          <a:solidFill>
                            <a:schemeClr val="dk1"/>
                          </a:solidFill>
                          <a:latin typeface="Tw Cen MT" panose="020B0602020104020603"/>
                        </a:defRPr>
                      </a:lvl7pPr>
                      <a:lvl8pPr marL="3199652" algn="l" defTabSz="914188" rtl="0" eaLnBrk="1" latinLnBrk="0" hangingPunct="1">
                        <a:defRPr kumimoji="1" sz="1801" kern="1200">
                          <a:solidFill>
                            <a:schemeClr val="dk1"/>
                          </a:solidFill>
                          <a:latin typeface="Tw Cen MT" panose="020B0602020104020603"/>
                        </a:defRPr>
                      </a:lvl8pPr>
                      <a:lvl9pPr marL="3656746" algn="l" defTabSz="914188" rtl="0" eaLnBrk="1" latinLnBrk="0" hangingPunct="1">
                        <a:defRPr kumimoji="1" sz="1801" kern="1200">
                          <a:solidFill>
                            <a:schemeClr val="dk1"/>
                          </a:solidFill>
                          <a:latin typeface="Tw Cen MT" panose="020B0602020104020603"/>
                        </a:defRPr>
                      </a:lvl9pPr>
                    </a:lstStyle>
                    <a:p>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139563" marR="139563" marT="69782" marB="6978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FA3EE">
                        <a:tint val="20000"/>
                      </a:srgbClr>
                    </a:solidFill>
                  </a:tcPr>
                </a:tc>
                <a:tc>
                  <a:txBody>
                    <a:bodyPr/>
                    <a:lstStyle>
                      <a:lvl1pPr marL="0" algn="l" defTabSz="914188" rtl="0" eaLnBrk="1" latinLnBrk="0" hangingPunct="1">
                        <a:defRPr kumimoji="1" sz="1801" kern="1200">
                          <a:solidFill>
                            <a:schemeClr val="dk1"/>
                          </a:solidFill>
                          <a:latin typeface="Tw Cen MT" panose="020B0602020104020603"/>
                        </a:defRPr>
                      </a:lvl1pPr>
                      <a:lvl2pPr marL="457094" algn="l" defTabSz="914188" rtl="0" eaLnBrk="1" latinLnBrk="0" hangingPunct="1">
                        <a:defRPr kumimoji="1" sz="1801" kern="1200">
                          <a:solidFill>
                            <a:schemeClr val="dk1"/>
                          </a:solidFill>
                          <a:latin typeface="Tw Cen MT" panose="020B0602020104020603"/>
                        </a:defRPr>
                      </a:lvl2pPr>
                      <a:lvl3pPr marL="914188" algn="l" defTabSz="914188" rtl="0" eaLnBrk="1" latinLnBrk="0" hangingPunct="1">
                        <a:defRPr kumimoji="1" sz="1801" kern="1200">
                          <a:solidFill>
                            <a:schemeClr val="dk1"/>
                          </a:solidFill>
                          <a:latin typeface="Tw Cen MT" panose="020B0602020104020603"/>
                        </a:defRPr>
                      </a:lvl3pPr>
                      <a:lvl4pPr marL="1371282" algn="l" defTabSz="914188" rtl="0" eaLnBrk="1" latinLnBrk="0" hangingPunct="1">
                        <a:defRPr kumimoji="1" sz="1801" kern="1200">
                          <a:solidFill>
                            <a:schemeClr val="dk1"/>
                          </a:solidFill>
                          <a:latin typeface="Tw Cen MT" panose="020B0602020104020603"/>
                        </a:defRPr>
                      </a:lvl4pPr>
                      <a:lvl5pPr marL="1828371" algn="l" defTabSz="914188" rtl="0" eaLnBrk="1" latinLnBrk="0" hangingPunct="1">
                        <a:defRPr kumimoji="1" sz="1801" kern="1200">
                          <a:solidFill>
                            <a:schemeClr val="dk1"/>
                          </a:solidFill>
                          <a:latin typeface="Tw Cen MT" panose="020B0602020104020603"/>
                        </a:defRPr>
                      </a:lvl5pPr>
                      <a:lvl6pPr marL="2285468" algn="l" defTabSz="914188" rtl="0" eaLnBrk="1" latinLnBrk="0" hangingPunct="1">
                        <a:defRPr kumimoji="1" sz="1801" kern="1200">
                          <a:solidFill>
                            <a:schemeClr val="dk1"/>
                          </a:solidFill>
                          <a:latin typeface="Tw Cen MT" panose="020B0602020104020603"/>
                        </a:defRPr>
                      </a:lvl6pPr>
                      <a:lvl7pPr marL="2742558" algn="l" defTabSz="914188" rtl="0" eaLnBrk="1" latinLnBrk="0" hangingPunct="1">
                        <a:defRPr kumimoji="1" sz="1801" kern="1200">
                          <a:solidFill>
                            <a:schemeClr val="dk1"/>
                          </a:solidFill>
                          <a:latin typeface="Tw Cen MT" panose="020B0602020104020603"/>
                        </a:defRPr>
                      </a:lvl7pPr>
                      <a:lvl8pPr marL="3199652" algn="l" defTabSz="914188" rtl="0" eaLnBrk="1" latinLnBrk="0" hangingPunct="1">
                        <a:defRPr kumimoji="1" sz="1801" kern="1200">
                          <a:solidFill>
                            <a:schemeClr val="dk1"/>
                          </a:solidFill>
                          <a:latin typeface="Tw Cen MT" panose="020B0602020104020603"/>
                        </a:defRPr>
                      </a:lvl8pPr>
                      <a:lvl9pPr marL="3656746" algn="l" defTabSz="914188" rtl="0" eaLnBrk="1" latinLnBrk="0" hangingPunct="1">
                        <a:defRPr kumimoji="1" sz="1801" kern="1200">
                          <a:solidFill>
                            <a:schemeClr val="dk1"/>
                          </a:solidFill>
                          <a:latin typeface="Tw Cen MT" panose="020B0602020104020603"/>
                        </a:defRPr>
                      </a:lvl9pPr>
                    </a:lstStyle>
                    <a:p>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139563" marR="139563" marT="69782" marB="6978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FA3EE">
                        <a:tint val="20000"/>
                      </a:srgbClr>
                    </a:solidFill>
                  </a:tcPr>
                </a:tc>
                <a:tc>
                  <a:txBody>
                    <a:bodyPr/>
                    <a:lstStyle>
                      <a:lvl1pPr marL="0" algn="l" defTabSz="914188" rtl="0" eaLnBrk="1" latinLnBrk="0" hangingPunct="1">
                        <a:defRPr kumimoji="1" sz="1801" kern="1200">
                          <a:solidFill>
                            <a:schemeClr val="dk1"/>
                          </a:solidFill>
                          <a:latin typeface="Tw Cen MT" panose="020B0602020104020603"/>
                        </a:defRPr>
                      </a:lvl1pPr>
                      <a:lvl2pPr marL="457094" algn="l" defTabSz="914188" rtl="0" eaLnBrk="1" latinLnBrk="0" hangingPunct="1">
                        <a:defRPr kumimoji="1" sz="1801" kern="1200">
                          <a:solidFill>
                            <a:schemeClr val="dk1"/>
                          </a:solidFill>
                          <a:latin typeface="Tw Cen MT" panose="020B0602020104020603"/>
                        </a:defRPr>
                      </a:lvl2pPr>
                      <a:lvl3pPr marL="914188" algn="l" defTabSz="914188" rtl="0" eaLnBrk="1" latinLnBrk="0" hangingPunct="1">
                        <a:defRPr kumimoji="1" sz="1801" kern="1200">
                          <a:solidFill>
                            <a:schemeClr val="dk1"/>
                          </a:solidFill>
                          <a:latin typeface="Tw Cen MT" panose="020B0602020104020603"/>
                        </a:defRPr>
                      </a:lvl3pPr>
                      <a:lvl4pPr marL="1371282" algn="l" defTabSz="914188" rtl="0" eaLnBrk="1" latinLnBrk="0" hangingPunct="1">
                        <a:defRPr kumimoji="1" sz="1801" kern="1200">
                          <a:solidFill>
                            <a:schemeClr val="dk1"/>
                          </a:solidFill>
                          <a:latin typeface="Tw Cen MT" panose="020B0602020104020603"/>
                        </a:defRPr>
                      </a:lvl4pPr>
                      <a:lvl5pPr marL="1828371" algn="l" defTabSz="914188" rtl="0" eaLnBrk="1" latinLnBrk="0" hangingPunct="1">
                        <a:defRPr kumimoji="1" sz="1801" kern="1200">
                          <a:solidFill>
                            <a:schemeClr val="dk1"/>
                          </a:solidFill>
                          <a:latin typeface="Tw Cen MT" panose="020B0602020104020603"/>
                        </a:defRPr>
                      </a:lvl5pPr>
                      <a:lvl6pPr marL="2285468" algn="l" defTabSz="914188" rtl="0" eaLnBrk="1" latinLnBrk="0" hangingPunct="1">
                        <a:defRPr kumimoji="1" sz="1801" kern="1200">
                          <a:solidFill>
                            <a:schemeClr val="dk1"/>
                          </a:solidFill>
                          <a:latin typeface="Tw Cen MT" panose="020B0602020104020603"/>
                        </a:defRPr>
                      </a:lvl6pPr>
                      <a:lvl7pPr marL="2742558" algn="l" defTabSz="914188" rtl="0" eaLnBrk="1" latinLnBrk="0" hangingPunct="1">
                        <a:defRPr kumimoji="1" sz="1801" kern="1200">
                          <a:solidFill>
                            <a:schemeClr val="dk1"/>
                          </a:solidFill>
                          <a:latin typeface="Tw Cen MT" panose="020B0602020104020603"/>
                        </a:defRPr>
                      </a:lvl7pPr>
                      <a:lvl8pPr marL="3199652" algn="l" defTabSz="914188" rtl="0" eaLnBrk="1" latinLnBrk="0" hangingPunct="1">
                        <a:defRPr kumimoji="1" sz="1801" kern="1200">
                          <a:solidFill>
                            <a:schemeClr val="dk1"/>
                          </a:solidFill>
                          <a:latin typeface="Tw Cen MT" panose="020B0602020104020603"/>
                        </a:defRPr>
                      </a:lvl8pPr>
                      <a:lvl9pPr marL="3656746" algn="l" defTabSz="914188" rtl="0" eaLnBrk="1" latinLnBrk="0" hangingPunct="1">
                        <a:defRPr kumimoji="1" sz="1801" kern="1200">
                          <a:solidFill>
                            <a:schemeClr val="dk1"/>
                          </a:solidFill>
                          <a:latin typeface="Tw Cen MT" panose="020B0602020104020603"/>
                        </a:defRPr>
                      </a:lvl9pPr>
                    </a:lstStyle>
                    <a:p>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139563" marR="139563" marT="69782" marB="6978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FA3EE">
                        <a:tint val="20000"/>
                      </a:srgbClr>
                    </a:solidFill>
                  </a:tcPr>
                </a:tc>
                <a:tc>
                  <a:txBody>
                    <a:bodyPr/>
                    <a:lstStyle>
                      <a:lvl1pPr marL="0" algn="l" defTabSz="914188" rtl="0" eaLnBrk="1" latinLnBrk="0" hangingPunct="1">
                        <a:defRPr kumimoji="1" sz="1801" kern="1200">
                          <a:solidFill>
                            <a:schemeClr val="dk1"/>
                          </a:solidFill>
                          <a:latin typeface="Tw Cen MT" panose="020B0602020104020603"/>
                        </a:defRPr>
                      </a:lvl1pPr>
                      <a:lvl2pPr marL="457094" algn="l" defTabSz="914188" rtl="0" eaLnBrk="1" latinLnBrk="0" hangingPunct="1">
                        <a:defRPr kumimoji="1" sz="1801" kern="1200">
                          <a:solidFill>
                            <a:schemeClr val="dk1"/>
                          </a:solidFill>
                          <a:latin typeface="Tw Cen MT" panose="020B0602020104020603"/>
                        </a:defRPr>
                      </a:lvl2pPr>
                      <a:lvl3pPr marL="914188" algn="l" defTabSz="914188" rtl="0" eaLnBrk="1" latinLnBrk="0" hangingPunct="1">
                        <a:defRPr kumimoji="1" sz="1801" kern="1200">
                          <a:solidFill>
                            <a:schemeClr val="dk1"/>
                          </a:solidFill>
                          <a:latin typeface="Tw Cen MT" panose="020B0602020104020603"/>
                        </a:defRPr>
                      </a:lvl3pPr>
                      <a:lvl4pPr marL="1371282" algn="l" defTabSz="914188" rtl="0" eaLnBrk="1" latinLnBrk="0" hangingPunct="1">
                        <a:defRPr kumimoji="1" sz="1801" kern="1200">
                          <a:solidFill>
                            <a:schemeClr val="dk1"/>
                          </a:solidFill>
                          <a:latin typeface="Tw Cen MT" panose="020B0602020104020603"/>
                        </a:defRPr>
                      </a:lvl4pPr>
                      <a:lvl5pPr marL="1828371" algn="l" defTabSz="914188" rtl="0" eaLnBrk="1" latinLnBrk="0" hangingPunct="1">
                        <a:defRPr kumimoji="1" sz="1801" kern="1200">
                          <a:solidFill>
                            <a:schemeClr val="dk1"/>
                          </a:solidFill>
                          <a:latin typeface="Tw Cen MT" panose="020B0602020104020603"/>
                        </a:defRPr>
                      </a:lvl5pPr>
                      <a:lvl6pPr marL="2285468" algn="l" defTabSz="914188" rtl="0" eaLnBrk="1" latinLnBrk="0" hangingPunct="1">
                        <a:defRPr kumimoji="1" sz="1801" kern="1200">
                          <a:solidFill>
                            <a:schemeClr val="dk1"/>
                          </a:solidFill>
                          <a:latin typeface="Tw Cen MT" panose="020B0602020104020603"/>
                        </a:defRPr>
                      </a:lvl6pPr>
                      <a:lvl7pPr marL="2742558" algn="l" defTabSz="914188" rtl="0" eaLnBrk="1" latinLnBrk="0" hangingPunct="1">
                        <a:defRPr kumimoji="1" sz="1801" kern="1200">
                          <a:solidFill>
                            <a:schemeClr val="dk1"/>
                          </a:solidFill>
                          <a:latin typeface="Tw Cen MT" panose="020B0602020104020603"/>
                        </a:defRPr>
                      </a:lvl7pPr>
                      <a:lvl8pPr marL="3199652" algn="l" defTabSz="914188" rtl="0" eaLnBrk="1" latinLnBrk="0" hangingPunct="1">
                        <a:defRPr kumimoji="1" sz="1801" kern="1200">
                          <a:solidFill>
                            <a:schemeClr val="dk1"/>
                          </a:solidFill>
                          <a:latin typeface="Tw Cen MT" panose="020B0602020104020603"/>
                        </a:defRPr>
                      </a:lvl8pPr>
                      <a:lvl9pPr marL="3656746" algn="l" defTabSz="914188" rtl="0" eaLnBrk="1" latinLnBrk="0" hangingPunct="1">
                        <a:defRPr kumimoji="1" sz="1801" kern="1200">
                          <a:solidFill>
                            <a:schemeClr val="dk1"/>
                          </a:solidFill>
                          <a:latin typeface="Tw Cen MT" panose="020B0602020104020603"/>
                        </a:defRPr>
                      </a:lvl9pPr>
                    </a:lstStyle>
                    <a:p>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139563" marR="139563" marT="69782" marB="6978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FA3EE">
                        <a:tint val="20000"/>
                      </a:srgbClr>
                    </a:solidFill>
                  </a:tcPr>
                </a:tc>
                <a:tc>
                  <a:txBody>
                    <a:bodyPr/>
                    <a:lstStyle>
                      <a:lvl1pPr marL="0" algn="l" defTabSz="914188" rtl="0" eaLnBrk="1" latinLnBrk="0" hangingPunct="1">
                        <a:defRPr kumimoji="1" sz="1801" kern="1200">
                          <a:solidFill>
                            <a:schemeClr val="dk1"/>
                          </a:solidFill>
                          <a:latin typeface="Tw Cen MT" panose="020B0602020104020603"/>
                        </a:defRPr>
                      </a:lvl1pPr>
                      <a:lvl2pPr marL="457094" algn="l" defTabSz="914188" rtl="0" eaLnBrk="1" latinLnBrk="0" hangingPunct="1">
                        <a:defRPr kumimoji="1" sz="1801" kern="1200">
                          <a:solidFill>
                            <a:schemeClr val="dk1"/>
                          </a:solidFill>
                          <a:latin typeface="Tw Cen MT" panose="020B0602020104020603"/>
                        </a:defRPr>
                      </a:lvl2pPr>
                      <a:lvl3pPr marL="914188" algn="l" defTabSz="914188" rtl="0" eaLnBrk="1" latinLnBrk="0" hangingPunct="1">
                        <a:defRPr kumimoji="1" sz="1801" kern="1200">
                          <a:solidFill>
                            <a:schemeClr val="dk1"/>
                          </a:solidFill>
                          <a:latin typeface="Tw Cen MT" panose="020B0602020104020603"/>
                        </a:defRPr>
                      </a:lvl3pPr>
                      <a:lvl4pPr marL="1371282" algn="l" defTabSz="914188" rtl="0" eaLnBrk="1" latinLnBrk="0" hangingPunct="1">
                        <a:defRPr kumimoji="1" sz="1801" kern="1200">
                          <a:solidFill>
                            <a:schemeClr val="dk1"/>
                          </a:solidFill>
                          <a:latin typeface="Tw Cen MT" panose="020B0602020104020603"/>
                        </a:defRPr>
                      </a:lvl4pPr>
                      <a:lvl5pPr marL="1828371" algn="l" defTabSz="914188" rtl="0" eaLnBrk="1" latinLnBrk="0" hangingPunct="1">
                        <a:defRPr kumimoji="1" sz="1801" kern="1200">
                          <a:solidFill>
                            <a:schemeClr val="dk1"/>
                          </a:solidFill>
                          <a:latin typeface="Tw Cen MT" panose="020B0602020104020603"/>
                        </a:defRPr>
                      </a:lvl5pPr>
                      <a:lvl6pPr marL="2285468" algn="l" defTabSz="914188" rtl="0" eaLnBrk="1" latinLnBrk="0" hangingPunct="1">
                        <a:defRPr kumimoji="1" sz="1801" kern="1200">
                          <a:solidFill>
                            <a:schemeClr val="dk1"/>
                          </a:solidFill>
                          <a:latin typeface="Tw Cen MT" panose="020B0602020104020603"/>
                        </a:defRPr>
                      </a:lvl6pPr>
                      <a:lvl7pPr marL="2742558" algn="l" defTabSz="914188" rtl="0" eaLnBrk="1" latinLnBrk="0" hangingPunct="1">
                        <a:defRPr kumimoji="1" sz="1801" kern="1200">
                          <a:solidFill>
                            <a:schemeClr val="dk1"/>
                          </a:solidFill>
                          <a:latin typeface="Tw Cen MT" panose="020B0602020104020603"/>
                        </a:defRPr>
                      </a:lvl7pPr>
                      <a:lvl8pPr marL="3199652" algn="l" defTabSz="914188" rtl="0" eaLnBrk="1" latinLnBrk="0" hangingPunct="1">
                        <a:defRPr kumimoji="1" sz="1801" kern="1200">
                          <a:solidFill>
                            <a:schemeClr val="dk1"/>
                          </a:solidFill>
                          <a:latin typeface="Tw Cen MT" panose="020B0602020104020603"/>
                        </a:defRPr>
                      </a:lvl8pPr>
                      <a:lvl9pPr marL="3656746" algn="l" defTabSz="914188" rtl="0" eaLnBrk="1" latinLnBrk="0" hangingPunct="1">
                        <a:defRPr kumimoji="1" sz="1801" kern="1200">
                          <a:solidFill>
                            <a:schemeClr val="dk1"/>
                          </a:solidFill>
                          <a:latin typeface="Tw Cen MT" panose="020B0602020104020603"/>
                        </a:defRPr>
                      </a:lvl9pPr>
                    </a:lstStyle>
                    <a:p>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139563" marR="139563" marT="69782" marB="6978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FA3EE">
                        <a:tint val="20000"/>
                      </a:srgbClr>
                    </a:solidFill>
                  </a:tcPr>
                </a:tc>
                <a:tc>
                  <a:txBody>
                    <a:bodyPr/>
                    <a:lstStyle>
                      <a:lvl1pPr marL="0" algn="l" defTabSz="914188" rtl="0" eaLnBrk="1" latinLnBrk="0" hangingPunct="1">
                        <a:defRPr kumimoji="1" sz="1801" kern="1200">
                          <a:solidFill>
                            <a:schemeClr val="dk1"/>
                          </a:solidFill>
                          <a:latin typeface="Tw Cen MT" panose="020B0602020104020603"/>
                        </a:defRPr>
                      </a:lvl1pPr>
                      <a:lvl2pPr marL="457094" algn="l" defTabSz="914188" rtl="0" eaLnBrk="1" latinLnBrk="0" hangingPunct="1">
                        <a:defRPr kumimoji="1" sz="1801" kern="1200">
                          <a:solidFill>
                            <a:schemeClr val="dk1"/>
                          </a:solidFill>
                          <a:latin typeface="Tw Cen MT" panose="020B0602020104020603"/>
                        </a:defRPr>
                      </a:lvl2pPr>
                      <a:lvl3pPr marL="914188" algn="l" defTabSz="914188" rtl="0" eaLnBrk="1" latinLnBrk="0" hangingPunct="1">
                        <a:defRPr kumimoji="1" sz="1801" kern="1200">
                          <a:solidFill>
                            <a:schemeClr val="dk1"/>
                          </a:solidFill>
                          <a:latin typeface="Tw Cen MT" panose="020B0602020104020603"/>
                        </a:defRPr>
                      </a:lvl3pPr>
                      <a:lvl4pPr marL="1371282" algn="l" defTabSz="914188" rtl="0" eaLnBrk="1" latinLnBrk="0" hangingPunct="1">
                        <a:defRPr kumimoji="1" sz="1801" kern="1200">
                          <a:solidFill>
                            <a:schemeClr val="dk1"/>
                          </a:solidFill>
                          <a:latin typeface="Tw Cen MT" panose="020B0602020104020603"/>
                        </a:defRPr>
                      </a:lvl4pPr>
                      <a:lvl5pPr marL="1828371" algn="l" defTabSz="914188" rtl="0" eaLnBrk="1" latinLnBrk="0" hangingPunct="1">
                        <a:defRPr kumimoji="1" sz="1801" kern="1200">
                          <a:solidFill>
                            <a:schemeClr val="dk1"/>
                          </a:solidFill>
                          <a:latin typeface="Tw Cen MT" panose="020B0602020104020603"/>
                        </a:defRPr>
                      </a:lvl5pPr>
                      <a:lvl6pPr marL="2285468" algn="l" defTabSz="914188" rtl="0" eaLnBrk="1" latinLnBrk="0" hangingPunct="1">
                        <a:defRPr kumimoji="1" sz="1801" kern="1200">
                          <a:solidFill>
                            <a:schemeClr val="dk1"/>
                          </a:solidFill>
                          <a:latin typeface="Tw Cen MT" panose="020B0602020104020603"/>
                        </a:defRPr>
                      </a:lvl6pPr>
                      <a:lvl7pPr marL="2742558" algn="l" defTabSz="914188" rtl="0" eaLnBrk="1" latinLnBrk="0" hangingPunct="1">
                        <a:defRPr kumimoji="1" sz="1801" kern="1200">
                          <a:solidFill>
                            <a:schemeClr val="dk1"/>
                          </a:solidFill>
                          <a:latin typeface="Tw Cen MT" panose="020B0602020104020603"/>
                        </a:defRPr>
                      </a:lvl7pPr>
                      <a:lvl8pPr marL="3199652" algn="l" defTabSz="914188" rtl="0" eaLnBrk="1" latinLnBrk="0" hangingPunct="1">
                        <a:defRPr kumimoji="1" sz="1801" kern="1200">
                          <a:solidFill>
                            <a:schemeClr val="dk1"/>
                          </a:solidFill>
                          <a:latin typeface="Tw Cen MT" panose="020B0602020104020603"/>
                        </a:defRPr>
                      </a:lvl8pPr>
                      <a:lvl9pPr marL="3656746" algn="l" defTabSz="914188" rtl="0" eaLnBrk="1" latinLnBrk="0" hangingPunct="1">
                        <a:defRPr kumimoji="1" sz="1801" kern="1200">
                          <a:solidFill>
                            <a:schemeClr val="dk1"/>
                          </a:solidFill>
                          <a:latin typeface="Tw Cen MT" panose="020B0602020104020603"/>
                        </a:defRPr>
                      </a:lvl9pPr>
                    </a:lstStyle>
                    <a:p>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139563" marR="139563" marT="69782" marB="6978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FA3EE">
                        <a:tint val="20000"/>
                      </a:srgbClr>
                    </a:solidFill>
                  </a:tcPr>
                </a:tc>
                <a:tc>
                  <a:txBody>
                    <a:bodyPr/>
                    <a:lstStyle>
                      <a:lvl1pPr marL="0" algn="l" defTabSz="914188" rtl="0" eaLnBrk="1" latinLnBrk="0" hangingPunct="1">
                        <a:defRPr kumimoji="1" sz="1801" kern="1200">
                          <a:solidFill>
                            <a:schemeClr val="dk1"/>
                          </a:solidFill>
                          <a:latin typeface="Tw Cen MT" panose="020B0602020104020603"/>
                        </a:defRPr>
                      </a:lvl1pPr>
                      <a:lvl2pPr marL="457094" algn="l" defTabSz="914188" rtl="0" eaLnBrk="1" latinLnBrk="0" hangingPunct="1">
                        <a:defRPr kumimoji="1" sz="1801" kern="1200">
                          <a:solidFill>
                            <a:schemeClr val="dk1"/>
                          </a:solidFill>
                          <a:latin typeface="Tw Cen MT" panose="020B0602020104020603"/>
                        </a:defRPr>
                      </a:lvl2pPr>
                      <a:lvl3pPr marL="914188" algn="l" defTabSz="914188" rtl="0" eaLnBrk="1" latinLnBrk="0" hangingPunct="1">
                        <a:defRPr kumimoji="1" sz="1801" kern="1200">
                          <a:solidFill>
                            <a:schemeClr val="dk1"/>
                          </a:solidFill>
                          <a:latin typeface="Tw Cen MT" panose="020B0602020104020603"/>
                        </a:defRPr>
                      </a:lvl3pPr>
                      <a:lvl4pPr marL="1371282" algn="l" defTabSz="914188" rtl="0" eaLnBrk="1" latinLnBrk="0" hangingPunct="1">
                        <a:defRPr kumimoji="1" sz="1801" kern="1200">
                          <a:solidFill>
                            <a:schemeClr val="dk1"/>
                          </a:solidFill>
                          <a:latin typeface="Tw Cen MT" panose="020B0602020104020603"/>
                        </a:defRPr>
                      </a:lvl4pPr>
                      <a:lvl5pPr marL="1828371" algn="l" defTabSz="914188" rtl="0" eaLnBrk="1" latinLnBrk="0" hangingPunct="1">
                        <a:defRPr kumimoji="1" sz="1801" kern="1200">
                          <a:solidFill>
                            <a:schemeClr val="dk1"/>
                          </a:solidFill>
                          <a:latin typeface="Tw Cen MT" panose="020B0602020104020603"/>
                        </a:defRPr>
                      </a:lvl5pPr>
                      <a:lvl6pPr marL="2285468" algn="l" defTabSz="914188" rtl="0" eaLnBrk="1" latinLnBrk="0" hangingPunct="1">
                        <a:defRPr kumimoji="1" sz="1801" kern="1200">
                          <a:solidFill>
                            <a:schemeClr val="dk1"/>
                          </a:solidFill>
                          <a:latin typeface="Tw Cen MT" panose="020B0602020104020603"/>
                        </a:defRPr>
                      </a:lvl6pPr>
                      <a:lvl7pPr marL="2742558" algn="l" defTabSz="914188" rtl="0" eaLnBrk="1" latinLnBrk="0" hangingPunct="1">
                        <a:defRPr kumimoji="1" sz="1801" kern="1200">
                          <a:solidFill>
                            <a:schemeClr val="dk1"/>
                          </a:solidFill>
                          <a:latin typeface="Tw Cen MT" panose="020B0602020104020603"/>
                        </a:defRPr>
                      </a:lvl7pPr>
                      <a:lvl8pPr marL="3199652" algn="l" defTabSz="914188" rtl="0" eaLnBrk="1" latinLnBrk="0" hangingPunct="1">
                        <a:defRPr kumimoji="1" sz="1801" kern="1200">
                          <a:solidFill>
                            <a:schemeClr val="dk1"/>
                          </a:solidFill>
                          <a:latin typeface="Tw Cen MT" panose="020B0602020104020603"/>
                        </a:defRPr>
                      </a:lvl8pPr>
                      <a:lvl9pPr marL="3656746" algn="l" defTabSz="914188" rtl="0" eaLnBrk="1" latinLnBrk="0" hangingPunct="1">
                        <a:defRPr kumimoji="1" sz="1801" kern="1200">
                          <a:solidFill>
                            <a:schemeClr val="dk1"/>
                          </a:solidFill>
                          <a:latin typeface="Tw Cen MT" panose="020B0602020104020603"/>
                        </a:defRPr>
                      </a:lvl9pPr>
                    </a:lstStyle>
                    <a:p>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139563" marR="139563" marT="69782" marB="6978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FA3EE">
                        <a:tint val="20000"/>
                      </a:srgbClr>
                    </a:solidFill>
                  </a:tcPr>
                </a:tc>
                <a:tc>
                  <a:txBody>
                    <a:bodyPr/>
                    <a:lstStyle>
                      <a:lvl1pPr marL="0" algn="l" defTabSz="914188" rtl="0" eaLnBrk="1" latinLnBrk="0" hangingPunct="1">
                        <a:defRPr kumimoji="1" sz="1801" kern="1200">
                          <a:solidFill>
                            <a:schemeClr val="dk1"/>
                          </a:solidFill>
                          <a:latin typeface="Tw Cen MT" panose="020B0602020104020603"/>
                        </a:defRPr>
                      </a:lvl1pPr>
                      <a:lvl2pPr marL="457094" algn="l" defTabSz="914188" rtl="0" eaLnBrk="1" latinLnBrk="0" hangingPunct="1">
                        <a:defRPr kumimoji="1" sz="1801" kern="1200">
                          <a:solidFill>
                            <a:schemeClr val="dk1"/>
                          </a:solidFill>
                          <a:latin typeface="Tw Cen MT" panose="020B0602020104020603"/>
                        </a:defRPr>
                      </a:lvl2pPr>
                      <a:lvl3pPr marL="914188" algn="l" defTabSz="914188" rtl="0" eaLnBrk="1" latinLnBrk="0" hangingPunct="1">
                        <a:defRPr kumimoji="1" sz="1801" kern="1200">
                          <a:solidFill>
                            <a:schemeClr val="dk1"/>
                          </a:solidFill>
                          <a:latin typeface="Tw Cen MT" panose="020B0602020104020603"/>
                        </a:defRPr>
                      </a:lvl3pPr>
                      <a:lvl4pPr marL="1371282" algn="l" defTabSz="914188" rtl="0" eaLnBrk="1" latinLnBrk="0" hangingPunct="1">
                        <a:defRPr kumimoji="1" sz="1801" kern="1200">
                          <a:solidFill>
                            <a:schemeClr val="dk1"/>
                          </a:solidFill>
                          <a:latin typeface="Tw Cen MT" panose="020B0602020104020603"/>
                        </a:defRPr>
                      </a:lvl4pPr>
                      <a:lvl5pPr marL="1828371" algn="l" defTabSz="914188" rtl="0" eaLnBrk="1" latinLnBrk="0" hangingPunct="1">
                        <a:defRPr kumimoji="1" sz="1801" kern="1200">
                          <a:solidFill>
                            <a:schemeClr val="dk1"/>
                          </a:solidFill>
                          <a:latin typeface="Tw Cen MT" panose="020B0602020104020603"/>
                        </a:defRPr>
                      </a:lvl5pPr>
                      <a:lvl6pPr marL="2285468" algn="l" defTabSz="914188" rtl="0" eaLnBrk="1" latinLnBrk="0" hangingPunct="1">
                        <a:defRPr kumimoji="1" sz="1801" kern="1200">
                          <a:solidFill>
                            <a:schemeClr val="dk1"/>
                          </a:solidFill>
                          <a:latin typeface="Tw Cen MT" panose="020B0602020104020603"/>
                        </a:defRPr>
                      </a:lvl6pPr>
                      <a:lvl7pPr marL="2742558" algn="l" defTabSz="914188" rtl="0" eaLnBrk="1" latinLnBrk="0" hangingPunct="1">
                        <a:defRPr kumimoji="1" sz="1801" kern="1200">
                          <a:solidFill>
                            <a:schemeClr val="dk1"/>
                          </a:solidFill>
                          <a:latin typeface="Tw Cen MT" panose="020B0602020104020603"/>
                        </a:defRPr>
                      </a:lvl7pPr>
                      <a:lvl8pPr marL="3199652" algn="l" defTabSz="914188" rtl="0" eaLnBrk="1" latinLnBrk="0" hangingPunct="1">
                        <a:defRPr kumimoji="1" sz="1801" kern="1200">
                          <a:solidFill>
                            <a:schemeClr val="dk1"/>
                          </a:solidFill>
                          <a:latin typeface="Tw Cen MT" panose="020B0602020104020603"/>
                        </a:defRPr>
                      </a:lvl8pPr>
                      <a:lvl9pPr marL="3656746" algn="l" defTabSz="914188" rtl="0" eaLnBrk="1" latinLnBrk="0" hangingPunct="1">
                        <a:defRPr kumimoji="1" sz="1801" kern="1200">
                          <a:solidFill>
                            <a:schemeClr val="dk1"/>
                          </a:solidFill>
                          <a:latin typeface="Tw Cen MT" panose="020B0602020104020603"/>
                        </a:defRPr>
                      </a:lvl9pPr>
                    </a:lstStyle>
                    <a:p>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139563" marR="139563" marT="69782" marB="6978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FA3EE">
                        <a:tint val="20000"/>
                      </a:srgbClr>
                    </a:solidFill>
                  </a:tcPr>
                </a:tc>
                <a:tc>
                  <a:txBody>
                    <a:bodyPr/>
                    <a:lstStyle>
                      <a:lvl1pPr marL="0" algn="l" defTabSz="914188" rtl="0" eaLnBrk="1" latinLnBrk="0" hangingPunct="1">
                        <a:defRPr kumimoji="1" sz="1801" kern="1200">
                          <a:solidFill>
                            <a:schemeClr val="dk1"/>
                          </a:solidFill>
                          <a:latin typeface="Tw Cen MT" panose="020B0602020104020603"/>
                        </a:defRPr>
                      </a:lvl1pPr>
                      <a:lvl2pPr marL="457094" algn="l" defTabSz="914188" rtl="0" eaLnBrk="1" latinLnBrk="0" hangingPunct="1">
                        <a:defRPr kumimoji="1" sz="1801" kern="1200">
                          <a:solidFill>
                            <a:schemeClr val="dk1"/>
                          </a:solidFill>
                          <a:latin typeface="Tw Cen MT" panose="020B0602020104020603"/>
                        </a:defRPr>
                      </a:lvl2pPr>
                      <a:lvl3pPr marL="914188" algn="l" defTabSz="914188" rtl="0" eaLnBrk="1" latinLnBrk="0" hangingPunct="1">
                        <a:defRPr kumimoji="1" sz="1801" kern="1200">
                          <a:solidFill>
                            <a:schemeClr val="dk1"/>
                          </a:solidFill>
                          <a:latin typeface="Tw Cen MT" panose="020B0602020104020603"/>
                        </a:defRPr>
                      </a:lvl3pPr>
                      <a:lvl4pPr marL="1371282" algn="l" defTabSz="914188" rtl="0" eaLnBrk="1" latinLnBrk="0" hangingPunct="1">
                        <a:defRPr kumimoji="1" sz="1801" kern="1200">
                          <a:solidFill>
                            <a:schemeClr val="dk1"/>
                          </a:solidFill>
                          <a:latin typeface="Tw Cen MT" panose="020B0602020104020603"/>
                        </a:defRPr>
                      </a:lvl4pPr>
                      <a:lvl5pPr marL="1828371" algn="l" defTabSz="914188" rtl="0" eaLnBrk="1" latinLnBrk="0" hangingPunct="1">
                        <a:defRPr kumimoji="1" sz="1801" kern="1200">
                          <a:solidFill>
                            <a:schemeClr val="dk1"/>
                          </a:solidFill>
                          <a:latin typeface="Tw Cen MT" panose="020B0602020104020603"/>
                        </a:defRPr>
                      </a:lvl5pPr>
                      <a:lvl6pPr marL="2285468" algn="l" defTabSz="914188" rtl="0" eaLnBrk="1" latinLnBrk="0" hangingPunct="1">
                        <a:defRPr kumimoji="1" sz="1801" kern="1200">
                          <a:solidFill>
                            <a:schemeClr val="dk1"/>
                          </a:solidFill>
                          <a:latin typeface="Tw Cen MT" panose="020B0602020104020603"/>
                        </a:defRPr>
                      </a:lvl6pPr>
                      <a:lvl7pPr marL="2742558" algn="l" defTabSz="914188" rtl="0" eaLnBrk="1" latinLnBrk="0" hangingPunct="1">
                        <a:defRPr kumimoji="1" sz="1801" kern="1200">
                          <a:solidFill>
                            <a:schemeClr val="dk1"/>
                          </a:solidFill>
                          <a:latin typeface="Tw Cen MT" panose="020B0602020104020603"/>
                        </a:defRPr>
                      </a:lvl7pPr>
                      <a:lvl8pPr marL="3199652" algn="l" defTabSz="914188" rtl="0" eaLnBrk="1" latinLnBrk="0" hangingPunct="1">
                        <a:defRPr kumimoji="1" sz="1801" kern="1200">
                          <a:solidFill>
                            <a:schemeClr val="dk1"/>
                          </a:solidFill>
                          <a:latin typeface="Tw Cen MT" panose="020B0602020104020603"/>
                        </a:defRPr>
                      </a:lvl8pPr>
                      <a:lvl9pPr marL="3656746" algn="l" defTabSz="914188" rtl="0" eaLnBrk="1" latinLnBrk="0" hangingPunct="1">
                        <a:defRPr kumimoji="1" sz="1801" kern="1200">
                          <a:solidFill>
                            <a:schemeClr val="dk1"/>
                          </a:solidFill>
                          <a:latin typeface="Tw Cen MT" panose="020B0602020104020603"/>
                        </a:defRPr>
                      </a:lvl9pPr>
                    </a:lstStyle>
                    <a:p>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139563" marR="139563" marT="69782" marB="6978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FA3EE">
                        <a:tint val="20000"/>
                      </a:srgbClr>
                    </a:solidFill>
                  </a:tcPr>
                </a:tc>
                <a:tc>
                  <a:txBody>
                    <a:bodyPr/>
                    <a:lstStyle>
                      <a:lvl1pPr marL="0" algn="l" defTabSz="914188" rtl="0" eaLnBrk="1" latinLnBrk="0" hangingPunct="1">
                        <a:defRPr kumimoji="1" sz="1801" kern="1200">
                          <a:solidFill>
                            <a:schemeClr val="dk1"/>
                          </a:solidFill>
                          <a:latin typeface="Tw Cen MT" panose="020B0602020104020603"/>
                        </a:defRPr>
                      </a:lvl1pPr>
                      <a:lvl2pPr marL="457094" algn="l" defTabSz="914188" rtl="0" eaLnBrk="1" latinLnBrk="0" hangingPunct="1">
                        <a:defRPr kumimoji="1" sz="1801" kern="1200">
                          <a:solidFill>
                            <a:schemeClr val="dk1"/>
                          </a:solidFill>
                          <a:latin typeface="Tw Cen MT" panose="020B0602020104020603"/>
                        </a:defRPr>
                      </a:lvl2pPr>
                      <a:lvl3pPr marL="914188" algn="l" defTabSz="914188" rtl="0" eaLnBrk="1" latinLnBrk="0" hangingPunct="1">
                        <a:defRPr kumimoji="1" sz="1801" kern="1200">
                          <a:solidFill>
                            <a:schemeClr val="dk1"/>
                          </a:solidFill>
                          <a:latin typeface="Tw Cen MT" panose="020B0602020104020603"/>
                        </a:defRPr>
                      </a:lvl3pPr>
                      <a:lvl4pPr marL="1371282" algn="l" defTabSz="914188" rtl="0" eaLnBrk="1" latinLnBrk="0" hangingPunct="1">
                        <a:defRPr kumimoji="1" sz="1801" kern="1200">
                          <a:solidFill>
                            <a:schemeClr val="dk1"/>
                          </a:solidFill>
                          <a:latin typeface="Tw Cen MT" panose="020B0602020104020603"/>
                        </a:defRPr>
                      </a:lvl4pPr>
                      <a:lvl5pPr marL="1828371" algn="l" defTabSz="914188" rtl="0" eaLnBrk="1" latinLnBrk="0" hangingPunct="1">
                        <a:defRPr kumimoji="1" sz="1801" kern="1200">
                          <a:solidFill>
                            <a:schemeClr val="dk1"/>
                          </a:solidFill>
                          <a:latin typeface="Tw Cen MT" panose="020B0602020104020603"/>
                        </a:defRPr>
                      </a:lvl5pPr>
                      <a:lvl6pPr marL="2285468" algn="l" defTabSz="914188" rtl="0" eaLnBrk="1" latinLnBrk="0" hangingPunct="1">
                        <a:defRPr kumimoji="1" sz="1801" kern="1200">
                          <a:solidFill>
                            <a:schemeClr val="dk1"/>
                          </a:solidFill>
                          <a:latin typeface="Tw Cen MT" panose="020B0602020104020603"/>
                        </a:defRPr>
                      </a:lvl6pPr>
                      <a:lvl7pPr marL="2742558" algn="l" defTabSz="914188" rtl="0" eaLnBrk="1" latinLnBrk="0" hangingPunct="1">
                        <a:defRPr kumimoji="1" sz="1801" kern="1200">
                          <a:solidFill>
                            <a:schemeClr val="dk1"/>
                          </a:solidFill>
                          <a:latin typeface="Tw Cen MT" panose="020B0602020104020603"/>
                        </a:defRPr>
                      </a:lvl7pPr>
                      <a:lvl8pPr marL="3199652" algn="l" defTabSz="914188" rtl="0" eaLnBrk="1" latinLnBrk="0" hangingPunct="1">
                        <a:defRPr kumimoji="1" sz="1801" kern="1200">
                          <a:solidFill>
                            <a:schemeClr val="dk1"/>
                          </a:solidFill>
                          <a:latin typeface="Tw Cen MT" panose="020B0602020104020603"/>
                        </a:defRPr>
                      </a:lvl8pPr>
                      <a:lvl9pPr marL="3656746" algn="l" defTabSz="914188" rtl="0" eaLnBrk="1" latinLnBrk="0" hangingPunct="1">
                        <a:defRPr kumimoji="1" sz="1801" kern="1200">
                          <a:solidFill>
                            <a:schemeClr val="dk1"/>
                          </a:solidFill>
                          <a:latin typeface="Tw Cen MT" panose="020B0602020104020603"/>
                        </a:defRPr>
                      </a:lvl9pPr>
                    </a:lstStyle>
                    <a:p>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139563" marR="139563" marT="69782" marB="69782"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FA3EE">
                        <a:tint val="20000"/>
                      </a:srgbClr>
                    </a:solidFill>
                  </a:tcPr>
                </a:tc>
                <a:tc>
                  <a:txBody>
                    <a:bodyPr/>
                    <a:lstStyle/>
                    <a:p>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139563" marR="139563" marT="69782" marB="69782"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2FA3EE">
                        <a:tint val="20000"/>
                      </a:srgbClr>
                    </a:solidFill>
                  </a:tcPr>
                </a:tc>
                <a:extLst>
                  <a:ext uri="{0D108BD9-81ED-4DB2-BD59-A6C34878D82A}">
                    <a16:rowId xmlns="" xmlns:a16="http://schemas.microsoft.com/office/drawing/2014/main" val="10006"/>
                  </a:ext>
                </a:extLst>
              </a:tr>
              <a:tr h="857484">
                <a:tc>
                  <a:txBody>
                    <a:bodyPr/>
                    <a:lstStyle>
                      <a:lvl1pPr marL="0" algn="l" defTabSz="914188" rtl="0" eaLnBrk="1" latinLnBrk="0" hangingPunct="1">
                        <a:defRPr kumimoji="1" sz="1801" kern="1200">
                          <a:solidFill>
                            <a:schemeClr val="dk1"/>
                          </a:solidFill>
                          <a:latin typeface="Tw Cen MT" panose="020B0602020104020603"/>
                        </a:defRPr>
                      </a:lvl1pPr>
                      <a:lvl2pPr marL="457094" algn="l" defTabSz="914188" rtl="0" eaLnBrk="1" latinLnBrk="0" hangingPunct="1">
                        <a:defRPr kumimoji="1" sz="1801" kern="1200">
                          <a:solidFill>
                            <a:schemeClr val="dk1"/>
                          </a:solidFill>
                          <a:latin typeface="Tw Cen MT" panose="020B0602020104020603"/>
                        </a:defRPr>
                      </a:lvl2pPr>
                      <a:lvl3pPr marL="914188" algn="l" defTabSz="914188" rtl="0" eaLnBrk="1" latinLnBrk="0" hangingPunct="1">
                        <a:defRPr kumimoji="1" sz="1801" kern="1200">
                          <a:solidFill>
                            <a:schemeClr val="dk1"/>
                          </a:solidFill>
                          <a:latin typeface="Tw Cen MT" panose="020B0602020104020603"/>
                        </a:defRPr>
                      </a:lvl3pPr>
                      <a:lvl4pPr marL="1371282" algn="l" defTabSz="914188" rtl="0" eaLnBrk="1" latinLnBrk="0" hangingPunct="1">
                        <a:defRPr kumimoji="1" sz="1801" kern="1200">
                          <a:solidFill>
                            <a:schemeClr val="dk1"/>
                          </a:solidFill>
                          <a:latin typeface="Tw Cen MT" panose="020B0602020104020603"/>
                        </a:defRPr>
                      </a:lvl4pPr>
                      <a:lvl5pPr marL="1828371" algn="l" defTabSz="914188" rtl="0" eaLnBrk="1" latinLnBrk="0" hangingPunct="1">
                        <a:defRPr kumimoji="1" sz="1801" kern="1200">
                          <a:solidFill>
                            <a:schemeClr val="dk1"/>
                          </a:solidFill>
                          <a:latin typeface="Tw Cen MT" panose="020B0602020104020603"/>
                        </a:defRPr>
                      </a:lvl5pPr>
                      <a:lvl6pPr marL="2285468" algn="l" defTabSz="914188" rtl="0" eaLnBrk="1" latinLnBrk="0" hangingPunct="1">
                        <a:defRPr kumimoji="1" sz="1801" kern="1200">
                          <a:solidFill>
                            <a:schemeClr val="dk1"/>
                          </a:solidFill>
                          <a:latin typeface="Tw Cen MT" panose="020B0602020104020603"/>
                        </a:defRPr>
                      </a:lvl6pPr>
                      <a:lvl7pPr marL="2742558" algn="l" defTabSz="914188" rtl="0" eaLnBrk="1" latinLnBrk="0" hangingPunct="1">
                        <a:defRPr kumimoji="1" sz="1801" kern="1200">
                          <a:solidFill>
                            <a:schemeClr val="dk1"/>
                          </a:solidFill>
                          <a:latin typeface="Tw Cen MT" panose="020B0602020104020603"/>
                        </a:defRPr>
                      </a:lvl7pPr>
                      <a:lvl8pPr marL="3199652" algn="l" defTabSz="914188" rtl="0" eaLnBrk="1" latinLnBrk="0" hangingPunct="1">
                        <a:defRPr kumimoji="1" sz="1801" kern="1200">
                          <a:solidFill>
                            <a:schemeClr val="dk1"/>
                          </a:solidFill>
                          <a:latin typeface="Tw Cen MT" panose="020B0602020104020603"/>
                        </a:defRPr>
                      </a:lvl8pPr>
                      <a:lvl9pPr marL="3656746" algn="l" defTabSz="914188" rtl="0" eaLnBrk="1" latinLnBrk="0" hangingPunct="1">
                        <a:defRPr kumimoji="1" sz="1801" kern="1200">
                          <a:solidFill>
                            <a:schemeClr val="dk1"/>
                          </a:solidFill>
                          <a:latin typeface="Tw Cen MT" panose="020B0602020104020603"/>
                        </a:defRPr>
                      </a:lvl9pPr>
                    </a:lstStyle>
                    <a:p>
                      <a:r>
                        <a:rPr kumimoji="1" lang="ja-JP" altLang="en-US" sz="1400" b="0" dirty="0">
                          <a:latin typeface="Meiryo UI" panose="020B0604030504040204" pitchFamily="50" charset="-128"/>
                          <a:ea typeface="Meiryo UI" panose="020B0604030504040204" pitchFamily="50" charset="-128"/>
                          <a:cs typeface="Meiryo UI" panose="020B0604030504040204" pitchFamily="50" charset="-128"/>
                        </a:rPr>
                        <a:t>体制</a:t>
                      </a:r>
                      <a:endParaRPr kumimoji="1" lang="en-US" altLang="ja-JP" sz="1400" b="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b="0" dirty="0">
                          <a:latin typeface="Meiryo UI" panose="020B0604030504040204" pitchFamily="50" charset="-128"/>
                          <a:ea typeface="Meiryo UI" panose="020B0604030504040204" pitchFamily="50" charset="-128"/>
                          <a:cs typeface="Meiryo UI" panose="020B0604030504040204" pitchFamily="50" charset="-128"/>
                        </a:rPr>
                        <a:t>等</a:t>
                      </a:r>
                    </a:p>
                  </a:txBody>
                  <a:tcPr marL="139563" marR="139563" marT="69782" marB="6978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FA3EE">
                        <a:tint val="40000"/>
                      </a:srgbClr>
                    </a:solidFill>
                  </a:tcPr>
                </a:tc>
                <a:tc>
                  <a:txBody>
                    <a:bodyPr/>
                    <a:lstStyle>
                      <a:lvl1pPr marL="0" algn="l" defTabSz="914188" rtl="0" eaLnBrk="1" latinLnBrk="0" hangingPunct="1">
                        <a:defRPr kumimoji="1" sz="1801" kern="1200">
                          <a:solidFill>
                            <a:schemeClr val="dk1"/>
                          </a:solidFill>
                          <a:latin typeface="Tw Cen MT" panose="020B0602020104020603"/>
                        </a:defRPr>
                      </a:lvl1pPr>
                      <a:lvl2pPr marL="457094" algn="l" defTabSz="914188" rtl="0" eaLnBrk="1" latinLnBrk="0" hangingPunct="1">
                        <a:defRPr kumimoji="1" sz="1801" kern="1200">
                          <a:solidFill>
                            <a:schemeClr val="dk1"/>
                          </a:solidFill>
                          <a:latin typeface="Tw Cen MT" panose="020B0602020104020603"/>
                        </a:defRPr>
                      </a:lvl2pPr>
                      <a:lvl3pPr marL="914188" algn="l" defTabSz="914188" rtl="0" eaLnBrk="1" latinLnBrk="0" hangingPunct="1">
                        <a:defRPr kumimoji="1" sz="1801" kern="1200">
                          <a:solidFill>
                            <a:schemeClr val="dk1"/>
                          </a:solidFill>
                          <a:latin typeface="Tw Cen MT" panose="020B0602020104020603"/>
                        </a:defRPr>
                      </a:lvl3pPr>
                      <a:lvl4pPr marL="1371282" algn="l" defTabSz="914188" rtl="0" eaLnBrk="1" latinLnBrk="0" hangingPunct="1">
                        <a:defRPr kumimoji="1" sz="1801" kern="1200">
                          <a:solidFill>
                            <a:schemeClr val="dk1"/>
                          </a:solidFill>
                          <a:latin typeface="Tw Cen MT" panose="020B0602020104020603"/>
                        </a:defRPr>
                      </a:lvl4pPr>
                      <a:lvl5pPr marL="1828371" algn="l" defTabSz="914188" rtl="0" eaLnBrk="1" latinLnBrk="0" hangingPunct="1">
                        <a:defRPr kumimoji="1" sz="1801" kern="1200">
                          <a:solidFill>
                            <a:schemeClr val="dk1"/>
                          </a:solidFill>
                          <a:latin typeface="Tw Cen MT" panose="020B0602020104020603"/>
                        </a:defRPr>
                      </a:lvl5pPr>
                      <a:lvl6pPr marL="2285468" algn="l" defTabSz="914188" rtl="0" eaLnBrk="1" latinLnBrk="0" hangingPunct="1">
                        <a:defRPr kumimoji="1" sz="1801" kern="1200">
                          <a:solidFill>
                            <a:schemeClr val="dk1"/>
                          </a:solidFill>
                          <a:latin typeface="Tw Cen MT" panose="020B0602020104020603"/>
                        </a:defRPr>
                      </a:lvl6pPr>
                      <a:lvl7pPr marL="2742558" algn="l" defTabSz="914188" rtl="0" eaLnBrk="1" latinLnBrk="0" hangingPunct="1">
                        <a:defRPr kumimoji="1" sz="1801" kern="1200">
                          <a:solidFill>
                            <a:schemeClr val="dk1"/>
                          </a:solidFill>
                          <a:latin typeface="Tw Cen MT" panose="020B0602020104020603"/>
                        </a:defRPr>
                      </a:lvl7pPr>
                      <a:lvl8pPr marL="3199652" algn="l" defTabSz="914188" rtl="0" eaLnBrk="1" latinLnBrk="0" hangingPunct="1">
                        <a:defRPr kumimoji="1" sz="1801" kern="1200">
                          <a:solidFill>
                            <a:schemeClr val="dk1"/>
                          </a:solidFill>
                          <a:latin typeface="Tw Cen MT" panose="020B0602020104020603"/>
                        </a:defRPr>
                      </a:lvl8pPr>
                      <a:lvl9pPr marL="3656746" algn="l" defTabSz="914188" rtl="0" eaLnBrk="1" latinLnBrk="0" hangingPunct="1">
                        <a:defRPr kumimoji="1" sz="1801" kern="1200">
                          <a:solidFill>
                            <a:schemeClr val="dk1"/>
                          </a:solidFill>
                          <a:latin typeface="Tw Cen MT" panose="020B0602020104020603"/>
                        </a:defRPr>
                      </a:lvl9pPr>
                    </a:lstStyle>
                    <a:p>
                      <a:endParaRPr kumimoji="1" lang="ja-JP" altLang="en-US" sz="1200" b="0" dirty="0">
                        <a:latin typeface="Meiryo UI" panose="020B0604030504040204" pitchFamily="50" charset="-128"/>
                        <a:ea typeface="Meiryo UI" panose="020B0604030504040204" pitchFamily="50" charset="-128"/>
                        <a:cs typeface="Meiryo UI" panose="020B0604030504040204" pitchFamily="50" charset="-128"/>
                      </a:endParaRPr>
                    </a:p>
                  </a:txBody>
                  <a:tcPr marL="139563" marR="139563" marT="69782" marB="6978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FA3EE">
                        <a:tint val="40000"/>
                      </a:srgbClr>
                    </a:solidFill>
                  </a:tcPr>
                </a:tc>
                <a:tc>
                  <a:txBody>
                    <a:bodyPr/>
                    <a:lstStyle>
                      <a:lvl1pPr marL="0" algn="l" defTabSz="914188" rtl="0" eaLnBrk="1" latinLnBrk="0" hangingPunct="1">
                        <a:defRPr kumimoji="1" sz="1801" kern="1200">
                          <a:solidFill>
                            <a:schemeClr val="dk1"/>
                          </a:solidFill>
                          <a:latin typeface="Tw Cen MT" panose="020B0602020104020603"/>
                        </a:defRPr>
                      </a:lvl1pPr>
                      <a:lvl2pPr marL="457094" algn="l" defTabSz="914188" rtl="0" eaLnBrk="1" latinLnBrk="0" hangingPunct="1">
                        <a:defRPr kumimoji="1" sz="1801" kern="1200">
                          <a:solidFill>
                            <a:schemeClr val="dk1"/>
                          </a:solidFill>
                          <a:latin typeface="Tw Cen MT" panose="020B0602020104020603"/>
                        </a:defRPr>
                      </a:lvl2pPr>
                      <a:lvl3pPr marL="914188" algn="l" defTabSz="914188" rtl="0" eaLnBrk="1" latinLnBrk="0" hangingPunct="1">
                        <a:defRPr kumimoji="1" sz="1801" kern="1200">
                          <a:solidFill>
                            <a:schemeClr val="dk1"/>
                          </a:solidFill>
                          <a:latin typeface="Tw Cen MT" panose="020B0602020104020603"/>
                        </a:defRPr>
                      </a:lvl3pPr>
                      <a:lvl4pPr marL="1371282" algn="l" defTabSz="914188" rtl="0" eaLnBrk="1" latinLnBrk="0" hangingPunct="1">
                        <a:defRPr kumimoji="1" sz="1801" kern="1200">
                          <a:solidFill>
                            <a:schemeClr val="dk1"/>
                          </a:solidFill>
                          <a:latin typeface="Tw Cen MT" panose="020B0602020104020603"/>
                        </a:defRPr>
                      </a:lvl4pPr>
                      <a:lvl5pPr marL="1828371" algn="l" defTabSz="914188" rtl="0" eaLnBrk="1" latinLnBrk="0" hangingPunct="1">
                        <a:defRPr kumimoji="1" sz="1801" kern="1200">
                          <a:solidFill>
                            <a:schemeClr val="dk1"/>
                          </a:solidFill>
                          <a:latin typeface="Tw Cen MT" panose="020B0602020104020603"/>
                        </a:defRPr>
                      </a:lvl5pPr>
                      <a:lvl6pPr marL="2285468" algn="l" defTabSz="914188" rtl="0" eaLnBrk="1" latinLnBrk="0" hangingPunct="1">
                        <a:defRPr kumimoji="1" sz="1801" kern="1200">
                          <a:solidFill>
                            <a:schemeClr val="dk1"/>
                          </a:solidFill>
                          <a:latin typeface="Tw Cen MT" panose="020B0602020104020603"/>
                        </a:defRPr>
                      </a:lvl6pPr>
                      <a:lvl7pPr marL="2742558" algn="l" defTabSz="914188" rtl="0" eaLnBrk="1" latinLnBrk="0" hangingPunct="1">
                        <a:defRPr kumimoji="1" sz="1801" kern="1200">
                          <a:solidFill>
                            <a:schemeClr val="dk1"/>
                          </a:solidFill>
                          <a:latin typeface="Tw Cen MT" panose="020B0602020104020603"/>
                        </a:defRPr>
                      </a:lvl7pPr>
                      <a:lvl8pPr marL="3199652" algn="l" defTabSz="914188" rtl="0" eaLnBrk="1" latinLnBrk="0" hangingPunct="1">
                        <a:defRPr kumimoji="1" sz="1801" kern="1200">
                          <a:solidFill>
                            <a:schemeClr val="dk1"/>
                          </a:solidFill>
                          <a:latin typeface="Tw Cen MT" panose="020B0602020104020603"/>
                        </a:defRPr>
                      </a:lvl8pPr>
                      <a:lvl9pPr marL="3656746" algn="l" defTabSz="914188" rtl="0" eaLnBrk="1" latinLnBrk="0" hangingPunct="1">
                        <a:defRPr kumimoji="1" sz="1801" kern="1200">
                          <a:solidFill>
                            <a:schemeClr val="dk1"/>
                          </a:solidFill>
                          <a:latin typeface="Tw Cen MT" panose="020B0602020104020603"/>
                        </a:defRPr>
                      </a:lvl9pPr>
                    </a:lstStyle>
                    <a:p>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139563" marR="139563" marT="69782" marB="6978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FA3EE">
                        <a:tint val="40000"/>
                      </a:srgbClr>
                    </a:solidFill>
                  </a:tcPr>
                </a:tc>
                <a:tc>
                  <a:txBody>
                    <a:bodyPr/>
                    <a:lstStyle>
                      <a:lvl1pPr marL="0" algn="l" defTabSz="914188" rtl="0" eaLnBrk="1" latinLnBrk="0" hangingPunct="1">
                        <a:defRPr kumimoji="1" sz="1801" kern="1200">
                          <a:solidFill>
                            <a:schemeClr val="dk1"/>
                          </a:solidFill>
                          <a:latin typeface="Tw Cen MT" panose="020B0602020104020603"/>
                        </a:defRPr>
                      </a:lvl1pPr>
                      <a:lvl2pPr marL="457094" algn="l" defTabSz="914188" rtl="0" eaLnBrk="1" latinLnBrk="0" hangingPunct="1">
                        <a:defRPr kumimoji="1" sz="1801" kern="1200">
                          <a:solidFill>
                            <a:schemeClr val="dk1"/>
                          </a:solidFill>
                          <a:latin typeface="Tw Cen MT" panose="020B0602020104020603"/>
                        </a:defRPr>
                      </a:lvl2pPr>
                      <a:lvl3pPr marL="914188" algn="l" defTabSz="914188" rtl="0" eaLnBrk="1" latinLnBrk="0" hangingPunct="1">
                        <a:defRPr kumimoji="1" sz="1801" kern="1200">
                          <a:solidFill>
                            <a:schemeClr val="dk1"/>
                          </a:solidFill>
                          <a:latin typeface="Tw Cen MT" panose="020B0602020104020603"/>
                        </a:defRPr>
                      </a:lvl3pPr>
                      <a:lvl4pPr marL="1371282" algn="l" defTabSz="914188" rtl="0" eaLnBrk="1" latinLnBrk="0" hangingPunct="1">
                        <a:defRPr kumimoji="1" sz="1801" kern="1200">
                          <a:solidFill>
                            <a:schemeClr val="dk1"/>
                          </a:solidFill>
                          <a:latin typeface="Tw Cen MT" panose="020B0602020104020603"/>
                        </a:defRPr>
                      </a:lvl4pPr>
                      <a:lvl5pPr marL="1828371" algn="l" defTabSz="914188" rtl="0" eaLnBrk="1" latinLnBrk="0" hangingPunct="1">
                        <a:defRPr kumimoji="1" sz="1801" kern="1200">
                          <a:solidFill>
                            <a:schemeClr val="dk1"/>
                          </a:solidFill>
                          <a:latin typeface="Tw Cen MT" panose="020B0602020104020603"/>
                        </a:defRPr>
                      </a:lvl5pPr>
                      <a:lvl6pPr marL="2285468" algn="l" defTabSz="914188" rtl="0" eaLnBrk="1" latinLnBrk="0" hangingPunct="1">
                        <a:defRPr kumimoji="1" sz="1801" kern="1200">
                          <a:solidFill>
                            <a:schemeClr val="dk1"/>
                          </a:solidFill>
                          <a:latin typeface="Tw Cen MT" panose="020B0602020104020603"/>
                        </a:defRPr>
                      </a:lvl6pPr>
                      <a:lvl7pPr marL="2742558" algn="l" defTabSz="914188" rtl="0" eaLnBrk="1" latinLnBrk="0" hangingPunct="1">
                        <a:defRPr kumimoji="1" sz="1801" kern="1200">
                          <a:solidFill>
                            <a:schemeClr val="dk1"/>
                          </a:solidFill>
                          <a:latin typeface="Tw Cen MT" panose="020B0602020104020603"/>
                        </a:defRPr>
                      </a:lvl7pPr>
                      <a:lvl8pPr marL="3199652" algn="l" defTabSz="914188" rtl="0" eaLnBrk="1" latinLnBrk="0" hangingPunct="1">
                        <a:defRPr kumimoji="1" sz="1801" kern="1200">
                          <a:solidFill>
                            <a:schemeClr val="dk1"/>
                          </a:solidFill>
                          <a:latin typeface="Tw Cen MT" panose="020B0602020104020603"/>
                        </a:defRPr>
                      </a:lvl8pPr>
                      <a:lvl9pPr marL="3656746" algn="l" defTabSz="914188" rtl="0" eaLnBrk="1" latinLnBrk="0" hangingPunct="1">
                        <a:defRPr kumimoji="1" sz="1801" kern="1200">
                          <a:solidFill>
                            <a:schemeClr val="dk1"/>
                          </a:solidFill>
                          <a:latin typeface="Tw Cen MT" panose="020B0602020104020603"/>
                        </a:defRPr>
                      </a:lvl9pPr>
                    </a:lstStyle>
                    <a:p>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139563" marR="139563" marT="69782" marB="6978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FA3EE">
                        <a:tint val="40000"/>
                      </a:srgbClr>
                    </a:solidFill>
                  </a:tcPr>
                </a:tc>
                <a:tc>
                  <a:txBody>
                    <a:bodyPr/>
                    <a:lstStyle>
                      <a:lvl1pPr marL="0" algn="l" defTabSz="914188" rtl="0" eaLnBrk="1" latinLnBrk="0" hangingPunct="1">
                        <a:defRPr kumimoji="1" sz="1801" kern="1200">
                          <a:solidFill>
                            <a:schemeClr val="dk1"/>
                          </a:solidFill>
                          <a:latin typeface="Tw Cen MT" panose="020B0602020104020603"/>
                        </a:defRPr>
                      </a:lvl1pPr>
                      <a:lvl2pPr marL="457094" algn="l" defTabSz="914188" rtl="0" eaLnBrk="1" latinLnBrk="0" hangingPunct="1">
                        <a:defRPr kumimoji="1" sz="1801" kern="1200">
                          <a:solidFill>
                            <a:schemeClr val="dk1"/>
                          </a:solidFill>
                          <a:latin typeface="Tw Cen MT" panose="020B0602020104020603"/>
                        </a:defRPr>
                      </a:lvl2pPr>
                      <a:lvl3pPr marL="914188" algn="l" defTabSz="914188" rtl="0" eaLnBrk="1" latinLnBrk="0" hangingPunct="1">
                        <a:defRPr kumimoji="1" sz="1801" kern="1200">
                          <a:solidFill>
                            <a:schemeClr val="dk1"/>
                          </a:solidFill>
                          <a:latin typeface="Tw Cen MT" panose="020B0602020104020603"/>
                        </a:defRPr>
                      </a:lvl3pPr>
                      <a:lvl4pPr marL="1371282" algn="l" defTabSz="914188" rtl="0" eaLnBrk="1" latinLnBrk="0" hangingPunct="1">
                        <a:defRPr kumimoji="1" sz="1801" kern="1200">
                          <a:solidFill>
                            <a:schemeClr val="dk1"/>
                          </a:solidFill>
                          <a:latin typeface="Tw Cen MT" panose="020B0602020104020603"/>
                        </a:defRPr>
                      </a:lvl4pPr>
                      <a:lvl5pPr marL="1828371" algn="l" defTabSz="914188" rtl="0" eaLnBrk="1" latinLnBrk="0" hangingPunct="1">
                        <a:defRPr kumimoji="1" sz="1801" kern="1200">
                          <a:solidFill>
                            <a:schemeClr val="dk1"/>
                          </a:solidFill>
                          <a:latin typeface="Tw Cen MT" panose="020B0602020104020603"/>
                        </a:defRPr>
                      </a:lvl5pPr>
                      <a:lvl6pPr marL="2285468" algn="l" defTabSz="914188" rtl="0" eaLnBrk="1" latinLnBrk="0" hangingPunct="1">
                        <a:defRPr kumimoji="1" sz="1801" kern="1200">
                          <a:solidFill>
                            <a:schemeClr val="dk1"/>
                          </a:solidFill>
                          <a:latin typeface="Tw Cen MT" panose="020B0602020104020603"/>
                        </a:defRPr>
                      </a:lvl6pPr>
                      <a:lvl7pPr marL="2742558" algn="l" defTabSz="914188" rtl="0" eaLnBrk="1" latinLnBrk="0" hangingPunct="1">
                        <a:defRPr kumimoji="1" sz="1801" kern="1200">
                          <a:solidFill>
                            <a:schemeClr val="dk1"/>
                          </a:solidFill>
                          <a:latin typeface="Tw Cen MT" panose="020B0602020104020603"/>
                        </a:defRPr>
                      </a:lvl7pPr>
                      <a:lvl8pPr marL="3199652" algn="l" defTabSz="914188" rtl="0" eaLnBrk="1" latinLnBrk="0" hangingPunct="1">
                        <a:defRPr kumimoji="1" sz="1801" kern="1200">
                          <a:solidFill>
                            <a:schemeClr val="dk1"/>
                          </a:solidFill>
                          <a:latin typeface="Tw Cen MT" panose="020B0602020104020603"/>
                        </a:defRPr>
                      </a:lvl8pPr>
                      <a:lvl9pPr marL="3656746" algn="l" defTabSz="914188" rtl="0" eaLnBrk="1" latinLnBrk="0" hangingPunct="1">
                        <a:defRPr kumimoji="1" sz="1801" kern="1200">
                          <a:solidFill>
                            <a:schemeClr val="dk1"/>
                          </a:solidFill>
                          <a:latin typeface="Tw Cen MT" panose="020B0602020104020603"/>
                        </a:defRPr>
                      </a:lvl9pPr>
                    </a:lstStyle>
                    <a:p>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139563" marR="139563" marT="69782" marB="6978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FA3EE">
                        <a:tint val="40000"/>
                      </a:srgbClr>
                    </a:solidFill>
                  </a:tcPr>
                </a:tc>
                <a:tc>
                  <a:txBody>
                    <a:bodyPr/>
                    <a:lstStyle>
                      <a:lvl1pPr marL="0" algn="l" defTabSz="914188" rtl="0" eaLnBrk="1" latinLnBrk="0" hangingPunct="1">
                        <a:defRPr kumimoji="1" sz="1801" kern="1200">
                          <a:solidFill>
                            <a:schemeClr val="dk1"/>
                          </a:solidFill>
                          <a:latin typeface="Tw Cen MT" panose="020B0602020104020603"/>
                        </a:defRPr>
                      </a:lvl1pPr>
                      <a:lvl2pPr marL="457094" algn="l" defTabSz="914188" rtl="0" eaLnBrk="1" latinLnBrk="0" hangingPunct="1">
                        <a:defRPr kumimoji="1" sz="1801" kern="1200">
                          <a:solidFill>
                            <a:schemeClr val="dk1"/>
                          </a:solidFill>
                          <a:latin typeface="Tw Cen MT" panose="020B0602020104020603"/>
                        </a:defRPr>
                      </a:lvl2pPr>
                      <a:lvl3pPr marL="914188" algn="l" defTabSz="914188" rtl="0" eaLnBrk="1" latinLnBrk="0" hangingPunct="1">
                        <a:defRPr kumimoji="1" sz="1801" kern="1200">
                          <a:solidFill>
                            <a:schemeClr val="dk1"/>
                          </a:solidFill>
                          <a:latin typeface="Tw Cen MT" panose="020B0602020104020603"/>
                        </a:defRPr>
                      </a:lvl3pPr>
                      <a:lvl4pPr marL="1371282" algn="l" defTabSz="914188" rtl="0" eaLnBrk="1" latinLnBrk="0" hangingPunct="1">
                        <a:defRPr kumimoji="1" sz="1801" kern="1200">
                          <a:solidFill>
                            <a:schemeClr val="dk1"/>
                          </a:solidFill>
                          <a:latin typeface="Tw Cen MT" panose="020B0602020104020603"/>
                        </a:defRPr>
                      </a:lvl4pPr>
                      <a:lvl5pPr marL="1828371" algn="l" defTabSz="914188" rtl="0" eaLnBrk="1" latinLnBrk="0" hangingPunct="1">
                        <a:defRPr kumimoji="1" sz="1801" kern="1200">
                          <a:solidFill>
                            <a:schemeClr val="dk1"/>
                          </a:solidFill>
                          <a:latin typeface="Tw Cen MT" panose="020B0602020104020603"/>
                        </a:defRPr>
                      </a:lvl5pPr>
                      <a:lvl6pPr marL="2285468" algn="l" defTabSz="914188" rtl="0" eaLnBrk="1" latinLnBrk="0" hangingPunct="1">
                        <a:defRPr kumimoji="1" sz="1801" kern="1200">
                          <a:solidFill>
                            <a:schemeClr val="dk1"/>
                          </a:solidFill>
                          <a:latin typeface="Tw Cen MT" panose="020B0602020104020603"/>
                        </a:defRPr>
                      </a:lvl6pPr>
                      <a:lvl7pPr marL="2742558" algn="l" defTabSz="914188" rtl="0" eaLnBrk="1" latinLnBrk="0" hangingPunct="1">
                        <a:defRPr kumimoji="1" sz="1801" kern="1200">
                          <a:solidFill>
                            <a:schemeClr val="dk1"/>
                          </a:solidFill>
                          <a:latin typeface="Tw Cen MT" panose="020B0602020104020603"/>
                        </a:defRPr>
                      </a:lvl7pPr>
                      <a:lvl8pPr marL="3199652" algn="l" defTabSz="914188" rtl="0" eaLnBrk="1" latinLnBrk="0" hangingPunct="1">
                        <a:defRPr kumimoji="1" sz="1801" kern="1200">
                          <a:solidFill>
                            <a:schemeClr val="dk1"/>
                          </a:solidFill>
                          <a:latin typeface="Tw Cen MT" panose="020B0602020104020603"/>
                        </a:defRPr>
                      </a:lvl8pPr>
                      <a:lvl9pPr marL="3656746" algn="l" defTabSz="914188" rtl="0" eaLnBrk="1" latinLnBrk="0" hangingPunct="1">
                        <a:defRPr kumimoji="1" sz="1801" kern="1200">
                          <a:solidFill>
                            <a:schemeClr val="dk1"/>
                          </a:solidFill>
                          <a:latin typeface="Tw Cen MT" panose="020B0602020104020603"/>
                        </a:defRPr>
                      </a:lvl9pPr>
                    </a:lstStyle>
                    <a:p>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139563" marR="139563" marT="69782" marB="6978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FA3EE">
                        <a:tint val="40000"/>
                      </a:srgbClr>
                    </a:solidFill>
                  </a:tcPr>
                </a:tc>
                <a:tc>
                  <a:txBody>
                    <a:bodyPr/>
                    <a:lstStyle>
                      <a:lvl1pPr marL="0" algn="l" defTabSz="914188" rtl="0" eaLnBrk="1" latinLnBrk="0" hangingPunct="1">
                        <a:defRPr kumimoji="1" sz="1801" kern="1200">
                          <a:solidFill>
                            <a:schemeClr val="dk1"/>
                          </a:solidFill>
                          <a:latin typeface="Tw Cen MT" panose="020B0602020104020603"/>
                        </a:defRPr>
                      </a:lvl1pPr>
                      <a:lvl2pPr marL="457094" algn="l" defTabSz="914188" rtl="0" eaLnBrk="1" latinLnBrk="0" hangingPunct="1">
                        <a:defRPr kumimoji="1" sz="1801" kern="1200">
                          <a:solidFill>
                            <a:schemeClr val="dk1"/>
                          </a:solidFill>
                          <a:latin typeface="Tw Cen MT" panose="020B0602020104020603"/>
                        </a:defRPr>
                      </a:lvl2pPr>
                      <a:lvl3pPr marL="914188" algn="l" defTabSz="914188" rtl="0" eaLnBrk="1" latinLnBrk="0" hangingPunct="1">
                        <a:defRPr kumimoji="1" sz="1801" kern="1200">
                          <a:solidFill>
                            <a:schemeClr val="dk1"/>
                          </a:solidFill>
                          <a:latin typeface="Tw Cen MT" panose="020B0602020104020603"/>
                        </a:defRPr>
                      </a:lvl3pPr>
                      <a:lvl4pPr marL="1371282" algn="l" defTabSz="914188" rtl="0" eaLnBrk="1" latinLnBrk="0" hangingPunct="1">
                        <a:defRPr kumimoji="1" sz="1801" kern="1200">
                          <a:solidFill>
                            <a:schemeClr val="dk1"/>
                          </a:solidFill>
                          <a:latin typeface="Tw Cen MT" panose="020B0602020104020603"/>
                        </a:defRPr>
                      </a:lvl4pPr>
                      <a:lvl5pPr marL="1828371" algn="l" defTabSz="914188" rtl="0" eaLnBrk="1" latinLnBrk="0" hangingPunct="1">
                        <a:defRPr kumimoji="1" sz="1801" kern="1200">
                          <a:solidFill>
                            <a:schemeClr val="dk1"/>
                          </a:solidFill>
                          <a:latin typeface="Tw Cen MT" panose="020B0602020104020603"/>
                        </a:defRPr>
                      </a:lvl5pPr>
                      <a:lvl6pPr marL="2285468" algn="l" defTabSz="914188" rtl="0" eaLnBrk="1" latinLnBrk="0" hangingPunct="1">
                        <a:defRPr kumimoji="1" sz="1801" kern="1200">
                          <a:solidFill>
                            <a:schemeClr val="dk1"/>
                          </a:solidFill>
                          <a:latin typeface="Tw Cen MT" panose="020B0602020104020603"/>
                        </a:defRPr>
                      </a:lvl6pPr>
                      <a:lvl7pPr marL="2742558" algn="l" defTabSz="914188" rtl="0" eaLnBrk="1" latinLnBrk="0" hangingPunct="1">
                        <a:defRPr kumimoji="1" sz="1801" kern="1200">
                          <a:solidFill>
                            <a:schemeClr val="dk1"/>
                          </a:solidFill>
                          <a:latin typeface="Tw Cen MT" panose="020B0602020104020603"/>
                        </a:defRPr>
                      </a:lvl7pPr>
                      <a:lvl8pPr marL="3199652" algn="l" defTabSz="914188" rtl="0" eaLnBrk="1" latinLnBrk="0" hangingPunct="1">
                        <a:defRPr kumimoji="1" sz="1801" kern="1200">
                          <a:solidFill>
                            <a:schemeClr val="dk1"/>
                          </a:solidFill>
                          <a:latin typeface="Tw Cen MT" panose="020B0602020104020603"/>
                        </a:defRPr>
                      </a:lvl8pPr>
                      <a:lvl9pPr marL="3656746" algn="l" defTabSz="914188" rtl="0" eaLnBrk="1" latinLnBrk="0" hangingPunct="1">
                        <a:defRPr kumimoji="1" sz="1801" kern="1200">
                          <a:solidFill>
                            <a:schemeClr val="dk1"/>
                          </a:solidFill>
                          <a:latin typeface="Tw Cen MT" panose="020B0602020104020603"/>
                        </a:defRPr>
                      </a:lvl9pPr>
                    </a:lstStyle>
                    <a:p>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139563" marR="139563" marT="69782" marB="6978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FA3EE">
                        <a:tint val="40000"/>
                      </a:srgbClr>
                    </a:solidFill>
                  </a:tcPr>
                </a:tc>
                <a:tc>
                  <a:txBody>
                    <a:bodyPr/>
                    <a:lstStyle>
                      <a:lvl1pPr marL="0" algn="l" defTabSz="914188" rtl="0" eaLnBrk="1" latinLnBrk="0" hangingPunct="1">
                        <a:defRPr kumimoji="1" sz="1801" kern="1200">
                          <a:solidFill>
                            <a:schemeClr val="dk1"/>
                          </a:solidFill>
                          <a:latin typeface="Tw Cen MT" panose="020B0602020104020603"/>
                        </a:defRPr>
                      </a:lvl1pPr>
                      <a:lvl2pPr marL="457094" algn="l" defTabSz="914188" rtl="0" eaLnBrk="1" latinLnBrk="0" hangingPunct="1">
                        <a:defRPr kumimoji="1" sz="1801" kern="1200">
                          <a:solidFill>
                            <a:schemeClr val="dk1"/>
                          </a:solidFill>
                          <a:latin typeface="Tw Cen MT" panose="020B0602020104020603"/>
                        </a:defRPr>
                      </a:lvl2pPr>
                      <a:lvl3pPr marL="914188" algn="l" defTabSz="914188" rtl="0" eaLnBrk="1" latinLnBrk="0" hangingPunct="1">
                        <a:defRPr kumimoji="1" sz="1801" kern="1200">
                          <a:solidFill>
                            <a:schemeClr val="dk1"/>
                          </a:solidFill>
                          <a:latin typeface="Tw Cen MT" panose="020B0602020104020603"/>
                        </a:defRPr>
                      </a:lvl3pPr>
                      <a:lvl4pPr marL="1371282" algn="l" defTabSz="914188" rtl="0" eaLnBrk="1" latinLnBrk="0" hangingPunct="1">
                        <a:defRPr kumimoji="1" sz="1801" kern="1200">
                          <a:solidFill>
                            <a:schemeClr val="dk1"/>
                          </a:solidFill>
                          <a:latin typeface="Tw Cen MT" panose="020B0602020104020603"/>
                        </a:defRPr>
                      </a:lvl4pPr>
                      <a:lvl5pPr marL="1828371" algn="l" defTabSz="914188" rtl="0" eaLnBrk="1" latinLnBrk="0" hangingPunct="1">
                        <a:defRPr kumimoji="1" sz="1801" kern="1200">
                          <a:solidFill>
                            <a:schemeClr val="dk1"/>
                          </a:solidFill>
                          <a:latin typeface="Tw Cen MT" panose="020B0602020104020603"/>
                        </a:defRPr>
                      </a:lvl5pPr>
                      <a:lvl6pPr marL="2285468" algn="l" defTabSz="914188" rtl="0" eaLnBrk="1" latinLnBrk="0" hangingPunct="1">
                        <a:defRPr kumimoji="1" sz="1801" kern="1200">
                          <a:solidFill>
                            <a:schemeClr val="dk1"/>
                          </a:solidFill>
                          <a:latin typeface="Tw Cen MT" panose="020B0602020104020603"/>
                        </a:defRPr>
                      </a:lvl6pPr>
                      <a:lvl7pPr marL="2742558" algn="l" defTabSz="914188" rtl="0" eaLnBrk="1" latinLnBrk="0" hangingPunct="1">
                        <a:defRPr kumimoji="1" sz="1801" kern="1200">
                          <a:solidFill>
                            <a:schemeClr val="dk1"/>
                          </a:solidFill>
                          <a:latin typeface="Tw Cen MT" panose="020B0602020104020603"/>
                        </a:defRPr>
                      </a:lvl7pPr>
                      <a:lvl8pPr marL="3199652" algn="l" defTabSz="914188" rtl="0" eaLnBrk="1" latinLnBrk="0" hangingPunct="1">
                        <a:defRPr kumimoji="1" sz="1801" kern="1200">
                          <a:solidFill>
                            <a:schemeClr val="dk1"/>
                          </a:solidFill>
                          <a:latin typeface="Tw Cen MT" panose="020B0602020104020603"/>
                        </a:defRPr>
                      </a:lvl8pPr>
                      <a:lvl9pPr marL="3656746" algn="l" defTabSz="914188" rtl="0" eaLnBrk="1" latinLnBrk="0" hangingPunct="1">
                        <a:defRPr kumimoji="1" sz="1801" kern="1200">
                          <a:solidFill>
                            <a:schemeClr val="dk1"/>
                          </a:solidFill>
                          <a:latin typeface="Tw Cen MT" panose="020B0602020104020603"/>
                        </a:defRPr>
                      </a:lvl9pPr>
                    </a:lstStyle>
                    <a:p>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139563" marR="139563" marT="69782" marB="6978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FA3EE">
                        <a:tint val="40000"/>
                      </a:srgbClr>
                    </a:solidFill>
                  </a:tcPr>
                </a:tc>
                <a:tc>
                  <a:txBody>
                    <a:bodyPr/>
                    <a:lstStyle>
                      <a:lvl1pPr marL="0" algn="l" defTabSz="914188" rtl="0" eaLnBrk="1" latinLnBrk="0" hangingPunct="1">
                        <a:defRPr kumimoji="1" sz="1801" kern="1200">
                          <a:solidFill>
                            <a:schemeClr val="dk1"/>
                          </a:solidFill>
                          <a:latin typeface="Tw Cen MT" panose="020B0602020104020603"/>
                        </a:defRPr>
                      </a:lvl1pPr>
                      <a:lvl2pPr marL="457094" algn="l" defTabSz="914188" rtl="0" eaLnBrk="1" latinLnBrk="0" hangingPunct="1">
                        <a:defRPr kumimoji="1" sz="1801" kern="1200">
                          <a:solidFill>
                            <a:schemeClr val="dk1"/>
                          </a:solidFill>
                          <a:latin typeface="Tw Cen MT" panose="020B0602020104020603"/>
                        </a:defRPr>
                      </a:lvl2pPr>
                      <a:lvl3pPr marL="914188" algn="l" defTabSz="914188" rtl="0" eaLnBrk="1" latinLnBrk="0" hangingPunct="1">
                        <a:defRPr kumimoji="1" sz="1801" kern="1200">
                          <a:solidFill>
                            <a:schemeClr val="dk1"/>
                          </a:solidFill>
                          <a:latin typeface="Tw Cen MT" panose="020B0602020104020603"/>
                        </a:defRPr>
                      </a:lvl3pPr>
                      <a:lvl4pPr marL="1371282" algn="l" defTabSz="914188" rtl="0" eaLnBrk="1" latinLnBrk="0" hangingPunct="1">
                        <a:defRPr kumimoji="1" sz="1801" kern="1200">
                          <a:solidFill>
                            <a:schemeClr val="dk1"/>
                          </a:solidFill>
                          <a:latin typeface="Tw Cen MT" panose="020B0602020104020603"/>
                        </a:defRPr>
                      </a:lvl4pPr>
                      <a:lvl5pPr marL="1828371" algn="l" defTabSz="914188" rtl="0" eaLnBrk="1" latinLnBrk="0" hangingPunct="1">
                        <a:defRPr kumimoji="1" sz="1801" kern="1200">
                          <a:solidFill>
                            <a:schemeClr val="dk1"/>
                          </a:solidFill>
                          <a:latin typeface="Tw Cen MT" panose="020B0602020104020603"/>
                        </a:defRPr>
                      </a:lvl5pPr>
                      <a:lvl6pPr marL="2285468" algn="l" defTabSz="914188" rtl="0" eaLnBrk="1" latinLnBrk="0" hangingPunct="1">
                        <a:defRPr kumimoji="1" sz="1801" kern="1200">
                          <a:solidFill>
                            <a:schemeClr val="dk1"/>
                          </a:solidFill>
                          <a:latin typeface="Tw Cen MT" panose="020B0602020104020603"/>
                        </a:defRPr>
                      </a:lvl6pPr>
                      <a:lvl7pPr marL="2742558" algn="l" defTabSz="914188" rtl="0" eaLnBrk="1" latinLnBrk="0" hangingPunct="1">
                        <a:defRPr kumimoji="1" sz="1801" kern="1200">
                          <a:solidFill>
                            <a:schemeClr val="dk1"/>
                          </a:solidFill>
                          <a:latin typeface="Tw Cen MT" panose="020B0602020104020603"/>
                        </a:defRPr>
                      </a:lvl7pPr>
                      <a:lvl8pPr marL="3199652" algn="l" defTabSz="914188" rtl="0" eaLnBrk="1" latinLnBrk="0" hangingPunct="1">
                        <a:defRPr kumimoji="1" sz="1801" kern="1200">
                          <a:solidFill>
                            <a:schemeClr val="dk1"/>
                          </a:solidFill>
                          <a:latin typeface="Tw Cen MT" panose="020B0602020104020603"/>
                        </a:defRPr>
                      </a:lvl8pPr>
                      <a:lvl9pPr marL="3656746" algn="l" defTabSz="914188" rtl="0" eaLnBrk="1" latinLnBrk="0" hangingPunct="1">
                        <a:defRPr kumimoji="1" sz="1801" kern="1200">
                          <a:solidFill>
                            <a:schemeClr val="dk1"/>
                          </a:solidFill>
                          <a:latin typeface="Tw Cen MT" panose="020B0602020104020603"/>
                        </a:defRPr>
                      </a:lvl9pPr>
                    </a:lstStyle>
                    <a:p>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139563" marR="139563" marT="69782" marB="6978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FA3EE">
                        <a:tint val="40000"/>
                      </a:srgbClr>
                    </a:solidFill>
                  </a:tcPr>
                </a:tc>
                <a:tc>
                  <a:txBody>
                    <a:bodyPr/>
                    <a:lstStyle>
                      <a:lvl1pPr marL="0" algn="l" defTabSz="914188" rtl="0" eaLnBrk="1" latinLnBrk="0" hangingPunct="1">
                        <a:defRPr kumimoji="1" sz="1801" kern="1200">
                          <a:solidFill>
                            <a:schemeClr val="dk1"/>
                          </a:solidFill>
                          <a:latin typeface="Tw Cen MT" panose="020B0602020104020603"/>
                        </a:defRPr>
                      </a:lvl1pPr>
                      <a:lvl2pPr marL="457094" algn="l" defTabSz="914188" rtl="0" eaLnBrk="1" latinLnBrk="0" hangingPunct="1">
                        <a:defRPr kumimoji="1" sz="1801" kern="1200">
                          <a:solidFill>
                            <a:schemeClr val="dk1"/>
                          </a:solidFill>
                          <a:latin typeface="Tw Cen MT" panose="020B0602020104020603"/>
                        </a:defRPr>
                      </a:lvl2pPr>
                      <a:lvl3pPr marL="914188" algn="l" defTabSz="914188" rtl="0" eaLnBrk="1" latinLnBrk="0" hangingPunct="1">
                        <a:defRPr kumimoji="1" sz="1801" kern="1200">
                          <a:solidFill>
                            <a:schemeClr val="dk1"/>
                          </a:solidFill>
                          <a:latin typeface="Tw Cen MT" panose="020B0602020104020603"/>
                        </a:defRPr>
                      </a:lvl3pPr>
                      <a:lvl4pPr marL="1371282" algn="l" defTabSz="914188" rtl="0" eaLnBrk="1" latinLnBrk="0" hangingPunct="1">
                        <a:defRPr kumimoji="1" sz="1801" kern="1200">
                          <a:solidFill>
                            <a:schemeClr val="dk1"/>
                          </a:solidFill>
                          <a:latin typeface="Tw Cen MT" panose="020B0602020104020603"/>
                        </a:defRPr>
                      </a:lvl4pPr>
                      <a:lvl5pPr marL="1828371" algn="l" defTabSz="914188" rtl="0" eaLnBrk="1" latinLnBrk="0" hangingPunct="1">
                        <a:defRPr kumimoji="1" sz="1801" kern="1200">
                          <a:solidFill>
                            <a:schemeClr val="dk1"/>
                          </a:solidFill>
                          <a:latin typeface="Tw Cen MT" panose="020B0602020104020603"/>
                        </a:defRPr>
                      </a:lvl5pPr>
                      <a:lvl6pPr marL="2285468" algn="l" defTabSz="914188" rtl="0" eaLnBrk="1" latinLnBrk="0" hangingPunct="1">
                        <a:defRPr kumimoji="1" sz="1801" kern="1200">
                          <a:solidFill>
                            <a:schemeClr val="dk1"/>
                          </a:solidFill>
                          <a:latin typeface="Tw Cen MT" panose="020B0602020104020603"/>
                        </a:defRPr>
                      </a:lvl6pPr>
                      <a:lvl7pPr marL="2742558" algn="l" defTabSz="914188" rtl="0" eaLnBrk="1" latinLnBrk="0" hangingPunct="1">
                        <a:defRPr kumimoji="1" sz="1801" kern="1200">
                          <a:solidFill>
                            <a:schemeClr val="dk1"/>
                          </a:solidFill>
                          <a:latin typeface="Tw Cen MT" panose="020B0602020104020603"/>
                        </a:defRPr>
                      </a:lvl7pPr>
                      <a:lvl8pPr marL="3199652" algn="l" defTabSz="914188" rtl="0" eaLnBrk="1" latinLnBrk="0" hangingPunct="1">
                        <a:defRPr kumimoji="1" sz="1801" kern="1200">
                          <a:solidFill>
                            <a:schemeClr val="dk1"/>
                          </a:solidFill>
                          <a:latin typeface="Tw Cen MT" panose="020B0602020104020603"/>
                        </a:defRPr>
                      </a:lvl8pPr>
                      <a:lvl9pPr marL="3656746" algn="l" defTabSz="914188" rtl="0" eaLnBrk="1" latinLnBrk="0" hangingPunct="1">
                        <a:defRPr kumimoji="1" sz="1801" kern="1200">
                          <a:solidFill>
                            <a:schemeClr val="dk1"/>
                          </a:solidFill>
                          <a:latin typeface="Tw Cen MT" panose="020B0602020104020603"/>
                        </a:defRPr>
                      </a:lvl9pPr>
                    </a:lstStyle>
                    <a:p>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139563" marR="139563" marT="69782" marB="6978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FA3EE">
                        <a:tint val="40000"/>
                      </a:srgbClr>
                    </a:solidFill>
                  </a:tcPr>
                </a:tc>
                <a:tc>
                  <a:txBody>
                    <a:bodyPr/>
                    <a:lstStyle>
                      <a:lvl1pPr marL="0" algn="l" defTabSz="914188" rtl="0" eaLnBrk="1" latinLnBrk="0" hangingPunct="1">
                        <a:defRPr kumimoji="1" sz="1801" kern="1200">
                          <a:solidFill>
                            <a:schemeClr val="dk1"/>
                          </a:solidFill>
                          <a:latin typeface="Tw Cen MT" panose="020B0602020104020603"/>
                        </a:defRPr>
                      </a:lvl1pPr>
                      <a:lvl2pPr marL="457094" algn="l" defTabSz="914188" rtl="0" eaLnBrk="1" latinLnBrk="0" hangingPunct="1">
                        <a:defRPr kumimoji="1" sz="1801" kern="1200">
                          <a:solidFill>
                            <a:schemeClr val="dk1"/>
                          </a:solidFill>
                          <a:latin typeface="Tw Cen MT" panose="020B0602020104020603"/>
                        </a:defRPr>
                      </a:lvl2pPr>
                      <a:lvl3pPr marL="914188" algn="l" defTabSz="914188" rtl="0" eaLnBrk="1" latinLnBrk="0" hangingPunct="1">
                        <a:defRPr kumimoji="1" sz="1801" kern="1200">
                          <a:solidFill>
                            <a:schemeClr val="dk1"/>
                          </a:solidFill>
                          <a:latin typeface="Tw Cen MT" panose="020B0602020104020603"/>
                        </a:defRPr>
                      </a:lvl3pPr>
                      <a:lvl4pPr marL="1371282" algn="l" defTabSz="914188" rtl="0" eaLnBrk="1" latinLnBrk="0" hangingPunct="1">
                        <a:defRPr kumimoji="1" sz="1801" kern="1200">
                          <a:solidFill>
                            <a:schemeClr val="dk1"/>
                          </a:solidFill>
                          <a:latin typeface="Tw Cen MT" panose="020B0602020104020603"/>
                        </a:defRPr>
                      </a:lvl4pPr>
                      <a:lvl5pPr marL="1828371" algn="l" defTabSz="914188" rtl="0" eaLnBrk="1" latinLnBrk="0" hangingPunct="1">
                        <a:defRPr kumimoji="1" sz="1801" kern="1200">
                          <a:solidFill>
                            <a:schemeClr val="dk1"/>
                          </a:solidFill>
                          <a:latin typeface="Tw Cen MT" panose="020B0602020104020603"/>
                        </a:defRPr>
                      </a:lvl5pPr>
                      <a:lvl6pPr marL="2285468" algn="l" defTabSz="914188" rtl="0" eaLnBrk="1" latinLnBrk="0" hangingPunct="1">
                        <a:defRPr kumimoji="1" sz="1801" kern="1200">
                          <a:solidFill>
                            <a:schemeClr val="dk1"/>
                          </a:solidFill>
                          <a:latin typeface="Tw Cen MT" panose="020B0602020104020603"/>
                        </a:defRPr>
                      </a:lvl6pPr>
                      <a:lvl7pPr marL="2742558" algn="l" defTabSz="914188" rtl="0" eaLnBrk="1" latinLnBrk="0" hangingPunct="1">
                        <a:defRPr kumimoji="1" sz="1801" kern="1200">
                          <a:solidFill>
                            <a:schemeClr val="dk1"/>
                          </a:solidFill>
                          <a:latin typeface="Tw Cen MT" panose="020B0602020104020603"/>
                        </a:defRPr>
                      </a:lvl7pPr>
                      <a:lvl8pPr marL="3199652" algn="l" defTabSz="914188" rtl="0" eaLnBrk="1" latinLnBrk="0" hangingPunct="1">
                        <a:defRPr kumimoji="1" sz="1801" kern="1200">
                          <a:solidFill>
                            <a:schemeClr val="dk1"/>
                          </a:solidFill>
                          <a:latin typeface="Tw Cen MT" panose="020B0602020104020603"/>
                        </a:defRPr>
                      </a:lvl8pPr>
                      <a:lvl9pPr marL="3656746" algn="l" defTabSz="914188" rtl="0" eaLnBrk="1" latinLnBrk="0" hangingPunct="1">
                        <a:defRPr kumimoji="1" sz="1801" kern="1200">
                          <a:solidFill>
                            <a:schemeClr val="dk1"/>
                          </a:solidFill>
                          <a:latin typeface="Tw Cen MT" panose="020B0602020104020603"/>
                        </a:defRPr>
                      </a:lvl9pPr>
                    </a:lstStyle>
                    <a:p>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139563" marR="139563" marT="69782" marB="6978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FA3EE">
                        <a:tint val="40000"/>
                      </a:srgbClr>
                    </a:solidFill>
                  </a:tcPr>
                </a:tc>
                <a:tc>
                  <a:txBody>
                    <a:bodyPr/>
                    <a:lstStyle>
                      <a:lvl1pPr marL="0" algn="l" defTabSz="914188" rtl="0" eaLnBrk="1" latinLnBrk="0" hangingPunct="1">
                        <a:defRPr kumimoji="1" sz="1801" kern="1200">
                          <a:solidFill>
                            <a:schemeClr val="dk1"/>
                          </a:solidFill>
                          <a:latin typeface="Tw Cen MT" panose="020B0602020104020603"/>
                        </a:defRPr>
                      </a:lvl1pPr>
                      <a:lvl2pPr marL="457094" algn="l" defTabSz="914188" rtl="0" eaLnBrk="1" latinLnBrk="0" hangingPunct="1">
                        <a:defRPr kumimoji="1" sz="1801" kern="1200">
                          <a:solidFill>
                            <a:schemeClr val="dk1"/>
                          </a:solidFill>
                          <a:latin typeface="Tw Cen MT" panose="020B0602020104020603"/>
                        </a:defRPr>
                      </a:lvl2pPr>
                      <a:lvl3pPr marL="914188" algn="l" defTabSz="914188" rtl="0" eaLnBrk="1" latinLnBrk="0" hangingPunct="1">
                        <a:defRPr kumimoji="1" sz="1801" kern="1200">
                          <a:solidFill>
                            <a:schemeClr val="dk1"/>
                          </a:solidFill>
                          <a:latin typeface="Tw Cen MT" panose="020B0602020104020603"/>
                        </a:defRPr>
                      </a:lvl3pPr>
                      <a:lvl4pPr marL="1371282" algn="l" defTabSz="914188" rtl="0" eaLnBrk="1" latinLnBrk="0" hangingPunct="1">
                        <a:defRPr kumimoji="1" sz="1801" kern="1200">
                          <a:solidFill>
                            <a:schemeClr val="dk1"/>
                          </a:solidFill>
                          <a:latin typeface="Tw Cen MT" panose="020B0602020104020603"/>
                        </a:defRPr>
                      </a:lvl4pPr>
                      <a:lvl5pPr marL="1828371" algn="l" defTabSz="914188" rtl="0" eaLnBrk="1" latinLnBrk="0" hangingPunct="1">
                        <a:defRPr kumimoji="1" sz="1801" kern="1200">
                          <a:solidFill>
                            <a:schemeClr val="dk1"/>
                          </a:solidFill>
                          <a:latin typeface="Tw Cen MT" panose="020B0602020104020603"/>
                        </a:defRPr>
                      </a:lvl5pPr>
                      <a:lvl6pPr marL="2285468" algn="l" defTabSz="914188" rtl="0" eaLnBrk="1" latinLnBrk="0" hangingPunct="1">
                        <a:defRPr kumimoji="1" sz="1801" kern="1200">
                          <a:solidFill>
                            <a:schemeClr val="dk1"/>
                          </a:solidFill>
                          <a:latin typeface="Tw Cen MT" panose="020B0602020104020603"/>
                        </a:defRPr>
                      </a:lvl6pPr>
                      <a:lvl7pPr marL="2742558" algn="l" defTabSz="914188" rtl="0" eaLnBrk="1" latinLnBrk="0" hangingPunct="1">
                        <a:defRPr kumimoji="1" sz="1801" kern="1200">
                          <a:solidFill>
                            <a:schemeClr val="dk1"/>
                          </a:solidFill>
                          <a:latin typeface="Tw Cen MT" panose="020B0602020104020603"/>
                        </a:defRPr>
                      </a:lvl7pPr>
                      <a:lvl8pPr marL="3199652" algn="l" defTabSz="914188" rtl="0" eaLnBrk="1" latinLnBrk="0" hangingPunct="1">
                        <a:defRPr kumimoji="1" sz="1801" kern="1200">
                          <a:solidFill>
                            <a:schemeClr val="dk1"/>
                          </a:solidFill>
                          <a:latin typeface="Tw Cen MT" panose="020B0602020104020603"/>
                        </a:defRPr>
                      </a:lvl8pPr>
                      <a:lvl9pPr marL="3656746" algn="l" defTabSz="914188" rtl="0" eaLnBrk="1" latinLnBrk="0" hangingPunct="1">
                        <a:defRPr kumimoji="1" sz="1801" kern="1200">
                          <a:solidFill>
                            <a:schemeClr val="dk1"/>
                          </a:solidFill>
                          <a:latin typeface="Tw Cen MT" panose="020B0602020104020603"/>
                        </a:defRPr>
                      </a:lvl9pPr>
                    </a:lstStyle>
                    <a:p>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139563" marR="139563" marT="69782" marB="6978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FA3EE">
                        <a:tint val="40000"/>
                      </a:srgbClr>
                    </a:solidFill>
                  </a:tcPr>
                </a:tc>
                <a:tc>
                  <a:txBody>
                    <a:bodyPr/>
                    <a:lstStyle>
                      <a:lvl1pPr marL="0" algn="l" defTabSz="914188" rtl="0" eaLnBrk="1" latinLnBrk="0" hangingPunct="1">
                        <a:defRPr kumimoji="1" sz="1801" kern="1200">
                          <a:solidFill>
                            <a:schemeClr val="dk1"/>
                          </a:solidFill>
                          <a:latin typeface="Tw Cen MT" panose="020B0602020104020603"/>
                        </a:defRPr>
                      </a:lvl1pPr>
                      <a:lvl2pPr marL="457094" algn="l" defTabSz="914188" rtl="0" eaLnBrk="1" latinLnBrk="0" hangingPunct="1">
                        <a:defRPr kumimoji="1" sz="1801" kern="1200">
                          <a:solidFill>
                            <a:schemeClr val="dk1"/>
                          </a:solidFill>
                          <a:latin typeface="Tw Cen MT" panose="020B0602020104020603"/>
                        </a:defRPr>
                      </a:lvl2pPr>
                      <a:lvl3pPr marL="914188" algn="l" defTabSz="914188" rtl="0" eaLnBrk="1" latinLnBrk="0" hangingPunct="1">
                        <a:defRPr kumimoji="1" sz="1801" kern="1200">
                          <a:solidFill>
                            <a:schemeClr val="dk1"/>
                          </a:solidFill>
                          <a:latin typeface="Tw Cen MT" panose="020B0602020104020603"/>
                        </a:defRPr>
                      </a:lvl3pPr>
                      <a:lvl4pPr marL="1371282" algn="l" defTabSz="914188" rtl="0" eaLnBrk="1" latinLnBrk="0" hangingPunct="1">
                        <a:defRPr kumimoji="1" sz="1801" kern="1200">
                          <a:solidFill>
                            <a:schemeClr val="dk1"/>
                          </a:solidFill>
                          <a:latin typeface="Tw Cen MT" panose="020B0602020104020603"/>
                        </a:defRPr>
                      </a:lvl4pPr>
                      <a:lvl5pPr marL="1828371" algn="l" defTabSz="914188" rtl="0" eaLnBrk="1" latinLnBrk="0" hangingPunct="1">
                        <a:defRPr kumimoji="1" sz="1801" kern="1200">
                          <a:solidFill>
                            <a:schemeClr val="dk1"/>
                          </a:solidFill>
                          <a:latin typeface="Tw Cen MT" panose="020B0602020104020603"/>
                        </a:defRPr>
                      </a:lvl5pPr>
                      <a:lvl6pPr marL="2285468" algn="l" defTabSz="914188" rtl="0" eaLnBrk="1" latinLnBrk="0" hangingPunct="1">
                        <a:defRPr kumimoji="1" sz="1801" kern="1200">
                          <a:solidFill>
                            <a:schemeClr val="dk1"/>
                          </a:solidFill>
                          <a:latin typeface="Tw Cen MT" panose="020B0602020104020603"/>
                        </a:defRPr>
                      </a:lvl6pPr>
                      <a:lvl7pPr marL="2742558" algn="l" defTabSz="914188" rtl="0" eaLnBrk="1" latinLnBrk="0" hangingPunct="1">
                        <a:defRPr kumimoji="1" sz="1801" kern="1200">
                          <a:solidFill>
                            <a:schemeClr val="dk1"/>
                          </a:solidFill>
                          <a:latin typeface="Tw Cen MT" panose="020B0602020104020603"/>
                        </a:defRPr>
                      </a:lvl7pPr>
                      <a:lvl8pPr marL="3199652" algn="l" defTabSz="914188" rtl="0" eaLnBrk="1" latinLnBrk="0" hangingPunct="1">
                        <a:defRPr kumimoji="1" sz="1801" kern="1200">
                          <a:solidFill>
                            <a:schemeClr val="dk1"/>
                          </a:solidFill>
                          <a:latin typeface="Tw Cen MT" panose="020B0602020104020603"/>
                        </a:defRPr>
                      </a:lvl8pPr>
                      <a:lvl9pPr marL="3656746" algn="l" defTabSz="914188" rtl="0" eaLnBrk="1" latinLnBrk="0" hangingPunct="1">
                        <a:defRPr kumimoji="1" sz="1801" kern="1200">
                          <a:solidFill>
                            <a:schemeClr val="dk1"/>
                          </a:solidFill>
                          <a:latin typeface="Tw Cen MT" panose="020B0602020104020603"/>
                        </a:defRPr>
                      </a:lvl9pPr>
                    </a:lstStyle>
                    <a:p>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139563" marR="139563" marT="69782" marB="6978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FA3EE">
                        <a:tint val="40000"/>
                      </a:srgbClr>
                    </a:solidFill>
                  </a:tcPr>
                </a:tc>
                <a:tc>
                  <a:txBody>
                    <a:bodyPr/>
                    <a:lstStyle>
                      <a:lvl1pPr marL="0" algn="l" defTabSz="914188" rtl="0" eaLnBrk="1" latinLnBrk="0" hangingPunct="1">
                        <a:defRPr kumimoji="1" sz="1801" kern="1200">
                          <a:solidFill>
                            <a:schemeClr val="dk1"/>
                          </a:solidFill>
                          <a:latin typeface="Tw Cen MT" panose="020B0602020104020603"/>
                        </a:defRPr>
                      </a:lvl1pPr>
                      <a:lvl2pPr marL="457094" algn="l" defTabSz="914188" rtl="0" eaLnBrk="1" latinLnBrk="0" hangingPunct="1">
                        <a:defRPr kumimoji="1" sz="1801" kern="1200">
                          <a:solidFill>
                            <a:schemeClr val="dk1"/>
                          </a:solidFill>
                          <a:latin typeface="Tw Cen MT" panose="020B0602020104020603"/>
                        </a:defRPr>
                      </a:lvl2pPr>
                      <a:lvl3pPr marL="914188" algn="l" defTabSz="914188" rtl="0" eaLnBrk="1" latinLnBrk="0" hangingPunct="1">
                        <a:defRPr kumimoji="1" sz="1801" kern="1200">
                          <a:solidFill>
                            <a:schemeClr val="dk1"/>
                          </a:solidFill>
                          <a:latin typeface="Tw Cen MT" panose="020B0602020104020603"/>
                        </a:defRPr>
                      </a:lvl3pPr>
                      <a:lvl4pPr marL="1371282" algn="l" defTabSz="914188" rtl="0" eaLnBrk="1" latinLnBrk="0" hangingPunct="1">
                        <a:defRPr kumimoji="1" sz="1801" kern="1200">
                          <a:solidFill>
                            <a:schemeClr val="dk1"/>
                          </a:solidFill>
                          <a:latin typeface="Tw Cen MT" panose="020B0602020104020603"/>
                        </a:defRPr>
                      </a:lvl4pPr>
                      <a:lvl5pPr marL="1828371" algn="l" defTabSz="914188" rtl="0" eaLnBrk="1" latinLnBrk="0" hangingPunct="1">
                        <a:defRPr kumimoji="1" sz="1801" kern="1200">
                          <a:solidFill>
                            <a:schemeClr val="dk1"/>
                          </a:solidFill>
                          <a:latin typeface="Tw Cen MT" panose="020B0602020104020603"/>
                        </a:defRPr>
                      </a:lvl5pPr>
                      <a:lvl6pPr marL="2285468" algn="l" defTabSz="914188" rtl="0" eaLnBrk="1" latinLnBrk="0" hangingPunct="1">
                        <a:defRPr kumimoji="1" sz="1801" kern="1200">
                          <a:solidFill>
                            <a:schemeClr val="dk1"/>
                          </a:solidFill>
                          <a:latin typeface="Tw Cen MT" panose="020B0602020104020603"/>
                        </a:defRPr>
                      </a:lvl6pPr>
                      <a:lvl7pPr marL="2742558" algn="l" defTabSz="914188" rtl="0" eaLnBrk="1" latinLnBrk="0" hangingPunct="1">
                        <a:defRPr kumimoji="1" sz="1801" kern="1200">
                          <a:solidFill>
                            <a:schemeClr val="dk1"/>
                          </a:solidFill>
                          <a:latin typeface="Tw Cen MT" panose="020B0602020104020603"/>
                        </a:defRPr>
                      </a:lvl7pPr>
                      <a:lvl8pPr marL="3199652" algn="l" defTabSz="914188" rtl="0" eaLnBrk="1" latinLnBrk="0" hangingPunct="1">
                        <a:defRPr kumimoji="1" sz="1801" kern="1200">
                          <a:solidFill>
                            <a:schemeClr val="dk1"/>
                          </a:solidFill>
                          <a:latin typeface="Tw Cen MT" panose="020B0602020104020603"/>
                        </a:defRPr>
                      </a:lvl8pPr>
                      <a:lvl9pPr marL="3656746" algn="l" defTabSz="914188" rtl="0" eaLnBrk="1" latinLnBrk="0" hangingPunct="1">
                        <a:defRPr kumimoji="1" sz="1801" kern="1200">
                          <a:solidFill>
                            <a:schemeClr val="dk1"/>
                          </a:solidFill>
                          <a:latin typeface="Tw Cen MT" panose="020B0602020104020603"/>
                        </a:defRPr>
                      </a:lvl9pPr>
                    </a:lstStyle>
                    <a:p>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139563" marR="139563" marT="69782" marB="6978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FA3EE">
                        <a:tint val="40000"/>
                      </a:srgbClr>
                    </a:solidFill>
                  </a:tcPr>
                </a:tc>
                <a:tc>
                  <a:txBody>
                    <a:bodyPr/>
                    <a:lstStyle>
                      <a:lvl1pPr marL="0" algn="l" defTabSz="914188" rtl="0" eaLnBrk="1" latinLnBrk="0" hangingPunct="1">
                        <a:defRPr kumimoji="1" sz="1801" kern="1200">
                          <a:solidFill>
                            <a:schemeClr val="dk1"/>
                          </a:solidFill>
                          <a:latin typeface="Tw Cen MT" panose="020B0602020104020603"/>
                        </a:defRPr>
                      </a:lvl1pPr>
                      <a:lvl2pPr marL="457094" algn="l" defTabSz="914188" rtl="0" eaLnBrk="1" latinLnBrk="0" hangingPunct="1">
                        <a:defRPr kumimoji="1" sz="1801" kern="1200">
                          <a:solidFill>
                            <a:schemeClr val="dk1"/>
                          </a:solidFill>
                          <a:latin typeface="Tw Cen MT" panose="020B0602020104020603"/>
                        </a:defRPr>
                      </a:lvl2pPr>
                      <a:lvl3pPr marL="914188" algn="l" defTabSz="914188" rtl="0" eaLnBrk="1" latinLnBrk="0" hangingPunct="1">
                        <a:defRPr kumimoji="1" sz="1801" kern="1200">
                          <a:solidFill>
                            <a:schemeClr val="dk1"/>
                          </a:solidFill>
                          <a:latin typeface="Tw Cen MT" panose="020B0602020104020603"/>
                        </a:defRPr>
                      </a:lvl3pPr>
                      <a:lvl4pPr marL="1371282" algn="l" defTabSz="914188" rtl="0" eaLnBrk="1" latinLnBrk="0" hangingPunct="1">
                        <a:defRPr kumimoji="1" sz="1801" kern="1200">
                          <a:solidFill>
                            <a:schemeClr val="dk1"/>
                          </a:solidFill>
                          <a:latin typeface="Tw Cen MT" panose="020B0602020104020603"/>
                        </a:defRPr>
                      </a:lvl4pPr>
                      <a:lvl5pPr marL="1828371" algn="l" defTabSz="914188" rtl="0" eaLnBrk="1" latinLnBrk="0" hangingPunct="1">
                        <a:defRPr kumimoji="1" sz="1801" kern="1200">
                          <a:solidFill>
                            <a:schemeClr val="dk1"/>
                          </a:solidFill>
                          <a:latin typeface="Tw Cen MT" panose="020B0602020104020603"/>
                        </a:defRPr>
                      </a:lvl5pPr>
                      <a:lvl6pPr marL="2285468" algn="l" defTabSz="914188" rtl="0" eaLnBrk="1" latinLnBrk="0" hangingPunct="1">
                        <a:defRPr kumimoji="1" sz="1801" kern="1200">
                          <a:solidFill>
                            <a:schemeClr val="dk1"/>
                          </a:solidFill>
                          <a:latin typeface="Tw Cen MT" panose="020B0602020104020603"/>
                        </a:defRPr>
                      </a:lvl6pPr>
                      <a:lvl7pPr marL="2742558" algn="l" defTabSz="914188" rtl="0" eaLnBrk="1" latinLnBrk="0" hangingPunct="1">
                        <a:defRPr kumimoji="1" sz="1801" kern="1200">
                          <a:solidFill>
                            <a:schemeClr val="dk1"/>
                          </a:solidFill>
                          <a:latin typeface="Tw Cen MT" panose="020B0602020104020603"/>
                        </a:defRPr>
                      </a:lvl7pPr>
                      <a:lvl8pPr marL="3199652" algn="l" defTabSz="914188" rtl="0" eaLnBrk="1" latinLnBrk="0" hangingPunct="1">
                        <a:defRPr kumimoji="1" sz="1801" kern="1200">
                          <a:solidFill>
                            <a:schemeClr val="dk1"/>
                          </a:solidFill>
                          <a:latin typeface="Tw Cen MT" panose="020B0602020104020603"/>
                        </a:defRPr>
                      </a:lvl8pPr>
                      <a:lvl9pPr marL="3656746" algn="l" defTabSz="914188" rtl="0" eaLnBrk="1" latinLnBrk="0" hangingPunct="1">
                        <a:defRPr kumimoji="1" sz="1801" kern="1200">
                          <a:solidFill>
                            <a:schemeClr val="dk1"/>
                          </a:solidFill>
                          <a:latin typeface="Tw Cen MT" panose="020B0602020104020603"/>
                        </a:defRPr>
                      </a:lvl9pPr>
                    </a:lstStyle>
                    <a:p>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139563" marR="139563" marT="69782" marB="6978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FA3EE">
                        <a:tint val="40000"/>
                      </a:srgbClr>
                    </a:solidFill>
                  </a:tcPr>
                </a:tc>
                <a:tc>
                  <a:txBody>
                    <a:bodyPr/>
                    <a:lstStyle>
                      <a:lvl1pPr marL="0" algn="l" defTabSz="914188" rtl="0" eaLnBrk="1" latinLnBrk="0" hangingPunct="1">
                        <a:defRPr kumimoji="1" sz="1801" kern="1200">
                          <a:solidFill>
                            <a:schemeClr val="dk1"/>
                          </a:solidFill>
                          <a:latin typeface="Tw Cen MT" panose="020B0602020104020603"/>
                        </a:defRPr>
                      </a:lvl1pPr>
                      <a:lvl2pPr marL="457094" algn="l" defTabSz="914188" rtl="0" eaLnBrk="1" latinLnBrk="0" hangingPunct="1">
                        <a:defRPr kumimoji="1" sz="1801" kern="1200">
                          <a:solidFill>
                            <a:schemeClr val="dk1"/>
                          </a:solidFill>
                          <a:latin typeface="Tw Cen MT" panose="020B0602020104020603"/>
                        </a:defRPr>
                      </a:lvl2pPr>
                      <a:lvl3pPr marL="914188" algn="l" defTabSz="914188" rtl="0" eaLnBrk="1" latinLnBrk="0" hangingPunct="1">
                        <a:defRPr kumimoji="1" sz="1801" kern="1200">
                          <a:solidFill>
                            <a:schemeClr val="dk1"/>
                          </a:solidFill>
                          <a:latin typeface="Tw Cen MT" panose="020B0602020104020603"/>
                        </a:defRPr>
                      </a:lvl3pPr>
                      <a:lvl4pPr marL="1371282" algn="l" defTabSz="914188" rtl="0" eaLnBrk="1" latinLnBrk="0" hangingPunct="1">
                        <a:defRPr kumimoji="1" sz="1801" kern="1200">
                          <a:solidFill>
                            <a:schemeClr val="dk1"/>
                          </a:solidFill>
                          <a:latin typeface="Tw Cen MT" panose="020B0602020104020603"/>
                        </a:defRPr>
                      </a:lvl4pPr>
                      <a:lvl5pPr marL="1828371" algn="l" defTabSz="914188" rtl="0" eaLnBrk="1" latinLnBrk="0" hangingPunct="1">
                        <a:defRPr kumimoji="1" sz="1801" kern="1200">
                          <a:solidFill>
                            <a:schemeClr val="dk1"/>
                          </a:solidFill>
                          <a:latin typeface="Tw Cen MT" panose="020B0602020104020603"/>
                        </a:defRPr>
                      </a:lvl5pPr>
                      <a:lvl6pPr marL="2285468" algn="l" defTabSz="914188" rtl="0" eaLnBrk="1" latinLnBrk="0" hangingPunct="1">
                        <a:defRPr kumimoji="1" sz="1801" kern="1200">
                          <a:solidFill>
                            <a:schemeClr val="dk1"/>
                          </a:solidFill>
                          <a:latin typeface="Tw Cen MT" panose="020B0602020104020603"/>
                        </a:defRPr>
                      </a:lvl6pPr>
                      <a:lvl7pPr marL="2742558" algn="l" defTabSz="914188" rtl="0" eaLnBrk="1" latinLnBrk="0" hangingPunct="1">
                        <a:defRPr kumimoji="1" sz="1801" kern="1200">
                          <a:solidFill>
                            <a:schemeClr val="dk1"/>
                          </a:solidFill>
                          <a:latin typeface="Tw Cen MT" panose="020B0602020104020603"/>
                        </a:defRPr>
                      </a:lvl7pPr>
                      <a:lvl8pPr marL="3199652" algn="l" defTabSz="914188" rtl="0" eaLnBrk="1" latinLnBrk="0" hangingPunct="1">
                        <a:defRPr kumimoji="1" sz="1801" kern="1200">
                          <a:solidFill>
                            <a:schemeClr val="dk1"/>
                          </a:solidFill>
                          <a:latin typeface="Tw Cen MT" panose="020B0602020104020603"/>
                        </a:defRPr>
                      </a:lvl8pPr>
                      <a:lvl9pPr marL="3656746" algn="l" defTabSz="914188" rtl="0" eaLnBrk="1" latinLnBrk="0" hangingPunct="1">
                        <a:defRPr kumimoji="1" sz="1801" kern="1200">
                          <a:solidFill>
                            <a:schemeClr val="dk1"/>
                          </a:solidFill>
                          <a:latin typeface="Tw Cen MT" panose="020B0602020104020603"/>
                        </a:defRPr>
                      </a:lvl9pPr>
                    </a:lstStyle>
                    <a:p>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139563" marR="139563" marT="69782" marB="6978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FA3EE">
                        <a:tint val="40000"/>
                      </a:srgbClr>
                    </a:solidFill>
                  </a:tcPr>
                </a:tc>
                <a:tc>
                  <a:txBody>
                    <a:bodyPr/>
                    <a:lstStyle>
                      <a:lvl1pPr marL="0" algn="l" defTabSz="914188" rtl="0" eaLnBrk="1" latinLnBrk="0" hangingPunct="1">
                        <a:defRPr kumimoji="1" sz="1801" kern="1200">
                          <a:solidFill>
                            <a:schemeClr val="dk1"/>
                          </a:solidFill>
                          <a:latin typeface="Tw Cen MT" panose="020B0602020104020603"/>
                        </a:defRPr>
                      </a:lvl1pPr>
                      <a:lvl2pPr marL="457094" algn="l" defTabSz="914188" rtl="0" eaLnBrk="1" latinLnBrk="0" hangingPunct="1">
                        <a:defRPr kumimoji="1" sz="1801" kern="1200">
                          <a:solidFill>
                            <a:schemeClr val="dk1"/>
                          </a:solidFill>
                          <a:latin typeface="Tw Cen MT" panose="020B0602020104020603"/>
                        </a:defRPr>
                      </a:lvl2pPr>
                      <a:lvl3pPr marL="914188" algn="l" defTabSz="914188" rtl="0" eaLnBrk="1" latinLnBrk="0" hangingPunct="1">
                        <a:defRPr kumimoji="1" sz="1801" kern="1200">
                          <a:solidFill>
                            <a:schemeClr val="dk1"/>
                          </a:solidFill>
                          <a:latin typeface="Tw Cen MT" panose="020B0602020104020603"/>
                        </a:defRPr>
                      </a:lvl3pPr>
                      <a:lvl4pPr marL="1371282" algn="l" defTabSz="914188" rtl="0" eaLnBrk="1" latinLnBrk="0" hangingPunct="1">
                        <a:defRPr kumimoji="1" sz="1801" kern="1200">
                          <a:solidFill>
                            <a:schemeClr val="dk1"/>
                          </a:solidFill>
                          <a:latin typeface="Tw Cen MT" panose="020B0602020104020603"/>
                        </a:defRPr>
                      </a:lvl4pPr>
                      <a:lvl5pPr marL="1828371" algn="l" defTabSz="914188" rtl="0" eaLnBrk="1" latinLnBrk="0" hangingPunct="1">
                        <a:defRPr kumimoji="1" sz="1801" kern="1200">
                          <a:solidFill>
                            <a:schemeClr val="dk1"/>
                          </a:solidFill>
                          <a:latin typeface="Tw Cen MT" panose="020B0602020104020603"/>
                        </a:defRPr>
                      </a:lvl5pPr>
                      <a:lvl6pPr marL="2285468" algn="l" defTabSz="914188" rtl="0" eaLnBrk="1" latinLnBrk="0" hangingPunct="1">
                        <a:defRPr kumimoji="1" sz="1801" kern="1200">
                          <a:solidFill>
                            <a:schemeClr val="dk1"/>
                          </a:solidFill>
                          <a:latin typeface="Tw Cen MT" panose="020B0602020104020603"/>
                        </a:defRPr>
                      </a:lvl6pPr>
                      <a:lvl7pPr marL="2742558" algn="l" defTabSz="914188" rtl="0" eaLnBrk="1" latinLnBrk="0" hangingPunct="1">
                        <a:defRPr kumimoji="1" sz="1801" kern="1200">
                          <a:solidFill>
                            <a:schemeClr val="dk1"/>
                          </a:solidFill>
                          <a:latin typeface="Tw Cen MT" panose="020B0602020104020603"/>
                        </a:defRPr>
                      </a:lvl7pPr>
                      <a:lvl8pPr marL="3199652" algn="l" defTabSz="914188" rtl="0" eaLnBrk="1" latinLnBrk="0" hangingPunct="1">
                        <a:defRPr kumimoji="1" sz="1801" kern="1200">
                          <a:solidFill>
                            <a:schemeClr val="dk1"/>
                          </a:solidFill>
                          <a:latin typeface="Tw Cen MT" panose="020B0602020104020603"/>
                        </a:defRPr>
                      </a:lvl8pPr>
                      <a:lvl9pPr marL="3656746" algn="l" defTabSz="914188" rtl="0" eaLnBrk="1" latinLnBrk="0" hangingPunct="1">
                        <a:defRPr kumimoji="1" sz="1801" kern="1200">
                          <a:solidFill>
                            <a:schemeClr val="dk1"/>
                          </a:solidFill>
                          <a:latin typeface="Tw Cen MT" panose="020B0602020104020603"/>
                        </a:defRPr>
                      </a:lvl9pPr>
                    </a:lstStyle>
                    <a:p>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139563" marR="139563" marT="69782" marB="69782"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FA3EE">
                        <a:tint val="40000"/>
                      </a:srgbClr>
                    </a:solidFill>
                  </a:tcPr>
                </a:tc>
                <a:tc>
                  <a:txBody>
                    <a:bodyPr/>
                    <a:lstStyle>
                      <a:lvl1pPr marL="0" algn="l" defTabSz="914188" rtl="0" eaLnBrk="1" latinLnBrk="0" hangingPunct="1">
                        <a:defRPr kumimoji="1" sz="1801" kern="1200">
                          <a:solidFill>
                            <a:schemeClr val="dk1"/>
                          </a:solidFill>
                          <a:latin typeface="Tw Cen MT" panose="020B0602020104020603"/>
                        </a:defRPr>
                      </a:lvl1pPr>
                      <a:lvl2pPr marL="457094" algn="l" defTabSz="914188" rtl="0" eaLnBrk="1" latinLnBrk="0" hangingPunct="1">
                        <a:defRPr kumimoji="1" sz="1801" kern="1200">
                          <a:solidFill>
                            <a:schemeClr val="dk1"/>
                          </a:solidFill>
                          <a:latin typeface="Tw Cen MT" panose="020B0602020104020603"/>
                        </a:defRPr>
                      </a:lvl2pPr>
                      <a:lvl3pPr marL="914188" algn="l" defTabSz="914188" rtl="0" eaLnBrk="1" latinLnBrk="0" hangingPunct="1">
                        <a:defRPr kumimoji="1" sz="1801" kern="1200">
                          <a:solidFill>
                            <a:schemeClr val="dk1"/>
                          </a:solidFill>
                          <a:latin typeface="Tw Cen MT" panose="020B0602020104020603"/>
                        </a:defRPr>
                      </a:lvl3pPr>
                      <a:lvl4pPr marL="1371282" algn="l" defTabSz="914188" rtl="0" eaLnBrk="1" latinLnBrk="0" hangingPunct="1">
                        <a:defRPr kumimoji="1" sz="1801" kern="1200">
                          <a:solidFill>
                            <a:schemeClr val="dk1"/>
                          </a:solidFill>
                          <a:latin typeface="Tw Cen MT" panose="020B0602020104020603"/>
                        </a:defRPr>
                      </a:lvl4pPr>
                      <a:lvl5pPr marL="1828371" algn="l" defTabSz="914188" rtl="0" eaLnBrk="1" latinLnBrk="0" hangingPunct="1">
                        <a:defRPr kumimoji="1" sz="1801" kern="1200">
                          <a:solidFill>
                            <a:schemeClr val="dk1"/>
                          </a:solidFill>
                          <a:latin typeface="Tw Cen MT" panose="020B0602020104020603"/>
                        </a:defRPr>
                      </a:lvl5pPr>
                      <a:lvl6pPr marL="2285468" algn="l" defTabSz="914188" rtl="0" eaLnBrk="1" latinLnBrk="0" hangingPunct="1">
                        <a:defRPr kumimoji="1" sz="1801" kern="1200">
                          <a:solidFill>
                            <a:schemeClr val="dk1"/>
                          </a:solidFill>
                          <a:latin typeface="Tw Cen MT" panose="020B0602020104020603"/>
                        </a:defRPr>
                      </a:lvl6pPr>
                      <a:lvl7pPr marL="2742558" algn="l" defTabSz="914188" rtl="0" eaLnBrk="1" latinLnBrk="0" hangingPunct="1">
                        <a:defRPr kumimoji="1" sz="1801" kern="1200">
                          <a:solidFill>
                            <a:schemeClr val="dk1"/>
                          </a:solidFill>
                          <a:latin typeface="Tw Cen MT" panose="020B0602020104020603"/>
                        </a:defRPr>
                      </a:lvl7pPr>
                      <a:lvl8pPr marL="3199652" algn="l" defTabSz="914188" rtl="0" eaLnBrk="1" latinLnBrk="0" hangingPunct="1">
                        <a:defRPr kumimoji="1" sz="1801" kern="1200">
                          <a:solidFill>
                            <a:schemeClr val="dk1"/>
                          </a:solidFill>
                          <a:latin typeface="Tw Cen MT" panose="020B0602020104020603"/>
                        </a:defRPr>
                      </a:lvl8pPr>
                      <a:lvl9pPr marL="3656746" algn="l" defTabSz="914188" rtl="0" eaLnBrk="1" latinLnBrk="0" hangingPunct="1">
                        <a:defRPr kumimoji="1" sz="1801" kern="1200">
                          <a:solidFill>
                            <a:schemeClr val="dk1"/>
                          </a:solidFill>
                          <a:latin typeface="Tw Cen MT" panose="020B0602020104020603"/>
                        </a:defRPr>
                      </a:lvl9pPr>
                    </a:lstStyle>
                    <a:p>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139563" marR="139563" marT="69782" marB="69782"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FA3EE">
                        <a:tint val="40000"/>
                      </a:srgbClr>
                    </a:solidFill>
                  </a:tcPr>
                </a:tc>
                <a:tc>
                  <a:txBody>
                    <a:bodyPr/>
                    <a:lstStyle/>
                    <a:p>
                      <a:endParaRPr kumimoji="1" lang="ja-JP" altLang="en-US" sz="1400" b="0" dirty="0">
                        <a:latin typeface="Meiryo UI" panose="020B0604030504040204" pitchFamily="50" charset="-128"/>
                        <a:ea typeface="Meiryo UI" panose="020B0604030504040204" pitchFamily="50" charset="-128"/>
                        <a:cs typeface="Meiryo UI" panose="020B0604030504040204" pitchFamily="50" charset="-128"/>
                      </a:endParaRPr>
                    </a:p>
                  </a:txBody>
                  <a:tcPr marL="139563" marR="139563" marT="69782" marB="69782"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2FA3EE">
                        <a:tint val="40000"/>
                      </a:srgbClr>
                    </a:solidFill>
                  </a:tcPr>
                </a:tc>
                <a:extLst>
                  <a:ext uri="{0D108BD9-81ED-4DB2-BD59-A6C34878D82A}">
                    <a16:rowId xmlns="" xmlns:a16="http://schemas.microsoft.com/office/drawing/2014/main" val="10007"/>
                  </a:ext>
                </a:extLst>
              </a:tr>
            </a:tbl>
          </a:graphicData>
        </a:graphic>
      </p:graphicFrame>
      <p:sp>
        <p:nvSpPr>
          <p:cNvPr id="35" name="テキスト ボックス 34">
            <a:extLst>
              <a:ext uri="{FF2B5EF4-FFF2-40B4-BE49-F238E27FC236}">
                <a16:creationId xmlns="" xmlns:a16="http://schemas.microsoft.com/office/drawing/2014/main" id="{53AFB304-58EC-40ED-8407-3D106E2F7FFA}"/>
              </a:ext>
            </a:extLst>
          </p:cNvPr>
          <p:cNvSpPr txBox="1"/>
          <p:nvPr/>
        </p:nvSpPr>
        <p:spPr>
          <a:xfrm>
            <a:off x="1687747" y="4229489"/>
            <a:ext cx="3308598" cy="187872"/>
          </a:xfrm>
          <a:prstGeom prst="rect">
            <a:avLst/>
          </a:prstGeom>
          <a:noFill/>
        </p:spPr>
        <p:txBody>
          <a:bodyPr wrap="none" lIns="0" tIns="0" rIns="0" bIns="0" rtlCol="0" anchor="ctr">
            <a:spAutoFit/>
          </a:bodyPr>
          <a:lstStyle/>
          <a:p>
            <a:pPr defTabSz="697824">
              <a:defRPr/>
            </a:pPr>
            <a:r>
              <a:rPr kumimoji="0" lang="ja-JP" altLang="en-US" sz="12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■とんぼりリバーウォーク（湊町～太左衛門橋完成）</a:t>
            </a:r>
          </a:p>
        </p:txBody>
      </p:sp>
      <p:sp>
        <p:nvSpPr>
          <p:cNvPr id="36" name="テキスト ボックス 35">
            <a:extLst>
              <a:ext uri="{FF2B5EF4-FFF2-40B4-BE49-F238E27FC236}">
                <a16:creationId xmlns="" xmlns:a16="http://schemas.microsoft.com/office/drawing/2014/main" id="{A3E9312F-CF20-4FAC-A5B0-80CD33D9C4F3}"/>
              </a:ext>
            </a:extLst>
          </p:cNvPr>
          <p:cNvSpPr txBox="1"/>
          <p:nvPr/>
        </p:nvSpPr>
        <p:spPr>
          <a:xfrm>
            <a:off x="1642914" y="3297894"/>
            <a:ext cx="1466748" cy="187872"/>
          </a:xfrm>
          <a:prstGeom prst="rect">
            <a:avLst/>
          </a:prstGeom>
          <a:noFill/>
        </p:spPr>
        <p:txBody>
          <a:bodyPr wrap="none" lIns="0" tIns="0" rIns="0" bIns="0" rtlCol="0" anchor="ctr">
            <a:spAutoFit/>
          </a:bodyPr>
          <a:lstStyle/>
          <a:p>
            <a:pPr defTabSz="697824">
              <a:defRPr/>
            </a:pPr>
            <a:r>
              <a:rPr kumimoji="0" lang="ja-JP" altLang="en-US" sz="12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■大阪ドーム千代崎港</a:t>
            </a:r>
          </a:p>
        </p:txBody>
      </p:sp>
      <p:sp>
        <p:nvSpPr>
          <p:cNvPr id="38" name="テキスト ボックス 37">
            <a:extLst>
              <a:ext uri="{FF2B5EF4-FFF2-40B4-BE49-F238E27FC236}">
                <a16:creationId xmlns="" xmlns:a16="http://schemas.microsoft.com/office/drawing/2014/main" id="{947A089E-BCBE-4026-92AB-4818AD49D322}"/>
              </a:ext>
            </a:extLst>
          </p:cNvPr>
          <p:cNvSpPr txBox="1"/>
          <p:nvPr/>
        </p:nvSpPr>
        <p:spPr>
          <a:xfrm>
            <a:off x="1643038" y="3530499"/>
            <a:ext cx="1309654" cy="187872"/>
          </a:xfrm>
          <a:prstGeom prst="rect">
            <a:avLst/>
          </a:prstGeom>
          <a:noFill/>
        </p:spPr>
        <p:txBody>
          <a:bodyPr wrap="none" lIns="0" tIns="0" rIns="0" bIns="0" rtlCol="0" anchor="ctr">
            <a:spAutoFit/>
          </a:bodyPr>
          <a:lstStyle/>
          <a:p>
            <a:pPr defTabSz="697824">
              <a:defRPr/>
            </a:pPr>
            <a:r>
              <a:rPr kumimoji="0" lang="ja-JP" altLang="en-US" sz="12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■大阪ドーム岩崎港</a:t>
            </a:r>
          </a:p>
        </p:txBody>
      </p:sp>
      <p:sp>
        <p:nvSpPr>
          <p:cNvPr id="40" name="テキスト ボックス 39">
            <a:extLst>
              <a:ext uri="{FF2B5EF4-FFF2-40B4-BE49-F238E27FC236}">
                <a16:creationId xmlns="" xmlns:a16="http://schemas.microsoft.com/office/drawing/2014/main" id="{73356AB1-45FF-4F8C-9EAD-AEBE8AE60498}"/>
              </a:ext>
            </a:extLst>
          </p:cNvPr>
          <p:cNvSpPr txBox="1"/>
          <p:nvPr/>
        </p:nvSpPr>
        <p:spPr>
          <a:xfrm>
            <a:off x="4862651" y="3680791"/>
            <a:ext cx="1085233" cy="375744"/>
          </a:xfrm>
          <a:prstGeom prst="rect">
            <a:avLst/>
          </a:prstGeom>
          <a:noFill/>
        </p:spPr>
        <p:txBody>
          <a:bodyPr wrap="none" lIns="0" tIns="0" rIns="0" bIns="0" rtlCol="0" anchor="ctr">
            <a:spAutoFit/>
          </a:bodyPr>
          <a:lstStyle/>
          <a:p>
            <a:pPr defTabSz="697824">
              <a:defRPr/>
            </a:pPr>
            <a:r>
              <a:rPr kumimoji="0" lang="ja-JP" altLang="en-US" sz="12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■福島港</a:t>
            </a:r>
            <a:endParaRPr kumimoji="0" lang="en-US" altLang="ja-JP" sz="12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97824">
              <a:defRPr/>
            </a:pPr>
            <a:r>
              <a:rPr kumimoji="0" lang="ja-JP" altLang="en-US" sz="12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（ほたるまち港）</a:t>
            </a:r>
          </a:p>
        </p:txBody>
      </p:sp>
      <p:sp>
        <p:nvSpPr>
          <p:cNvPr id="41" name="テキスト ボックス 40">
            <a:extLst>
              <a:ext uri="{FF2B5EF4-FFF2-40B4-BE49-F238E27FC236}">
                <a16:creationId xmlns="" xmlns:a16="http://schemas.microsoft.com/office/drawing/2014/main" id="{D9FA5F46-F8CD-449D-BEA5-A0A5CABF6F9B}"/>
              </a:ext>
            </a:extLst>
          </p:cNvPr>
          <p:cNvSpPr txBox="1"/>
          <p:nvPr/>
        </p:nvSpPr>
        <p:spPr>
          <a:xfrm>
            <a:off x="4544923" y="3300725"/>
            <a:ext cx="1256754" cy="187872"/>
          </a:xfrm>
          <a:prstGeom prst="rect">
            <a:avLst/>
          </a:prstGeom>
          <a:noFill/>
        </p:spPr>
        <p:txBody>
          <a:bodyPr wrap="none" lIns="0" tIns="0" rIns="0" bIns="0" rtlCol="0" anchor="ctr">
            <a:spAutoFit/>
          </a:bodyPr>
          <a:lstStyle/>
          <a:p>
            <a:pPr defTabSz="697824">
              <a:defRPr/>
            </a:pPr>
            <a:r>
              <a:rPr kumimoji="0" lang="ja-JP" altLang="en-US" sz="12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■八軒家浜船着場</a:t>
            </a:r>
          </a:p>
        </p:txBody>
      </p:sp>
      <p:sp>
        <p:nvSpPr>
          <p:cNvPr id="42" name="テキスト ボックス 41">
            <a:extLst>
              <a:ext uri="{FF2B5EF4-FFF2-40B4-BE49-F238E27FC236}">
                <a16:creationId xmlns="" xmlns:a16="http://schemas.microsoft.com/office/drawing/2014/main" id="{5C3F8A56-D626-4CC7-9278-6C3FFD5AC7BB}"/>
              </a:ext>
            </a:extLst>
          </p:cNvPr>
          <p:cNvSpPr txBox="1"/>
          <p:nvPr/>
        </p:nvSpPr>
        <p:spPr>
          <a:xfrm>
            <a:off x="5691299" y="4099133"/>
            <a:ext cx="1728037" cy="187872"/>
          </a:xfrm>
          <a:prstGeom prst="rect">
            <a:avLst/>
          </a:prstGeom>
          <a:noFill/>
        </p:spPr>
        <p:txBody>
          <a:bodyPr wrap="none" lIns="0" tIns="0" rIns="0" bIns="0" rtlCol="0" anchor="ctr">
            <a:spAutoFit/>
          </a:bodyPr>
          <a:lstStyle/>
          <a:p>
            <a:pPr defTabSz="697824">
              <a:defRPr/>
            </a:pPr>
            <a:r>
              <a:rPr kumimoji="0" lang="ja-JP" altLang="en-US" sz="12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■中之島公園（再整備）</a:t>
            </a:r>
          </a:p>
        </p:txBody>
      </p:sp>
      <p:sp>
        <p:nvSpPr>
          <p:cNvPr id="44" name="テキスト ボックス 43">
            <a:extLst>
              <a:ext uri="{FF2B5EF4-FFF2-40B4-BE49-F238E27FC236}">
                <a16:creationId xmlns="" xmlns:a16="http://schemas.microsoft.com/office/drawing/2014/main" id="{BC603434-85E3-4554-8BC2-289B2AE2D192}"/>
              </a:ext>
            </a:extLst>
          </p:cNvPr>
          <p:cNvSpPr txBox="1"/>
          <p:nvPr/>
        </p:nvSpPr>
        <p:spPr>
          <a:xfrm>
            <a:off x="8658720" y="3314018"/>
            <a:ext cx="1099660" cy="187872"/>
          </a:xfrm>
          <a:prstGeom prst="rect">
            <a:avLst/>
          </a:prstGeom>
          <a:noFill/>
        </p:spPr>
        <p:txBody>
          <a:bodyPr wrap="none" lIns="0" tIns="0" rIns="0" bIns="0" rtlCol="0" anchor="ctr">
            <a:spAutoFit/>
          </a:bodyPr>
          <a:lstStyle/>
          <a:p>
            <a:pPr defTabSz="697824">
              <a:defRPr/>
            </a:pPr>
            <a:r>
              <a:rPr kumimoji="0" lang="ja-JP" altLang="en-US" sz="12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■若松浜船着場</a:t>
            </a:r>
          </a:p>
        </p:txBody>
      </p:sp>
      <p:sp>
        <p:nvSpPr>
          <p:cNvPr id="46" name="テキスト ボックス 45">
            <a:extLst>
              <a:ext uri="{FF2B5EF4-FFF2-40B4-BE49-F238E27FC236}">
                <a16:creationId xmlns="" xmlns:a16="http://schemas.microsoft.com/office/drawing/2014/main" id="{74C75B8F-D13D-498A-A929-5D46C0603F61}"/>
              </a:ext>
            </a:extLst>
          </p:cNvPr>
          <p:cNvSpPr txBox="1"/>
          <p:nvPr/>
        </p:nvSpPr>
        <p:spPr>
          <a:xfrm>
            <a:off x="6444189" y="3297894"/>
            <a:ext cx="2356414" cy="187872"/>
          </a:xfrm>
          <a:prstGeom prst="rect">
            <a:avLst/>
          </a:prstGeom>
          <a:noFill/>
        </p:spPr>
        <p:txBody>
          <a:bodyPr wrap="none" lIns="0" tIns="0" rIns="0" bIns="0" rtlCol="0" anchor="ctr">
            <a:spAutoFit/>
          </a:bodyPr>
          <a:lstStyle/>
          <a:p>
            <a:pPr defTabSz="697824">
              <a:defRPr/>
            </a:pPr>
            <a:r>
              <a:rPr kumimoji="0" lang="ja-JP" altLang="en-US" sz="12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■大阪国際会議場前港（再整備）</a:t>
            </a:r>
          </a:p>
        </p:txBody>
      </p:sp>
      <p:sp>
        <p:nvSpPr>
          <p:cNvPr id="50" name="テキスト ボックス 49">
            <a:extLst>
              <a:ext uri="{FF2B5EF4-FFF2-40B4-BE49-F238E27FC236}">
                <a16:creationId xmlns="" xmlns:a16="http://schemas.microsoft.com/office/drawing/2014/main" id="{C521A675-D3C5-4040-A3DF-33946280BAC8}"/>
              </a:ext>
            </a:extLst>
          </p:cNvPr>
          <p:cNvSpPr txBox="1"/>
          <p:nvPr/>
        </p:nvSpPr>
        <p:spPr>
          <a:xfrm>
            <a:off x="6525779" y="3808405"/>
            <a:ext cx="894476" cy="187872"/>
          </a:xfrm>
          <a:prstGeom prst="rect">
            <a:avLst/>
          </a:prstGeom>
          <a:noFill/>
        </p:spPr>
        <p:txBody>
          <a:bodyPr wrap="none" lIns="0" tIns="0" rIns="0" bIns="0" rtlCol="0" anchor="ctr">
            <a:spAutoFit/>
          </a:bodyPr>
          <a:lstStyle/>
          <a:p>
            <a:pPr defTabSz="697824">
              <a:defRPr/>
            </a:pPr>
            <a:r>
              <a:rPr kumimoji="0" lang="ja-JP" altLang="en-US" sz="12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■ローズポート</a:t>
            </a:r>
          </a:p>
        </p:txBody>
      </p:sp>
      <p:sp>
        <p:nvSpPr>
          <p:cNvPr id="51" name="テキスト ボックス 50">
            <a:extLst>
              <a:ext uri="{FF2B5EF4-FFF2-40B4-BE49-F238E27FC236}">
                <a16:creationId xmlns="" xmlns:a16="http://schemas.microsoft.com/office/drawing/2014/main" id="{B21ECC04-2C51-4EB1-B77E-81E62ACC7FF1}"/>
              </a:ext>
            </a:extLst>
          </p:cNvPr>
          <p:cNvSpPr txBox="1"/>
          <p:nvPr/>
        </p:nvSpPr>
        <p:spPr>
          <a:xfrm>
            <a:off x="6442536" y="3538128"/>
            <a:ext cx="1885131" cy="187872"/>
          </a:xfrm>
          <a:prstGeom prst="rect">
            <a:avLst/>
          </a:prstGeom>
          <a:noFill/>
        </p:spPr>
        <p:txBody>
          <a:bodyPr wrap="none" lIns="0" tIns="0" rIns="0" bIns="0" rtlCol="0" anchor="ctr">
            <a:spAutoFit/>
          </a:bodyPr>
          <a:lstStyle/>
          <a:p>
            <a:pPr defTabSz="697824">
              <a:defRPr/>
            </a:pPr>
            <a:r>
              <a:rPr kumimoji="0" lang="ja-JP" altLang="en-US" sz="12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■大阪市中央卸売市場前港</a:t>
            </a:r>
          </a:p>
        </p:txBody>
      </p:sp>
      <p:sp>
        <p:nvSpPr>
          <p:cNvPr id="52" name="テキスト ボックス 51">
            <a:extLst>
              <a:ext uri="{FF2B5EF4-FFF2-40B4-BE49-F238E27FC236}">
                <a16:creationId xmlns="" xmlns:a16="http://schemas.microsoft.com/office/drawing/2014/main" id="{2A1D24E7-EFE3-4141-9CAA-B989B22AEA83}"/>
              </a:ext>
            </a:extLst>
          </p:cNvPr>
          <p:cNvSpPr txBox="1"/>
          <p:nvPr/>
        </p:nvSpPr>
        <p:spPr>
          <a:xfrm>
            <a:off x="10435043" y="3300725"/>
            <a:ext cx="1885131" cy="187872"/>
          </a:xfrm>
          <a:prstGeom prst="rect">
            <a:avLst/>
          </a:prstGeom>
          <a:noFill/>
        </p:spPr>
        <p:txBody>
          <a:bodyPr wrap="none" lIns="0" tIns="0" rIns="0" bIns="0" rtlCol="0" anchor="ctr">
            <a:spAutoFit/>
          </a:bodyPr>
          <a:lstStyle/>
          <a:p>
            <a:pPr defTabSz="697824">
              <a:defRPr/>
            </a:pPr>
            <a:r>
              <a:rPr kumimoji="0" lang="ja-JP" altLang="en-US" sz="12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■本町橋船着場（本整備）</a:t>
            </a:r>
          </a:p>
        </p:txBody>
      </p:sp>
      <p:sp>
        <p:nvSpPr>
          <p:cNvPr id="53" name="テキスト ボックス 52">
            <a:extLst>
              <a:ext uri="{FF2B5EF4-FFF2-40B4-BE49-F238E27FC236}">
                <a16:creationId xmlns="" xmlns:a16="http://schemas.microsoft.com/office/drawing/2014/main" id="{C9C2B614-C5A7-4471-BB1B-7CA90AA58910}"/>
              </a:ext>
            </a:extLst>
          </p:cNvPr>
          <p:cNvSpPr txBox="1"/>
          <p:nvPr/>
        </p:nvSpPr>
        <p:spPr>
          <a:xfrm>
            <a:off x="7068305" y="4318941"/>
            <a:ext cx="1342043" cy="187872"/>
          </a:xfrm>
          <a:prstGeom prst="rect">
            <a:avLst/>
          </a:prstGeom>
          <a:noFill/>
        </p:spPr>
        <p:txBody>
          <a:bodyPr wrap="square" lIns="0" tIns="0" rIns="0" bIns="0" rtlCol="0" anchor="ctr">
            <a:spAutoFit/>
          </a:bodyPr>
          <a:lstStyle/>
          <a:p>
            <a:pPr defTabSz="697824">
              <a:defRPr/>
            </a:pPr>
            <a:r>
              <a:rPr kumimoji="0" lang="ja-JP" altLang="en-US" sz="12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■中之島バンクス</a:t>
            </a:r>
          </a:p>
        </p:txBody>
      </p:sp>
      <p:sp>
        <p:nvSpPr>
          <p:cNvPr id="54" name="テキスト ボックス 53">
            <a:extLst>
              <a:ext uri="{FF2B5EF4-FFF2-40B4-BE49-F238E27FC236}">
                <a16:creationId xmlns="" xmlns:a16="http://schemas.microsoft.com/office/drawing/2014/main" id="{F0402048-382B-45CD-B03C-C03169A095E3}"/>
              </a:ext>
            </a:extLst>
          </p:cNvPr>
          <p:cNvSpPr txBox="1"/>
          <p:nvPr/>
        </p:nvSpPr>
        <p:spPr>
          <a:xfrm>
            <a:off x="8039898" y="4107367"/>
            <a:ext cx="2366032" cy="187872"/>
          </a:xfrm>
          <a:prstGeom prst="rect">
            <a:avLst/>
          </a:prstGeom>
          <a:noFill/>
        </p:spPr>
        <p:txBody>
          <a:bodyPr wrap="none" lIns="0" tIns="0" rIns="0" bIns="0" rtlCol="0" anchor="ctr">
            <a:spAutoFit/>
          </a:bodyPr>
          <a:lstStyle/>
          <a:p>
            <a:pPr defTabSz="697824">
              <a:defRPr/>
            </a:pPr>
            <a:r>
              <a:rPr kumimoji="0" lang="ja-JP" altLang="en-US" sz="12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■とんぼりリバーウォーク（全体完成）</a:t>
            </a:r>
          </a:p>
        </p:txBody>
      </p:sp>
      <p:sp>
        <p:nvSpPr>
          <p:cNvPr id="55" name="テキスト ボックス 54">
            <a:extLst>
              <a:ext uri="{FF2B5EF4-FFF2-40B4-BE49-F238E27FC236}">
                <a16:creationId xmlns="" xmlns:a16="http://schemas.microsoft.com/office/drawing/2014/main" id="{E1614549-9C87-46B1-8F22-C5C7D491432C}"/>
              </a:ext>
            </a:extLst>
          </p:cNvPr>
          <p:cNvSpPr txBox="1"/>
          <p:nvPr/>
        </p:nvSpPr>
        <p:spPr>
          <a:xfrm>
            <a:off x="12491556" y="4357996"/>
            <a:ext cx="741254" cy="375744"/>
          </a:xfrm>
          <a:prstGeom prst="rect">
            <a:avLst/>
          </a:prstGeom>
          <a:noFill/>
        </p:spPr>
        <p:txBody>
          <a:bodyPr wrap="square" lIns="0" tIns="0" rIns="0" bIns="0" rtlCol="0" anchor="ctr">
            <a:spAutoFit/>
          </a:bodyPr>
          <a:lstStyle/>
          <a:p>
            <a:pPr defTabSz="697824">
              <a:defRPr/>
            </a:pPr>
            <a:r>
              <a:rPr kumimoji="0" lang="ja-JP" altLang="en-US" sz="12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■キタハマ</a:t>
            </a:r>
            <a:endParaRPr kumimoji="0" lang="en-US" altLang="ja-JP" sz="12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97824">
              <a:defRPr/>
            </a:pPr>
            <a:r>
              <a:rPr kumimoji="0" lang="ja-JP" altLang="en-US" sz="12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ミズム</a:t>
            </a:r>
            <a:endParaRPr kumimoji="0" lang="en-US" altLang="ja-JP" sz="12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右矢印 150">
            <a:extLst>
              <a:ext uri="{FF2B5EF4-FFF2-40B4-BE49-F238E27FC236}">
                <a16:creationId xmlns="" xmlns:a16="http://schemas.microsoft.com/office/drawing/2014/main" id="{53505FFB-D48D-4826-A9D3-42771BEAABBB}"/>
              </a:ext>
            </a:extLst>
          </p:cNvPr>
          <p:cNvSpPr/>
          <p:nvPr/>
        </p:nvSpPr>
        <p:spPr>
          <a:xfrm>
            <a:off x="6298972" y="9261798"/>
            <a:ext cx="8516654" cy="439618"/>
          </a:xfrm>
          <a:prstGeom prst="rightArrow">
            <a:avLst>
              <a:gd name="adj1" fmla="val 50000"/>
              <a:gd name="adj2" fmla="val 40079"/>
            </a:avLst>
          </a:prstGeom>
          <a:solidFill>
            <a:srgbClr val="355071"/>
          </a:solidFill>
          <a:ln w="15875" cap="flat" cmpd="sng" algn="ctr">
            <a:noFill/>
            <a:prstDash val="solid"/>
          </a:ln>
          <a:effectLst/>
        </p:spPr>
        <p:txBody>
          <a:bodyPr rtlCol="0" anchor="ctr"/>
          <a:lstStyle/>
          <a:p>
            <a:pPr algn="ctr" defTabSz="697824">
              <a:defRPr/>
            </a:pPr>
            <a:r>
              <a:rPr kumimoji="0" lang="ja-JP" altLang="en-US" sz="122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中之島にぎわいの森づくり</a:t>
            </a:r>
          </a:p>
        </p:txBody>
      </p:sp>
      <p:sp>
        <p:nvSpPr>
          <p:cNvPr id="57" name="テキスト ボックス 56">
            <a:extLst>
              <a:ext uri="{FF2B5EF4-FFF2-40B4-BE49-F238E27FC236}">
                <a16:creationId xmlns="" xmlns:a16="http://schemas.microsoft.com/office/drawing/2014/main" id="{C2E276CC-0D8A-4183-A998-28D1B09D6C7B}"/>
              </a:ext>
            </a:extLst>
          </p:cNvPr>
          <p:cNvSpPr txBox="1"/>
          <p:nvPr/>
        </p:nvSpPr>
        <p:spPr>
          <a:xfrm>
            <a:off x="1573381" y="4829848"/>
            <a:ext cx="633187" cy="375744"/>
          </a:xfrm>
          <a:prstGeom prst="rect">
            <a:avLst/>
          </a:prstGeom>
          <a:noFill/>
        </p:spPr>
        <p:txBody>
          <a:bodyPr wrap="none" lIns="0" tIns="0" rIns="0" bIns="0" rtlCol="0" anchor="ctr">
            <a:spAutoFit/>
          </a:bodyPr>
          <a:lstStyle/>
          <a:p>
            <a:pPr defTabSz="697824">
              <a:defRPr/>
            </a:pPr>
            <a:r>
              <a:rPr kumimoji="0" lang="ja-JP" altLang="en-US" sz="12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■水晶橋</a:t>
            </a:r>
            <a:endParaRPr kumimoji="0" lang="en-US" altLang="ja-JP" sz="12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97824">
              <a:defRPr/>
            </a:pPr>
            <a:r>
              <a:rPr kumimoji="0" lang="ja-JP" altLang="en-US" sz="12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2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(1990)</a:t>
            </a:r>
            <a:endParaRPr kumimoji="0" lang="ja-JP" altLang="en-US" sz="12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右矢印 152">
            <a:extLst>
              <a:ext uri="{FF2B5EF4-FFF2-40B4-BE49-F238E27FC236}">
                <a16:creationId xmlns="" xmlns:a16="http://schemas.microsoft.com/office/drawing/2014/main" id="{75663A0E-B179-42EF-A0CD-69AC896D3EF3}"/>
              </a:ext>
            </a:extLst>
          </p:cNvPr>
          <p:cNvSpPr/>
          <p:nvPr/>
        </p:nvSpPr>
        <p:spPr>
          <a:xfrm>
            <a:off x="5567577" y="5200555"/>
            <a:ext cx="6148366" cy="439618"/>
          </a:xfrm>
          <a:prstGeom prst="rightArrow">
            <a:avLst/>
          </a:prstGeom>
          <a:solidFill>
            <a:srgbClr val="355071"/>
          </a:solidFill>
          <a:ln w="15875" cap="flat" cmpd="sng" algn="ctr">
            <a:noFill/>
            <a:prstDash val="solid"/>
          </a:ln>
          <a:effectLst/>
        </p:spPr>
        <p:txBody>
          <a:bodyPr rtlCol="0" anchor="ctr"/>
          <a:lstStyle/>
          <a:p>
            <a:pPr algn="ctr" defTabSz="697824">
              <a:defRPr/>
            </a:pPr>
            <a:r>
              <a:rPr kumimoji="0" lang="ja-JP" altLang="en-US" sz="122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護岸ライトアップ　大川・堂島川　</a:t>
            </a:r>
          </a:p>
        </p:txBody>
      </p:sp>
      <p:sp>
        <p:nvSpPr>
          <p:cNvPr id="59" name="テキスト ボックス 58">
            <a:extLst>
              <a:ext uri="{FF2B5EF4-FFF2-40B4-BE49-F238E27FC236}">
                <a16:creationId xmlns="" xmlns:a16="http://schemas.microsoft.com/office/drawing/2014/main" id="{B1644864-A316-4BFE-9D52-B1B181731A95}"/>
              </a:ext>
            </a:extLst>
          </p:cNvPr>
          <p:cNvSpPr txBox="1"/>
          <p:nvPr/>
        </p:nvSpPr>
        <p:spPr>
          <a:xfrm>
            <a:off x="4860502" y="4870857"/>
            <a:ext cx="1570943" cy="187872"/>
          </a:xfrm>
          <a:prstGeom prst="rect">
            <a:avLst/>
          </a:prstGeom>
          <a:noFill/>
        </p:spPr>
        <p:txBody>
          <a:bodyPr wrap="none" lIns="0" tIns="0" rIns="0" bIns="0" rtlCol="0" anchor="ctr">
            <a:spAutoFit/>
          </a:bodyPr>
          <a:lstStyle/>
          <a:p>
            <a:pPr defTabSz="697824">
              <a:defRPr/>
            </a:pPr>
            <a:r>
              <a:rPr kumimoji="0" lang="ja-JP" altLang="en-US" sz="12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■淀屋橋・大江橋・錦橋</a:t>
            </a:r>
          </a:p>
        </p:txBody>
      </p:sp>
      <p:sp>
        <p:nvSpPr>
          <p:cNvPr id="60" name="テキスト ボックス 59">
            <a:extLst>
              <a:ext uri="{FF2B5EF4-FFF2-40B4-BE49-F238E27FC236}">
                <a16:creationId xmlns="" xmlns:a16="http://schemas.microsoft.com/office/drawing/2014/main" id="{0437EC04-B712-4B60-AF67-89D18374BDEC}"/>
              </a:ext>
            </a:extLst>
          </p:cNvPr>
          <p:cNvSpPr txBox="1"/>
          <p:nvPr/>
        </p:nvSpPr>
        <p:spPr>
          <a:xfrm>
            <a:off x="5650391" y="5090666"/>
            <a:ext cx="1178208" cy="187872"/>
          </a:xfrm>
          <a:prstGeom prst="rect">
            <a:avLst/>
          </a:prstGeom>
          <a:noFill/>
        </p:spPr>
        <p:txBody>
          <a:bodyPr wrap="none" lIns="0" tIns="0" rIns="0" bIns="0" rtlCol="0" anchor="ctr">
            <a:spAutoFit/>
          </a:bodyPr>
          <a:lstStyle/>
          <a:p>
            <a:pPr defTabSz="697824">
              <a:defRPr/>
            </a:pPr>
            <a:r>
              <a:rPr kumimoji="0" lang="ja-JP" altLang="en-US" sz="12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■難波橋・天神橋</a:t>
            </a:r>
          </a:p>
        </p:txBody>
      </p:sp>
      <p:sp>
        <p:nvSpPr>
          <p:cNvPr id="61" name="テキスト ボックス 60">
            <a:extLst>
              <a:ext uri="{FF2B5EF4-FFF2-40B4-BE49-F238E27FC236}">
                <a16:creationId xmlns="" xmlns:a16="http://schemas.microsoft.com/office/drawing/2014/main" id="{398A73AF-E7FA-42D3-8C8A-660A0DFC49FA}"/>
              </a:ext>
            </a:extLst>
          </p:cNvPr>
          <p:cNvSpPr txBox="1"/>
          <p:nvPr/>
        </p:nvSpPr>
        <p:spPr>
          <a:xfrm>
            <a:off x="7209840" y="5090666"/>
            <a:ext cx="1885131" cy="187872"/>
          </a:xfrm>
          <a:prstGeom prst="rect">
            <a:avLst/>
          </a:prstGeom>
          <a:noFill/>
        </p:spPr>
        <p:txBody>
          <a:bodyPr wrap="none" lIns="0" tIns="0" rIns="0" bIns="0" rtlCol="0" anchor="ctr">
            <a:spAutoFit/>
          </a:bodyPr>
          <a:lstStyle/>
          <a:p>
            <a:pPr defTabSz="697824">
              <a:defRPr/>
            </a:pPr>
            <a:r>
              <a:rPr kumimoji="0" lang="ja-JP" altLang="en-US" sz="12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■玉江橋・堂島大橋・天満橋</a:t>
            </a:r>
          </a:p>
        </p:txBody>
      </p:sp>
      <p:sp>
        <p:nvSpPr>
          <p:cNvPr id="62" name="テキスト ボックス 61">
            <a:extLst>
              <a:ext uri="{FF2B5EF4-FFF2-40B4-BE49-F238E27FC236}">
                <a16:creationId xmlns="" xmlns:a16="http://schemas.microsoft.com/office/drawing/2014/main" id="{9A563912-910D-410D-B465-5FAACCD13D60}"/>
              </a:ext>
            </a:extLst>
          </p:cNvPr>
          <p:cNvSpPr txBox="1"/>
          <p:nvPr/>
        </p:nvSpPr>
        <p:spPr>
          <a:xfrm>
            <a:off x="6513197" y="4870857"/>
            <a:ext cx="1556516" cy="187872"/>
          </a:xfrm>
          <a:prstGeom prst="rect">
            <a:avLst/>
          </a:prstGeom>
          <a:noFill/>
        </p:spPr>
        <p:txBody>
          <a:bodyPr wrap="none" lIns="0" tIns="0" rIns="0" bIns="0" rtlCol="0" anchor="ctr">
            <a:spAutoFit/>
          </a:bodyPr>
          <a:lstStyle/>
          <a:p>
            <a:pPr defTabSz="697824">
              <a:defRPr/>
            </a:pPr>
            <a:r>
              <a:rPr kumimoji="0" lang="ja-JP" altLang="en-US" sz="12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■中之島ガーデンブリッジ</a:t>
            </a:r>
          </a:p>
        </p:txBody>
      </p:sp>
      <p:sp>
        <p:nvSpPr>
          <p:cNvPr id="63" name="テキスト ボックス 62">
            <a:extLst>
              <a:ext uri="{FF2B5EF4-FFF2-40B4-BE49-F238E27FC236}">
                <a16:creationId xmlns="" xmlns:a16="http://schemas.microsoft.com/office/drawing/2014/main" id="{E589298E-A39A-40ED-9F3C-7522F176A7B1}"/>
              </a:ext>
            </a:extLst>
          </p:cNvPr>
          <p:cNvSpPr txBox="1"/>
          <p:nvPr/>
        </p:nvSpPr>
        <p:spPr>
          <a:xfrm>
            <a:off x="9606391" y="4870857"/>
            <a:ext cx="628377" cy="187872"/>
          </a:xfrm>
          <a:prstGeom prst="rect">
            <a:avLst/>
          </a:prstGeom>
          <a:noFill/>
        </p:spPr>
        <p:txBody>
          <a:bodyPr wrap="none" lIns="0" tIns="0" rIns="0" bIns="0" rtlCol="0" anchor="ctr">
            <a:spAutoFit/>
          </a:bodyPr>
          <a:lstStyle/>
          <a:p>
            <a:pPr defTabSz="697824">
              <a:defRPr/>
            </a:pPr>
            <a:r>
              <a:rPr kumimoji="0" lang="ja-JP" altLang="en-US" sz="12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■鉾流橋</a:t>
            </a:r>
          </a:p>
        </p:txBody>
      </p:sp>
      <p:sp>
        <p:nvSpPr>
          <p:cNvPr id="64" name="テキスト ボックス 63">
            <a:extLst>
              <a:ext uri="{FF2B5EF4-FFF2-40B4-BE49-F238E27FC236}">
                <a16:creationId xmlns="" xmlns:a16="http://schemas.microsoft.com/office/drawing/2014/main" id="{87BCF9AA-31F4-4429-B468-AB393FEF8313}"/>
              </a:ext>
            </a:extLst>
          </p:cNvPr>
          <p:cNvSpPr txBox="1"/>
          <p:nvPr/>
        </p:nvSpPr>
        <p:spPr>
          <a:xfrm>
            <a:off x="11855038" y="4887833"/>
            <a:ext cx="785471" cy="187872"/>
          </a:xfrm>
          <a:prstGeom prst="rect">
            <a:avLst/>
          </a:prstGeom>
          <a:noFill/>
        </p:spPr>
        <p:txBody>
          <a:bodyPr wrap="none" lIns="0" tIns="0" rIns="0" bIns="0" rtlCol="0" anchor="ctr">
            <a:spAutoFit/>
          </a:bodyPr>
          <a:lstStyle/>
          <a:p>
            <a:pPr defTabSz="697824">
              <a:defRPr/>
            </a:pPr>
            <a:r>
              <a:rPr kumimoji="0" lang="ja-JP" altLang="en-US" sz="12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■栴檀木橋</a:t>
            </a:r>
          </a:p>
        </p:txBody>
      </p:sp>
      <p:sp>
        <p:nvSpPr>
          <p:cNvPr id="65" name="テキスト ボックス 64">
            <a:extLst>
              <a:ext uri="{FF2B5EF4-FFF2-40B4-BE49-F238E27FC236}">
                <a16:creationId xmlns="" xmlns:a16="http://schemas.microsoft.com/office/drawing/2014/main" id="{17161FB6-6742-4BC4-A453-E7680AAE624D}"/>
              </a:ext>
            </a:extLst>
          </p:cNvPr>
          <p:cNvSpPr txBox="1"/>
          <p:nvPr/>
        </p:nvSpPr>
        <p:spPr>
          <a:xfrm>
            <a:off x="8733453" y="5827114"/>
            <a:ext cx="1070806" cy="187872"/>
          </a:xfrm>
          <a:prstGeom prst="rect">
            <a:avLst/>
          </a:prstGeom>
          <a:noFill/>
        </p:spPr>
        <p:txBody>
          <a:bodyPr wrap="none" lIns="0" tIns="0" rIns="0" bIns="0" rtlCol="0" anchor="ctr">
            <a:spAutoFit/>
          </a:bodyPr>
          <a:lstStyle/>
          <a:p>
            <a:pPr defTabSz="697824">
              <a:defRPr/>
            </a:pPr>
            <a:r>
              <a:rPr kumimoji="0" lang="ja-JP" altLang="en-US" sz="12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■天満天神の森</a:t>
            </a:r>
          </a:p>
        </p:txBody>
      </p:sp>
      <p:sp>
        <p:nvSpPr>
          <p:cNvPr id="66" name="テキスト ボックス 65">
            <a:extLst>
              <a:ext uri="{FF2B5EF4-FFF2-40B4-BE49-F238E27FC236}">
                <a16:creationId xmlns="" xmlns:a16="http://schemas.microsoft.com/office/drawing/2014/main" id="{BBE845F7-C980-46DF-8211-D73E2D57FA50}"/>
              </a:ext>
            </a:extLst>
          </p:cNvPr>
          <p:cNvSpPr txBox="1"/>
          <p:nvPr/>
        </p:nvSpPr>
        <p:spPr>
          <a:xfrm>
            <a:off x="11565773" y="5863159"/>
            <a:ext cx="1843474" cy="375744"/>
          </a:xfrm>
          <a:prstGeom prst="rect">
            <a:avLst/>
          </a:prstGeom>
          <a:noFill/>
        </p:spPr>
        <p:txBody>
          <a:bodyPr wrap="square" lIns="0" tIns="0" rIns="0" bIns="0" rtlCol="0" anchor="ctr">
            <a:spAutoFit/>
          </a:bodyPr>
          <a:lstStyle/>
          <a:p>
            <a:pPr defTabSz="697824">
              <a:defRPr/>
            </a:pPr>
            <a:r>
              <a:rPr kumimoji="0" lang="ja-JP" altLang="en-US" sz="12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■木津川遊歩空間</a:t>
            </a:r>
            <a:endParaRPr kumimoji="0" lang="en-US" altLang="ja-JP" sz="12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97824">
              <a:defRPr/>
            </a:pPr>
            <a:r>
              <a:rPr kumimoji="0" lang="ja-JP" altLang="en-US" sz="12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（トコトコダンダン）</a:t>
            </a:r>
          </a:p>
        </p:txBody>
      </p:sp>
      <p:sp>
        <p:nvSpPr>
          <p:cNvPr id="67" name="テキスト ボックス 66">
            <a:extLst>
              <a:ext uri="{FF2B5EF4-FFF2-40B4-BE49-F238E27FC236}">
                <a16:creationId xmlns="" xmlns:a16="http://schemas.microsoft.com/office/drawing/2014/main" id="{0FA55D1C-0528-4ED5-B429-8CCA7A7079F9}"/>
              </a:ext>
            </a:extLst>
          </p:cNvPr>
          <p:cNvSpPr txBox="1"/>
          <p:nvPr/>
        </p:nvSpPr>
        <p:spPr>
          <a:xfrm>
            <a:off x="9073805" y="6062876"/>
            <a:ext cx="1099660" cy="187872"/>
          </a:xfrm>
          <a:prstGeom prst="rect">
            <a:avLst/>
          </a:prstGeom>
          <a:noFill/>
        </p:spPr>
        <p:txBody>
          <a:bodyPr wrap="none" lIns="0" tIns="0" rIns="0" bIns="0" rtlCol="0" anchor="ctr">
            <a:spAutoFit/>
          </a:bodyPr>
          <a:lstStyle/>
          <a:p>
            <a:pPr defTabSz="697824">
              <a:defRPr/>
            </a:pPr>
            <a:r>
              <a:rPr kumimoji="0" lang="ja-JP" altLang="en-US" sz="12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■若松浜遊歩道</a:t>
            </a:r>
          </a:p>
        </p:txBody>
      </p:sp>
      <p:sp>
        <p:nvSpPr>
          <p:cNvPr id="68" name="テキスト ボックス 67">
            <a:extLst>
              <a:ext uri="{FF2B5EF4-FFF2-40B4-BE49-F238E27FC236}">
                <a16:creationId xmlns="" xmlns:a16="http://schemas.microsoft.com/office/drawing/2014/main" id="{0F73DD83-5CCE-4623-8213-25C1363F7D9F}"/>
              </a:ext>
            </a:extLst>
          </p:cNvPr>
          <p:cNvSpPr txBox="1"/>
          <p:nvPr/>
        </p:nvSpPr>
        <p:spPr>
          <a:xfrm>
            <a:off x="5494469" y="6439050"/>
            <a:ext cx="1530759" cy="375744"/>
          </a:xfrm>
          <a:prstGeom prst="rect">
            <a:avLst/>
          </a:prstGeom>
          <a:noFill/>
        </p:spPr>
        <p:txBody>
          <a:bodyPr wrap="square" lIns="0" tIns="0" rIns="0" bIns="0" rtlCol="0" anchor="ctr">
            <a:spAutoFit/>
          </a:bodyPr>
          <a:lstStyle/>
          <a:p>
            <a:pPr defTabSz="697824">
              <a:defRPr/>
            </a:pPr>
            <a:r>
              <a:rPr kumimoji="0" lang="ja-JP" altLang="en-US" sz="12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■水都大阪</a:t>
            </a:r>
            <a:endParaRPr kumimoji="0" lang="en-US" altLang="ja-JP" sz="12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97824">
              <a:defRPr/>
            </a:pPr>
            <a:r>
              <a:rPr kumimoji="0" lang="en-US" altLang="ja-JP" sz="12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2009</a:t>
            </a:r>
            <a:endParaRPr kumimoji="0" lang="ja-JP" altLang="en-US" sz="12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9" name="テキスト ボックス 68">
            <a:extLst>
              <a:ext uri="{FF2B5EF4-FFF2-40B4-BE49-F238E27FC236}">
                <a16:creationId xmlns="" xmlns:a16="http://schemas.microsoft.com/office/drawing/2014/main" id="{85F8AC3A-CC14-4529-8817-9D9C265C7248}"/>
              </a:ext>
            </a:extLst>
          </p:cNvPr>
          <p:cNvSpPr txBox="1"/>
          <p:nvPr/>
        </p:nvSpPr>
        <p:spPr>
          <a:xfrm>
            <a:off x="9423739" y="6392542"/>
            <a:ext cx="2267529" cy="187872"/>
          </a:xfrm>
          <a:prstGeom prst="rect">
            <a:avLst/>
          </a:prstGeom>
          <a:noFill/>
        </p:spPr>
        <p:txBody>
          <a:bodyPr wrap="square" lIns="0" tIns="0" rIns="0" bIns="0" rtlCol="0" anchor="ctr">
            <a:spAutoFit/>
          </a:bodyPr>
          <a:lstStyle/>
          <a:p>
            <a:pPr defTabSz="697824">
              <a:defRPr/>
            </a:pPr>
            <a:r>
              <a:rPr kumimoji="0" lang="ja-JP" altLang="en-US" sz="12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■水都大阪</a:t>
            </a:r>
            <a:r>
              <a:rPr kumimoji="0" lang="en-US" altLang="ja-JP" sz="12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2015</a:t>
            </a:r>
            <a:r>
              <a:rPr kumimoji="0" lang="ja-JP" altLang="en-US" sz="12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ﾌﾟﾚ事業</a:t>
            </a:r>
            <a:endParaRPr kumimoji="0" lang="en-US" altLang="ja-JP" sz="12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0" name="テキスト ボックス 69">
            <a:extLst>
              <a:ext uri="{FF2B5EF4-FFF2-40B4-BE49-F238E27FC236}">
                <a16:creationId xmlns="" xmlns:a16="http://schemas.microsoft.com/office/drawing/2014/main" id="{32807183-2E4E-427A-8790-6969FDF766E2}"/>
              </a:ext>
            </a:extLst>
          </p:cNvPr>
          <p:cNvSpPr txBox="1"/>
          <p:nvPr/>
        </p:nvSpPr>
        <p:spPr>
          <a:xfrm>
            <a:off x="10196690" y="6609581"/>
            <a:ext cx="1743329" cy="375744"/>
          </a:xfrm>
          <a:prstGeom prst="rect">
            <a:avLst/>
          </a:prstGeom>
          <a:noFill/>
        </p:spPr>
        <p:txBody>
          <a:bodyPr wrap="square" lIns="0" tIns="0" rIns="0" bIns="0" rtlCol="0" anchor="ctr">
            <a:spAutoFit/>
          </a:bodyPr>
          <a:lstStyle/>
          <a:p>
            <a:pPr defTabSz="697824">
              <a:defRPr/>
            </a:pPr>
            <a:r>
              <a:rPr kumimoji="0" lang="ja-JP" altLang="en-US" sz="12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■水都大阪</a:t>
            </a:r>
            <a:r>
              <a:rPr kumimoji="0" lang="en-US" altLang="ja-JP" sz="12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2015</a:t>
            </a:r>
          </a:p>
          <a:p>
            <a:pPr defTabSz="697824">
              <a:defRPr/>
            </a:pPr>
            <a:r>
              <a:rPr kumimoji="0" lang="ja-JP" altLang="en-US" sz="12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ｼﾝﾎﾞﾙｲﾔｰ</a:t>
            </a:r>
          </a:p>
        </p:txBody>
      </p:sp>
      <p:sp>
        <p:nvSpPr>
          <p:cNvPr id="71" name="テキスト ボックス 70">
            <a:extLst>
              <a:ext uri="{FF2B5EF4-FFF2-40B4-BE49-F238E27FC236}">
                <a16:creationId xmlns="" xmlns:a16="http://schemas.microsoft.com/office/drawing/2014/main" id="{C4B2B1E0-4FA3-449D-ADCB-3C4559C37FA6}"/>
              </a:ext>
            </a:extLst>
          </p:cNvPr>
          <p:cNvSpPr txBox="1"/>
          <p:nvPr/>
        </p:nvSpPr>
        <p:spPr>
          <a:xfrm>
            <a:off x="3923014" y="10065167"/>
            <a:ext cx="2337194" cy="187872"/>
          </a:xfrm>
          <a:prstGeom prst="rect">
            <a:avLst/>
          </a:prstGeom>
          <a:noFill/>
        </p:spPr>
        <p:txBody>
          <a:bodyPr wrap="square" lIns="0" tIns="0" rIns="0" bIns="0" rtlCol="0" anchor="ctr">
            <a:spAutoFit/>
          </a:bodyPr>
          <a:lstStyle/>
          <a:p>
            <a:pPr defTabSz="697824">
              <a:defRPr/>
            </a:pPr>
            <a:r>
              <a:rPr kumimoji="0" lang="ja-JP" altLang="en-US" sz="12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■水都大阪</a:t>
            </a:r>
            <a:r>
              <a:rPr kumimoji="0" lang="en-US" altLang="ja-JP" sz="12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2009</a:t>
            </a:r>
            <a:r>
              <a:rPr kumimoji="0" lang="ja-JP" altLang="en-US" sz="12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実行委員会 </a:t>
            </a:r>
            <a:r>
              <a:rPr kumimoji="0" lang="en-US" altLang="ja-JP" sz="12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0" lang="ja-JP" altLang="en-US" sz="12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2" name="テキスト ボックス 71">
            <a:extLst>
              <a:ext uri="{FF2B5EF4-FFF2-40B4-BE49-F238E27FC236}">
                <a16:creationId xmlns="" xmlns:a16="http://schemas.microsoft.com/office/drawing/2014/main" id="{6A018218-83CE-41A4-8C3F-2814AC416BC7}"/>
              </a:ext>
            </a:extLst>
          </p:cNvPr>
          <p:cNvSpPr txBox="1"/>
          <p:nvPr/>
        </p:nvSpPr>
        <p:spPr>
          <a:xfrm>
            <a:off x="6365647" y="10065169"/>
            <a:ext cx="2347225" cy="187872"/>
          </a:xfrm>
          <a:prstGeom prst="rect">
            <a:avLst/>
          </a:prstGeom>
          <a:noFill/>
        </p:spPr>
        <p:txBody>
          <a:bodyPr wrap="square" lIns="0" tIns="0" rIns="0" bIns="0" rtlCol="0" anchor="ctr">
            <a:spAutoFit/>
          </a:bodyPr>
          <a:lstStyle/>
          <a:p>
            <a:pPr defTabSz="697824">
              <a:defRPr/>
            </a:pPr>
            <a:r>
              <a:rPr kumimoji="0" lang="ja-JP" altLang="en-US" sz="12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■水都大阪推進委員会 </a:t>
            </a:r>
            <a:r>
              <a:rPr kumimoji="0" lang="en-US" altLang="ja-JP" sz="12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0" lang="ja-JP" altLang="en-US" sz="12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3" name="テキスト ボックス 72">
            <a:extLst>
              <a:ext uri="{FF2B5EF4-FFF2-40B4-BE49-F238E27FC236}">
                <a16:creationId xmlns="" xmlns:a16="http://schemas.microsoft.com/office/drawing/2014/main" id="{71E3B6D1-0B1F-4D50-B945-978248F0CD42}"/>
              </a:ext>
            </a:extLst>
          </p:cNvPr>
          <p:cNvSpPr txBox="1"/>
          <p:nvPr/>
        </p:nvSpPr>
        <p:spPr>
          <a:xfrm>
            <a:off x="8716538" y="9892193"/>
            <a:ext cx="3183044" cy="563616"/>
          </a:xfrm>
          <a:prstGeom prst="rect">
            <a:avLst/>
          </a:prstGeom>
          <a:noFill/>
        </p:spPr>
        <p:txBody>
          <a:bodyPr wrap="square" lIns="0" tIns="0" rIns="0" bIns="0" rtlCol="0" anchor="ctr">
            <a:spAutoFit/>
          </a:bodyPr>
          <a:lstStyle/>
          <a:p>
            <a:pPr defTabSz="697824">
              <a:defRPr/>
            </a:pPr>
            <a:r>
              <a:rPr kumimoji="0" lang="ja-JP" altLang="en-US" sz="12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■水と光のまちづくり推進会議</a:t>
            </a:r>
            <a:endParaRPr kumimoji="0" lang="en-US" altLang="ja-JP" sz="12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97824">
              <a:defRPr/>
            </a:pPr>
            <a:r>
              <a:rPr kumimoji="0" lang="ja-JP" altLang="en-US" sz="12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水都大阪パートナーズ　 </a:t>
            </a:r>
            <a:r>
              <a:rPr kumimoji="0" lang="en-US" altLang="ja-JP" sz="12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defTabSz="697824">
              <a:defRPr/>
            </a:pPr>
            <a:r>
              <a:rPr kumimoji="0" lang="ja-JP" altLang="en-US" sz="12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水都大阪オーソリティー</a:t>
            </a:r>
          </a:p>
        </p:txBody>
      </p:sp>
      <p:sp>
        <p:nvSpPr>
          <p:cNvPr id="74" name="テキスト ボックス 73">
            <a:extLst>
              <a:ext uri="{FF2B5EF4-FFF2-40B4-BE49-F238E27FC236}">
                <a16:creationId xmlns="" xmlns:a16="http://schemas.microsoft.com/office/drawing/2014/main" id="{CB2974D8-A1D7-452E-B6C3-B2418E9578E4}"/>
              </a:ext>
            </a:extLst>
          </p:cNvPr>
          <p:cNvSpPr txBox="1"/>
          <p:nvPr/>
        </p:nvSpPr>
        <p:spPr>
          <a:xfrm>
            <a:off x="11732981" y="9986129"/>
            <a:ext cx="2038037" cy="375744"/>
          </a:xfrm>
          <a:prstGeom prst="rect">
            <a:avLst/>
          </a:prstGeom>
          <a:noFill/>
        </p:spPr>
        <p:txBody>
          <a:bodyPr wrap="square" lIns="0" tIns="0" rIns="0" bIns="0" rtlCol="0" anchor="ctr">
            <a:spAutoFit/>
          </a:bodyPr>
          <a:lstStyle/>
          <a:p>
            <a:pPr defTabSz="697824">
              <a:defRPr/>
            </a:pPr>
            <a:r>
              <a:rPr kumimoji="0" lang="ja-JP" altLang="en-US" sz="12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■水と光のまちづくり推進会議</a:t>
            </a:r>
            <a:endParaRPr kumimoji="0" lang="en-US" altLang="ja-JP" sz="12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97824">
              <a:defRPr/>
            </a:pPr>
            <a:r>
              <a:rPr kumimoji="0" lang="ja-JP" altLang="en-US" sz="12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水都大阪コンソーシアム　</a:t>
            </a:r>
          </a:p>
        </p:txBody>
      </p:sp>
      <p:sp>
        <p:nvSpPr>
          <p:cNvPr id="75" name="正方形/長方形 35">
            <a:extLst>
              <a:ext uri="{FF2B5EF4-FFF2-40B4-BE49-F238E27FC236}">
                <a16:creationId xmlns="" xmlns:a16="http://schemas.microsoft.com/office/drawing/2014/main" id="{C7A4344B-5AA4-4222-95DC-BA6F1D168387}"/>
              </a:ext>
            </a:extLst>
          </p:cNvPr>
          <p:cNvSpPr>
            <a:spLocks noChangeArrowheads="1"/>
          </p:cNvSpPr>
          <p:nvPr/>
        </p:nvSpPr>
        <p:spPr bwMode="auto">
          <a:xfrm>
            <a:off x="1700971" y="8645696"/>
            <a:ext cx="2226892" cy="280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defTabSz="697824" eaLnBrk="1" hangingPunct="1">
              <a:spcBef>
                <a:spcPct val="0"/>
              </a:spcBef>
              <a:buNone/>
              <a:defRPr/>
            </a:pPr>
            <a:r>
              <a:rPr lang="ja-JP" altLang="en-US" sz="122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■河川敷地占用許可準則緩和</a:t>
            </a:r>
            <a:endParaRPr lang="en-US" altLang="ja-JP" sz="122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6" name="正方形/長方形 37">
            <a:extLst>
              <a:ext uri="{FF2B5EF4-FFF2-40B4-BE49-F238E27FC236}">
                <a16:creationId xmlns="" xmlns:a16="http://schemas.microsoft.com/office/drawing/2014/main" id="{D0EA99AA-8D21-47CA-8A3A-2AFF2A35491D}"/>
              </a:ext>
            </a:extLst>
          </p:cNvPr>
          <p:cNvSpPr>
            <a:spLocks noChangeArrowheads="1"/>
          </p:cNvSpPr>
          <p:nvPr/>
        </p:nvSpPr>
        <p:spPr bwMode="auto">
          <a:xfrm>
            <a:off x="1702292" y="8873645"/>
            <a:ext cx="3305713" cy="280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defTabSz="697824" eaLnBrk="1" hangingPunct="1">
              <a:spcBef>
                <a:spcPct val="0"/>
              </a:spcBef>
              <a:buNone/>
              <a:defRPr/>
            </a:pPr>
            <a:r>
              <a:rPr lang="ja-JP" altLang="en-US" sz="122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■とんぼりリバーウォークのイベント等社会実験開始</a:t>
            </a:r>
            <a:endParaRPr lang="en-US" altLang="ja-JP" sz="122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正方形/長方形 46">
            <a:extLst>
              <a:ext uri="{FF2B5EF4-FFF2-40B4-BE49-F238E27FC236}">
                <a16:creationId xmlns="" xmlns:a16="http://schemas.microsoft.com/office/drawing/2014/main" id="{CB13F299-C460-40D1-9AE6-70A83A7DE45E}"/>
              </a:ext>
            </a:extLst>
          </p:cNvPr>
          <p:cNvSpPr>
            <a:spLocks noChangeArrowheads="1"/>
          </p:cNvSpPr>
          <p:nvPr/>
        </p:nvSpPr>
        <p:spPr bwMode="auto">
          <a:xfrm>
            <a:off x="6972245" y="8634876"/>
            <a:ext cx="1292341" cy="468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defTabSz="697824" eaLnBrk="1" hangingPunct="1">
              <a:spcBef>
                <a:spcPct val="0"/>
              </a:spcBef>
              <a:buNone/>
              <a:defRPr/>
            </a:pPr>
            <a:r>
              <a:rPr lang="ja-JP" altLang="en-US" sz="12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■中之島バンクス</a:t>
            </a:r>
            <a:endParaRPr lang="en-US" altLang="ja-JP" sz="12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97824" eaLnBrk="1" hangingPunct="1">
              <a:spcBef>
                <a:spcPct val="0"/>
              </a:spcBef>
              <a:buNone/>
              <a:defRPr/>
            </a:pPr>
            <a:r>
              <a:rPr lang="ja-JP" altLang="en-US" sz="12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オープン</a:t>
            </a:r>
            <a:endParaRPr lang="en-US" altLang="ja-JP" sz="12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正方形/長方形 48">
            <a:extLst>
              <a:ext uri="{FF2B5EF4-FFF2-40B4-BE49-F238E27FC236}">
                <a16:creationId xmlns="" xmlns:a16="http://schemas.microsoft.com/office/drawing/2014/main" id="{A49B5663-B94F-4D70-8011-4AEE2A906661}"/>
              </a:ext>
            </a:extLst>
          </p:cNvPr>
          <p:cNvSpPr>
            <a:spLocks noChangeArrowheads="1"/>
          </p:cNvSpPr>
          <p:nvPr/>
        </p:nvSpPr>
        <p:spPr bwMode="auto">
          <a:xfrm>
            <a:off x="5372159" y="8602083"/>
            <a:ext cx="1284326" cy="468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defTabSz="697824" eaLnBrk="1" hangingPunct="1">
              <a:spcBef>
                <a:spcPct val="0"/>
              </a:spcBef>
              <a:buNone/>
              <a:defRPr/>
            </a:pPr>
            <a:r>
              <a:rPr lang="ja-JP" altLang="en-US" sz="12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■北浜テラス</a:t>
            </a:r>
            <a:endParaRPr lang="en-US" altLang="ja-JP" sz="12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97824" eaLnBrk="1" hangingPunct="1">
              <a:spcBef>
                <a:spcPct val="0"/>
              </a:spcBef>
              <a:buNone/>
              <a:defRPr/>
            </a:pPr>
            <a:r>
              <a:rPr lang="ja-JP" altLang="en-US" sz="12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川床設置開始</a:t>
            </a:r>
            <a:endParaRPr lang="en-US" altLang="ja-JP" sz="12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9" name="正方形/長方形 50">
            <a:extLst>
              <a:ext uri="{FF2B5EF4-FFF2-40B4-BE49-F238E27FC236}">
                <a16:creationId xmlns="" xmlns:a16="http://schemas.microsoft.com/office/drawing/2014/main" id="{14689389-4A7B-499D-B9D2-4E57D78F43A8}"/>
              </a:ext>
            </a:extLst>
          </p:cNvPr>
          <p:cNvSpPr>
            <a:spLocks noChangeArrowheads="1"/>
          </p:cNvSpPr>
          <p:nvPr/>
        </p:nvSpPr>
        <p:spPr bwMode="auto">
          <a:xfrm>
            <a:off x="6787851" y="7748385"/>
            <a:ext cx="3483646" cy="280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defTabSz="697824" eaLnBrk="1" hangingPunct="1">
              <a:spcBef>
                <a:spcPct val="0"/>
              </a:spcBef>
              <a:buNone/>
              <a:defRPr/>
            </a:pPr>
            <a:r>
              <a:rPr lang="ja-JP" altLang="en-US" sz="122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■河川敷地占用許可準則緩和（民間占用可能）</a:t>
            </a:r>
            <a:endParaRPr lang="en-US" altLang="ja-JP" sz="122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0" name="正方形/長方形 51">
            <a:extLst>
              <a:ext uri="{FF2B5EF4-FFF2-40B4-BE49-F238E27FC236}">
                <a16:creationId xmlns="" xmlns:a16="http://schemas.microsoft.com/office/drawing/2014/main" id="{C7B52E64-7EDE-406D-B988-6D9AB07945BA}"/>
              </a:ext>
            </a:extLst>
          </p:cNvPr>
          <p:cNvSpPr>
            <a:spLocks noChangeArrowheads="1"/>
          </p:cNvSpPr>
          <p:nvPr/>
        </p:nvSpPr>
        <p:spPr bwMode="auto">
          <a:xfrm>
            <a:off x="7697918" y="8367400"/>
            <a:ext cx="2550698" cy="280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defTabSz="697824" eaLnBrk="1" hangingPunct="1">
              <a:spcBef>
                <a:spcPct val="0"/>
              </a:spcBef>
              <a:buNone/>
              <a:defRPr/>
            </a:pPr>
            <a:r>
              <a:rPr lang="ja-JP" altLang="en-US" sz="122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■とんぼりリバーウォーク民間運営開始</a:t>
            </a:r>
            <a:endParaRPr lang="en-US" altLang="ja-JP" sz="122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1" name="正方形/長方形 56">
            <a:extLst>
              <a:ext uri="{FF2B5EF4-FFF2-40B4-BE49-F238E27FC236}">
                <a16:creationId xmlns="" xmlns:a16="http://schemas.microsoft.com/office/drawing/2014/main" id="{1B1A3CF8-969F-485C-98E7-DBBEB6018CE1}"/>
              </a:ext>
            </a:extLst>
          </p:cNvPr>
          <p:cNvSpPr>
            <a:spLocks noChangeArrowheads="1"/>
          </p:cNvSpPr>
          <p:nvPr/>
        </p:nvSpPr>
        <p:spPr bwMode="auto">
          <a:xfrm>
            <a:off x="9057178" y="8836634"/>
            <a:ext cx="1989263" cy="468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defTabSz="697824" eaLnBrk="1" hangingPunct="1">
              <a:spcBef>
                <a:spcPct val="0"/>
              </a:spcBef>
              <a:buNone/>
              <a:defRPr/>
            </a:pPr>
            <a:r>
              <a:rPr lang="ja-JP" altLang="en-US" sz="12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■中之島</a:t>
            </a:r>
            <a:r>
              <a:rPr lang="en-US" altLang="ja-JP" sz="12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LOVE CENTRAL</a:t>
            </a:r>
          </a:p>
          <a:p>
            <a:pPr defTabSz="697824" eaLnBrk="1" hangingPunct="1">
              <a:spcBef>
                <a:spcPct val="0"/>
              </a:spcBef>
              <a:buNone/>
              <a:defRPr/>
            </a:pPr>
            <a:r>
              <a:rPr lang="en-US" altLang="ja-JP" sz="12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オープン</a:t>
            </a:r>
            <a:endParaRPr lang="en-US" altLang="ja-JP" sz="12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2" name="正方形/長方形 87">
            <a:extLst>
              <a:ext uri="{FF2B5EF4-FFF2-40B4-BE49-F238E27FC236}">
                <a16:creationId xmlns="" xmlns:a16="http://schemas.microsoft.com/office/drawing/2014/main" id="{6DE9E120-CB0F-40E8-97CE-3F1185181A9B}"/>
              </a:ext>
            </a:extLst>
          </p:cNvPr>
          <p:cNvSpPr>
            <a:spLocks noChangeArrowheads="1"/>
          </p:cNvSpPr>
          <p:nvPr/>
        </p:nvSpPr>
        <p:spPr bwMode="auto">
          <a:xfrm>
            <a:off x="1426735" y="7942656"/>
            <a:ext cx="3345788" cy="280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defTabSz="697824" eaLnBrk="1" hangingPunct="1">
              <a:spcBef>
                <a:spcPct val="0"/>
              </a:spcBef>
              <a:buNone/>
              <a:defRPr/>
            </a:pPr>
            <a:r>
              <a:rPr lang="ja-JP" altLang="en-US" sz="12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■落語家と行くなにわ探検クルーズ就航</a:t>
            </a:r>
            <a:r>
              <a:rPr lang="en-US" altLang="ja-JP" sz="12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(2003</a:t>
            </a:r>
            <a:r>
              <a:rPr lang="ja-JP" altLang="en-US" sz="12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83" name="正方形/長方形 91">
            <a:extLst>
              <a:ext uri="{FF2B5EF4-FFF2-40B4-BE49-F238E27FC236}">
                <a16:creationId xmlns="" xmlns:a16="http://schemas.microsoft.com/office/drawing/2014/main" id="{560548AF-6789-45D0-AABB-6B6857E3141C}"/>
              </a:ext>
            </a:extLst>
          </p:cNvPr>
          <p:cNvSpPr>
            <a:spLocks noChangeArrowheads="1"/>
          </p:cNvSpPr>
          <p:nvPr/>
        </p:nvSpPr>
        <p:spPr bwMode="auto">
          <a:xfrm>
            <a:off x="3533392" y="8382274"/>
            <a:ext cx="1329210" cy="280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defTabSz="697824" eaLnBrk="1" hangingPunct="1">
              <a:spcBef>
                <a:spcPct val="0"/>
              </a:spcBef>
              <a:buNone/>
              <a:defRPr/>
            </a:pPr>
            <a:r>
              <a:rPr lang="ja-JP" altLang="en-US" sz="12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■アクア</a:t>
            </a:r>
            <a:r>
              <a:rPr lang="en-US" altLang="ja-JP" sz="12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mini</a:t>
            </a:r>
            <a:r>
              <a:rPr lang="ja-JP" altLang="en-US" sz="12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就航</a:t>
            </a:r>
            <a:endParaRPr lang="en-US" altLang="ja-JP" sz="12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4" name="正方形/長方形 93">
            <a:extLst>
              <a:ext uri="{FF2B5EF4-FFF2-40B4-BE49-F238E27FC236}">
                <a16:creationId xmlns="" xmlns:a16="http://schemas.microsoft.com/office/drawing/2014/main" id="{91F9F2F9-3720-4600-A768-A5A9A59153D9}"/>
              </a:ext>
            </a:extLst>
          </p:cNvPr>
          <p:cNvSpPr>
            <a:spLocks noChangeArrowheads="1"/>
          </p:cNvSpPr>
          <p:nvPr/>
        </p:nvSpPr>
        <p:spPr bwMode="auto">
          <a:xfrm>
            <a:off x="2232654" y="8162465"/>
            <a:ext cx="2601919" cy="280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defTabSz="697824" eaLnBrk="1" hangingPunct="1">
              <a:spcBef>
                <a:spcPct val="0"/>
              </a:spcBef>
              <a:buNone/>
              <a:defRPr/>
            </a:pPr>
            <a:r>
              <a:rPr lang="ja-JP" altLang="en-US" sz="12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■とんぼりリバークルーズ就航</a:t>
            </a:r>
            <a:endParaRPr lang="en-US" altLang="ja-JP" sz="12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5" name="正方形/長方形 110">
            <a:extLst>
              <a:ext uri="{FF2B5EF4-FFF2-40B4-BE49-F238E27FC236}">
                <a16:creationId xmlns="" xmlns:a16="http://schemas.microsoft.com/office/drawing/2014/main" id="{B91FC8CE-ECDF-459B-AF03-249EB052F13C}"/>
              </a:ext>
            </a:extLst>
          </p:cNvPr>
          <p:cNvSpPr>
            <a:spLocks noChangeArrowheads="1"/>
          </p:cNvSpPr>
          <p:nvPr/>
        </p:nvSpPr>
        <p:spPr bwMode="auto">
          <a:xfrm>
            <a:off x="7701841" y="8043722"/>
            <a:ext cx="3181192" cy="280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defTabSz="697824" eaLnBrk="1" hangingPunct="1">
              <a:spcBef>
                <a:spcPct val="0"/>
              </a:spcBef>
              <a:buNone/>
              <a:defRPr/>
            </a:pPr>
            <a:r>
              <a:rPr lang="ja-JP" altLang="en-US" sz="122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■中之島</a:t>
            </a:r>
            <a:r>
              <a:rPr lang="en-US" altLang="ja-JP" sz="122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GATE</a:t>
            </a:r>
            <a:r>
              <a:rPr lang="ja-JP" altLang="en-US" sz="122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ｻｳｽﾋﾟｱ社会実験（～</a:t>
            </a:r>
            <a:r>
              <a:rPr lang="en-US" altLang="ja-JP" sz="122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sz="122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2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6" name="正方形/長方形 91">
            <a:extLst>
              <a:ext uri="{FF2B5EF4-FFF2-40B4-BE49-F238E27FC236}">
                <a16:creationId xmlns="" xmlns:a16="http://schemas.microsoft.com/office/drawing/2014/main" id="{97DFE2B0-4B9A-454F-9C93-1C22A9598B6F}"/>
              </a:ext>
            </a:extLst>
          </p:cNvPr>
          <p:cNvSpPr>
            <a:spLocks noChangeArrowheads="1"/>
          </p:cNvSpPr>
          <p:nvPr/>
        </p:nvSpPr>
        <p:spPr bwMode="auto">
          <a:xfrm>
            <a:off x="10987762" y="7770215"/>
            <a:ext cx="1973617" cy="280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defTabSz="697824" eaLnBrk="1" hangingPunct="1">
              <a:spcBef>
                <a:spcPct val="0"/>
              </a:spcBef>
              <a:buNone/>
              <a:defRPr/>
            </a:pPr>
            <a:r>
              <a:rPr lang="ja-JP" altLang="en-US" sz="12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■中之島リバークルーズ就航</a:t>
            </a:r>
            <a:endParaRPr lang="en-US" altLang="ja-JP" sz="12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7" name="正方形/長方形 96">
            <a:extLst>
              <a:ext uri="{FF2B5EF4-FFF2-40B4-BE49-F238E27FC236}">
                <a16:creationId xmlns="" xmlns:a16="http://schemas.microsoft.com/office/drawing/2014/main" id="{346B298A-61AE-4090-A8B9-0081DFCCDAEC}"/>
              </a:ext>
            </a:extLst>
          </p:cNvPr>
          <p:cNvSpPr>
            <a:spLocks noChangeArrowheads="1"/>
          </p:cNvSpPr>
          <p:nvPr/>
        </p:nvSpPr>
        <p:spPr bwMode="auto">
          <a:xfrm>
            <a:off x="11683279" y="8825898"/>
            <a:ext cx="1817782" cy="468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defTabSz="697824" eaLnBrk="1" hangingPunct="1">
              <a:spcBef>
                <a:spcPct val="0"/>
              </a:spcBef>
              <a:buNone/>
              <a:defRPr/>
            </a:pPr>
            <a:r>
              <a:rPr lang="ja-JP" altLang="en-US" sz="122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■中之島</a:t>
            </a:r>
            <a:r>
              <a:rPr lang="en-US" altLang="ja-JP" sz="122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GATE</a:t>
            </a:r>
            <a:r>
              <a:rPr lang="ja-JP" altLang="en-US" sz="122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ﾉｰｽﾋﾟｱ</a:t>
            </a:r>
            <a:endParaRPr lang="en-US" altLang="ja-JP" sz="122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defTabSz="697824" eaLnBrk="1" hangingPunct="1">
              <a:spcBef>
                <a:spcPct val="0"/>
              </a:spcBef>
              <a:buNone/>
              <a:defRPr/>
            </a:pPr>
            <a:r>
              <a:rPr lang="ja-JP" altLang="en-US" sz="122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水上ﾚｽﾄﾗﾝｵｰﾌﾟﾝ</a:t>
            </a:r>
            <a:endParaRPr lang="en-US" altLang="ja-JP" sz="122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8" name="正方形/長方形 44">
            <a:extLst>
              <a:ext uri="{FF2B5EF4-FFF2-40B4-BE49-F238E27FC236}">
                <a16:creationId xmlns="" xmlns:a16="http://schemas.microsoft.com/office/drawing/2014/main" id="{B1A3D1FE-C5FD-4F37-8E58-42642812D640}"/>
              </a:ext>
            </a:extLst>
          </p:cNvPr>
          <p:cNvSpPr>
            <a:spLocks noChangeArrowheads="1"/>
          </p:cNvSpPr>
          <p:nvPr/>
        </p:nvSpPr>
        <p:spPr bwMode="auto">
          <a:xfrm>
            <a:off x="6117248" y="9012914"/>
            <a:ext cx="2446504" cy="280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defTabSz="697824" eaLnBrk="1" hangingPunct="1">
              <a:spcBef>
                <a:spcPct val="0"/>
              </a:spcBef>
              <a:buNone/>
              <a:defRPr/>
            </a:pPr>
            <a:r>
              <a:rPr lang="ja-JP" altLang="en-US" sz="122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■中之島公園“</a:t>
            </a:r>
            <a:r>
              <a:rPr lang="en-US" altLang="ja-JP" sz="122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R</a:t>
            </a:r>
            <a:r>
              <a:rPr lang="ja-JP" altLang="en-US" sz="122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2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GARB</a:t>
            </a:r>
            <a:r>
              <a:rPr lang="ja-JP" altLang="en-US" sz="122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”ｵｰﾌﾟﾝ</a:t>
            </a:r>
            <a:endParaRPr lang="en-US" altLang="ja-JP" sz="122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9" name="テキスト ボックス 88">
            <a:extLst>
              <a:ext uri="{FF2B5EF4-FFF2-40B4-BE49-F238E27FC236}">
                <a16:creationId xmlns="" xmlns:a16="http://schemas.microsoft.com/office/drawing/2014/main" id="{03C64904-EF74-4A0E-BC87-11404AFF99B8}"/>
              </a:ext>
            </a:extLst>
          </p:cNvPr>
          <p:cNvSpPr txBox="1"/>
          <p:nvPr/>
        </p:nvSpPr>
        <p:spPr>
          <a:xfrm>
            <a:off x="5467525" y="8414195"/>
            <a:ext cx="1976523" cy="187872"/>
          </a:xfrm>
          <a:prstGeom prst="rect">
            <a:avLst/>
          </a:prstGeom>
          <a:noFill/>
        </p:spPr>
        <p:txBody>
          <a:bodyPr wrap="square" lIns="0" tIns="0" rIns="0" bIns="0" rtlCol="0" anchor="ctr">
            <a:spAutoFit/>
          </a:bodyPr>
          <a:lstStyle/>
          <a:p>
            <a:pPr defTabSz="697824">
              <a:defRPr/>
            </a:pPr>
            <a:r>
              <a:rPr kumimoji="0" lang="ja-JP" altLang="en-US" sz="12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■川の駅は</a:t>
            </a:r>
            <a:r>
              <a:rPr kumimoji="0" lang="ja-JP" altLang="en-US" sz="1221"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ち</a:t>
            </a:r>
            <a:r>
              <a:rPr kumimoji="0" lang="ja-JP" altLang="en-US" sz="12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けんやオープン</a:t>
            </a:r>
          </a:p>
        </p:txBody>
      </p:sp>
      <p:sp>
        <p:nvSpPr>
          <p:cNvPr id="90" name="右矢印 185">
            <a:extLst>
              <a:ext uri="{FF2B5EF4-FFF2-40B4-BE49-F238E27FC236}">
                <a16:creationId xmlns="" xmlns:a16="http://schemas.microsoft.com/office/drawing/2014/main" id="{FCEBC55F-F573-4806-AA4F-61FF561F5879}"/>
              </a:ext>
            </a:extLst>
          </p:cNvPr>
          <p:cNvSpPr/>
          <p:nvPr/>
        </p:nvSpPr>
        <p:spPr>
          <a:xfrm>
            <a:off x="11740227" y="6548523"/>
            <a:ext cx="3076985" cy="439618"/>
          </a:xfrm>
          <a:prstGeom prst="rightArrow">
            <a:avLst/>
          </a:prstGeom>
          <a:solidFill>
            <a:srgbClr val="355071"/>
          </a:solidFill>
          <a:ln w="15875" cap="flat" cmpd="sng" algn="ctr">
            <a:noFill/>
            <a:prstDash val="solid"/>
          </a:ln>
          <a:effectLst/>
        </p:spPr>
        <p:txBody>
          <a:bodyPr rtlCol="0" anchor="ctr"/>
          <a:lstStyle/>
          <a:p>
            <a:pPr algn="ctr" defTabSz="697824">
              <a:defRPr/>
            </a:pPr>
            <a:r>
              <a:rPr kumimoji="0" lang="ja-JP" altLang="en-US" sz="122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水辺のまちあそび</a:t>
            </a:r>
          </a:p>
        </p:txBody>
      </p:sp>
      <p:sp>
        <p:nvSpPr>
          <p:cNvPr id="91" name="テキスト ボックス 90">
            <a:extLst>
              <a:ext uri="{FF2B5EF4-FFF2-40B4-BE49-F238E27FC236}">
                <a16:creationId xmlns="" xmlns:a16="http://schemas.microsoft.com/office/drawing/2014/main" id="{3EA7CA77-FFAA-44FE-9B08-156ABD9256E5}"/>
              </a:ext>
            </a:extLst>
          </p:cNvPr>
          <p:cNvSpPr txBox="1"/>
          <p:nvPr/>
        </p:nvSpPr>
        <p:spPr>
          <a:xfrm>
            <a:off x="6311530" y="6458881"/>
            <a:ext cx="2223366" cy="187872"/>
          </a:xfrm>
          <a:prstGeom prst="rect">
            <a:avLst/>
          </a:prstGeom>
          <a:noFill/>
        </p:spPr>
        <p:txBody>
          <a:bodyPr wrap="none" lIns="0" tIns="0" rIns="0" bIns="0" rtlCol="0" anchor="ctr">
            <a:spAutoFit/>
          </a:bodyPr>
          <a:lstStyle/>
          <a:p>
            <a:pPr defTabSz="697824">
              <a:defRPr/>
            </a:pPr>
            <a:r>
              <a:rPr kumimoji="0" lang="ja-JP" altLang="en-US" sz="12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■水都賑わい創出ﾌﾟﾛｼﾞｪｸﾄ</a:t>
            </a:r>
            <a:r>
              <a:rPr kumimoji="0" lang="en-US" altLang="ja-JP" sz="12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2010</a:t>
            </a:r>
          </a:p>
        </p:txBody>
      </p:sp>
      <p:sp>
        <p:nvSpPr>
          <p:cNvPr id="92" name="テキスト ボックス 91">
            <a:extLst>
              <a:ext uri="{FF2B5EF4-FFF2-40B4-BE49-F238E27FC236}">
                <a16:creationId xmlns="" xmlns:a16="http://schemas.microsoft.com/office/drawing/2014/main" id="{99229C69-4CF9-4E19-A0DF-C12D3A1D689B}"/>
              </a:ext>
            </a:extLst>
          </p:cNvPr>
          <p:cNvSpPr txBox="1"/>
          <p:nvPr/>
        </p:nvSpPr>
        <p:spPr>
          <a:xfrm>
            <a:off x="5700592" y="4538751"/>
            <a:ext cx="1976523" cy="187872"/>
          </a:xfrm>
          <a:prstGeom prst="rect">
            <a:avLst/>
          </a:prstGeom>
          <a:noFill/>
        </p:spPr>
        <p:txBody>
          <a:bodyPr wrap="square" lIns="0" tIns="0" rIns="0" bIns="0" rtlCol="0" anchor="ctr">
            <a:spAutoFit/>
          </a:bodyPr>
          <a:lstStyle/>
          <a:p>
            <a:pPr defTabSz="697824">
              <a:defRPr/>
            </a:pPr>
            <a:r>
              <a:rPr kumimoji="0" lang="ja-JP" altLang="en-US" sz="12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■川の駅は</a:t>
            </a:r>
            <a:r>
              <a:rPr kumimoji="0" lang="ja-JP" altLang="en-US" sz="1221"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ち</a:t>
            </a:r>
            <a:r>
              <a:rPr kumimoji="0" lang="ja-JP" altLang="en-US" sz="12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けんや</a:t>
            </a:r>
          </a:p>
        </p:txBody>
      </p:sp>
      <p:sp>
        <p:nvSpPr>
          <p:cNvPr id="93" name="正方形/長方形 92">
            <a:extLst>
              <a:ext uri="{FF2B5EF4-FFF2-40B4-BE49-F238E27FC236}">
                <a16:creationId xmlns="" xmlns:a16="http://schemas.microsoft.com/office/drawing/2014/main" id="{8263F87C-BBFC-4653-A356-35ADDEA7D7CC}"/>
              </a:ext>
            </a:extLst>
          </p:cNvPr>
          <p:cNvSpPr>
            <a:spLocks noChangeArrowheads="1"/>
          </p:cNvSpPr>
          <p:nvPr/>
        </p:nvSpPr>
        <p:spPr bwMode="auto">
          <a:xfrm>
            <a:off x="7902682" y="4426885"/>
            <a:ext cx="1219116" cy="280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defTabSz="697824" eaLnBrk="1" hangingPunct="1">
              <a:spcBef>
                <a:spcPct val="0"/>
              </a:spcBef>
              <a:buNone/>
              <a:defRPr/>
            </a:pPr>
            <a:r>
              <a:rPr lang="ja-JP" altLang="en-US" sz="122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■中之島</a:t>
            </a:r>
            <a:r>
              <a:rPr lang="en-US" altLang="ja-JP" sz="122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GATE</a:t>
            </a:r>
          </a:p>
        </p:txBody>
      </p:sp>
      <p:sp>
        <p:nvSpPr>
          <p:cNvPr id="94" name="テキスト ボックス 93">
            <a:extLst>
              <a:ext uri="{FF2B5EF4-FFF2-40B4-BE49-F238E27FC236}">
                <a16:creationId xmlns="" xmlns:a16="http://schemas.microsoft.com/office/drawing/2014/main" id="{4CBECF50-D18D-4CA1-B8C0-925D4A106107}"/>
              </a:ext>
            </a:extLst>
          </p:cNvPr>
          <p:cNvSpPr txBox="1"/>
          <p:nvPr/>
        </p:nvSpPr>
        <p:spPr>
          <a:xfrm>
            <a:off x="4801156" y="4522796"/>
            <a:ext cx="771045" cy="187872"/>
          </a:xfrm>
          <a:prstGeom prst="rect">
            <a:avLst/>
          </a:prstGeom>
          <a:noFill/>
        </p:spPr>
        <p:txBody>
          <a:bodyPr wrap="none" lIns="0" tIns="0" rIns="0" bIns="0" rtlCol="0" anchor="ctr">
            <a:spAutoFit/>
          </a:bodyPr>
          <a:lstStyle/>
          <a:p>
            <a:pPr defTabSz="697824">
              <a:defRPr/>
            </a:pPr>
            <a:r>
              <a:rPr kumimoji="0" lang="ja-JP" altLang="en-US" sz="12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■ほたるまち</a:t>
            </a:r>
          </a:p>
        </p:txBody>
      </p:sp>
      <p:sp>
        <p:nvSpPr>
          <p:cNvPr id="95" name="テキスト ボックス 94">
            <a:extLst>
              <a:ext uri="{FF2B5EF4-FFF2-40B4-BE49-F238E27FC236}">
                <a16:creationId xmlns="" xmlns:a16="http://schemas.microsoft.com/office/drawing/2014/main" id="{375ADAC6-087D-4B18-BF41-EE0BEB8F3A51}"/>
              </a:ext>
            </a:extLst>
          </p:cNvPr>
          <p:cNvSpPr txBox="1"/>
          <p:nvPr/>
        </p:nvSpPr>
        <p:spPr>
          <a:xfrm>
            <a:off x="9128444" y="4493310"/>
            <a:ext cx="2413738" cy="187872"/>
          </a:xfrm>
          <a:prstGeom prst="rect">
            <a:avLst/>
          </a:prstGeom>
          <a:noFill/>
        </p:spPr>
        <p:txBody>
          <a:bodyPr wrap="none" lIns="0" tIns="0" rIns="0" bIns="0" rtlCol="0" anchor="ctr">
            <a:spAutoFit/>
          </a:bodyPr>
          <a:lstStyle/>
          <a:p>
            <a:pPr defTabSz="697824">
              <a:defRPr/>
            </a:pPr>
            <a:r>
              <a:rPr kumimoji="0" lang="ja-JP" altLang="en-US" sz="12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■若松浜</a:t>
            </a:r>
            <a:r>
              <a:rPr kumimoji="0" lang="en-US" altLang="ja-JP" sz="12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2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中之島</a:t>
            </a:r>
            <a:r>
              <a:rPr kumimoji="0" lang="en-US" altLang="ja-JP" sz="12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LOVE CENTRAL)</a:t>
            </a:r>
            <a:endParaRPr kumimoji="0" lang="ja-JP" altLang="en-US" sz="12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6" name="右矢印 191">
            <a:extLst>
              <a:ext uri="{FF2B5EF4-FFF2-40B4-BE49-F238E27FC236}">
                <a16:creationId xmlns="" xmlns:a16="http://schemas.microsoft.com/office/drawing/2014/main" id="{66C8A8C4-CF98-4E21-A660-BEC23102D045}"/>
              </a:ext>
            </a:extLst>
          </p:cNvPr>
          <p:cNvSpPr/>
          <p:nvPr/>
        </p:nvSpPr>
        <p:spPr>
          <a:xfrm>
            <a:off x="6287235" y="6973982"/>
            <a:ext cx="7747408" cy="439618"/>
          </a:xfrm>
          <a:prstGeom prst="rightArrow">
            <a:avLst/>
          </a:prstGeom>
          <a:solidFill>
            <a:srgbClr val="355071"/>
          </a:solidFill>
          <a:ln w="15875" cap="flat" cmpd="sng" algn="ctr">
            <a:noFill/>
            <a:prstDash val="solid"/>
          </a:ln>
          <a:effectLst/>
        </p:spPr>
        <p:txBody>
          <a:bodyPr rtlCol="0" anchor="ctr"/>
          <a:lstStyle/>
          <a:p>
            <a:pPr algn="ctr" defTabSz="697824">
              <a:defRPr/>
            </a:pPr>
            <a:r>
              <a:rPr kumimoji="0" lang="ja-JP" altLang="en-US" sz="122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水都大阪フェス</a:t>
            </a:r>
          </a:p>
        </p:txBody>
      </p:sp>
      <p:sp>
        <p:nvSpPr>
          <p:cNvPr id="97" name="右矢印 192">
            <a:extLst>
              <a:ext uri="{FF2B5EF4-FFF2-40B4-BE49-F238E27FC236}">
                <a16:creationId xmlns="" xmlns:a16="http://schemas.microsoft.com/office/drawing/2014/main" id="{BA147AD3-8007-48B1-8780-AB53BBE66FB3}"/>
              </a:ext>
            </a:extLst>
          </p:cNvPr>
          <p:cNvSpPr/>
          <p:nvPr/>
        </p:nvSpPr>
        <p:spPr>
          <a:xfrm>
            <a:off x="5508704" y="7281169"/>
            <a:ext cx="8516654" cy="439618"/>
          </a:xfrm>
          <a:prstGeom prst="rightArrow">
            <a:avLst/>
          </a:prstGeom>
          <a:solidFill>
            <a:srgbClr val="355071"/>
          </a:solidFill>
          <a:ln w="15875" cap="flat" cmpd="sng" algn="ctr">
            <a:noFill/>
            <a:prstDash val="solid"/>
          </a:ln>
          <a:effectLst/>
        </p:spPr>
        <p:txBody>
          <a:bodyPr rtlCol="0" anchor="ctr"/>
          <a:lstStyle/>
          <a:p>
            <a:pPr algn="ctr" defTabSz="697824">
              <a:defRPr/>
            </a:pPr>
            <a:r>
              <a:rPr kumimoji="0" lang="ja-JP" altLang="en-US" sz="122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平成</a:t>
            </a:r>
            <a:r>
              <a:rPr kumimoji="0" lang="en-US" altLang="ja-JP" sz="122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OSAKA</a:t>
            </a:r>
            <a:r>
              <a:rPr kumimoji="0" lang="ja-JP" altLang="en-US" sz="122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天の川伝説</a:t>
            </a:r>
          </a:p>
        </p:txBody>
      </p:sp>
      <p:sp>
        <p:nvSpPr>
          <p:cNvPr id="98" name="正方形/長方形 91">
            <a:extLst>
              <a:ext uri="{FF2B5EF4-FFF2-40B4-BE49-F238E27FC236}">
                <a16:creationId xmlns="" xmlns:a16="http://schemas.microsoft.com/office/drawing/2014/main" id="{B3A57049-CBFD-4498-8454-BAAF9EE6F4C7}"/>
              </a:ext>
            </a:extLst>
          </p:cNvPr>
          <p:cNvSpPr>
            <a:spLocks noChangeArrowheads="1"/>
          </p:cNvSpPr>
          <p:nvPr/>
        </p:nvSpPr>
        <p:spPr bwMode="auto">
          <a:xfrm>
            <a:off x="10189700" y="8364366"/>
            <a:ext cx="1284326" cy="468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defTabSz="697824" eaLnBrk="1" hangingPunct="1">
              <a:spcBef>
                <a:spcPct val="0"/>
              </a:spcBef>
              <a:buNone/>
              <a:defRPr/>
            </a:pPr>
            <a:r>
              <a:rPr lang="ja-JP" altLang="en-US" sz="12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■大阪城御座船</a:t>
            </a:r>
            <a:endParaRPr lang="en-US" altLang="ja-JP" sz="12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97824" eaLnBrk="1" hangingPunct="1">
              <a:spcBef>
                <a:spcPct val="0"/>
              </a:spcBef>
              <a:buNone/>
              <a:defRPr/>
            </a:pPr>
            <a:r>
              <a:rPr lang="ja-JP" altLang="en-US" sz="12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就航</a:t>
            </a:r>
            <a:endParaRPr lang="en-US" altLang="ja-JP" sz="12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9" name="正方形/長方形 95">
            <a:extLst>
              <a:ext uri="{FF2B5EF4-FFF2-40B4-BE49-F238E27FC236}">
                <a16:creationId xmlns="" xmlns:a16="http://schemas.microsoft.com/office/drawing/2014/main" id="{3A0225F6-F9BF-4EF9-83D5-BB69F481CEDC}"/>
              </a:ext>
            </a:extLst>
          </p:cNvPr>
          <p:cNvSpPr>
            <a:spLocks noChangeArrowheads="1"/>
          </p:cNvSpPr>
          <p:nvPr/>
        </p:nvSpPr>
        <p:spPr bwMode="auto">
          <a:xfrm>
            <a:off x="1419561" y="9246049"/>
            <a:ext cx="1997663" cy="280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defTabSz="697824" eaLnBrk="1" hangingPunct="1">
              <a:spcBef>
                <a:spcPct val="0"/>
              </a:spcBef>
              <a:buNone/>
              <a:defRPr/>
            </a:pPr>
            <a:r>
              <a:rPr lang="ja-JP" altLang="en-US" sz="122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■大阪周遊パス（</a:t>
            </a:r>
            <a:r>
              <a:rPr lang="en-US" altLang="ja-JP" sz="122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2001</a:t>
            </a:r>
            <a:r>
              <a:rPr lang="ja-JP" altLang="en-US" sz="122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2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100" name="正方形/長方形 95">
            <a:extLst>
              <a:ext uri="{FF2B5EF4-FFF2-40B4-BE49-F238E27FC236}">
                <a16:creationId xmlns="" xmlns:a16="http://schemas.microsoft.com/office/drawing/2014/main" id="{151B41FD-0E34-462A-84DE-7B15B254DBDC}"/>
              </a:ext>
            </a:extLst>
          </p:cNvPr>
          <p:cNvSpPr>
            <a:spLocks noChangeArrowheads="1"/>
          </p:cNvSpPr>
          <p:nvPr/>
        </p:nvSpPr>
        <p:spPr bwMode="auto">
          <a:xfrm>
            <a:off x="5361585" y="7986558"/>
            <a:ext cx="2534668" cy="280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defTabSz="697824" eaLnBrk="1" hangingPunct="1">
              <a:spcBef>
                <a:spcPct val="0"/>
              </a:spcBef>
              <a:buNone/>
              <a:defRPr/>
            </a:pPr>
            <a:r>
              <a:rPr lang="ja-JP" altLang="en-US" sz="122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■大川さくらクルーズ就航（</a:t>
            </a:r>
            <a:r>
              <a:rPr lang="en-US" altLang="ja-JP" sz="122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2009</a:t>
            </a:r>
            <a:r>
              <a:rPr lang="ja-JP" altLang="en-US" sz="122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2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101" name="右矢印 196">
            <a:extLst>
              <a:ext uri="{FF2B5EF4-FFF2-40B4-BE49-F238E27FC236}">
                <a16:creationId xmlns="" xmlns:a16="http://schemas.microsoft.com/office/drawing/2014/main" id="{44C091A8-0124-4BCD-A554-0808F542D0E3}"/>
              </a:ext>
            </a:extLst>
          </p:cNvPr>
          <p:cNvSpPr/>
          <p:nvPr/>
        </p:nvSpPr>
        <p:spPr>
          <a:xfrm>
            <a:off x="7084336" y="6634538"/>
            <a:ext cx="2352916" cy="439618"/>
          </a:xfrm>
          <a:prstGeom prst="rightArrow">
            <a:avLst/>
          </a:prstGeom>
          <a:solidFill>
            <a:srgbClr val="355071"/>
          </a:solidFill>
          <a:ln w="15875" cap="flat" cmpd="sng" algn="ctr">
            <a:noFill/>
            <a:prstDash val="solid"/>
          </a:ln>
          <a:effectLst/>
        </p:spPr>
        <p:txBody>
          <a:bodyPr rtlCol="0" anchor="ctr"/>
          <a:lstStyle/>
          <a:p>
            <a:pPr algn="ctr" defTabSz="697824">
              <a:defRPr/>
            </a:pPr>
            <a:r>
              <a:rPr kumimoji="0" lang="ja-JP" altLang="en-US" sz="122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大阪水辺バル</a:t>
            </a:r>
          </a:p>
        </p:txBody>
      </p:sp>
      <p:sp>
        <p:nvSpPr>
          <p:cNvPr id="102" name="正方形/長方形 95">
            <a:extLst>
              <a:ext uri="{FF2B5EF4-FFF2-40B4-BE49-F238E27FC236}">
                <a16:creationId xmlns="" xmlns:a16="http://schemas.microsoft.com/office/drawing/2014/main" id="{AE52FDF6-9234-497E-B71A-CBD127B05A8C}"/>
              </a:ext>
            </a:extLst>
          </p:cNvPr>
          <p:cNvSpPr>
            <a:spLocks noChangeArrowheads="1"/>
          </p:cNvSpPr>
          <p:nvPr/>
        </p:nvSpPr>
        <p:spPr bwMode="auto">
          <a:xfrm>
            <a:off x="1427531" y="9599517"/>
            <a:ext cx="2611612" cy="468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defTabSz="697824" eaLnBrk="1" hangingPunct="1">
              <a:spcBef>
                <a:spcPct val="0"/>
              </a:spcBef>
              <a:buNone/>
              <a:defRPr/>
            </a:pPr>
            <a:r>
              <a:rPr lang="ja-JP" altLang="en-US" sz="122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■「水都大阪の再生」が国の</a:t>
            </a:r>
            <a:endParaRPr lang="en-US" altLang="ja-JP" sz="122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defTabSz="697824" eaLnBrk="1" hangingPunct="1">
              <a:spcBef>
                <a:spcPct val="0"/>
              </a:spcBef>
              <a:buNone/>
              <a:defRPr/>
            </a:pPr>
            <a:r>
              <a:rPr lang="ja-JP" altLang="en-US" sz="122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都市再生プロジェクトに採択</a:t>
            </a:r>
            <a:r>
              <a:rPr lang="en-US" altLang="ja-JP" sz="122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(2001)</a:t>
            </a:r>
          </a:p>
        </p:txBody>
      </p:sp>
      <p:sp>
        <p:nvSpPr>
          <p:cNvPr id="103" name="テキスト ボックス 102">
            <a:extLst>
              <a:ext uri="{FF2B5EF4-FFF2-40B4-BE49-F238E27FC236}">
                <a16:creationId xmlns="" xmlns:a16="http://schemas.microsoft.com/office/drawing/2014/main" id="{15E39D59-C2C6-4CFD-A614-CB9D82220F4D}"/>
              </a:ext>
            </a:extLst>
          </p:cNvPr>
          <p:cNvSpPr txBox="1"/>
          <p:nvPr/>
        </p:nvSpPr>
        <p:spPr>
          <a:xfrm>
            <a:off x="13274710" y="3338081"/>
            <a:ext cx="983521" cy="352212"/>
          </a:xfrm>
          <a:prstGeom prst="rect">
            <a:avLst/>
          </a:prstGeom>
          <a:noFill/>
        </p:spPr>
        <p:txBody>
          <a:bodyPr wrap="square" lIns="0" tIns="0" rIns="0" bIns="0" rtlCol="0" anchor="ctr">
            <a:spAutoFit/>
          </a:bodyPr>
          <a:lstStyle/>
          <a:p>
            <a:pPr defTabSz="697824">
              <a:defRPr/>
            </a:pPr>
            <a:r>
              <a:rPr kumimoji="0" lang="ja-JP" altLang="en-US" sz="12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■大阪城港</a:t>
            </a:r>
            <a:endParaRPr kumimoji="0" lang="en-US" altLang="ja-JP" sz="12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97824">
              <a:defRPr/>
            </a:pPr>
            <a:r>
              <a:rPr kumimoji="0" lang="ja-JP" altLang="en-US" sz="1068"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（実施設計）</a:t>
            </a:r>
          </a:p>
        </p:txBody>
      </p:sp>
      <p:sp>
        <p:nvSpPr>
          <p:cNvPr id="104" name="正方形/長方形 56">
            <a:extLst>
              <a:ext uri="{FF2B5EF4-FFF2-40B4-BE49-F238E27FC236}">
                <a16:creationId xmlns="" xmlns:a16="http://schemas.microsoft.com/office/drawing/2014/main" id="{F43FE41D-B230-4B80-9D34-936FFB67E76C}"/>
              </a:ext>
            </a:extLst>
          </p:cNvPr>
          <p:cNvSpPr>
            <a:spLocks noChangeArrowheads="1"/>
          </p:cNvSpPr>
          <p:nvPr/>
        </p:nvSpPr>
        <p:spPr bwMode="auto">
          <a:xfrm>
            <a:off x="13116942" y="8026734"/>
            <a:ext cx="931537" cy="843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defTabSz="697824" eaLnBrk="1" hangingPunct="1">
              <a:spcBef>
                <a:spcPct val="0"/>
              </a:spcBef>
              <a:buNone/>
              <a:defRPr/>
            </a:pPr>
            <a:r>
              <a:rPr lang="ja-JP" altLang="en-US" sz="12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97824" eaLnBrk="1" hangingPunct="1">
              <a:spcBef>
                <a:spcPct val="0"/>
              </a:spcBef>
              <a:buNone/>
              <a:defRPr/>
            </a:pPr>
            <a:r>
              <a:rPr lang="en-US" altLang="ja-JP" sz="12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TUGBOAT</a:t>
            </a:r>
          </a:p>
          <a:p>
            <a:pPr defTabSz="697824" eaLnBrk="1" hangingPunct="1">
              <a:spcBef>
                <a:spcPct val="0"/>
              </a:spcBef>
              <a:buNone/>
              <a:defRPr/>
            </a:pPr>
            <a:r>
              <a:rPr lang="en-US" altLang="ja-JP" sz="12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_TAISHO</a:t>
            </a:r>
          </a:p>
          <a:p>
            <a:pPr defTabSz="697824" eaLnBrk="1" hangingPunct="1">
              <a:spcBef>
                <a:spcPct val="0"/>
              </a:spcBef>
              <a:buNone/>
              <a:defRPr/>
            </a:pPr>
            <a:r>
              <a:rPr lang="ja-JP" altLang="en-US" sz="12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オープン</a:t>
            </a:r>
            <a:endParaRPr lang="en-US" altLang="ja-JP" sz="12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5" name="正方形/長方形 95">
            <a:extLst>
              <a:ext uri="{FF2B5EF4-FFF2-40B4-BE49-F238E27FC236}">
                <a16:creationId xmlns="" xmlns:a16="http://schemas.microsoft.com/office/drawing/2014/main" id="{68BF5BCB-C51D-46E6-A03D-0F18C2BF19D2}"/>
              </a:ext>
            </a:extLst>
          </p:cNvPr>
          <p:cNvSpPr>
            <a:spLocks noChangeArrowheads="1"/>
          </p:cNvSpPr>
          <p:nvPr/>
        </p:nvSpPr>
        <p:spPr bwMode="auto">
          <a:xfrm>
            <a:off x="1499216" y="9994690"/>
            <a:ext cx="2715808" cy="468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defTabSz="697824" eaLnBrk="1" hangingPunct="1">
              <a:spcBef>
                <a:spcPct val="0"/>
              </a:spcBef>
              <a:buNone/>
              <a:defRPr/>
            </a:pPr>
            <a:r>
              <a:rPr lang="ja-JP" altLang="en-US" sz="122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■「水の都大阪再生協議会」</a:t>
            </a:r>
            <a:endParaRPr lang="en-US" altLang="ja-JP" sz="122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defTabSz="697824" eaLnBrk="1" hangingPunct="1">
              <a:spcBef>
                <a:spcPct val="0"/>
              </a:spcBef>
              <a:buNone/>
              <a:defRPr/>
            </a:pPr>
            <a:r>
              <a:rPr lang="ja-JP" altLang="en-US" sz="122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「花と緑・光と水懇話会」設立</a:t>
            </a:r>
            <a:r>
              <a:rPr lang="en-US" altLang="ja-JP" sz="122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(2002)</a:t>
            </a:r>
          </a:p>
        </p:txBody>
      </p:sp>
      <p:sp>
        <p:nvSpPr>
          <p:cNvPr id="106" name="テキスト ボックス 105">
            <a:extLst>
              <a:ext uri="{FF2B5EF4-FFF2-40B4-BE49-F238E27FC236}">
                <a16:creationId xmlns="" xmlns:a16="http://schemas.microsoft.com/office/drawing/2014/main" id="{C8432EE4-B0CB-4F3A-A665-071C5BCE3A73}"/>
              </a:ext>
            </a:extLst>
          </p:cNvPr>
          <p:cNvSpPr txBox="1"/>
          <p:nvPr/>
        </p:nvSpPr>
        <p:spPr>
          <a:xfrm>
            <a:off x="7333216" y="4667511"/>
            <a:ext cx="2354812" cy="187872"/>
          </a:xfrm>
          <a:prstGeom prst="rect">
            <a:avLst/>
          </a:prstGeom>
          <a:noFill/>
        </p:spPr>
        <p:txBody>
          <a:bodyPr wrap="none" lIns="0" tIns="0" rIns="0" bIns="0" rtlCol="0" anchor="ctr">
            <a:spAutoFit/>
          </a:bodyPr>
          <a:lstStyle/>
          <a:p>
            <a:pPr defTabSz="697824">
              <a:defRPr/>
            </a:pPr>
            <a:r>
              <a:rPr kumimoji="0" lang="ja-JP" altLang="en-US" sz="12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■大阪ふれあいの水辺</a:t>
            </a:r>
            <a:r>
              <a:rPr kumimoji="0" lang="en-US" altLang="ja-JP" sz="12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2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桜ノ宮ビーチ</a:t>
            </a:r>
            <a:r>
              <a:rPr kumimoji="0" lang="en-US" altLang="ja-JP" sz="122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0" lang="ja-JP" altLang="en-US" sz="122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07" name="直線矢印コネクタ 106">
            <a:extLst>
              <a:ext uri="{FF2B5EF4-FFF2-40B4-BE49-F238E27FC236}">
                <a16:creationId xmlns="" xmlns:a16="http://schemas.microsoft.com/office/drawing/2014/main" id="{1930AC56-9CA2-4DD2-8DBF-C03A0DA246F8}"/>
              </a:ext>
            </a:extLst>
          </p:cNvPr>
          <p:cNvCxnSpPr/>
          <p:nvPr/>
        </p:nvCxnSpPr>
        <p:spPr>
          <a:xfrm>
            <a:off x="14048181" y="7193791"/>
            <a:ext cx="769246" cy="0"/>
          </a:xfrm>
          <a:prstGeom prst="straightConnector1">
            <a:avLst/>
          </a:prstGeom>
          <a:ln w="76200">
            <a:solidFill>
              <a:schemeClr val="tx2"/>
            </a:solidFill>
            <a:prstDash val="sysDot"/>
            <a:headEnd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108" name="直線矢印コネクタ 107">
            <a:extLst>
              <a:ext uri="{FF2B5EF4-FFF2-40B4-BE49-F238E27FC236}">
                <a16:creationId xmlns="" xmlns:a16="http://schemas.microsoft.com/office/drawing/2014/main" id="{D0CE958F-8321-49F5-99DA-31127423FDE1}"/>
              </a:ext>
            </a:extLst>
          </p:cNvPr>
          <p:cNvCxnSpPr/>
          <p:nvPr/>
        </p:nvCxnSpPr>
        <p:spPr>
          <a:xfrm>
            <a:off x="14048181" y="7500978"/>
            <a:ext cx="769246" cy="0"/>
          </a:xfrm>
          <a:prstGeom prst="straightConnector1">
            <a:avLst/>
          </a:prstGeom>
          <a:ln w="76200">
            <a:solidFill>
              <a:schemeClr val="tx2"/>
            </a:solidFill>
            <a:prstDash val="sysDot"/>
            <a:headEnd w="med" len="sm"/>
            <a:tailEnd type="triangle" w="med"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0928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テキスト ボックス 2">
            <a:extLst>
              <a:ext uri="{FF2B5EF4-FFF2-40B4-BE49-F238E27FC236}">
                <a16:creationId xmlns="" xmlns:a16="http://schemas.microsoft.com/office/drawing/2014/main" id="{E284F90E-D772-431C-876B-1761E3B2C57E}"/>
              </a:ext>
            </a:extLst>
          </p:cNvPr>
          <p:cNvSpPr txBox="1"/>
          <p:nvPr/>
        </p:nvSpPr>
        <p:spPr>
          <a:xfrm>
            <a:off x="13032283" y="161330"/>
            <a:ext cx="971177" cy="32870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200" kern="100" dirty="0" smtClean="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報告事項１</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9" name="テキスト ボックス 1">
            <a:extLst>
              <a:ext uri="{FF2B5EF4-FFF2-40B4-BE49-F238E27FC236}">
                <a16:creationId xmlns="" xmlns:a16="http://schemas.microsoft.com/office/drawing/2014/main" id="{C2638233-05EB-4B00-9E24-8368C885F03D}"/>
              </a:ext>
            </a:extLst>
          </p:cNvPr>
          <p:cNvSpPr txBox="1"/>
          <p:nvPr/>
        </p:nvSpPr>
        <p:spPr>
          <a:xfrm>
            <a:off x="11551830" y="574576"/>
            <a:ext cx="2488565" cy="4508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第</a:t>
            </a:r>
            <a:r>
              <a:rPr lang="en-US"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12</a:t>
            </a:r>
            <a:r>
              <a:rPr 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回水と光のまちづくり推進会議</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r"/>
            <a:r>
              <a:rPr lang="en-US"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2021</a:t>
            </a:r>
            <a:r>
              <a:rPr 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年</a:t>
            </a:r>
            <a:r>
              <a:rPr lang="en-US"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1</a:t>
            </a:r>
            <a:r>
              <a:rPr 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月</a:t>
            </a:r>
            <a:r>
              <a:rPr lang="en-US"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14</a:t>
            </a:r>
            <a:r>
              <a:rPr 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日</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0" name="テキスト ボックス 19">
            <a:extLst>
              <a:ext uri="{FF2B5EF4-FFF2-40B4-BE49-F238E27FC236}">
                <a16:creationId xmlns="" xmlns:a16="http://schemas.microsoft.com/office/drawing/2014/main" id="{698CE17E-9027-401A-878D-8B8A947EC4BC}"/>
              </a:ext>
            </a:extLst>
          </p:cNvPr>
          <p:cNvSpPr txBox="1"/>
          <p:nvPr/>
        </p:nvSpPr>
        <p:spPr>
          <a:xfrm>
            <a:off x="358874" y="449362"/>
            <a:ext cx="10801201" cy="584775"/>
          </a:xfrm>
          <a:prstGeom prst="rect">
            <a:avLst/>
          </a:prstGeom>
          <a:noFill/>
        </p:spPr>
        <p:txBody>
          <a:bodyPr wrap="square">
            <a:spAutoFit/>
          </a:bodyPr>
          <a:lstStyle/>
          <a:p>
            <a:r>
              <a:rPr lang="en-US" altLang="ja-JP" sz="3200" b="1" dirty="0">
                <a:solidFill>
                  <a:schemeClr val="tx2"/>
                </a:solidFill>
                <a:latin typeface="Meiryo UI" panose="020B0604030504040204" pitchFamily="50" charset="-128"/>
                <a:ea typeface="Meiryo UI" panose="020B0604030504040204" pitchFamily="50" charset="-128"/>
              </a:rPr>
              <a:t>【</a:t>
            </a:r>
            <a:r>
              <a:rPr lang="ja-JP" altLang="en-US" sz="3200" b="1" dirty="0">
                <a:solidFill>
                  <a:schemeClr val="tx2"/>
                </a:solidFill>
                <a:latin typeface="Meiryo UI" panose="020B0604030504040204" pitchFamily="50" charset="-128"/>
                <a:ea typeface="Meiryo UI" panose="020B0604030504040204" pitchFamily="50" charset="-128"/>
              </a:rPr>
              <a:t>参考資料</a:t>
            </a:r>
            <a:r>
              <a:rPr lang="en-US" altLang="ja-JP" sz="3200" b="1" dirty="0">
                <a:solidFill>
                  <a:schemeClr val="tx2"/>
                </a:solidFill>
                <a:latin typeface="Meiryo UI" panose="020B0604030504040204" pitchFamily="50" charset="-128"/>
                <a:ea typeface="Meiryo UI" panose="020B0604030504040204" pitchFamily="50" charset="-128"/>
              </a:rPr>
              <a:t>】</a:t>
            </a:r>
            <a:r>
              <a:rPr lang="ja-JP" altLang="en-US" sz="1800" b="1" dirty="0">
                <a:solidFill>
                  <a:schemeClr val="tx2"/>
                </a:solidFill>
                <a:latin typeface="Meiryo UI" panose="020B0604030504040204" pitchFamily="50" charset="-128"/>
                <a:ea typeface="Meiryo UI" panose="020B0604030504040204" pitchFamily="50" charset="-128"/>
              </a:rPr>
              <a:t>　</a:t>
            </a:r>
            <a:r>
              <a:rPr lang="ja-JP" altLang="en-US" sz="2400" b="1" dirty="0">
                <a:solidFill>
                  <a:schemeClr val="tx2"/>
                </a:solidFill>
                <a:latin typeface="Meiryo UI" panose="020B0604030504040204" pitchFamily="50" charset="-128"/>
                <a:ea typeface="Meiryo UI" panose="020B0604030504040204" pitchFamily="50" charset="-128"/>
              </a:rPr>
              <a:t>アクションプラン　</a:t>
            </a:r>
            <a:r>
              <a:rPr lang="ja-JP" altLang="en-US" sz="2000" b="1" dirty="0">
                <a:solidFill>
                  <a:schemeClr val="tx2"/>
                </a:solidFill>
                <a:latin typeface="Meiryo UI" panose="020B0604030504040204" pitchFamily="50" charset="-128"/>
                <a:ea typeface="Meiryo UI" panose="020B0604030504040204" pitchFamily="50" charset="-128"/>
              </a:rPr>
              <a:t>－水都大阪ビジョン参考資料－</a:t>
            </a:r>
            <a:endParaRPr lang="ja-JP" altLang="en-US" sz="2400" b="1" dirty="0">
              <a:solidFill>
                <a:schemeClr val="tx2"/>
              </a:solidFill>
              <a:latin typeface="Meiryo UI" panose="020B0604030504040204" pitchFamily="50" charset="-128"/>
              <a:ea typeface="Meiryo UI" panose="020B0604030504040204" pitchFamily="50" charset="-128"/>
            </a:endParaRPr>
          </a:p>
        </p:txBody>
      </p:sp>
      <p:sp>
        <p:nvSpPr>
          <p:cNvPr id="31" name="テキスト ボックス 30">
            <a:extLst>
              <a:ext uri="{FF2B5EF4-FFF2-40B4-BE49-F238E27FC236}">
                <a16:creationId xmlns="" xmlns:a16="http://schemas.microsoft.com/office/drawing/2014/main" id="{383C1524-94A3-46C3-B3F9-E37C49CB0A0C}"/>
              </a:ext>
            </a:extLst>
          </p:cNvPr>
          <p:cNvSpPr txBox="1"/>
          <p:nvPr/>
        </p:nvSpPr>
        <p:spPr>
          <a:xfrm>
            <a:off x="358874" y="7716257"/>
            <a:ext cx="3600401" cy="2526191"/>
          </a:xfrm>
          <a:prstGeom prst="rect">
            <a:avLst/>
          </a:prstGeom>
          <a:noFill/>
          <a:ln w="12700" cap="flat">
            <a:prstDash val="sysDash"/>
          </a:ln>
        </p:spPr>
        <p:style>
          <a:lnRef idx="2">
            <a:schemeClr val="dk1"/>
          </a:lnRef>
          <a:fillRef idx="1">
            <a:schemeClr val="lt1"/>
          </a:fillRef>
          <a:effectRef idx="0">
            <a:schemeClr val="dk1"/>
          </a:effectRef>
          <a:fontRef idx="minor">
            <a:schemeClr val="dk1"/>
          </a:fontRef>
        </p:style>
        <p:txBody>
          <a:bodyPr wrap="square" rtlCol="0">
            <a:noAutofit/>
          </a:bodyPr>
          <a:lstStyle/>
          <a:p>
            <a:pPr defTabSz="457192">
              <a:defRPr/>
            </a:pPr>
            <a:r>
              <a:rPr lang="ja-JP" altLang="en-US" sz="1400" b="1" dirty="0">
                <a:solidFill>
                  <a:prstClr val="black"/>
                </a:solidFill>
                <a:latin typeface="Meiryo UI" panose="020B0604030504040204" pitchFamily="50" charset="-128"/>
                <a:ea typeface="Meiryo UI" panose="020B0604030504040204" pitchFamily="50" charset="-128"/>
              </a:rPr>
              <a:t>目標達成向けた推進体制</a:t>
            </a:r>
            <a:endParaRPr lang="en-US" altLang="ja-JP" sz="1200" b="1" dirty="0">
              <a:solidFill>
                <a:prstClr val="black"/>
              </a:solidFill>
              <a:latin typeface="Meiryo UI" panose="020B0604030504040204" pitchFamily="50" charset="-128"/>
              <a:ea typeface="Meiryo UI" panose="020B0604030504040204" pitchFamily="50" charset="-128"/>
            </a:endParaRPr>
          </a:p>
          <a:p>
            <a:pPr defTabSz="457192">
              <a:defRPr/>
            </a:pPr>
            <a:endParaRPr lang="en-US" altLang="ja-JP" sz="1200" dirty="0">
              <a:solidFill>
                <a:prstClr val="black"/>
              </a:solidFill>
              <a:latin typeface="Meiryo UI" panose="020B0604030504040204" pitchFamily="50" charset="-128"/>
              <a:ea typeface="Meiryo UI" panose="020B0604030504040204" pitchFamily="50" charset="-128"/>
            </a:endParaRPr>
          </a:p>
          <a:p>
            <a:pPr marL="268283" indent="-171447" defTabSz="457192">
              <a:spcBef>
                <a:spcPts val="600"/>
              </a:spcBef>
              <a:buFont typeface="Wingdings" panose="05000000000000000000" pitchFamily="2" charset="2"/>
              <a:buChar char="l"/>
              <a:defRPr/>
            </a:pPr>
            <a:r>
              <a:rPr lang="ja-JP" altLang="en-US" sz="1200" dirty="0">
                <a:solidFill>
                  <a:prstClr val="black"/>
                </a:solidFill>
                <a:latin typeface="Meiryo UI" panose="020B0604030504040204" pitchFamily="50" charset="-128"/>
                <a:ea typeface="Meiryo UI" panose="020B0604030504040204" pitchFamily="50" charset="-128"/>
              </a:rPr>
              <a:t>推進体制は継続</a:t>
            </a:r>
            <a:r>
              <a:rPr lang="ja-JP" altLang="en-US" sz="1200">
                <a:solidFill>
                  <a:prstClr val="black"/>
                </a:solidFill>
                <a:latin typeface="Meiryo UI" panose="020B0604030504040204" pitchFamily="50" charset="-128"/>
                <a:ea typeface="Meiryo UI" panose="020B0604030504040204" pitchFamily="50" charset="-128"/>
              </a:rPr>
              <a:t>が望ましい</a:t>
            </a:r>
            <a:endParaRPr lang="en-US" altLang="ja-JP" sz="1200" dirty="0">
              <a:solidFill>
                <a:prstClr val="black"/>
              </a:solidFill>
              <a:latin typeface="Meiryo UI" panose="020B0604030504040204" pitchFamily="50" charset="-128"/>
              <a:ea typeface="Meiryo UI" panose="020B0604030504040204" pitchFamily="50" charset="-128"/>
            </a:endParaRPr>
          </a:p>
        </p:txBody>
      </p:sp>
      <p:sp>
        <p:nvSpPr>
          <p:cNvPr id="35" name="二等辺三角形 34">
            <a:extLst>
              <a:ext uri="{FF2B5EF4-FFF2-40B4-BE49-F238E27FC236}">
                <a16:creationId xmlns="" xmlns:a16="http://schemas.microsoft.com/office/drawing/2014/main" id="{27C80C5E-4C1B-43D7-8229-C892B8B136B8}"/>
              </a:ext>
            </a:extLst>
          </p:cNvPr>
          <p:cNvSpPr/>
          <p:nvPr/>
        </p:nvSpPr>
        <p:spPr>
          <a:xfrm rot="5400000">
            <a:off x="759089" y="4314785"/>
            <a:ext cx="1368152" cy="240885"/>
          </a:xfrm>
          <a:prstGeom prst="triangle">
            <a:avLst/>
          </a:prstGeom>
        </p:spPr>
        <p:style>
          <a:lnRef idx="0">
            <a:schemeClr val="accent6"/>
          </a:lnRef>
          <a:fillRef idx="3">
            <a:schemeClr val="accent6"/>
          </a:fillRef>
          <a:effectRef idx="3">
            <a:schemeClr val="accent6"/>
          </a:effectRef>
          <a:fontRef idx="minor">
            <a:schemeClr val="lt1"/>
          </a:fontRef>
        </p:style>
        <p:txBody>
          <a:bodyPr tIns="180000" rtlCol="0" anchor="ctr"/>
          <a:lstStyle/>
          <a:p>
            <a:pPr defTabSz="1244578">
              <a:lnSpc>
                <a:spcPct val="90000"/>
              </a:lnSpc>
              <a:spcBef>
                <a:spcPct val="0"/>
              </a:spcBef>
              <a:spcAft>
                <a:spcPts val="300"/>
              </a:spcAft>
            </a:pPr>
            <a:endParaRPr lang="ja-JP" altLang="en-US" sz="1200" b="1" dirty="0">
              <a:solidFill>
                <a:prstClr val="white"/>
              </a:solidFill>
              <a:latin typeface="Calibri"/>
              <a:ea typeface="ＭＳ Ｐゴシック" panose="020B0600070205080204" pitchFamily="50" charset="-128"/>
            </a:endParaRPr>
          </a:p>
        </p:txBody>
      </p:sp>
      <p:graphicFrame>
        <p:nvGraphicFramePr>
          <p:cNvPr id="36" name="表 35">
            <a:extLst>
              <a:ext uri="{FF2B5EF4-FFF2-40B4-BE49-F238E27FC236}">
                <a16:creationId xmlns="" xmlns:a16="http://schemas.microsoft.com/office/drawing/2014/main" id="{82D80D96-C007-46EE-85EF-4A8983264F32}"/>
              </a:ext>
            </a:extLst>
          </p:cNvPr>
          <p:cNvGraphicFramePr>
            <a:graphicFrameLocks noGrp="1"/>
          </p:cNvGraphicFramePr>
          <p:nvPr>
            <p:extLst>
              <p:ext uri="{D42A27DB-BD31-4B8C-83A1-F6EECF244321}">
                <p14:modId xmlns:p14="http://schemas.microsoft.com/office/powerpoint/2010/main" val="794785687"/>
              </p:ext>
            </p:extLst>
          </p:nvPr>
        </p:nvGraphicFramePr>
        <p:xfrm>
          <a:off x="1799035" y="1508325"/>
          <a:ext cx="6492558" cy="5853805"/>
        </p:xfrm>
        <a:graphic>
          <a:graphicData uri="http://schemas.openxmlformats.org/drawingml/2006/table">
            <a:tbl>
              <a:tblPr bandRow="1">
                <a:tableStyleId>{5940675A-B579-460E-94D1-54222C63F5DA}</a:tableStyleId>
              </a:tblPr>
              <a:tblGrid>
                <a:gridCol w="2913474">
                  <a:extLst>
                    <a:ext uri="{9D8B030D-6E8A-4147-A177-3AD203B41FA5}">
                      <a16:colId xmlns="" xmlns:a16="http://schemas.microsoft.com/office/drawing/2014/main" val="2678453525"/>
                    </a:ext>
                  </a:extLst>
                </a:gridCol>
                <a:gridCol w="3579084">
                  <a:extLst>
                    <a:ext uri="{9D8B030D-6E8A-4147-A177-3AD203B41FA5}">
                      <a16:colId xmlns="" xmlns:a16="http://schemas.microsoft.com/office/drawing/2014/main" val="3570056559"/>
                    </a:ext>
                  </a:extLst>
                </a:gridCol>
              </a:tblGrid>
              <a:tr h="380117">
                <a:tc gridSpan="2">
                  <a:txBody>
                    <a:bodyPr/>
                    <a:lstStyle/>
                    <a:p>
                      <a:pPr algn="ctr"/>
                      <a:r>
                        <a:rPr kumimoji="1" lang="ja-JP" altLang="en-US" sz="1400" b="1" dirty="0">
                          <a:solidFill>
                            <a:schemeClr val="bg1"/>
                          </a:solidFill>
                          <a:latin typeface="Meiryo UI" panose="020B0604030504040204" pitchFamily="50" charset="-128"/>
                          <a:ea typeface="Meiryo UI" panose="020B0604030504040204" pitchFamily="50" charset="-128"/>
                          <a:cs typeface="Microsoft Himalaya" panose="01010100010101010101" pitchFamily="2" charset="0"/>
                        </a:rPr>
                        <a:t>推進方策</a:t>
                      </a:r>
                      <a:endParaRPr kumimoji="1" lang="ja-JP" altLang="en-US" sz="1200" b="1" dirty="0">
                        <a:solidFill>
                          <a:schemeClr val="bg1"/>
                        </a:solidFill>
                        <a:latin typeface="Meiryo UI" panose="020B0604030504040204" pitchFamily="50" charset="-128"/>
                        <a:ea typeface="Meiryo UI" panose="020B0604030504040204" pitchFamily="50" charset="-128"/>
                        <a:cs typeface="Microsoft Himalaya" panose="01010100010101010101" pitchFamily="2" charset="0"/>
                      </a:endParaRPr>
                    </a:p>
                  </a:txBody>
                  <a:tcPr anchor="b">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solidFill>
                      <a:schemeClr val="accent1"/>
                    </a:solidFill>
                  </a:tcPr>
                </a:tc>
                <a:tc hMerge="1">
                  <a:txBody>
                    <a:bodyPr/>
                    <a:lstStyle/>
                    <a:p>
                      <a:endParaRPr kumimoji="1" lang="ja-JP" altLang="en-US"/>
                    </a:p>
                  </a:txBody>
                  <a:tcPr/>
                </a:tc>
                <a:extLst>
                  <a:ext uri="{0D108BD9-81ED-4DB2-BD59-A6C34878D82A}">
                    <a16:rowId xmlns="" xmlns:a16="http://schemas.microsoft.com/office/drawing/2014/main" val="3322226016"/>
                  </a:ext>
                </a:extLst>
              </a:tr>
              <a:tr h="570176">
                <a:tc>
                  <a:txBody>
                    <a:bodyPr/>
                    <a:lstStyle/>
                    <a:p>
                      <a:pPr marL="0" indent="0">
                        <a:buFont typeface="+mj-ea"/>
                        <a:buNone/>
                      </a:pPr>
                      <a:r>
                        <a:rPr kumimoji="1" lang="ja-JP" altLang="en-US" sz="1400" dirty="0">
                          <a:latin typeface="Meiryo UI" panose="020B0604030504040204" pitchFamily="50" charset="-128"/>
                          <a:ea typeface="Meiryo UI" panose="020B0604030504040204" pitchFamily="50" charset="-128"/>
                          <a:cs typeface="Microsoft Himalaya" panose="01010100010101010101" pitchFamily="2" charset="0"/>
                        </a:rPr>
                        <a:t>シンボル空間の創出とにぎわいづくり</a:t>
                      </a:r>
                    </a:p>
                  </a:txBody>
                  <a:tcP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L="0" indent="0">
                        <a:buFont typeface="+mj-ea"/>
                        <a:buNone/>
                      </a:pPr>
                      <a:r>
                        <a:rPr kumimoji="1" lang="ja-JP" altLang="en-US" sz="1400" dirty="0">
                          <a:latin typeface="Meiryo UI" panose="020B0604030504040204" pitchFamily="50" charset="-128"/>
                          <a:ea typeface="Meiryo UI" panose="020B0604030504040204" pitchFamily="50" charset="-128"/>
                          <a:cs typeface="Microsoft Himalaya" panose="01010100010101010101" pitchFamily="2" charset="0"/>
                        </a:rPr>
                        <a:t>誰もが水都大阪と言えば思い浮かべるシンボル空間の創出と、にぎわいづくり</a:t>
                      </a:r>
                    </a:p>
                  </a:txBody>
                  <a:tcP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 xmlns:a16="http://schemas.microsoft.com/office/drawing/2014/main" val="3834590637"/>
                  </a:ext>
                </a:extLst>
              </a:tr>
              <a:tr h="570176">
                <a:tc>
                  <a:txBody>
                    <a:bodyPr/>
                    <a:lstStyle/>
                    <a:p>
                      <a:pPr marL="0" indent="0">
                        <a:buFont typeface="+mj-ea"/>
                        <a:buNone/>
                      </a:pPr>
                      <a:r>
                        <a:rPr kumimoji="1" lang="ja-JP" altLang="en-US" sz="1400" dirty="0">
                          <a:latin typeface="Meiryo UI" panose="020B0604030504040204" pitchFamily="50" charset="-128"/>
                          <a:ea typeface="Meiryo UI" panose="020B0604030504040204" pitchFamily="50" charset="-128"/>
                          <a:cs typeface="Microsoft Himalaya" panose="01010100010101010101" pitchFamily="2" charset="0"/>
                        </a:rPr>
                        <a:t>各エリアの活性化と主要拠点との連携強化</a:t>
                      </a:r>
                    </a:p>
                  </a:txBody>
                  <a:tcP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L="0" indent="0">
                        <a:buFont typeface="+mj-ea"/>
                        <a:buNone/>
                      </a:pPr>
                      <a:r>
                        <a:rPr kumimoji="1" lang="ja-JP" altLang="en-US" sz="1400" dirty="0">
                          <a:latin typeface="Meiryo UI" panose="020B0604030504040204" pitchFamily="50" charset="-128"/>
                          <a:ea typeface="Meiryo UI" panose="020B0604030504040204" pitchFamily="50" charset="-128"/>
                          <a:cs typeface="Microsoft Himalaya" panose="01010100010101010101" pitchFamily="2" charset="0"/>
                        </a:rPr>
                        <a:t>民間ビジネスを活かし、各エリアの魅力と舟運を合わせたつながりを創出</a:t>
                      </a:r>
                    </a:p>
                  </a:txBody>
                  <a:tcP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 xmlns:a16="http://schemas.microsoft.com/office/drawing/2014/main" val="2131237254"/>
                  </a:ext>
                </a:extLst>
              </a:tr>
              <a:tr h="570176">
                <a:tc>
                  <a:txBody>
                    <a:bodyPr/>
                    <a:lstStyle/>
                    <a:p>
                      <a:pPr marL="0" indent="0">
                        <a:buFont typeface="+mj-ea"/>
                        <a:buNone/>
                      </a:pPr>
                      <a:r>
                        <a:rPr kumimoji="1" lang="ja-JP" altLang="en-US" sz="1400" dirty="0">
                          <a:latin typeface="Meiryo UI" panose="020B0604030504040204" pitchFamily="50" charset="-128"/>
                          <a:ea typeface="Meiryo UI" panose="020B0604030504040204" pitchFamily="50" charset="-128"/>
                          <a:cs typeface="Microsoft Himalaya" panose="01010100010101010101" pitchFamily="2" charset="0"/>
                        </a:rPr>
                        <a:t>回遊性の向上と舟運基盤の充実</a:t>
                      </a:r>
                    </a:p>
                  </a:txBody>
                  <a:tcP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L="0" indent="0">
                        <a:buFont typeface="+mj-ea"/>
                        <a:buNone/>
                      </a:pPr>
                      <a:r>
                        <a:rPr kumimoji="1" lang="ja-JP" altLang="en-US" sz="1400" dirty="0">
                          <a:latin typeface="Meiryo UI" panose="020B0604030504040204" pitchFamily="50" charset="-128"/>
                          <a:ea typeface="Meiryo UI" panose="020B0604030504040204" pitchFamily="50" charset="-128"/>
                          <a:cs typeface="Microsoft Himalaya" panose="01010100010101010101" pitchFamily="2" charset="0"/>
                        </a:rPr>
                        <a:t>多様な航路実現のための基盤整備の充実</a:t>
                      </a:r>
                    </a:p>
                  </a:txBody>
                  <a:tcP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 xmlns:a16="http://schemas.microsoft.com/office/drawing/2014/main" val="792067248"/>
                  </a:ext>
                </a:extLst>
              </a:tr>
              <a:tr h="570176">
                <a:tc>
                  <a:txBody>
                    <a:bodyPr/>
                    <a:lstStyle/>
                    <a:p>
                      <a:pPr marL="0" indent="0">
                        <a:buFont typeface="+mj-ea"/>
                        <a:buNone/>
                      </a:pPr>
                      <a:r>
                        <a:rPr kumimoji="1" lang="ja-JP" altLang="en-US" sz="1400" dirty="0">
                          <a:latin typeface="Meiryo UI" panose="020B0604030504040204" pitchFamily="50" charset="-128"/>
                          <a:ea typeface="Meiryo UI" panose="020B0604030504040204" pitchFamily="50" charset="-128"/>
                          <a:cs typeface="Microsoft Himalaya" panose="01010100010101010101" pitchFamily="2" charset="0"/>
                        </a:rPr>
                        <a:t>舟運利用者の増加策と利便性向上</a:t>
                      </a:r>
                    </a:p>
                  </a:txBody>
                  <a:tcP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L="0" indent="0">
                        <a:buFont typeface="+mj-ea"/>
                        <a:buNone/>
                      </a:pPr>
                      <a:r>
                        <a:rPr kumimoji="1" lang="ja-JP" altLang="en-US" sz="1400" dirty="0">
                          <a:latin typeface="Meiryo UI" panose="020B0604030504040204" pitchFamily="50" charset="-128"/>
                          <a:ea typeface="Meiryo UI" panose="020B0604030504040204" pitchFamily="50" charset="-128"/>
                          <a:cs typeface="Microsoft Himalaya" panose="01010100010101010101" pitchFamily="2" charset="0"/>
                        </a:rPr>
                        <a:t>他の交通機関等との接続性向上、待合・案内機能の充実と災害時誘導案内</a:t>
                      </a:r>
                    </a:p>
                  </a:txBody>
                  <a:tcP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 xmlns:a16="http://schemas.microsoft.com/office/drawing/2014/main" val="4156324942"/>
                  </a:ext>
                </a:extLst>
              </a:tr>
              <a:tr h="570176">
                <a:tc>
                  <a:txBody>
                    <a:bodyPr/>
                    <a:lstStyle/>
                    <a:p>
                      <a:pPr marL="0" indent="0">
                        <a:buFont typeface="+mj-ea"/>
                        <a:buNone/>
                      </a:pPr>
                      <a:r>
                        <a:rPr kumimoji="1" lang="ja-JP" altLang="en-US" sz="1400" dirty="0">
                          <a:latin typeface="Meiryo UI" panose="020B0604030504040204" pitchFamily="50" charset="-128"/>
                          <a:ea typeface="Meiryo UI" panose="020B0604030504040204" pitchFamily="50" charset="-128"/>
                          <a:cs typeface="Microsoft Himalaya" panose="01010100010101010101" pitchFamily="2" charset="0"/>
                        </a:rPr>
                        <a:t>安全・安心な水都大阪の確立</a:t>
                      </a:r>
                    </a:p>
                  </a:txBody>
                  <a:tcP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L="0" indent="0">
                        <a:buFont typeface="+mj-ea"/>
                        <a:buNone/>
                      </a:pPr>
                      <a:r>
                        <a:rPr kumimoji="1" lang="ja-JP" altLang="en-US" sz="1400" dirty="0">
                          <a:latin typeface="Meiryo UI" panose="020B0604030504040204" pitchFamily="50" charset="-128"/>
                          <a:ea typeface="Meiryo UI" panose="020B0604030504040204" pitchFamily="50" charset="-128"/>
                          <a:cs typeface="Microsoft Himalaya" panose="01010100010101010101" pitchFamily="2" charset="0"/>
                        </a:rPr>
                        <a:t>水上交通の安全航行の確立に加え、夜間利用を含む安全・安心対策の充実</a:t>
                      </a:r>
                    </a:p>
                  </a:txBody>
                  <a:tcP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 xmlns:a16="http://schemas.microsoft.com/office/drawing/2014/main" val="3735535855"/>
                  </a:ext>
                </a:extLst>
              </a:tr>
              <a:tr h="1254386">
                <a:tc>
                  <a:txBody>
                    <a:bodyPr/>
                    <a:lstStyle/>
                    <a:p>
                      <a:pPr marL="0" indent="0">
                        <a:buFont typeface="+mj-ea"/>
                        <a:buNone/>
                      </a:pPr>
                      <a:r>
                        <a:rPr kumimoji="1" lang="ja-JP" altLang="en-US" sz="1400" dirty="0">
                          <a:latin typeface="Meiryo UI" panose="020B0604030504040204" pitchFamily="50" charset="-128"/>
                          <a:ea typeface="Meiryo UI" panose="020B0604030504040204" pitchFamily="50" charset="-128"/>
                          <a:cs typeface="Microsoft Himalaya" panose="01010100010101010101" pitchFamily="2" charset="0"/>
                        </a:rPr>
                        <a:t>ブランディング、広報・プロモーション</a:t>
                      </a:r>
                      <a:endParaRPr kumimoji="1" lang="en-US" altLang="ja-JP" sz="1400" dirty="0">
                        <a:latin typeface="Meiryo UI" panose="020B0604030504040204" pitchFamily="50" charset="-128"/>
                        <a:ea typeface="Meiryo UI" panose="020B0604030504040204" pitchFamily="50" charset="-128"/>
                        <a:cs typeface="Microsoft Himalaya" panose="01010100010101010101" pitchFamily="2" charset="0"/>
                      </a:endParaRPr>
                    </a:p>
                    <a:p>
                      <a:pPr marL="0" indent="0">
                        <a:buFont typeface="+mj-ea"/>
                        <a:buNone/>
                      </a:pPr>
                      <a:r>
                        <a:rPr kumimoji="1" lang="ja-JP" altLang="en-US" sz="1400" dirty="0">
                          <a:latin typeface="Meiryo UI" panose="020B0604030504040204" pitchFamily="50" charset="-128"/>
                          <a:ea typeface="Meiryo UI" panose="020B0604030504040204" pitchFamily="50" charset="-128"/>
                          <a:cs typeface="Microsoft Himalaya" panose="01010100010101010101" pitchFamily="2" charset="0"/>
                        </a:rPr>
                        <a:t>の充実</a:t>
                      </a:r>
                    </a:p>
                  </a:txBody>
                  <a:tcP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L="0" indent="0">
                        <a:buFont typeface="+mj-ea"/>
                        <a:buNone/>
                      </a:pPr>
                      <a:r>
                        <a:rPr kumimoji="1" lang="ja-JP" altLang="en-US" sz="1400" dirty="0">
                          <a:latin typeface="Meiryo UI" panose="020B0604030504040204" pitchFamily="50" charset="-128"/>
                          <a:ea typeface="Meiryo UI" panose="020B0604030504040204" pitchFamily="50" charset="-128"/>
                          <a:cs typeface="Microsoft Himalaya" panose="01010100010101010101" pitchFamily="2" charset="0"/>
                        </a:rPr>
                        <a:t>水都大阪を象徴する魅力的な風景</a:t>
                      </a:r>
                      <a:r>
                        <a:rPr kumimoji="1" lang="en-US" altLang="ja-JP" sz="1400" dirty="0">
                          <a:latin typeface="Meiryo UI" panose="020B0604030504040204" pitchFamily="50" charset="-128"/>
                          <a:ea typeface="Meiryo UI" panose="020B0604030504040204" pitchFamily="50" charset="-128"/>
                          <a:cs typeface="Microsoft Himalaya" panose="01010100010101010101" pitchFamily="2" charset="0"/>
                        </a:rPr>
                        <a:t>(</a:t>
                      </a:r>
                      <a:r>
                        <a:rPr kumimoji="1" lang="ja-JP" altLang="en-US" sz="1400" dirty="0">
                          <a:latin typeface="Meiryo UI" panose="020B0604030504040204" pitchFamily="50" charset="-128"/>
                          <a:ea typeface="Meiryo UI" panose="020B0604030504040204" pitchFamily="50" charset="-128"/>
                          <a:cs typeface="Microsoft Himalaya" panose="01010100010101010101" pitchFamily="2" charset="0"/>
                        </a:rPr>
                        <a:t>キー・スケープ</a:t>
                      </a:r>
                      <a:r>
                        <a:rPr kumimoji="1" lang="en-US" altLang="ja-JP" sz="1400" dirty="0">
                          <a:latin typeface="Meiryo UI" panose="020B0604030504040204" pitchFamily="50" charset="-128"/>
                          <a:ea typeface="Meiryo UI" panose="020B0604030504040204" pitchFamily="50" charset="-128"/>
                          <a:cs typeface="Microsoft Himalaya" panose="01010100010101010101" pitchFamily="2" charset="0"/>
                        </a:rPr>
                        <a:t>)</a:t>
                      </a:r>
                      <a:r>
                        <a:rPr kumimoji="1" lang="ja-JP" altLang="en-US" sz="1400" dirty="0">
                          <a:latin typeface="Meiryo UI" panose="020B0604030504040204" pitchFamily="50" charset="-128"/>
                          <a:ea typeface="Meiryo UI" panose="020B0604030504040204" pitchFamily="50" charset="-128"/>
                          <a:cs typeface="Microsoft Himalaya" panose="01010100010101010101" pitchFamily="2" charset="0"/>
                        </a:rPr>
                        <a:t>を国内外の人々に発信によってブランディングを強化、歴史や文化を象徴する風景の訴求、様々な外部連携を通して水都大阪を</a:t>
                      </a:r>
                      <a:r>
                        <a:rPr kumimoji="1" lang="en-US" altLang="ja-JP" sz="1400" dirty="0">
                          <a:latin typeface="Meiryo UI" panose="020B0604030504040204" pitchFamily="50" charset="-128"/>
                          <a:ea typeface="Meiryo UI" panose="020B0604030504040204" pitchFamily="50" charset="-128"/>
                          <a:cs typeface="Microsoft Himalaya" panose="01010100010101010101" pitchFamily="2" charset="0"/>
                        </a:rPr>
                        <a:t>PR</a:t>
                      </a:r>
                    </a:p>
                  </a:txBody>
                  <a:tcP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 xmlns:a16="http://schemas.microsoft.com/office/drawing/2014/main" val="24812430"/>
                  </a:ext>
                </a:extLst>
              </a:tr>
              <a:tr h="570176">
                <a:tc>
                  <a:txBody>
                    <a:bodyPr/>
                    <a:lstStyle/>
                    <a:p>
                      <a:pPr marL="0" indent="0">
                        <a:buFont typeface="+mj-ea"/>
                        <a:buNone/>
                      </a:pPr>
                      <a:r>
                        <a:rPr kumimoji="1" lang="ja-JP" altLang="en-US" sz="1400" dirty="0">
                          <a:latin typeface="Meiryo UI" panose="020B0604030504040204" pitchFamily="50" charset="-128"/>
                          <a:ea typeface="Meiryo UI" panose="020B0604030504040204" pitchFamily="50" charset="-128"/>
                          <a:cs typeface="Microsoft Himalaya" panose="01010100010101010101" pitchFamily="2" charset="0"/>
                        </a:rPr>
                        <a:t>水の回廊からベイエリア・淀川への</a:t>
                      </a:r>
                      <a:endParaRPr kumimoji="1" lang="en-US" altLang="ja-JP" sz="1400" dirty="0">
                        <a:latin typeface="Meiryo UI" panose="020B0604030504040204" pitchFamily="50" charset="-128"/>
                        <a:ea typeface="Meiryo UI" panose="020B0604030504040204" pitchFamily="50" charset="-128"/>
                        <a:cs typeface="Microsoft Himalaya" panose="01010100010101010101" pitchFamily="2" charset="0"/>
                      </a:endParaRPr>
                    </a:p>
                    <a:p>
                      <a:pPr marL="0" indent="0">
                        <a:buFont typeface="+mj-ea"/>
                        <a:buNone/>
                      </a:pPr>
                      <a:r>
                        <a:rPr kumimoji="1" lang="ja-JP" altLang="en-US" sz="1400" dirty="0">
                          <a:latin typeface="Meiryo UI" panose="020B0604030504040204" pitchFamily="50" charset="-128"/>
                          <a:ea typeface="Meiryo UI" panose="020B0604030504040204" pitchFamily="50" charset="-128"/>
                          <a:cs typeface="Microsoft Himalaya" panose="01010100010101010101" pitchFamily="2" charset="0"/>
                        </a:rPr>
                        <a:t>広がり</a:t>
                      </a:r>
                    </a:p>
                  </a:txBody>
                  <a:tcP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L="0" indent="0">
                        <a:buFont typeface="+mj-ea"/>
                        <a:buNone/>
                      </a:pPr>
                      <a:r>
                        <a:rPr kumimoji="1" lang="ja-JP" altLang="en-US" sz="1400" dirty="0">
                          <a:latin typeface="Meiryo UI" panose="020B0604030504040204" pitchFamily="50" charset="-128"/>
                          <a:ea typeface="Meiryo UI" panose="020B0604030504040204" pitchFamily="50" charset="-128"/>
                          <a:cs typeface="Microsoft Himalaya" panose="01010100010101010101" pitchFamily="2" charset="0"/>
                        </a:rPr>
                        <a:t>水の回廊とベイエリア・淀川の水辺拠点をつなぐ・周遊する日常的なクルーズの充実</a:t>
                      </a:r>
                    </a:p>
                  </a:txBody>
                  <a:tcP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 xmlns:a16="http://schemas.microsoft.com/office/drawing/2014/main" val="1531233540"/>
                  </a:ext>
                </a:extLst>
              </a:tr>
              <a:tr h="798246">
                <a:tc>
                  <a:txBody>
                    <a:bodyPr/>
                    <a:lstStyle/>
                    <a:p>
                      <a:pPr marL="0" indent="0">
                        <a:buFont typeface="+mj-ea"/>
                        <a:buNone/>
                      </a:pPr>
                      <a:r>
                        <a:rPr kumimoji="1" lang="ja-JP" altLang="en-US" sz="1400" dirty="0">
                          <a:latin typeface="Meiryo UI" panose="020B0604030504040204" pitchFamily="50" charset="-128"/>
                          <a:ea typeface="Meiryo UI" panose="020B0604030504040204" pitchFamily="50" charset="-128"/>
                          <a:cs typeface="Microsoft Himalaya" panose="01010100010101010101" pitchFamily="2" charset="0"/>
                        </a:rPr>
                        <a:t>環境の保全</a:t>
                      </a:r>
                    </a:p>
                  </a:txBody>
                  <a:tcP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tc>
                  <a:txBody>
                    <a:bodyPr/>
                    <a:lstStyle/>
                    <a:p>
                      <a:pPr marL="0" indent="0">
                        <a:buFont typeface="+mj-ea"/>
                        <a:buNone/>
                      </a:pPr>
                      <a:r>
                        <a:rPr kumimoji="1" lang="ja-JP" altLang="en-US" sz="1400" dirty="0">
                          <a:latin typeface="Meiryo UI" panose="020B0604030504040204" pitchFamily="50" charset="-128"/>
                          <a:ea typeface="Meiryo UI" panose="020B0604030504040204" pitchFamily="50" charset="-128"/>
                          <a:cs typeface="Microsoft Himalaya" panose="01010100010101010101" pitchFamily="2" charset="0"/>
                        </a:rPr>
                        <a:t>水辺のごみや騒音を低減し、より親しみやすい空間の創出と舟運における新エネルギーの活用</a:t>
                      </a:r>
                    </a:p>
                  </a:txBody>
                  <a:tcPr>
                    <a:lnL w="19050" cap="flat" cmpd="sng" algn="ctr">
                      <a:solidFill>
                        <a:schemeClr val="tx2"/>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tx2"/>
                      </a:solidFill>
                      <a:prstDash val="solid"/>
                      <a:round/>
                      <a:headEnd type="none" w="med" len="med"/>
                      <a:tailEnd type="none" w="med" len="med"/>
                    </a:lnB>
                  </a:tcPr>
                </a:tc>
                <a:extLst>
                  <a:ext uri="{0D108BD9-81ED-4DB2-BD59-A6C34878D82A}">
                    <a16:rowId xmlns="" xmlns:a16="http://schemas.microsoft.com/office/drawing/2014/main" val="3880346507"/>
                  </a:ext>
                </a:extLst>
              </a:tr>
            </a:tbl>
          </a:graphicData>
        </a:graphic>
      </p:graphicFrame>
      <p:sp>
        <p:nvSpPr>
          <p:cNvPr id="38" name="テキスト ボックス 37">
            <a:extLst>
              <a:ext uri="{FF2B5EF4-FFF2-40B4-BE49-F238E27FC236}">
                <a16:creationId xmlns="" xmlns:a16="http://schemas.microsoft.com/office/drawing/2014/main" id="{43EC9469-CFC2-4F11-81FB-FCB57D6BFB71}"/>
              </a:ext>
            </a:extLst>
          </p:cNvPr>
          <p:cNvSpPr txBox="1"/>
          <p:nvPr/>
        </p:nvSpPr>
        <p:spPr>
          <a:xfrm>
            <a:off x="8495779" y="4250561"/>
            <a:ext cx="312894" cy="369332"/>
          </a:xfrm>
          <a:prstGeom prst="rect">
            <a:avLst/>
          </a:prstGeom>
          <a:noFill/>
        </p:spPr>
        <p:txBody>
          <a:bodyPr wrap="square">
            <a:spAutoFit/>
          </a:bodyPr>
          <a:lstStyle/>
          <a:p>
            <a:pPr algn="ctr"/>
            <a:r>
              <a:rPr lang="en-US" altLang="ja-JP" sz="1800" b="1" dirty="0">
                <a:latin typeface="Meiryo UI" panose="020B0604030504040204" pitchFamily="50" charset="-128"/>
                <a:ea typeface="Meiryo UI" panose="020B0604030504040204" pitchFamily="50" charset="-128"/>
                <a:cs typeface="Microsoft Himalaya" panose="01010100010101010101" pitchFamily="2" charset="0"/>
              </a:rPr>
              <a:t>×</a:t>
            </a:r>
            <a:endParaRPr lang="ja-JP" altLang="en-US" dirty="0"/>
          </a:p>
        </p:txBody>
      </p:sp>
      <p:graphicFrame>
        <p:nvGraphicFramePr>
          <p:cNvPr id="40" name="表 39">
            <a:extLst>
              <a:ext uri="{FF2B5EF4-FFF2-40B4-BE49-F238E27FC236}">
                <a16:creationId xmlns="" xmlns:a16="http://schemas.microsoft.com/office/drawing/2014/main" id="{4863162C-1BF0-4E36-AFA3-7461A205F457}"/>
              </a:ext>
            </a:extLst>
          </p:cNvPr>
          <p:cNvGraphicFramePr>
            <a:graphicFrameLocks noGrp="1"/>
          </p:cNvGraphicFramePr>
          <p:nvPr>
            <p:extLst>
              <p:ext uri="{D42A27DB-BD31-4B8C-83A1-F6EECF244321}">
                <p14:modId xmlns:p14="http://schemas.microsoft.com/office/powerpoint/2010/main" val="1658579596"/>
              </p:ext>
            </p:extLst>
          </p:nvPr>
        </p:nvGraphicFramePr>
        <p:xfrm>
          <a:off x="9020014" y="1508325"/>
          <a:ext cx="5740461" cy="5853804"/>
        </p:xfrm>
        <a:graphic>
          <a:graphicData uri="http://schemas.openxmlformats.org/drawingml/2006/table">
            <a:tbl>
              <a:tblPr bandRow="1">
                <a:tableStyleId>{5940675A-B579-460E-94D1-54222C63F5DA}</a:tableStyleId>
              </a:tblPr>
              <a:tblGrid>
                <a:gridCol w="2044413">
                  <a:extLst>
                    <a:ext uri="{9D8B030D-6E8A-4147-A177-3AD203B41FA5}">
                      <a16:colId xmlns="" xmlns:a16="http://schemas.microsoft.com/office/drawing/2014/main" val="2678453525"/>
                    </a:ext>
                  </a:extLst>
                </a:gridCol>
                <a:gridCol w="3696048">
                  <a:extLst>
                    <a:ext uri="{9D8B030D-6E8A-4147-A177-3AD203B41FA5}">
                      <a16:colId xmlns="" xmlns:a16="http://schemas.microsoft.com/office/drawing/2014/main" val="3570056559"/>
                    </a:ext>
                  </a:extLst>
                </a:gridCol>
              </a:tblGrid>
              <a:tr h="360334">
                <a:tc gridSpan="2">
                  <a:txBody>
                    <a:bodyPr/>
                    <a:lstStyle/>
                    <a:p>
                      <a:pPr algn="ctr"/>
                      <a:r>
                        <a:rPr kumimoji="1" lang="ja-JP" altLang="en-US" sz="1400" b="1" dirty="0">
                          <a:solidFill>
                            <a:schemeClr val="bg1"/>
                          </a:solidFill>
                          <a:latin typeface="Meiryo UI" panose="020B0604030504040204" pitchFamily="50" charset="-128"/>
                          <a:ea typeface="Meiryo UI" panose="020B0604030504040204" pitchFamily="50" charset="-128"/>
                          <a:cs typeface="Microsoft Himalaya" panose="01010100010101010101" pitchFamily="2" charset="0"/>
                        </a:rPr>
                        <a:t>エリアごとの取組み</a:t>
                      </a:r>
                    </a:p>
                  </a:txBody>
                  <a:tcPr anchor="b">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lnT w="19050" cap="flat" cmpd="sng" algn="ctr">
                      <a:solidFill>
                        <a:schemeClr val="accent5"/>
                      </a:solidFill>
                      <a:prstDash val="solid"/>
                      <a:round/>
                      <a:headEnd type="none" w="med" len="med"/>
                      <a:tailEnd type="none" w="med" len="med"/>
                    </a:lnT>
                    <a:lnB w="19050" cap="flat" cmpd="sng" algn="ctr">
                      <a:solidFill>
                        <a:schemeClr val="accent5"/>
                      </a:solidFill>
                      <a:prstDash val="solid"/>
                      <a:round/>
                      <a:headEnd type="none" w="med" len="med"/>
                      <a:tailEnd type="none" w="med" len="med"/>
                    </a:lnB>
                    <a:solidFill>
                      <a:schemeClr val="accent5"/>
                    </a:solidFill>
                  </a:tcPr>
                </a:tc>
                <a:tc hMerge="1">
                  <a:txBody>
                    <a:bodyPr/>
                    <a:lstStyle/>
                    <a:p>
                      <a:endParaRPr kumimoji="1" lang="ja-JP" altLang="en-US"/>
                    </a:p>
                  </a:txBody>
                  <a:tcPr/>
                </a:tc>
                <a:extLst>
                  <a:ext uri="{0D108BD9-81ED-4DB2-BD59-A6C34878D82A}">
                    <a16:rowId xmlns="" xmlns:a16="http://schemas.microsoft.com/office/drawing/2014/main" val="3322226016"/>
                  </a:ext>
                </a:extLst>
              </a:tr>
              <a:tr h="553508">
                <a:tc>
                  <a:txBody>
                    <a:bodyPr/>
                    <a:lstStyle/>
                    <a:p>
                      <a:pPr marL="179388" indent="-179388">
                        <a:buFont typeface="+mj-ea"/>
                        <a:buNone/>
                      </a:pPr>
                      <a:r>
                        <a:rPr kumimoji="1" lang="ja-JP" altLang="en-US" sz="1400" dirty="0">
                          <a:latin typeface="Meiryo UI" panose="020B0604030504040204" pitchFamily="50" charset="-128"/>
                          <a:ea typeface="Meiryo UI" panose="020B0604030504040204" pitchFamily="50" charset="-128"/>
                          <a:cs typeface="Microsoft Himalaya" panose="01010100010101010101" pitchFamily="2" charset="0"/>
                        </a:rPr>
                        <a:t>大川エリア</a:t>
                      </a:r>
                    </a:p>
                  </a:txBody>
                  <a:tcP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lnT w="19050" cap="flat" cmpd="sng" algn="ctr">
                      <a:solidFill>
                        <a:schemeClr val="accent5"/>
                      </a:solidFill>
                      <a:prstDash val="solid"/>
                      <a:round/>
                      <a:headEnd type="none" w="med" len="med"/>
                      <a:tailEnd type="none" w="med" len="med"/>
                    </a:lnT>
                    <a:lnB w="19050" cap="flat" cmpd="sng" algn="ctr">
                      <a:solidFill>
                        <a:schemeClr val="accent5"/>
                      </a:solidFill>
                      <a:prstDash val="solid"/>
                      <a:round/>
                      <a:headEnd type="none" w="med" len="med"/>
                      <a:tailEnd type="none" w="med" len="med"/>
                    </a:lnB>
                  </a:tcPr>
                </a:tc>
                <a:tc>
                  <a:txBody>
                    <a:bodyPr/>
                    <a:lstStyle/>
                    <a:p>
                      <a:pPr marL="0" indent="0">
                        <a:buFont typeface="+mj-ea"/>
                        <a:buNone/>
                      </a:pPr>
                      <a:r>
                        <a:rPr kumimoji="1" lang="ja-JP" altLang="en-US" sz="1400" dirty="0">
                          <a:latin typeface="Meiryo UI" panose="020B0604030504040204" pitchFamily="50" charset="-128"/>
                          <a:ea typeface="Meiryo UI" panose="020B0604030504040204" pitchFamily="50" charset="-128"/>
                          <a:cs typeface="Microsoft Himalaya" panose="01010100010101010101" pitchFamily="2" charset="0"/>
                        </a:rPr>
                        <a:t>毛馬閘門ライトアップ、エリアを活かしたクルーズ、係留施設整備、安全対策等</a:t>
                      </a:r>
                    </a:p>
                  </a:txBody>
                  <a:tcP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lnT w="19050" cap="flat" cmpd="sng" algn="ctr">
                      <a:solidFill>
                        <a:schemeClr val="accent5"/>
                      </a:solidFill>
                      <a:prstDash val="solid"/>
                      <a:round/>
                      <a:headEnd type="none" w="med" len="med"/>
                      <a:tailEnd type="none" w="med" len="med"/>
                    </a:lnT>
                    <a:lnB w="19050" cap="flat" cmpd="sng" algn="ctr">
                      <a:solidFill>
                        <a:schemeClr val="accent5"/>
                      </a:solidFill>
                      <a:prstDash val="solid"/>
                      <a:round/>
                      <a:headEnd type="none" w="med" len="med"/>
                      <a:tailEnd type="none" w="med" len="med"/>
                    </a:lnB>
                  </a:tcPr>
                </a:tc>
                <a:extLst>
                  <a:ext uri="{0D108BD9-81ED-4DB2-BD59-A6C34878D82A}">
                    <a16:rowId xmlns="" xmlns:a16="http://schemas.microsoft.com/office/drawing/2014/main" val="3834590637"/>
                  </a:ext>
                </a:extLst>
              </a:tr>
              <a:tr h="756700">
                <a:tc>
                  <a:txBody>
                    <a:bodyPr/>
                    <a:lstStyle/>
                    <a:p>
                      <a:pPr marL="179388" indent="-179388">
                        <a:buFont typeface="+mj-ea"/>
                        <a:buNone/>
                      </a:pPr>
                      <a:r>
                        <a:rPr kumimoji="1" lang="ja-JP" altLang="en-US" sz="1400" dirty="0">
                          <a:latin typeface="Meiryo UI" panose="020B0604030504040204" pitchFamily="50" charset="-128"/>
                          <a:ea typeface="Meiryo UI" panose="020B0604030504040204" pitchFamily="50" charset="-128"/>
                          <a:cs typeface="Microsoft Himalaya" panose="01010100010101010101" pitchFamily="2" charset="0"/>
                        </a:rPr>
                        <a:t>中之島東部エリア</a:t>
                      </a:r>
                    </a:p>
                  </a:txBody>
                  <a:tcP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lnT w="19050" cap="flat" cmpd="sng" algn="ctr">
                      <a:solidFill>
                        <a:schemeClr val="accent5"/>
                      </a:solidFill>
                      <a:prstDash val="solid"/>
                      <a:round/>
                      <a:headEnd type="none" w="med" len="med"/>
                      <a:tailEnd type="none" w="med" len="med"/>
                    </a:lnT>
                    <a:lnB w="19050" cap="flat" cmpd="sng" algn="ctr">
                      <a:solidFill>
                        <a:schemeClr val="accent5"/>
                      </a:solidFill>
                      <a:prstDash val="solid"/>
                      <a:round/>
                      <a:headEnd type="none" w="med" len="med"/>
                      <a:tailEnd type="none" w="med" len="med"/>
                    </a:lnB>
                  </a:tcPr>
                </a:tc>
                <a:tc>
                  <a:txBody>
                    <a:bodyPr/>
                    <a:lstStyle/>
                    <a:p>
                      <a:pPr marL="0" indent="0">
                        <a:buFont typeface="+mj-ea"/>
                        <a:buNone/>
                      </a:pPr>
                      <a:r>
                        <a:rPr kumimoji="1" lang="ja-JP" altLang="en-US" sz="1400" dirty="0">
                          <a:latin typeface="Meiryo UI" panose="020B0604030504040204" pitchFamily="50" charset="-128"/>
                          <a:ea typeface="Meiryo UI" panose="020B0604030504040204" pitchFamily="50" charset="-128"/>
                          <a:cs typeface="Microsoft Himalaya" panose="01010100010101010101" pitchFamily="2" charset="0"/>
                        </a:rPr>
                        <a:t>中之島公園利活用、八軒家浜船着場・夜間景観の充実、東西軸の活性化、安全対策等</a:t>
                      </a:r>
                    </a:p>
                  </a:txBody>
                  <a:tcP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lnT w="19050" cap="flat" cmpd="sng" algn="ctr">
                      <a:solidFill>
                        <a:schemeClr val="accent5"/>
                      </a:solidFill>
                      <a:prstDash val="solid"/>
                      <a:round/>
                      <a:headEnd type="none" w="med" len="med"/>
                      <a:tailEnd type="none" w="med" len="med"/>
                    </a:lnT>
                    <a:lnB w="19050" cap="flat" cmpd="sng" algn="ctr">
                      <a:solidFill>
                        <a:schemeClr val="accent5"/>
                      </a:solidFill>
                      <a:prstDash val="solid"/>
                      <a:round/>
                      <a:headEnd type="none" w="med" len="med"/>
                      <a:tailEnd type="none" w="med" len="med"/>
                    </a:lnB>
                  </a:tcPr>
                </a:tc>
                <a:extLst>
                  <a:ext uri="{0D108BD9-81ED-4DB2-BD59-A6C34878D82A}">
                    <a16:rowId xmlns="" xmlns:a16="http://schemas.microsoft.com/office/drawing/2014/main" val="2131237254"/>
                  </a:ext>
                </a:extLst>
              </a:tr>
              <a:tr h="781423">
                <a:tc>
                  <a:txBody>
                    <a:bodyPr/>
                    <a:lstStyle/>
                    <a:p>
                      <a:pPr marL="179388" indent="-179388">
                        <a:buFont typeface="+mj-ea"/>
                        <a:buNone/>
                      </a:pPr>
                      <a:r>
                        <a:rPr kumimoji="1" lang="ja-JP" altLang="en-US" sz="1400" dirty="0">
                          <a:latin typeface="Meiryo UI" panose="020B0604030504040204" pitchFamily="50" charset="-128"/>
                          <a:ea typeface="Meiryo UI" panose="020B0604030504040204" pitchFamily="50" charset="-128"/>
                          <a:cs typeface="Microsoft Himalaya" panose="01010100010101010101" pitchFamily="2" charset="0"/>
                        </a:rPr>
                        <a:t>中之島西部エリア</a:t>
                      </a:r>
                    </a:p>
                  </a:txBody>
                  <a:tcP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lnT w="19050" cap="flat" cmpd="sng" algn="ctr">
                      <a:solidFill>
                        <a:schemeClr val="accent5"/>
                      </a:solidFill>
                      <a:prstDash val="solid"/>
                      <a:round/>
                      <a:headEnd type="none" w="med" len="med"/>
                      <a:tailEnd type="none" w="med" len="med"/>
                    </a:lnT>
                    <a:lnB w="19050" cap="flat" cmpd="sng" algn="ctr">
                      <a:solidFill>
                        <a:schemeClr val="accent5"/>
                      </a:solidFill>
                      <a:prstDash val="solid"/>
                      <a:round/>
                      <a:headEnd type="none" w="med" len="med"/>
                      <a:tailEnd type="none" w="med" len="med"/>
                    </a:lnB>
                  </a:tcPr>
                </a:tc>
                <a:tc>
                  <a:txBody>
                    <a:bodyPr/>
                    <a:lstStyle/>
                    <a:p>
                      <a:pPr marL="0" indent="0">
                        <a:buFont typeface="+mj-ea"/>
                        <a:buNone/>
                      </a:pPr>
                      <a:r>
                        <a:rPr kumimoji="1" lang="ja-JP" altLang="en-US" sz="1400" dirty="0">
                          <a:latin typeface="Meiryo UI" panose="020B0604030504040204" pitchFamily="50" charset="-128"/>
                          <a:ea typeface="Meiryo UI" panose="020B0604030504040204" pitchFamily="50" charset="-128"/>
                          <a:cs typeface="Microsoft Himalaya" panose="01010100010101010101" pitchFamily="2" charset="0"/>
                        </a:rPr>
                        <a:t>まちの再開発との連動、シンボルモニュメント建造、夜間景観の充実、東西軸の活性化、安全対策等</a:t>
                      </a:r>
                    </a:p>
                  </a:txBody>
                  <a:tcP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lnT w="19050" cap="flat" cmpd="sng" algn="ctr">
                      <a:solidFill>
                        <a:schemeClr val="accent5"/>
                      </a:solidFill>
                      <a:prstDash val="solid"/>
                      <a:round/>
                      <a:headEnd type="none" w="med" len="med"/>
                      <a:tailEnd type="none" w="med" len="med"/>
                    </a:lnT>
                    <a:lnB w="19050" cap="flat" cmpd="sng" algn="ctr">
                      <a:solidFill>
                        <a:schemeClr val="accent5"/>
                      </a:solidFill>
                      <a:prstDash val="solid"/>
                      <a:round/>
                      <a:headEnd type="none" w="med" len="med"/>
                      <a:tailEnd type="none" w="med" len="med"/>
                    </a:lnB>
                  </a:tcPr>
                </a:tc>
                <a:extLst>
                  <a:ext uri="{0D108BD9-81ED-4DB2-BD59-A6C34878D82A}">
                    <a16:rowId xmlns="" xmlns:a16="http://schemas.microsoft.com/office/drawing/2014/main" val="792067248"/>
                  </a:ext>
                </a:extLst>
              </a:tr>
              <a:tr h="553508">
                <a:tc>
                  <a:txBody>
                    <a:bodyPr/>
                    <a:lstStyle/>
                    <a:p>
                      <a:pPr marL="179388" indent="-179388">
                        <a:buFont typeface="+mj-ea"/>
                        <a:buNone/>
                      </a:pPr>
                      <a:r>
                        <a:rPr kumimoji="1" lang="ja-JP" altLang="en-US" sz="1400" dirty="0">
                          <a:latin typeface="Meiryo UI" panose="020B0604030504040204" pitchFamily="50" charset="-128"/>
                          <a:ea typeface="Meiryo UI" panose="020B0604030504040204" pitchFamily="50" charset="-128"/>
                          <a:cs typeface="Microsoft Himalaya" panose="01010100010101010101" pitchFamily="2" charset="0"/>
                        </a:rPr>
                        <a:t>大阪城エリア</a:t>
                      </a:r>
                    </a:p>
                  </a:txBody>
                  <a:tcP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lnT w="19050" cap="flat" cmpd="sng" algn="ctr">
                      <a:solidFill>
                        <a:schemeClr val="accent5"/>
                      </a:solidFill>
                      <a:prstDash val="solid"/>
                      <a:round/>
                      <a:headEnd type="none" w="med" len="med"/>
                      <a:tailEnd type="none" w="med" len="med"/>
                    </a:lnT>
                    <a:lnB w="19050" cap="flat" cmpd="sng" algn="ctr">
                      <a:solidFill>
                        <a:schemeClr val="accent5"/>
                      </a:solidFill>
                      <a:prstDash val="solid"/>
                      <a:round/>
                      <a:headEnd type="none" w="med" len="med"/>
                      <a:tailEnd type="none" w="med" len="med"/>
                    </a:lnB>
                  </a:tcPr>
                </a:tc>
                <a:tc>
                  <a:txBody>
                    <a:bodyPr/>
                    <a:lstStyle/>
                    <a:p>
                      <a:pPr marL="0" indent="0">
                        <a:buFont typeface="+mj-ea"/>
                        <a:buNone/>
                      </a:pPr>
                      <a:r>
                        <a:rPr kumimoji="1" lang="ja-JP" altLang="en-US" sz="1400" dirty="0">
                          <a:latin typeface="Meiryo UI" panose="020B0604030504040204" pitchFamily="50" charset="-128"/>
                          <a:ea typeface="Meiryo UI" panose="020B0604030504040204" pitchFamily="50" charset="-128"/>
                          <a:cs typeface="Microsoft Himalaya" panose="01010100010101010101" pitchFamily="2" charset="0"/>
                        </a:rPr>
                        <a:t>船着場整備とにぎわいづくり、大阪城公園と水都の連携、安全対策等</a:t>
                      </a:r>
                    </a:p>
                  </a:txBody>
                  <a:tcP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lnT w="19050" cap="flat" cmpd="sng" algn="ctr">
                      <a:solidFill>
                        <a:schemeClr val="accent5"/>
                      </a:solidFill>
                      <a:prstDash val="solid"/>
                      <a:round/>
                      <a:headEnd type="none" w="med" len="med"/>
                      <a:tailEnd type="none" w="med" len="med"/>
                    </a:lnT>
                    <a:lnB w="19050" cap="flat" cmpd="sng" algn="ctr">
                      <a:solidFill>
                        <a:schemeClr val="accent5"/>
                      </a:solidFill>
                      <a:prstDash val="solid"/>
                      <a:round/>
                      <a:headEnd type="none" w="med" len="med"/>
                      <a:tailEnd type="none" w="med" len="med"/>
                    </a:lnB>
                  </a:tcPr>
                </a:tc>
                <a:extLst>
                  <a:ext uri="{0D108BD9-81ED-4DB2-BD59-A6C34878D82A}">
                    <a16:rowId xmlns="" xmlns:a16="http://schemas.microsoft.com/office/drawing/2014/main" val="4156324942"/>
                  </a:ext>
                </a:extLst>
              </a:tr>
              <a:tr h="756700">
                <a:tc>
                  <a:txBody>
                    <a:bodyPr/>
                    <a:lstStyle/>
                    <a:p>
                      <a:pPr marL="179388" indent="-179388">
                        <a:buFont typeface="+mj-ea"/>
                        <a:buNone/>
                      </a:pPr>
                      <a:r>
                        <a:rPr kumimoji="1" lang="ja-JP" altLang="en-US" sz="1400" dirty="0">
                          <a:latin typeface="Meiryo UI" panose="020B0604030504040204" pitchFamily="50" charset="-128"/>
                          <a:ea typeface="Meiryo UI" panose="020B0604030504040204" pitchFamily="50" charset="-128"/>
                          <a:cs typeface="Microsoft Himalaya" panose="01010100010101010101" pitchFamily="2" charset="0"/>
                        </a:rPr>
                        <a:t>東横堀川</a:t>
                      </a:r>
                      <a:r>
                        <a:rPr kumimoji="1" lang="en-US" altLang="ja-JP" sz="1400" dirty="0">
                          <a:latin typeface="Meiryo UI" panose="020B0604030504040204" pitchFamily="50" charset="-128"/>
                          <a:ea typeface="Meiryo UI" panose="020B0604030504040204" pitchFamily="50" charset="-128"/>
                          <a:cs typeface="Microsoft Himalaya" panose="01010100010101010101" pitchFamily="2" charset="0"/>
                        </a:rPr>
                        <a:t/>
                      </a:r>
                      <a:br>
                        <a:rPr kumimoji="1" lang="en-US" altLang="ja-JP" sz="1400" dirty="0">
                          <a:latin typeface="Meiryo UI" panose="020B0604030504040204" pitchFamily="50" charset="-128"/>
                          <a:ea typeface="Meiryo UI" panose="020B0604030504040204" pitchFamily="50" charset="-128"/>
                          <a:cs typeface="Microsoft Himalaya" panose="01010100010101010101" pitchFamily="2" charset="0"/>
                        </a:rPr>
                      </a:br>
                      <a:r>
                        <a:rPr kumimoji="1" lang="ja-JP" altLang="en-US" sz="1400" dirty="0">
                          <a:latin typeface="Meiryo UI" panose="020B0604030504040204" pitchFamily="50" charset="-128"/>
                          <a:ea typeface="Meiryo UI" panose="020B0604030504040204" pitchFamily="50" charset="-128"/>
                          <a:cs typeface="Microsoft Himalaya" panose="01010100010101010101" pitchFamily="2" charset="0"/>
                        </a:rPr>
                        <a:t>・道頓堀川エリア</a:t>
                      </a:r>
                    </a:p>
                  </a:txBody>
                  <a:tcP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lnT w="19050" cap="flat" cmpd="sng" algn="ctr">
                      <a:solidFill>
                        <a:schemeClr val="accent5"/>
                      </a:solidFill>
                      <a:prstDash val="solid"/>
                      <a:round/>
                      <a:headEnd type="none" w="med" len="med"/>
                      <a:tailEnd type="none" w="med" len="med"/>
                    </a:lnT>
                    <a:lnB w="19050" cap="flat" cmpd="sng" algn="ctr">
                      <a:solidFill>
                        <a:schemeClr val="accent5"/>
                      </a:solidFill>
                      <a:prstDash val="solid"/>
                      <a:round/>
                      <a:headEnd type="none" w="med" len="med"/>
                      <a:tailEnd type="none" w="med" len="med"/>
                    </a:lnB>
                  </a:tcPr>
                </a:tc>
                <a:tc>
                  <a:txBody>
                    <a:bodyPr/>
                    <a:lstStyle/>
                    <a:p>
                      <a:pPr marL="0" indent="0">
                        <a:buFont typeface="+mj-ea"/>
                        <a:buNone/>
                      </a:pPr>
                      <a:r>
                        <a:rPr kumimoji="1" lang="ja-JP" altLang="en-US" sz="1400" dirty="0">
                          <a:latin typeface="Meiryo UI" panose="020B0604030504040204" pitchFamily="50" charset="-128"/>
                          <a:ea typeface="Meiryo UI" panose="020B0604030504040204" pitchFamily="50" charset="-128"/>
                          <a:cs typeface="Microsoft Himalaya" panose="01010100010101010101" pitchFamily="2" charset="0"/>
                        </a:rPr>
                        <a:t>東横堀川・</a:t>
                      </a:r>
                      <a:r>
                        <a:rPr kumimoji="1" lang="en-US" altLang="ja-JP" sz="1400" dirty="0">
                          <a:latin typeface="Meiryo UI" panose="020B0604030504040204" pitchFamily="50" charset="-128"/>
                          <a:ea typeface="Meiryo UI" panose="020B0604030504040204" pitchFamily="50" charset="-128"/>
                          <a:cs typeface="Microsoft Himalaya" panose="01010100010101010101" pitchFamily="2" charset="0"/>
                        </a:rPr>
                        <a:t>β</a:t>
                      </a:r>
                      <a:r>
                        <a:rPr kumimoji="1" lang="ja-JP" altLang="en-US" sz="1400" dirty="0">
                          <a:latin typeface="Meiryo UI" panose="020B0604030504040204" pitchFamily="50" charset="-128"/>
                          <a:ea typeface="Meiryo UI" panose="020B0604030504040204" pitchFamily="50" charset="-128"/>
                          <a:cs typeface="Microsoft Himalaya" panose="01010100010101010101" pitchFamily="2" charset="0"/>
                        </a:rPr>
                        <a:t>本町橋整備とにぎわいづくり、道頓堀川クルーズの充実、環境改善、安全対策等</a:t>
                      </a:r>
                    </a:p>
                  </a:txBody>
                  <a:tcP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lnT w="19050" cap="flat" cmpd="sng" algn="ctr">
                      <a:solidFill>
                        <a:schemeClr val="accent5"/>
                      </a:solidFill>
                      <a:prstDash val="solid"/>
                      <a:round/>
                      <a:headEnd type="none" w="med" len="med"/>
                      <a:tailEnd type="none" w="med" len="med"/>
                    </a:lnT>
                    <a:lnB w="19050" cap="flat" cmpd="sng" algn="ctr">
                      <a:solidFill>
                        <a:schemeClr val="accent5"/>
                      </a:solidFill>
                      <a:prstDash val="solid"/>
                      <a:round/>
                      <a:headEnd type="none" w="med" len="med"/>
                      <a:tailEnd type="none" w="med" len="med"/>
                    </a:lnB>
                  </a:tcPr>
                </a:tc>
                <a:extLst>
                  <a:ext uri="{0D108BD9-81ED-4DB2-BD59-A6C34878D82A}">
                    <a16:rowId xmlns="" xmlns:a16="http://schemas.microsoft.com/office/drawing/2014/main" val="3735535855"/>
                  </a:ext>
                </a:extLst>
              </a:tr>
              <a:tr h="781423">
                <a:tc>
                  <a:txBody>
                    <a:bodyPr/>
                    <a:lstStyle/>
                    <a:p>
                      <a:pPr marL="179388" indent="-179388">
                        <a:buFont typeface="+mj-ea"/>
                        <a:buNone/>
                      </a:pPr>
                      <a:r>
                        <a:rPr kumimoji="1" lang="ja-JP" altLang="en-US" sz="1400" dirty="0">
                          <a:latin typeface="Meiryo UI" panose="020B0604030504040204" pitchFamily="50" charset="-128"/>
                          <a:ea typeface="Meiryo UI" panose="020B0604030504040204" pitchFamily="50" charset="-128"/>
                          <a:cs typeface="Microsoft Himalaya" panose="01010100010101010101" pitchFamily="2" charset="0"/>
                        </a:rPr>
                        <a:t>安治川・木津川</a:t>
                      </a:r>
                      <a:r>
                        <a:rPr kumimoji="1" lang="en-US" altLang="ja-JP" sz="1400" dirty="0">
                          <a:latin typeface="Meiryo UI" panose="020B0604030504040204" pitchFamily="50" charset="-128"/>
                          <a:ea typeface="Meiryo UI" panose="020B0604030504040204" pitchFamily="50" charset="-128"/>
                          <a:cs typeface="Microsoft Himalaya" panose="01010100010101010101" pitchFamily="2" charset="0"/>
                        </a:rPr>
                        <a:t/>
                      </a:r>
                      <a:br>
                        <a:rPr kumimoji="1" lang="en-US" altLang="ja-JP" sz="1400" dirty="0">
                          <a:latin typeface="Meiryo UI" panose="020B0604030504040204" pitchFamily="50" charset="-128"/>
                          <a:ea typeface="Meiryo UI" panose="020B0604030504040204" pitchFamily="50" charset="-128"/>
                          <a:cs typeface="Microsoft Himalaya" panose="01010100010101010101" pitchFamily="2" charset="0"/>
                        </a:rPr>
                      </a:br>
                      <a:r>
                        <a:rPr kumimoji="1" lang="ja-JP" altLang="en-US" sz="1400" dirty="0">
                          <a:latin typeface="Meiryo UI" panose="020B0604030504040204" pitchFamily="50" charset="-128"/>
                          <a:ea typeface="Meiryo UI" panose="020B0604030504040204" pitchFamily="50" charset="-128"/>
                          <a:cs typeface="Microsoft Himalaya" panose="01010100010101010101" pitchFamily="2" charset="0"/>
                        </a:rPr>
                        <a:t>・尻無川エリア</a:t>
                      </a:r>
                    </a:p>
                  </a:txBody>
                  <a:tcP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lnT w="19050" cap="flat" cmpd="sng" algn="ctr">
                      <a:solidFill>
                        <a:schemeClr val="accent5"/>
                      </a:solidFill>
                      <a:prstDash val="solid"/>
                      <a:round/>
                      <a:headEnd type="none" w="med" len="med"/>
                      <a:tailEnd type="none" w="med" len="med"/>
                    </a:lnT>
                    <a:lnB w="19050" cap="flat" cmpd="sng" algn="ctr">
                      <a:solidFill>
                        <a:schemeClr val="accent5"/>
                      </a:solidFill>
                      <a:prstDash val="solid"/>
                      <a:round/>
                      <a:headEnd type="none" w="med" len="med"/>
                      <a:tailEnd type="none" w="med" len="med"/>
                    </a:lnB>
                  </a:tcPr>
                </a:tc>
                <a:tc>
                  <a:txBody>
                    <a:bodyPr/>
                    <a:lstStyle/>
                    <a:p>
                      <a:pPr marL="0" indent="0">
                        <a:buFont typeface="+mj-ea"/>
                        <a:buNone/>
                      </a:pPr>
                      <a:r>
                        <a:rPr kumimoji="1" lang="ja-JP" altLang="en-US" sz="1400" dirty="0">
                          <a:latin typeface="Meiryo UI" panose="020B0604030504040204" pitchFamily="50" charset="-128"/>
                          <a:ea typeface="Meiryo UI" panose="020B0604030504040204" pitchFamily="50" charset="-128"/>
                          <a:cs typeface="Microsoft Himalaya" panose="01010100010101010101" pitchFamily="2" charset="0"/>
                        </a:rPr>
                        <a:t>中之島</a:t>
                      </a:r>
                      <a:r>
                        <a:rPr kumimoji="1" lang="en-US" altLang="ja-JP" sz="1400" dirty="0">
                          <a:latin typeface="Meiryo UI" panose="020B0604030504040204" pitchFamily="50" charset="-128"/>
                          <a:ea typeface="Meiryo UI" panose="020B0604030504040204" pitchFamily="50" charset="-128"/>
                          <a:cs typeface="Microsoft Himalaya" panose="01010100010101010101" pitchFamily="2" charset="0"/>
                        </a:rPr>
                        <a:t>GATE</a:t>
                      </a:r>
                      <a:r>
                        <a:rPr kumimoji="1" lang="ja-JP" altLang="en-US" sz="1400" dirty="0">
                          <a:latin typeface="Meiryo UI" panose="020B0604030504040204" pitchFamily="50" charset="-128"/>
                          <a:ea typeface="Meiryo UI" panose="020B0604030504040204" pitchFamily="50" charset="-128"/>
                          <a:cs typeface="Microsoft Himalaya" panose="01010100010101010101" pitchFamily="2" charset="0"/>
                        </a:rPr>
                        <a:t>活用、安治川の魅力づくり、木津川・尻無川のにぎわいづくり、三大水門リニューアル、安全対策等</a:t>
                      </a:r>
                      <a:endParaRPr kumimoji="1" lang="en-US" altLang="ja-JP" sz="1400" dirty="0">
                        <a:latin typeface="Meiryo UI" panose="020B0604030504040204" pitchFamily="50" charset="-128"/>
                        <a:ea typeface="Meiryo UI" panose="020B0604030504040204" pitchFamily="50" charset="-128"/>
                        <a:cs typeface="Microsoft Himalaya" panose="01010100010101010101" pitchFamily="2" charset="0"/>
                      </a:endParaRPr>
                    </a:p>
                  </a:txBody>
                  <a:tcP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lnT w="19050" cap="flat" cmpd="sng" algn="ctr">
                      <a:solidFill>
                        <a:schemeClr val="accent5"/>
                      </a:solidFill>
                      <a:prstDash val="solid"/>
                      <a:round/>
                      <a:headEnd type="none" w="med" len="med"/>
                      <a:tailEnd type="none" w="med" len="med"/>
                    </a:lnT>
                    <a:lnB w="19050" cap="flat" cmpd="sng" algn="ctr">
                      <a:solidFill>
                        <a:schemeClr val="accent5"/>
                      </a:solidFill>
                      <a:prstDash val="solid"/>
                      <a:round/>
                      <a:headEnd type="none" w="med" len="med"/>
                      <a:tailEnd type="none" w="med" len="med"/>
                    </a:lnB>
                  </a:tcPr>
                </a:tc>
                <a:extLst>
                  <a:ext uri="{0D108BD9-81ED-4DB2-BD59-A6C34878D82A}">
                    <a16:rowId xmlns="" xmlns:a16="http://schemas.microsoft.com/office/drawing/2014/main" val="24812430"/>
                  </a:ext>
                </a:extLst>
              </a:tr>
              <a:tr h="553508">
                <a:tc>
                  <a:txBody>
                    <a:bodyPr/>
                    <a:lstStyle/>
                    <a:p>
                      <a:pPr marL="179388" indent="-179388">
                        <a:buFont typeface="+mj-ea"/>
                        <a:buNone/>
                      </a:pPr>
                      <a:r>
                        <a:rPr kumimoji="1" lang="ja-JP" altLang="en-US" sz="1400" dirty="0">
                          <a:latin typeface="Meiryo UI" panose="020B0604030504040204" pitchFamily="50" charset="-128"/>
                          <a:ea typeface="Meiryo UI" panose="020B0604030504040204" pitchFamily="50" charset="-128"/>
                          <a:cs typeface="Microsoft Himalaya" panose="01010100010101010101" pitchFamily="2" charset="0"/>
                        </a:rPr>
                        <a:t>ベイエリア</a:t>
                      </a:r>
                    </a:p>
                  </a:txBody>
                  <a:tcP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lnT w="19050" cap="flat" cmpd="sng" algn="ctr">
                      <a:solidFill>
                        <a:schemeClr val="accent5"/>
                      </a:solidFill>
                      <a:prstDash val="solid"/>
                      <a:round/>
                      <a:headEnd type="none" w="med" len="med"/>
                      <a:tailEnd type="none" w="med" len="med"/>
                    </a:lnT>
                    <a:lnB w="19050" cap="flat" cmpd="sng" algn="ctr">
                      <a:solidFill>
                        <a:schemeClr val="accent5"/>
                      </a:solidFill>
                      <a:prstDash val="solid"/>
                      <a:round/>
                      <a:headEnd type="none" w="med" len="med"/>
                      <a:tailEnd type="none" w="med" len="med"/>
                    </a:lnB>
                  </a:tcPr>
                </a:tc>
                <a:tc>
                  <a:txBody>
                    <a:bodyPr/>
                    <a:lstStyle/>
                    <a:p>
                      <a:pPr marL="0" indent="0">
                        <a:buFont typeface="+mj-ea"/>
                        <a:buNone/>
                      </a:pPr>
                      <a:r>
                        <a:rPr kumimoji="1" lang="ja-JP" altLang="en-US" sz="1400" dirty="0">
                          <a:latin typeface="Meiryo UI" panose="020B0604030504040204" pitchFamily="50" charset="-128"/>
                          <a:ea typeface="Meiryo UI" panose="020B0604030504040204" pitchFamily="50" charset="-128"/>
                          <a:cs typeface="Microsoft Himalaya" panose="01010100010101010101" pitchFamily="2" charset="0"/>
                        </a:rPr>
                        <a:t>夢洲の船着場整備、万博との連携、水の回廊とのネットワーク形成等</a:t>
                      </a:r>
                    </a:p>
                  </a:txBody>
                  <a:tcP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lnT w="19050" cap="flat" cmpd="sng" algn="ctr">
                      <a:solidFill>
                        <a:schemeClr val="accent5"/>
                      </a:solidFill>
                      <a:prstDash val="solid"/>
                      <a:round/>
                      <a:headEnd type="none" w="med" len="med"/>
                      <a:tailEnd type="none" w="med" len="med"/>
                    </a:lnT>
                    <a:lnB w="19050" cap="flat" cmpd="sng" algn="ctr">
                      <a:solidFill>
                        <a:schemeClr val="accent5"/>
                      </a:solidFill>
                      <a:prstDash val="solid"/>
                      <a:round/>
                      <a:headEnd type="none" w="med" len="med"/>
                      <a:tailEnd type="none" w="med" len="med"/>
                    </a:lnB>
                  </a:tcPr>
                </a:tc>
                <a:extLst>
                  <a:ext uri="{0D108BD9-81ED-4DB2-BD59-A6C34878D82A}">
                    <a16:rowId xmlns="" xmlns:a16="http://schemas.microsoft.com/office/drawing/2014/main" val="1531233540"/>
                  </a:ext>
                </a:extLst>
              </a:tr>
              <a:tr h="756700">
                <a:tc>
                  <a:txBody>
                    <a:bodyPr/>
                    <a:lstStyle/>
                    <a:p>
                      <a:pPr marL="179388" indent="-179388">
                        <a:buFont typeface="+mj-ea"/>
                        <a:buNone/>
                      </a:pPr>
                      <a:r>
                        <a:rPr kumimoji="1" lang="ja-JP" altLang="en-US" sz="1400" dirty="0">
                          <a:latin typeface="Meiryo UI" panose="020B0604030504040204" pitchFamily="50" charset="-128"/>
                          <a:ea typeface="Meiryo UI" panose="020B0604030504040204" pitchFamily="50" charset="-128"/>
                          <a:cs typeface="Microsoft Himalaya" panose="01010100010101010101" pitchFamily="2" charset="0"/>
                        </a:rPr>
                        <a:t>淀川エリア</a:t>
                      </a:r>
                    </a:p>
                  </a:txBody>
                  <a:tcP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lnT w="19050" cap="flat" cmpd="sng" algn="ctr">
                      <a:solidFill>
                        <a:schemeClr val="accent5"/>
                      </a:solidFill>
                      <a:prstDash val="solid"/>
                      <a:round/>
                      <a:headEnd type="none" w="med" len="med"/>
                      <a:tailEnd type="none" w="med" len="med"/>
                    </a:lnT>
                    <a:lnB w="19050" cap="flat" cmpd="sng" algn="ctr">
                      <a:solidFill>
                        <a:schemeClr val="accent5"/>
                      </a:solidFill>
                      <a:prstDash val="solid"/>
                      <a:round/>
                      <a:headEnd type="none" w="med" len="med"/>
                      <a:tailEnd type="none" w="med" len="med"/>
                    </a:lnB>
                  </a:tcPr>
                </a:tc>
                <a:tc>
                  <a:txBody>
                    <a:bodyPr/>
                    <a:lstStyle/>
                    <a:p>
                      <a:pPr marL="0" indent="0">
                        <a:buFont typeface="+mj-ea"/>
                        <a:buNone/>
                      </a:pPr>
                      <a:r>
                        <a:rPr kumimoji="1" lang="ja-JP" altLang="en-US" sz="1400" dirty="0">
                          <a:latin typeface="Meiryo UI" panose="020B0604030504040204" pitchFamily="50" charset="-128"/>
                          <a:ea typeface="Meiryo UI" panose="020B0604030504040204" pitchFamily="50" charset="-128"/>
                          <a:cs typeface="Microsoft Himalaya" panose="01010100010101010101" pitchFamily="2" charset="0"/>
                        </a:rPr>
                        <a:t>淀川大堰閘門整備、京都へのクルーズ整備、淀川を活用した新大阪周辺のまちづくり等</a:t>
                      </a:r>
                    </a:p>
                  </a:txBody>
                  <a:tcPr>
                    <a:lnL w="19050" cap="flat" cmpd="sng" algn="ctr">
                      <a:solidFill>
                        <a:schemeClr val="accent5"/>
                      </a:solidFill>
                      <a:prstDash val="solid"/>
                      <a:round/>
                      <a:headEnd type="none" w="med" len="med"/>
                      <a:tailEnd type="none" w="med" len="med"/>
                    </a:lnL>
                    <a:lnR w="19050" cap="flat" cmpd="sng" algn="ctr">
                      <a:solidFill>
                        <a:schemeClr val="accent5"/>
                      </a:solidFill>
                      <a:prstDash val="solid"/>
                      <a:round/>
                      <a:headEnd type="none" w="med" len="med"/>
                      <a:tailEnd type="none" w="med" len="med"/>
                    </a:lnR>
                    <a:lnT w="19050" cap="flat" cmpd="sng" algn="ctr">
                      <a:solidFill>
                        <a:schemeClr val="accent5"/>
                      </a:solidFill>
                      <a:prstDash val="solid"/>
                      <a:round/>
                      <a:headEnd type="none" w="med" len="med"/>
                      <a:tailEnd type="none" w="med" len="med"/>
                    </a:lnT>
                    <a:lnB w="19050" cap="flat" cmpd="sng" algn="ctr">
                      <a:solidFill>
                        <a:schemeClr val="accent5"/>
                      </a:solidFill>
                      <a:prstDash val="solid"/>
                      <a:round/>
                      <a:headEnd type="none" w="med" len="med"/>
                      <a:tailEnd type="none" w="med" len="med"/>
                    </a:lnB>
                  </a:tcPr>
                </a:tc>
                <a:extLst>
                  <a:ext uri="{0D108BD9-81ED-4DB2-BD59-A6C34878D82A}">
                    <a16:rowId xmlns="" xmlns:a16="http://schemas.microsoft.com/office/drawing/2014/main" val="3880346507"/>
                  </a:ext>
                </a:extLst>
              </a:tr>
            </a:tbl>
          </a:graphicData>
        </a:graphic>
      </p:graphicFrame>
      <p:sp>
        <p:nvSpPr>
          <p:cNvPr id="53" name="サブタイトル 2">
            <a:extLst>
              <a:ext uri="{FF2B5EF4-FFF2-40B4-BE49-F238E27FC236}">
                <a16:creationId xmlns="" xmlns:a16="http://schemas.microsoft.com/office/drawing/2014/main" id="{507A86DC-299B-474B-8EA1-9E0BBB296CA8}"/>
              </a:ext>
            </a:extLst>
          </p:cNvPr>
          <p:cNvSpPr txBox="1">
            <a:spLocks/>
          </p:cNvSpPr>
          <p:nvPr/>
        </p:nvSpPr>
        <p:spPr>
          <a:xfrm>
            <a:off x="4391323" y="7716258"/>
            <a:ext cx="10369153" cy="2526192"/>
          </a:xfrm>
          <a:prstGeom prst="rect">
            <a:avLst/>
          </a:prstGeom>
          <a:ln w="19050">
            <a:solidFill>
              <a:schemeClr val="accent1"/>
            </a:solidFill>
          </a:ln>
        </p:spPr>
        <p:txBody>
          <a:bodyPr>
            <a:noAutofit/>
          </a:bodyPr>
          <a:lstStyle>
            <a:lvl1pPr marL="342819" indent="-342819" algn="l" defTabSz="914188"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778" indent="-285686" algn="l" defTabSz="914188" rtl="0" eaLnBrk="1" latinLnBrk="0" hangingPunct="1">
              <a:spcBef>
                <a:spcPct val="20000"/>
              </a:spcBef>
              <a:buFont typeface="Arial" panose="020B0604020202020204" pitchFamily="34" charset="0"/>
              <a:buChar char="–"/>
              <a:defRPr kumimoji="1" sz="2799" kern="1200">
                <a:solidFill>
                  <a:schemeClr val="tx1"/>
                </a:solidFill>
                <a:latin typeface="+mn-lt"/>
                <a:ea typeface="+mn-ea"/>
                <a:cs typeface="+mn-cs"/>
              </a:defRPr>
            </a:lvl2pPr>
            <a:lvl3pPr marL="1142732" indent="-228547" algn="l" defTabSz="914188"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599826" indent="-228547" algn="l" defTabSz="91418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6919" indent="-228547" algn="l" defTabSz="91418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012" indent="-228547" algn="l" defTabSz="91418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107" indent="-228547" algn="l" defTabSz="91418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8200" indent="-228547" algn="l" defTabSz="91418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5293" indent="-228547" algn="l" defTabSz="91418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sz="1400" b="1" dirty="0">
                <a:latin typeface="Meiryo UI" panose="020B0604030504040204" pitchFamily="50" charset="-128"/>
                <a:ea typeface="Meiryo UI" panose="020B0604030504040204" pitchFamily="50" charset="-128"/>
              </a:rPr>
              <a:t>水都大阪がめざすべき成長目標　＜概ね</a:t>
            </a:r>
            <a:r>
              <a:rPr lang="en-US" altLang="ja-JP" sz="1400" b="1" dirty="0">
                <a:latin typeface="Meiryo UI" panose="020B0604030504040204" pitchFamily="50" charset="-128"/>
                <a:ea typeface="Meiryo UI" panose="020B0604030504040204" pitchFamily="50" charset="-128"/>
              </a:rPr>
              <a:t>2025</a:t>
            </a:r>
            <a:r>
              <a:rPr lang="ja-JP" altLang="en-US" sz="1400" b="1" dirty="0">
                <a:latin typeface="Meiryo UI" panose="020B0604030504040204" pitchFamily="50" charset="-128"/>
                <a:ea typeface="Meiryo UI" panose="020B0604030504040204" pitchFamily="50" charset="-128"/>
              </a:rPr>
              <a:t>年度までを目途＞</a:t>
            </a:r>
            <a:endParaRPr lang="en-US" altLang="ja-JP" sz="1200" b="1" dirty="0">
              <a:latin typeface="Meiryo UI" panose="020B0604030504040204" pitchFamily="50" charset="-128"/>
              <a:ea typeface="Meiryo UI" panose="020B0604030504040204" pitchFamily="50" charset="-128"/>
            </a:endParaRPr>
          </a:p>
          <a:p>
            <a:pPr marL="0" indent="0">
              <a:buNone/>
            </a:pPr>
            <a:endParaRPr lang="en-US" altLang="ja-JP" sz="1200" dirty="0">
              <a:latin typeface="Meiryo UI" panose="020B0604030504040204" pitchFamily="50" charset="-128"/>
              <a:ea typeface="Meiryo UI" panose="020B0604030504040204" pitchFamily="50" charset="-128"/>
            </a:endParaRPr>
          </a:p>
          <a:p>
            <a:pPr marL="268283" indent="-179385">
              <a:spcBef>
                <a:spcPts val="600"/>
              </a:spcBef>
              <a:buFont typeface="Wingdings" panose="05000000000000000000" pitchFamily="2" charset="2"/>
              <a:buChar char="l"/>
            </a:pPr>
            <a:r>
              <a:rPr lang="ja-JP" altLang="en-US" sz="1400" dirty="0">
                <a:latin typeface="Meiryo UI" panose="020B0604030504040204" pitchFamily="50" charset="-128"/>
                <a:ea typeface="Meiryo UI" panose="020B0604030504040204" pitchFamily="50" charset="-128"/>
              </a:rPr>
              <a:t>規制緩和の積極的活用とともに、エリア毎の特色を活かした魅力づくりによって、水の回廊全体のさらなる活性化を推進する</a:t>
            </a:r>
          </a:p>
          <a:p>
            <a:pPr marL="268283" indent="-179385">
              <a:spcBef>
                <a:spcPts val="600"/>
              </a:spcBef>
              <a:buFont typeface="Wingdings" panose="05000000000000000000" pitchFamily="2" charset="2"/>
              <a:buChar char="l"/>
            </a:pPr>
            <a:r>
              <a:rPr lang="ja-JP" altLang="en-US" sz="1400" dirty="0">
                <a:latin typeface="Meiryo UI" panose="020B0604030504040204" pitchFamily="50" charset="-128"/>
                <a:ea typeface="Meiryo UI" panose="020B0604030504040204" pitchFamily="50" charset="-128"/>
              </a:rPr>
              <a:t>交通の利便性向上や、安全・安心で環境と共生する「持続可能な水都大阪」の実現などによって、水辺におけるライフスタイルの定着をめざす</a:t>
            </a:r>
          </a:p>
          <a:p>
            <a:pPr marL="268283" indent="-179385">
              <a:spcBef>
                <a:spcPts val="600"/>
              </a:spcBef>
              <a:buFont typeface="Wingdings" panose="05000000000000000000" pitchFamily="2" charset="2"/>
              <a:buChar char="l"/>
            </a:pPr>
            <a:r>
              <a:rPr lang="ja-JP" altLang="en-US" sz="1400" dirty="0">
                <a:latin typeface="Meiryo UI" panose="020B0604030504040204" pitchFamily="50" charset="-128"/>
                <a:ea typeface="Meiryo UI" panose="020B0604030504040204" pitchFamily="50" charset="-128"/>
              </a:rPr>
              <a:t>水の回廊と今後の開発や整備が期待されるベイエリアや淀川をつなぐことで、水都大阪の広がりを図る</a:t>
            </a:r>
          </a:p>
          <a:p>
            <a:pPr marL="268283" indent="-268283">
              <a:spcBef>
                <a:spcPts val="600"/>
              </a:spcBef>
              <a:buNone/>
            </a:pPr>
            <a:endParaRPr lang="en-US" altLang="ja-JP" sz="1400" dirty="0">
              <a:latin typeface="Meiryo UI" panose="020B0604030504040204" pitchFamily="50" charset="-128"/>
              <a:ea typeface="Meiryo UI" panose="020B0604030504040204" pitchFamily="50" charset="-128"/>
            </a:endParaRPr>
          </a:p>
          <a:p>
            <a:pPr marL="268283" indent="-268283">
              <a:spcBef>
                <a:spcPts val="600"/>
              </a:spcBef>
              <a:buNone/>
            </a:pP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コロナ影響や経済状況などを踏まえ、具体的な成長目標は各年度で設定する</a:t>
            </a:r>
            <a:endParaRPr lang="en-US" altLang="ja-JP" sz="1400" dirty="0">
              <a:latin typeface="Meiryo UI" panose="020B0604030504040204" pitchFamily="50" charset="-128"/>
              <a:ea typeface="Meiryo UI" panose="020B0604030504040204" pitchFamily="50" charset="-128"/>
            </a:endParaRPr>
          </a:p>
          <a:p>
            <a:pPr marL="268283" indent="-268283">
              <a:spcBef>
                <a:spcPts val="600"/>
              </a:spcBef>
              <a:buNone/>
            </a:pPr>
            <a:r>
              <a:rPr lang="en-US" altLang="ja-JP" sz="1400" dirty="0">
                <a:latin typeface="Meiryo UI" panose="020B0604030504040204" pitchFamily="50" charset="-128"/>
                <a:ea typeface="Meiryo UI" panose="020B0604030504040204" pitchFamily="50" charset="-128"/>
              </a:rPr>
              <a:t>※2021</a:t>
            </a:r>
            <a:r>
              <a:rPr lang="ja-JP" altLang="en-US" sz="1400" dirty="0">
                <a:latin typeface="Meiryo UI" panose="020B0604030504040204" pitchFamily="50" charset="-128"/>
                <a:ea typeface="Meiryo UI" panose="020B0604030504040204" pitchFamily="50" charset="-128"/>
              </a:rPr>
              <a:t>年度には、次の目玉となるエリアを議論する場を設定する</a:t>
            </a:r>
            <a:endParaRPr lang="en-US" altLang="ja-JP" sz="1400" dirty="0">
              <a:latin typeface="Meiryo UI" panose="020B0604030504040204" pitchFamily="50" charset="-128"/>
              <a:ea typeface="Meiryo UI" panose="020B0604030504040204" pitchFamily="50" charset="-128"/>
            </a:endParaRPr>
          </a:p>
        </p:txBody>
      </p:sp>
      <p:graphicFrame>
        <p:nvGraphicFramePr>
          <p:cNvPr id="10" name="表 9">
            <a:extLst>
              <a:ext uri="{FF2B5EF4-FFF2-40B4-BE49-F238E27FC236}">
                <a16:creationId xmlns="" xmlns:a16="http://schemas.microsoft.com/office/drawing/2014/main" id="{B014E3A9-6A9B-4DE4-A875-CC05F40FAD87}"/>
              </a:ext>
            </a:extLst>
          </p:cNvPr>
          <p:cNvGraphicFramePr>
            <a:graphicFrameLocks noGrp="1"/>
          </p:cNvGraphicFramePr>
          <p:nvPr>
            <p:extLst>
              <p:ext uri="{D42A27DB-BD31-4B8C-83A1-F6EECF244321}">
                <p14:modId xmlns:p14="http://schemas.microsoft.com/office/powerpoint/2010/main" val="783506894"/>
              </p:ext>
            </p:extLst>
          </p:nvPr>
        </p:nvGraphicFramePr>
        <p:xfrm>
          <a:off x="358875" y="1513883"/>
          <a:ext cx="720080" cy="5848246"/>
        </p:xfrm>
        <a:graphic>
          <a:graphicData uri="http://schemas.openxmlformats.org/drawingml/2006/table">
            <a:tbl>
              <a:tblPr bandRow="1">
                <a:tableStyleId>{5940675A-B579-460E-94D1-54222C63F5DA}</a:tableStyleId>
              </a:tblPr>
              <a:tblGrid>
                <a:gridCol w="720080">
                  <a:extLst>
                    <a:ext uri="{9D8B030D-6E8A-4147-A177-3AD203B41FA5}">
                      <a16:colId xmlns="" xmlns:a16="http://schemas.microsoft.com/office/drawing/2014/main" val="2370993117"/>
                    </a:ext>
                  </a:extLst>
                </a:gridCol>
              </a:tblGrid>
              <a:tr h="5848246">
                <a:tc>
                  <a:txBody>
                    <a:bodyPr/>
                    <a:lstStyle/>
                    <a:p>
                      <a:pPr algn="ctr"/>
                      <a:r>
                        <a:rPr kumimoji="1" lang="ja-JP" altLang="en-US" sz="2000" b="1" dirty="0">
                          <a:solidFill>
                            <a:schemeClr val="bg1"/>
                          </a:solidFill>
                          <a:latin typeface="Meiryo UI" panose="020B0604030504040204" pitchFamily="50" charset="-128"/>
                          <a:ea typeface="Meiryo UI" panose="020B0604030504040204" pitchFamily="50" charset="-128"/>
                        </a:rPr>
                        <a:t>基本コンセプト</a:t>
                      </a:r>
                    </a:p>
                  </a:txBody>
                  <a:tcPr vert="eaVert" anchor="ctr">
                    <a:lnL w="28575" cap="flat" cmpd="sng" algn="ctr">
                      <a:solidFill>
                        <a:schemeClr val="tx2"/>
                      </a:solidFill>
                      <a:prstDash val="solid"/>
                      <a:round/>
                      <a:headEnd type="none" w="med" len="med"/>
                      <a:tailEnd type="none" w="med" len="med"/>
                    </a:lnL>
                    <a:lnR w="28575" cap="flat" cmpd="sng" algn="ctr">
                      <a:solidFill>
                        <a:schemeClr val="tx2"/>
                      </a:solidFill>
                      <a:prstDash val="solid"/>
                      <a:round/>
                      <a:headEnd type="none" w="med" len="med"/>
                      <a:tailEnd type="none" w="med" len="med"/>
                    </a:lnR>
                    <a:lnT w="28575" cap="flat" cmpd="sng" algn="ctr">
                      <a:solidFill>
                        <a:schemeClr val="tx2"/>
                      </a:solidFill>
                      <a:prstDash val="solid"/>
                      <a:round/>
                      <a:headEnd type="none" w="med" len="med"/>
                      <a:tailEnd type="none" w="med" len="med"/>
                    </a:lnT>
                    <a:lnB w="28575" cap="flat" cmpd="sng" algn="ctr">
                      <a:solidFill>
                        <a:schemeClr val="tx2"/>
                      </a:solidFill>
                      <a:prstDash val="solid"/>
                      <a:round/>
                      <a:headEnd type="none" w="med" len="med"/>
                      <a:tailEnd type="none" w="med" len="med"/>
                    </a:lnB>
                    <a:solidFill>
                      <a:schemeClr val="accent1"/>
                    </a:solidFill>
                  </a:tcPr>
                </a:tc>
                <a:extLst>
                  <a:ext uri="{0D108BD9-81ED-4DB2-BD59-A6C34878D82A}">
                    <a16:rowId xmlns="" xmlns:a16="http://schemas.microsoft.com/office/drawing/2014/main" val="3257398872"/>
                  </a:ext>
                </a:extLst>
              </a:tr>
            </a:tbl>
          </a:graphicData>
        </a:graphic>
      </p:graphicFrame>
      <p:sp>
        <p:nvSpPr>
          <p:cNvPr id="2" name="テキスト ボックス 1">
            <a:extLst>
              <a:ext uri="{FF2B5EF4-FFF2-40B4-BE49-F238E27FC236}">
                <a16:creationId xmlns="" xmlns:a16="http://schemas.microsoft.com/office/drawing/2014/main" id="{D9C2BC64-041A-4734-9BD0-2588C4189ACA}"/>
              </a:ext>
            </a:extLst>
          </p:cNvPr>
          <p:cNvSpPr txBox="1"/>
          <p:nvPr/>
        </p:nvSpPr>
        <p:spPr>
          <a:xfrm>
            <a:off x="5554071" y="1220303"/>
            <a:ext cx="9300227" cy="261610"/>
          </a:xfrm>
          <a:prstGeom prst="rect">
            <a:avLst/>
          </a:prstGeom>
          <a:noFill/>
        </p:spPr>
        <p:txBody>
          <a:bodyPr wrap="square">
            <a:spAutoFit/>
          </a:bodyPr>
          <a:lstStyle/>
          <a:p>
            <a:pPr algn="r"/>
            <a:r>
              <a:rPr lang="ja-JP" altLang="en-US" sz="1100" b="1" dirty="0">
                <a:solidFill>
                  <a:schemeClr val="tx1">
                    <a:lumMod val="75000"/>
                    <a:lumOff val="25000"/>
                  </a:schemeClr>
                </a:solidFill>
                <a:latin typeface="Meiryo UI" panose="020B0604030504040204" pitchFamily="50" charset="-128"/>
                <a:ea typeface="Meiryo UI" panose="020B0604030504040204" pitchFamily="50" charset="-128"/>
              </a:rPr>
              <a:t>注）本アクションプランは世間情勢や周辺環境などを鑑みながら、水都関係者との継続的な議論を通してブラッシュアップするものとする</a:t>
            </a:r>
          </a:p>
        </p:txBody>
      </p:sp>
    </p:spTree>
    <p:extLst>
      <p:ext uri="{BB962C8B-B14F-4D97-AF65-F5344CB8AC3E}">
        <p14:creationId xmlns:p14="http://schemas.microsoft.com/office/powerpoint/2010/main" val="850758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a:extLst>
              <a:ext uri="{FF2B5EF4-FFF2-40B4-BE49-F238E27FC236}">
                <a16:creationId xmlns="" xmlns:a16="http://schemas.microsoft.com/office/drawing/2014/main" id="{3939F36E-D7D5-4636-8156-4BA18B485DBB}"/>
              </a:ext>
            </a:extLst>
          </p:cNvPr>
          <p:cNvGraphicFramePr>
            <a:graphicFrameLocks noGrp="1"/>
          </p:cNvGraphicFramePr>
          <p:nvPr>
            <p:extLst>
              <p:ext uri="{D42A27DB-BD31-4B8C-83A1-F6EECF244321}">
                <p14:modId xmlns:p14="http://schemas.microsoft.com/office/powerpoint/2010/main" val="4078193433"/>
              </p:ext>
            </p:extLst>
          </p:nvPr>
        </p:nvGraphicFramePr>
        <p:xfrm>
          <a:off x="358876" y="1309039"/>
          <a:ext cx="12961440" cy="4761836"/>
        </p:xfrm>
        <a:graphic>
          <a:graphicData uri="http://schemas.openxmlformats.org/drawingml/2006/table">
            <a:tbl>
              <a:tblPr bandRow="1">
                <a:tableStyleId>{5940675A-B579-460E-94D1-54222C63F5DA}</a:tableStyleId>
              </a:tblPr>
              <a:tblGrid>
                <a:gridCol w="1440160">
                  <a:extLst>
                    <a:ext uri="{9D8B030D-6E8A-4147-A177-3AD203B41FA5}">
                      <a16:colId xmlns="" xmlns:a16="http://schemas.microsoft.com/office/drawing/2014/main" val="2370993117"/>
                    </a:ext>
                  </a:extLst>
                </a:gridCol>
                <a:gridCol w="540060">
                  <a:extLst>
                    <a:ext uri="{9D8B030D-6E8A-4147-A177-3AD203B41FA5}">
                      <a16:colId xmlns="" xmlns:a16="http://schemas.microsoft.com/office/drawing/2014/main" val="2388068880"/>
                    </a:ext>
                  </a:extLst>
                </a:gridCol>
                <a:gridCol w="540060">
                  <a:extLst>
                    <a:ext uri="{9D8B030D-6E8A-4147-A177-3AD203B41FA5}">
                      <a16:colId xmlns="" xmlns:a16="http://schemas.microsoft.com/office/drawing/2014/main" val="1836750698"/>
                    </a:ext>
                  </a:extLst>
                </a:gridCol>
                <a:gridCol w="540060">
                  <a:extLst>
                    <a:ext uri="{9D8B030D-6E8A-4147-A177-3AD203B41FA5}">
                      <a16:colId xmlns="" xmlns:a16="http://schemas.microsoft.com/office/drawing/2014/main" val="2628368118"/>
                    </a:ext>
                  </a:extLst>
                </a:gridCol>
                <a:gridCol w="540060">
                  <a:extLst>
                    <a:ext uri="{9D8B030D-6E8A-4147-A177-3AD203B41FA5}">
                      <a16:colId xmlns="" xmlns:a16="http://schemas.microsoft.com/office/drawing/2014/main" val="2182942437"/>
                    </a:ext>
                  </a:extLst>
                </a:gridCol>
                <a:gridCol w="540060">
                  <a:extLst>
                    <a:ext uri="{9D8B030D-6E8A-4147-A177-3AD203B41FA5}">
                      <a16:colId xmlns="" xmlns:a16="http://schemas.microsoft.com/office/drawing/2014/main" val="143583240"/>
                    </a:ext>
                  </a:extLst>
                </a:gridCol>
                <a:gridCol w="540060">
                  <a:extLst>
                    <a:ext uri="{9D8B030D-6E8A-4147-A177-3AD203B41FA5}">
                      <a16:colId xmlns="" xmlns:a16="http://schemas.microsoft.com/office/drawing/2014/main" val="3099888486"/>
                    </a:ext>
                  </a:extLst>
                </a:gridCol>
                <a:gridCol w="540060">
                  <a:extLst>
                    <a:ext uri="{9D8B030D-6E8A-4147-A177-3AD203B41FA5}">
                      <a16:colId xmlns="" xmlns:a16="http://schemas.microsoft.com/office/drawing/2014/main" val="1490628238"/>
                    </a:ext>
                  </a:extLst>
                </a:gridCol>
                <a:gridCol w="540060">
                  <a:extLst>
                    <a:ext uri="{9D8B030D-6E8A-4147-A177-3AD203B41FA5}">
                      <a16:colId xmlns="" xmlns:a16="http://schemas.microsoft.com/office/drawing/2014/main" val="3632950677"/>
                    </a:ext>
                  </a:extLst>
                </a:gridCol>
                <a:gridCol w="540060">
                  <a:extLst>
                    <a:ext uri="{9D8B030D-6E8A-4147-A177-3AD203B41FA5}">
                      <a16:colId xmlns="" xmlns:a16="http://schemas.microsoft.com/office/drawing/2014/main" val="2452999760"/>
                    </a:ext>
                  </a:extLst>
                </a:gridCol>
                <a:gridCol w="540060">
                  <a:extLst>
                    <a:ext uri="{9D8B030D-6E8A-4147-A177-3AD203B41FA5}">
                      <a16:colId xmlns="" xmlns:a16="http://schemas.microsoft.com/office/drawing/2014/main" val="3863739435"/>
                    </a:ext>
                  </a:extLst>
                </a:gridCol>
                <a:gridCol w="540060">
                  <a:extLst>
                    <a:ext uri="{9D8B030D-6E8A-4147-A177-3AD203B41FA5}">
                      <a16:colId xmlns="" xmlns:a16="http://schemas.microsoft.com/office/drawing/2014/main" val="4276783665"/>
                    </a:ext>
                  </a:extLst>
                </a:gridCol>
                <a:gridCol w="540060">
                  <a:extLst>
                    <a:ext uri="{9D8B030D-6E8A-4147-A177-3AD203B41FA5}">
                      <a16:colId xmlns="" xmlns:a16="http://schemas.microsoft.com/office/drawing/2014/main" val="1024094419"/>
                    </a:ext>
                  </a:extLst>
                </a:gridCol>
                <a:gridCol w="540060">
                  <a:extLst>
                    <a:ext uri="{9D8B030D-6E8A-4147-A177-3AD203B41FA5}">
                      <a16:colId xmlns="" xmlns:a16="http://schemas.microsoft.com/office/drawing/2014/main" val="2304808162"/>
                    </a:ext>
                  </a:extLst>
                </a:gridCol>
                <a:gridCol w="540060">
                  <a:extLst>
                    <a:ext uri="{9D8B030D-6E8A-4147-A177-3AD203B41FA5}">
                      <a16:colId xmlns="" xmlns:a16="http://schemas.microsoft.com/office/drawing/2014/main" val="1643672856"/>
                    </a:ext>
                  </a:extLst>
                </a:gridCol>
                <a:gridCol w="540060">
                  <a:extLst>
                    <a:ext uri="{9D8B030D-6E8A-4147-A177-3AD203B41FA5}">
                      <a16:colId xmlns="" xmlns:a16="http://schemas.microsoft.com/office/drawing/2014/main" val="3768061443"/>
                    </a:ext>
                  </a:extLst>
                </a:gridCol>
                <a:gridCol w="540060">
                  <a:extLst>
                    <a:ext uri="{9D8B030D-6E8A-4147-A177-3AD203B41FA5}">
                      <a16:colId xmlns="" xmlns:a16="http://schemas.microsoft.com/office/drawing/2014/main" val="3467276691"/>
                    </a:ext>
                  </a:extLst>
                </a:gridCol>
                <a:gridCol w="720080">
                  <a:extLst>
                    <a:ext uri="{9D8B030D-6E8A-4147-A177-3AD203B41FA5}">
                      <a16:colId xmlns="" xmlns:a16="http://schemas.microsoft.com/office/drawing/2014/main" val="4252050903"/>
                    </a:ext>
                  </a:extLst>
                </a:gridCol>
                <a:gridCol w="720080">
                  <a:extLst>
                    <a:ext uri="{9D8B030D-6E8A-4147-A177-3AD203B41FA5}">
                      <a16:colId xmlns="" xmlns:a16="http://schemas.microsoft.com/office/drawing/2014/main" val="1954866808"/>
                    </a:ext>
                  </a:extLst>
                </a:gridCol>
                <a:gridCol w="720080">
                  <a:extLst>
                    <a:ext uri="{9D8B030D-6E8A-4147-A177-3AD203B41FA5}">
                      <a16:colId xmlns="" xmlns:a16="http://schemas.microsoft.com/office/drawing/2014/main" val="471205652"/>
                    </a:ext>
                  </a:extLst>
                </a:gridCol>
                <a:gridCol w="720080">
                  <a:extLst>
                    <a:ext uri="{9D8B030D-6E8A-4147-A177-3AD203B41FA5}">
                      <a16:colId xmlns="" xmlns:a16="http://schemas.microsoft.com/office/drawing/2014/main" val="1729825155"/>
                    </a:ext>
                  </a:extLst>
                </a:gridCol>
              </a:tblGrid>
              <a:tr h="430346">
                <a:tc>
                  <a:txBody>
                    <a:bodyPr/>
                    <a:lstStyle/>
                    <a:p>
                      <a:pPr marL="179388" indent="-179388" algn="l"/>
                      <a:endParaRPr kumimoji="1" lang="ja-JP" altLang="en-US" sz="1400" b="0" dirty="0">
                        <a:solidFill>
                          <a:schemeClr val="bg1"/>
                        </a:solidFill>
                        <a:latin typeface="Meiryo UI" panose="020B0604030504040204" pitchFamily="50" charset="-128"/>
                        <a:ea typeface="Meiryo UI" panose="020B0604030504040204" pitchFamily="50" charset="-128"/>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gridSpan="4">
                  <a:txBody>
                    <a:bodyPr/>
                    <a:lstStyle/>
                    <a:p>
                      <a:pPr marL="0" indent="0" algn="ctr">
                        <a:buFont typeface="Arial" panose="020B0604020202020204" pitchFamily="34" charset="0"/>
                        <a:buNone/>
                      </a:pPr>
                      <a:r>
                        <a:rPr kumimoji="1" lang="en-US" altLang="ja-JP" sz="1800" dirty="0">
                          <a:solidFill>
                            <a:schemeClr val="bg1"/>
                          </a:solidFill>
                          <a:latin typeface="Meiryo UI" panose="020B0604030504040204" pitchFamily="50" charset="-128"/>
                          <a:ea typeface="Meiryo UI" panose="020B0604030504040204" pitchFamily="50" charset="-128"/>
                        </a:rPr>
                        <a:t>2021</a:t>
                      </a:r>
                      <a:endParaRPr kumimoji="1" lang="ja-JP" altLang="en-US" sz="1800" dirty="0">
                        <a:solidFill>
                          <a:schemeClr val="bg1"/>
                        </a:solidFill>
                        <a:latin typeface="Meiryo UI" panose="020B0604030504040204" pitchFamily="50" charset="-128"/>
                        <a:ea typeface="Meiryo UI" panose="020B0604030504040204" pitchFamily="50" charset="-128"/>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marL="0" indent="0" algn="ctr">
                        <a:buFont typeface="Arial" panose="020B0604020202020204" pitchFamily="34" charset="0"/>
                        <a:buNone/>
                      </a:pPr>
                      <a:r>
                        <a:rPr kumimoji="1" lang="en-US" altLang="ja-JP" sz="1800" dirty="0">
                          <a:solidFill>
                            <a:schemeClr val="bg1"/>
                          </a:solidFill>
                          <a:latin typeface="Meiryo UI" panose="020B0604030504040204" pitchFamily="50" charset="-128"/>
                          <a:ea typeface="Meiryo UI" panose="020B0604030504040204" pitchFamily="50" charset="-128"/>
                        </a:rPr>
                        <a:t>2022</a:t>
                      </a:r>
                      <a:endParaRPr kumimoji="1" lang="ja-JP" altLang="en-US" sz="1800" dirty="0">
                        <a:solidFill>
                          <a:schemeClr val="bg1"/>
                        </a:solidFill>
                        <a:latin typeface="Meiryo UI" panose="020B0604030504040204" pitchFamily="50" charset="-128"/>
                        <a:ea typeface="Meiryo UI" panose="020B0604030504040204" pitchFamily="50" charset="-128"/>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marL="0" indent="0" algn="ctr">
                        <a:buFont typeface="Arial" panose="020B0604020202020204" pitchFamily="34" charset="0"/>
                        <a:buNone/>
                      </a:pPr>
                      <a:r>
                        <a:rPr kumimoji="1" lang="en-US" altLang="ja-JP" sz="1800" dirty="0">
                          <a:solidFill>
                            <a:schemeClr val="bg1"/>
                          </a:solidFill>
                          <a:latin typeface="Meiryo UI" panose="020B0604030504040204" pitchFamily="50" charset="-128"/>
                          <a:ea typeface="Meiryo UI" panose="020B0604030504040204" pitchFamily="50" charset="-128"/>
                        </a:rPr>
                        <a:t>2023</a:t>
                      </a:r>
                      <a:endParaRPr kumimoji="1" lang="ja-JP" altLang="en-US" sz="1800" dirty="0">
                        <a:solidFill>
                          <a:schemeClr val="bg1"/>
                        </a:solidFill>
                        <a:latin typeface="Meiryo UI" panose="020B0604030504040204" pitchFamily="50" charset="-128"/>
                        <a:ea typeface="Meiryo UI" panose="020B0604030504040204" pitchFamily="50" charset="-128"/>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marL="0" indent="0" algn="ctr">
                        <a:buFont typeface="Arial" panose="020B0604020202020204" pitchFamily="34" charset="0"/>
                        <a:buNone/>
                      </a:pPr>
                      <a:r>
                        <a:rPr kumimoji="1" lang="en-US" altLang="ja-JP" sz="1800" dirty="0">
                          <a:solidFill>
                            <a:schemeClr val="bg1"/>
                          </a:solidFill>
                          <a:latin typeface="Meiryo UI" panose="020B0604030504040204" pitchFamily="50" charset="-128"/>
                          <a:ea typeface="Meiryo UI" panose="020B0604030504040204" pitchFamily="50" charset="-128"/>
                        </a:rPr>
                        <a:t>2024</a:t>
                      </a:r>
                      <a:endParaRPr kumimoji="1" lang="ja-JP" altLang="en-US" sz="1800" dirty="0">
                        <a:solidFill>
                          <a:schemeClr val="bg1"/>
                        </a:solidFill>
                        <a:latin typeface="Meiryo UI" panose="020B0604030504040204" pitchFamily="50" charset="-128"/>
                        <a:ea typeface="Meiryo UI" panose="020B0604030504040204" pitchFamily="50" charset="-128"/>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marL="0" indent="0" algn="ctr">
                        <a:buFont typeface="Arial" panose="020B0604020202020204" pitchFamily="34" charset="0"/>
                        <a:buNone/>
                      </a:pPr>
                      <a:r>
                        <a:rPr kumimoji="1" lang="en-US" altLang="ja-JP" sz="1800" dirty="0">
                          <a:solidFill>
                            <a:schemeClr val="bg1"/>
                          </a:solidFill>
                          <a:latin typeface="Meiryo UI" panose="020B0604030504040204" pitchFamily="50" charset="-128"/>
                          <a:ea typeface="Meiryo UI" panose="020B0604030504040204" pitchFamily="50" charset="-128"/>
                        </a:rPr>
                        <a:t>2025</a:t>
                      </a:r>
                      <a:endParaRPr kumimoji="1" lang="ja-JP" altLang="en-US" sz="1800" dirty="0">
                        <a:solidFill>
                          <a:schemeClr val="bg1"/>
                        </a:solidFill>
                        <a:latin typeface="Meiryo UI" panose="020B0604030504040204" pitchFamily="50" charset="-128"/>
                        <a:ea typeface="Meiryo UI" panose="020B0604030504040204" pitchFamily="50" charset="-128"/>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 xmlns:a16="http://schemas.microsoft.com/office/drawing/2014/main" val="3370725039"/>
                  </a:ext>
                </a:extLst>
              </a:tr>
              <a:tr h="361743">
                <a:tc>
                  <a:txBody>
                    <a:bodyPr/>
                    <a:lstStyle/>
                    <a:p>
                      <a:pPr marL="179388" indent="-179388" algn="l"/>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4">
                  <a:txBody>
                    <a:bodyPr/>
                    <a:lstStyle/>
                    <a:p>
                      <a:pPr marL="85725" indent="-85725" algn="l">
                        <a:buFont typeface="Wingdings" panose="05000000000000000000" pitchFamily="2" charset="2"/>
                        <a:buChar char="Ø"/>
                      </a:pPr>
                      <a:r>
                        <a:rPr kumimoji="1" lang="ja-JP" altLang="en-US" sz="1000" dirty="0">
                          <a:solidFill>
                            <a:schemeClr val="tx1"/>
                          </a:solidFill>
                          <a:latin typeface="Meiryo UI" panose="020B0604030504040204" pitchFamily="50" charset="-128"/>
                          <a:ea typeface="Meiryo UI" panose="020B0604030504040204" pitchFamily="50" charset="-128"/>
                        </a:rPr>
                        <a:t>東京</a:t>
                      </a:r>
                      <a:r>
                        <a:rPr kumimoji="1" lang="en-US" altLang="ja-JP" sz="1000" dirty="0">
                          <a:solidFill>
                            <a:schemeClr val="tx1"/>
                          </a:solidFill>
                          <a:latin typeface="Meiryo UI" panose="020B0604030504040204" pitchFamily="50" charset="-128"/>
                          <a:ea typeface="Meiryo UI" panose="020B0604030504040204" pitchFamily="50" charset="-128"/>
                        </a:rPr>
                        <a:t>2020</a:t>
                      </a:r>
                      <a:r>
                        <a:rPr kumimoji="1" lang="ja-JP" altLang="en-US" sz="1000" dirty="0">
                          <a:solidFill>
                            <a:schemeClr val="tx1"/>
                          </a:solidFill>
                          <a:latin typeface="Meiryo UI" panose="020B0604030504040204" pitchFamily="50" charset="-128"/>
                          <a:ea typeface="Meiryo UI" panose="020B0604030504040204" pitchFamily="50" charset="-128"/>
                        </a:rPr>
                        <a:t>オリンピック・パラリンピック</a:t>
                      </a: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marL="85725" indent="-85725" algn="l">
                        <a:buFont typeface="Wingdings" panose="05000000000000000000" pitchFamily="2" charset="2"/>
                        <a:buChar char="Ø"/>
                      </a:pPr>
                      <a:r>
                        <a:rPr kumimoji="1" lang="ja-JP" altLang="en-US" sz="1000" dirty="0">
                          <a:solidFill>
                            <a:schemeClr val="tx1"/>
                          </a:solidFill>
                          <a:latin typeface="Meiryo UI" panose="020B0604030504040204" pitchFamily="50" charset="-128"/>
                          <a:ea typeface="Meiryo UI" panose="020B0604030504040204" pitchFamily="50" charset="-128"/>
                        </a:rPr>
                        <a:t>ワールドマスターズゲームズ</a:t>
                      </a:r>
                      <a:r>
                        <a:rPr kumimoji="1" lang="en-US" altLang="ja-JP" sz="1000" dirty="0">
                          <a:solidFill>
                            <a:schemeClr val="tx1"/>
                          </a:solidFill>
                          <a:latin typeface="Meiryo UI" panose="020B0604030504040204" pitchFamily="50" charset="-128"/>
                          <a:ea typeface="Meiryo UI" panose="020B0604030504040204" pitchFamily="50" charset="-128"/>
                        </a:rPr>
                        <a:t>2021</a:t>
                      </a:r>
                      <a:r>
                        <a:rPr kumimoji="1" lang="ja-JP" altLang="en-US" sz="1000" dirty="0">
                          <a:solidFill>
                            <a:schemeClr val="tx1"/>
                          </a:solidFill>
                          <a:latin typeface="Meiryo UI" panose="020B0604030504040204" pitchFamily="50" charset="-128"/>
                          <a:ea typeface="Meiryo UI" panose="020B0604030504040204" pitchFamily="50" charset="-128"/>
                        </a:rPr>
                        <a:t>関西</a:t>
                      </a: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marL="85725" indent="-85725" algn="l">
                        <a:buFont typeface="Wingdings" panose="05000000000000000000" pitchFamily="2" charset="2"/>
                        <a:buChar char="Ø"/>
                      </a:pPr>
                      <a:r>
                        <a:rPr kumimoji="1" lang="ja-JP" altLang="en-US" sz="1000" dirty="0">
                          <a:solidFill>
                            <a:schemeClr val="tx1"/>
                          </a:solidFill>
                          <a:latin typeface="Meiryo UI" panose="020B0604030504040204" pitchFamily="50" charset="-128"/>
                          <a:ea typeface="Meiryo UI" panose="020B0604030504040204" pitchFamily="50" charset="-128"/>
                        </a:rPr>
                        <a:t>うめきた</a:t>
                      </a:r>
                      <a:r>
                        <a:rPr kumimoji="1" lang="en-US" altLang="ja-JP" sz="1000" dirty="0">
                          <a:solidFill>
                            <a:schemeClr val="tx1"/>
                          </a:solidFill>
                          <a:latin typeface="Meiryo UI" panose="020B0604030504040204" pitchFamily="50" charset="-128"/>
                          <a:ea typeface="Meiryo UI" panose="020B0604030504040204" pitchFamily="50" charset="-128"/>
                        </a:rPr>
                        <a:t>2</a:t>
                      </a:r>
                      <a:r>
                        <a:rPr kumimoji="1" lang="ja-JP" altLang="en-US" sz="1000" dirty="0">
                          <a:solidFill>
                            <a:schemeClr val="tx1"/>
                          </a:solidFill>
                          <a:latin typeface="Meiryo UI" panose="020B0604030504040204" pitchFamily="50" charset="-128"/>
                          <a:ea typeface="Meiryo UI" panose="020B0604030504040204" pitchFamily="50" charset="-128"/>
                        </a:rPr>
                        <a:t>期 地下化・新駅開業</a:t>
                      </a:r>
                      <a:endParaRPr kumimoji="1" lang="en-US" altLang="ja-JP" sz="1000" dirty="0">
                        <a:solidFill>
                          <a:schemeClr val="tx1"/>
                        </a:solidFill>
                        <a:latin typeface="Meiryo UI" panose="020B0604030504040204" pitchFamily="50" charset="-128"/>
                        <a:ea typeface="Meiryo UI" panose="020B0604030504040204" pitchFamily="50" charset="-128"/>
                      </a:endParaRPr>
                    </a:p>
                    <a:p>
                      <a:pPr marL="85725" indent="-85725" algn="l">
                        <a:buFont typeface="Wingdings" panose="05000000000000000000" pitchFamily="2" charset="2"/>
                        <a:buChar char="Ø"/>
                      </a:pPr>
                      <a:r>
                        <a:rPr kumimoji="1" lang="ja-JP" altLang="en-US" sz="1000" dirty="0">
                          <a:solidFill>
                            <a:schemeClr val="tx1"/>
                          </a:solidFill>
                          <a:latin typeface="Meiryo UI" panose="020B0604030504040204" pitchFamily="50" charset="-128"/>
                          <a:ea typeface="Meiryo UI" panose="020B0604030504040204" pitchFamily="50" charset="-128"/>
                        </a:rPr>
                        <a:t>北大阪急行延伸開通（予定）</a:t>
                      </a: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marL="85725" indent="-85725" algn="l">
                        <a:buFont typeface="Wingdings" panose="05000000000000000000" pitchFamily="2" charset="2"/>
                        <a:buChar char="Ø"/>
                      </a:pPr>
                      <a:r>
                        <a:rPr kumimoji="1" lang="ja-JP" altLang="en-US" sz="1000" dirty="0">
                          <a:solidFill>
                            <a:schemeClr val="tx1"/>
                          </a:solidFill>
                          <a:latin typeface="Meiryo UI" panose="020B0604030504040204" pitchFamily="50" charset="-128"/>
                          <a:ea typeface="Meiryo UI" panose="020B0604030504040204" pitchFamily="50" charset="-128"/>
                        </a:rPr>
                        <a:t>未来医療国際拠点開業（予定）</a:t>
                      </a:r>
                      <a:endParaRPr kumimoji="1" lang="en-US" altLang="ja-JP" sz="1000" dirty="0">
                        <a:solidFill>
                          <a:schemeClr val="tx1"/>
                        </a:solidFill>
                        <a:latin typeface="Meiryo UI" panose="020B0604030504040204" pitchFamily="50" charset="-128"/>
                        <a:ea typeface="Meiryo UI" panose="020B0604030504040204" pitchFamily="50" charset="-128"/>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marL="85725" indent="-85725" algn="l">
                        <a:buFont typeface="Wingdings" panose="05000000000000000000" pitchFamily="2" charset="2"/>
                        <a:buChar char="Ø"/>
                      </a:pPr>
                      <a:r>
                        <a:rPr kumimoji="1" lang="ja-JP" altLang="en-US" sz="1000" dirty="0">
                          <a:solidFill>
                            <a:schemeClr val="tx1"/>
                          </a:solidFill>
                          <a:latin typeface="Meiryo UI" panose="020B0604030504040204" pitchFamily="50" charset="-128"/>
                          <a:ea typeface="Meiryo UI" panose="020B0604030504040204" pitchFamily="50" charset="-128"/>
                        </a:rPr>
                        <a:t>大阪・関西万博</a:t>
                      </a:r>
                      <a:endParaRPr kumimoji="1" lang="en-US" altLang="ja-JP" sz="1000" dirty="0">
                        <a:solidFill>
                          <a:schemeClr val="tx1"/>
                        </a:solidFill>
                        <a:latin typeface="Meiryo UI" panose="020B0604030504040204" pitchFamily="50" charset="-128"/>
                        <a:ea typeface="Meiryo UI" panose="020B0604030504040204" pitchFamily="50" charset="-128"/>
                      </a:endParaRPr>
                    </a:p>
                    <a:p>
                      <a:pPr marL="85725" indent="-85725" algn="l">
                        <a:buFont typeface="Wingdings" panose="05000000000000000000" pitchFamily="2" charset="2"/>
                        <a:buChar char="Ø"/>
                      </a:pPr>
                      <a:r>
                        <a:rPr kumimoji="1" lang="ja-JP" altLang="en-US" sz="1000" dirty="0">
                          <a:solidFill>
                            <a:schemeClr val="tx1"/>
                          </a:solidFill>
                          <a:latin typeface="Meiryo UI" panose="020B0604030504040204" pitchFamily="50" charset="-128"/>
                          <a:ea typeface="Meiryo UI" panose="020B0604030504040204" pitchFamily="50" charset="-128"/>
                        </a:rPr>
                        <a:t>淀屋橋駅西地区・東地区竣工（予定）</a:t>
                      </a: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 xmlns:a16="http://schemas.microsoft.com/office/drawing/2014/main" val="4130304356"/>
                  </a:ext>
                </a:extLst>
              </a:tr>
              <a:tr h="0">
                <a:tc>
                  <a:txBody>
                    <a:bodyPr/>
                    <a:lstStyle/>
                    <a:p>
                      <a:pPr marL="0" indent="0" algn="l"/>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marL="0" indent="0" algn="l">
                        <a:buFont typeface="Arial" panose="020B0604020202020204" pitchFamily="34" charset="0"/>
                        <a:buNone/>
                      </a:pP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L w="12700"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solidFill>
                      <a:schemeClr val="bg1">
                        <a:lumMod val="95000"/>
                      </a:schemeClr>
                    </a:solidFill>
                  </a:tcPr>
                </a:tc>
                <a:tc>
                  <a:txBody>
                    <a:bodyPr/>
                    <a:lstStyle/>
                    <a:p>
                      <a:pPr marL="0" indent="0" algn="l">
                        <a:buFont typeface="Arial" panose="020B0604020202020204" pitchFamily="34" charset="0"/>
                        <a:buNone/>
                      </a:pP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solidFill>
                      <a:schemeClr val="bg1">
                        <a:lumMod val="95000"/>
                      </a:schemeClr>
                    </a:solidFill>
                  </a:tcPr>
                </a:tc>
                <a:tc>
                  <a:txBody>
                    <a:bodyPr/>
                    <a:lstStyle/>
                    <a:p>
                      <a:pPr marL="0" indent="0" algn="l">
                        <a:buFont typeface="Arial" panose="020B0604020202020204" pitchFamily="34" charset="0"/>
                        <a:buNone/>
                      </a:pP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solidFill>
                      <a:schemeClr val="bg1">
                        <a:lumMod val="95000"/>
                      </a:schemeClr>
                    </a:solidFill>
                  </a:tcPr>
                </a:tc>
                <a:tc>
                  <a:txBody>
                    <a:bodyPr/>
                    <a:lstStyle/>
                    <a:p>
                      <a:pPr marL="0" indent="0" algn="l">
                        <a:buFont typeface="Arial" panose="020B0604020202020204" pitchFamily="34" charset="0"/>
                        <a:buNone/>
                      </a:pP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L w="31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solidFill>
                      <a:schemeClr val="bg1">
                        <a:lumMod val="95000"/>
                      </a:schemeClr>
                    </a:solidFill>
                  </a:tcPr>
                </a:tc>
                <a:tc>
                  <a:txBody>
                    <a:bodyPr/>
                    <a:lstStyle/>
                    <a:p>
                      <a:pPr marL="0" indent="0" algn="l">
                        <a:buFont typeface="Arial" panose="020B0604020202020204" pitchFamily="34" charset="0"/>
                        <a:buNone/>
                      </a:pP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L w="12700"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solidFill>
                      <a:schemeClr val="bg1">
                        <a:lumMod val="95000"/>
                      </a:schemeClr>
                    </a:solidFill>
                  </a:tcPr>
                </a:tc>
                <a:tc>
                  <a:txBody>
                    <a:bodyPr/>
                    <a:lstStyle/>
                    <a:p>
                      <a:pPr marL="0" indent="0" algn="l">
                        <a:buFont typeface="Arial" panose="020B0604020202020204" pitchFamily="34" charset="0"/>
                        <a:buNone/>
                      </a:pP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solidFill>
                      <a:schemeClr val="bg1">
                        <a:lumMod val="95000"/>
                      </a:schemeClr>
                    </a:solidFill>
                  </a:tcPr>
                </a:tc>
                <a:tc>
                  <a:txBody>
                    <a:bodyPr/>
                    <a:lstStyle/>
                    <a:p>
                      <a:pPr marL="0" indent="0" algn="l">
                        <a:buFont typeface="Arial" panose="020B0604020202020204" pitchFamily="34" charset="0"/>
                        <a:buNone/>
                      </a:pP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solidFill>
                      <a:schemeClr val="bg1">
                        <a:lumMod val="95000"/>
                      </a:schemeClr>
                    </a:solidFill>
                  </a:tcPr>
                </a:tc>
                <a:tc>
                  <a:txBody>
                    <a:bodyPr/>
                    <a:lstStyle/>
                    <a:p>
                      <a:pPr marL="0" indent="0" algn="l">
                        <a:buFont typeface="Arial" panose="020B0604020202020204" pitchFamily="34" charset="0"/>
                        <a:buNone/>
                      </a:pP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L w="31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solidFill>
                      <a:schemeClr val="bg1">
                        <a:lumMod val="95000"/>
                      </a:schemeClr>
                    </a:solidFill>
                  </a:tcPr>
                </a:tc>
                <a:tc>
                  <a:txBody>
                    <a:bodyPr/>
                    <a:lstStyle/>
                    <a:p>
                      <a:pPr marL="0" indent="0" algn="l">
                        <a:buFont typeface="Arial" panose="020B0604020202020204" pitchFamily="34" charset="0"/>
                        <a:buNone/>
                      </a:pP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L w="12700"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solidFill>
                      <a:schemeClr val="bg1">
                        <a:lumMod val="95000"/>
                      </a:schemeClr>
                    </a:solidFill>
                  </a:tcPr>
                </a:tc>
                <a:tc>
                  <a:txBody>
                    <a:bodyPr/>
                    <a:lstStyle/>
                    <a:p>
                      <a:pPr marL="0" indent="0" algn="l">
                        <a:buFont typeface="Arial" panose="020B0604020202020204" pitchFamily="34" charset="0"/>
                        <a:buNone/>
                      </a:pP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solidFill>
                      <a:schemeClr val="bg1">
                        <a:lumMod val="95000"/>
                      </a:schemeClr>
                    </a:solidFill>
                  </a:tcPr>
                </a:tc>
                <a:tc>
                  <a:txBody>
                    <a:bodyPr/>
                    <a:lstStyle/>
                    <a:p>
                      <a:pPr marL="0" indent="0" algn="l">
                        <a:buFont typeface="Arial" panose="020B0604020202020204" pitchFamily="34" charset="0"/>
                        <a:buNone/>
                      </a:pP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solidFill>
                      <a:schemeClr val="bg1">
                        <a:lumMod val="95000"/>
                      </a:schemeClr>
                    </a:solidFill>
                  </a:tcPr>
                </a:tc>
                <a:tc>
                  <a:txBody>
                    <a:bodyPr/>
                    <a:lstStyle/>
                    <a:p>
                      <a:pPr marL="0" indent="0" algn="l">
                        <a:buFont typeface="Arial" panose="020B0604020202020204" pitchFamily="34" charset="0"/>
                        <a:buNone/>
                      </a:pP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L w="31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solidFill>
                      <a:schemeClr val="bg1">
                        <a:lumMod val="95000"/>
                      </a:schemeClr>
                    </a:solidFill>
                  </a:tcPr>
                </a:tc>
                <a:tc>
                  <a:txBody>
                    <a:bodyPr/>
                    <a:lstStyle/>
                    <a:p>
                      <a:pPr marL="0" indent="0" algn="l">
                        <a:buFont typeface="Arial" panose="020B0604020202020204" pitchFamily="34" charset="0"/>
                        <a:buNone/>
                      </a:pP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L w="12700"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solidFill>
                      <a:schemeClr val="bg1">
                        <a:lumMod val="95000"/>
                      </a:schemeClr>
                    </a:solidFill>
                  </a:tcPr>
                </a:tc>
                <a:tc>
                  <a:txBody>
                    <a:bodyPr/>
                    <a:lstStyle/>
                    <a:p>
                      <a:pPr marL="0" indent="0" algn="l">
                        <a:buFont typeface="Arial" panose="020B0604020202020204" pitchFamily="34" charset="0"/>
                        <a:buNone/>
                      </a:pP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solidFill>
                      <a:schemeClr val="bg1">
                        <a:lumMod val="95000"/>
                      </a:schemeClr>
                    </a:solidFill>
                  </a:tcPr>
                </a:tc>
                <a:tc>
                  <a:txBody>
                    <a:bodyPr/>
                    <a:lstStyle/>
                    <a:p>
                      <a:pPr marL="0" indent="0" algn="l">
                        <a:buFont typeface="Arial" panose="020B0604020202020204" pitchFamily="34" charset="0"/>
                        <a:buNone/>
                      </a:pP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solidFill>
                      <a:schemeClr val="bg1">
                        <a:lumMod val="95000"/>
                      </a:schemeClr>
                    </a:solidFill>
                  </a:tcPr>
                </a:tc>
                <a:tc>
                  <a:txBody>
                    <a:bodyPr/>
                    <a:lstStyle/>
                    <a:p>
                      <a:pPr marL="0" indent="0" algn="l">
                        <a:buFont typeface="Arial" panose="020B0604020202020204" pitchFamily="34" charset="0"/>
                        <a:buNone/>
                      </a:pP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L w="31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solidFill>
                      <a:schemeClr val="bg1">
                        <a:lumMod val="95000"/>
                      </a:schemeClr>
                    </a:solidFill>
                  </a:tcPr>
                </a:tc>
                <a:tc>
                  <a:txBody>
                    <a:bodyPr/>
                    <a:lstStyle/>
                    <a:p>
                      <a:pPr marL="0" indent="0" algn="l">
                        <a:buFont typeface="Arial" panose="020B0604020202020204" pitchFamily="34" charset="0"/>
                        <a:buNone/>
                      </a:pP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L w="12700"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solidFill>
                      <a:schemeClr val="bg1">
                        <a:lumMod val="95000"/>
                      </a:schemeClr>
                    </a:solidFill>
                  </a:tcPr>
                </a:tc>
                <a:tc>
                  <a:txBody>
                    <a:bodyPr/>
                    <a:lstStyle/>
                    <a:p>
                      <a:pPr marL="0" indent="0" algn="l">
                        <a:buFont typeface="Arial" panose="020B0604020202020204" pitchFamily="34" charset="0"/>
                        <a:buNone/>
                      </a:pP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solidFill>
                      <a:schemeClr val="bg1">
                        <a:lumMod val="95000"/>
                      </a:schemeClr>
                    </a:solidFill>
                  </a:tcPr>
                </a:tc>
                <a:tc>
                  <a:txBody>
                    <a:bodyPr/>
                    <a:lstStyle/>
                    <a:p>
                      <a:pPr marL="0" indent="0" algn="l">
                        <a:buFont typeface="Arial" panose="020B0604020202020204" pitchFamily="34" charset="0"/>
                        <a:buNone/>
                      </a:pP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solidFill>
                      <a:schemeClr val="bg1">
                        <a:lumMod val="95000"/>
                      </a:schemeClr>
                    </a:solidFill>
                  </a:tcPr>
                </a:tc>
                <a:tc>
                  <a:txBody>
                    <a:bodyPr/>
                    <a:lstStyle/>
                    <a:p>
                      <a:pPr marL="0" indent="0" algn="l">
                        <a:buFont typeface="Arial" panose="020B0604020202020204" pitchFamily="34" charset="0"/>
                        <a:buNone/>
                      </a:pP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L w="31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530636501"/>
                  </a:ext>
                </a:extLst>
              </a:tr>
              <a:tr h="0">
                <a:tc>
                  <a:txBody>
                    <a:bodyPr/>
                    <a:lstStyle/>
                    <a:p>
                      <a:pPr marL="0" indent="0" algn="l"/>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marL="0" indent="0" algn="l">
                        <a:buFontTx/>
                        <a:buNone/>
                      </a:pP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L w="12700"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bg1">
                        <a:lumMod val="95000"/>
                      </a:schemeClr>
                    </a:solidFill>
                  </a:tcPr>
                </a:tc>
                <a:tc>
                  <a:txBody>
                    <a:bodyPr/>
                    <a:lstStyle/>
                    <a:p>
                      <a:pPr marL="0" indent="0" algn="l">
                        <a:buFontTx/>
                        <a:buNone/>
                      </a:pP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bg1">
                        <a:lumMod val="95000"/>
                      </a:schemeClr>
                    </a:solidFill>
                  </a:tcPr>
                </a:tc>
                <a:tc>
                  <a:txBody>
                    <a:bodyPr/>
                    <a:lstStyle/>
                    <a:p>
                      <a:pPr marL="0" indent="0" algn="l">
                        <a:buFontTx/>
                        <a:buNone/>
                      </a:pP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bg1">
                        <a:lumMod val="95000"/>
                      </a:schemeClr>
                    </a:solidFill>
                  </a:tcPr>
                </a:tc>
                <a:tc>
                  <a:txBody>
                    <a:bodyPr/>
                    <a:lstStyle/>
                    <a:p>
                      <a:pPr marL="0" indent="0" algn="l">
                        <a:buFontTx/>
                        <a:buNone/>
                      </a:pP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L w="31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bg1">
                        <a:lumMod val="95000"/>
                      </a:schemeClr>
                    </a:solidFill>
                  </a:tcPr>
                </a:tc>
                <a:tc>
                  <a:txBody>
                    <a:bodyPr/>
                    <a:lstStyle/>
                    <a:p>
                      <a:pPr marL="0" indent="0" algn="l">
                        <a:buFontTx/>
                        <a:buNone/>
                      </a:pP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L w="12700"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bg1">
                        <a:lumMod val="95000"/>
                      </a:schemeClr>
                    </a:solidFill>
                  </a:tcPr>
                </a:tc>
                <a:tc>
                  <a:txBody>
                    <a:bodyPr/>
                    <a:lstStyle/>
                    <a:p>
                      <a:pPr marL="0" indent="0" algn="l">
                        <a:buFontTx/>
                        <a:buNone/>
                      </a:pP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bg1">
                        <a:lumMod val="95000"/>
                      </a:schemeClr>
                    </a:solidFill>
                  </a:tcPr>
                </a:tc>
                <a:tc>
                  <a:txBody>
                    <a:bodyPr/>
                    <a:lstStyle/>
                    <a:p>
                      <a:pPr marL="0" indent="0" algn="l">
                        <a:buFontTx/>
                        <a:buNone/>
                      </a:pP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bg1">
                        <a:lumMod val="95000"/>
                      </a:schemeClr>
                    </a:solidFill>
                  </a:tcPr>
                </a:tc>
                <a:tc>
                  <a:txBody>
                    <a:bodyPr/>
                    <a:lstStyle/>
                    <a:p>
                      <a:pPr marL="0" indent="0" algn="l">
                        <a:buFontTx/>
                        <a:buNone/>
                      </a:pP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L w="31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bg1">
                        <a:lumMod val="95000"/>
                      </a:schemeClr>
                    </a:solidFill>
                  </a:tcPr>
                </a:tc>
                <a:tc>
                  <a:txBody>
                    <a:bodyPr/>
                    <a:lstStyle/>
                    <a:p>
                      <a:pPr marL="0" indent="0" algn="l">
                        <a:buFontTx/>
                        <a:buNone/>
                      </a:pP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L w="12700"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bg1">
                        <a:lumMod val="95000"/>
                      </a:schemeClr>
                    </a:solidFill>
                  </a:tcPr>
                </a:tc>
                <a:tc>
                  <a:txBody>
                    <a:bodyPr/>
                    <a:lstStyle/>
                    <a:p>
                      <a:pPr marL="0" indent="0" algn="l">
                        <a:buFontTx/>
                        <a:buNone/>
                      </a:pP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bg1">
                        <a:lumMod val="95000"/>
                      </a:schemeClr>
                    </a:solidFill>
                  </a:tcPr>
                </a:tc>
                <a:tc>
                  <a:txBody>
                    <a:bodyPr/>
                    <a:lstStyle/>
                    <a:p>
                      <a:pPr marL="0" indent="0" algn="l">
                        <a:buFontTx/>
                        <a:buNone/>
                      </a:pP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bg1">
                        <a:lumMod val="95000"/>
                      </a:schemeClr>
                    </a:solidFill>
                  </a:tcPr>
                </a:tc>
                <a:tc>
                  <a:txBody>
                    <a:bodyPr/>
                    <a:lstStyle/>
                    <a:p>
                      <a:pPr marL="0" indent="0" algn="l">
                        <a:buFontTx/>
                        <a:buNone/>
                      </a:pP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L w="31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bg1">
                        <a:lumMod val="95000"/>
                      </a:schemeClr>
                    </a:solidFill>
                  </a:tcPr>
                </a:tc>
                <a:tc>
                  <a:txBody>
                    <a:bodyPr/>
                    <a:lstStyle/>
                    <a:p>
                      <a:pPr marL="0" indent="0" algn="l">
                        <a:buFontTx/>
                        <a:buNone/>
                      </a:pP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L w="12700"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bg1">
                        <a:lumMod val="95000"/>
                      </a:schemeClr>
                    </a:solidFill>
                  </a:tcPr>
                </a:tc>
                <a:tc>
                  <a:txBody>
                    <a:bodyPr/>
                    <a:lstStyle/>
                    <a:p>
                      <a:pPr marL="0" indent="0" algn="l">
                        <a:buFontTx/>
                        <a:buNone/>
                      </a:pP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bg1">
                        <a:lumMod val="95000"/>
                      </a:schemeClr>
                    </a:solidFill>
                  </a:tcPr>
                </a:tc>
                <a:tc>
                  <a:txBody>
                    <a:bodyPr/>
                    <a:lstStyle/>
                    <a:p>
                      <a:pPr marL="0" indent="0" algn="l">
                        <a:buFontTx/>
                        <a:buNone/>
                      </a:pP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bg1">
                        <a:lumMod val="95000"/>
                      </a:schemeClr>
                    </a:solidFill>
                  </a:tcPr>
                </a:tc>
                <a:tc>
                  <a:txBody>
                    <a:bodyPr/>
                    <a:lstStyle/>
                    <a:p>
                      <a:pPr marL="0" indent="0" algn="l">
                        <a:buFontTx/>
                        <a:buNone/>
                      </a:pP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L w="31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bg1">
                        <a:lumMod val="95000"/>
                      </a:schemeClr>
                    </a:solidFill>
                  </a:tcPr>
                </a:tc>
                <a:tc>
                  <a:txBody>
                    <a:bodyPr/>
                    <a:lstStyle/>
                    <a:p>
                      <a:pPr marL="0" indent="0" algn="l">
                        <a:buFontTx/>
                        <a:buNone/>
                      </a:pP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L w="12700"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bg1">
                        <a:lumMod val="95000"/>
                      </a:schemeClr>
                    </a:solidFill>
                  </a:tcPr>
                </a:tc>
                <a:tc>
                  <a:txBody>
                    <a:bodyPr/>
                    <a:lstStyle/>
                    <a:p>
                      <a:pPr marL="0" indent="0" algn="l">
                        <a:buFontTx/>
                        <a:buNone/>
                      </a:pP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bg1">
                        <a:lumMod val="95000"/>
                      </a:schemeClr>
                    </a:solidFill>
                  </a:tcPr>
                </a:tc>
                <a:tc>
                  <a:txBody>
                    <a:bodyPr/>
                    <a:lstStyle/>
                    <a:p>
                      <a:pPr marL="0" indent="0" algn="l">
                        <a:buFontTx/>
                        <a:buNone/>
                      </a:pP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bg1">
                        <a:lumMod val="95000"/>
                      </a:schemeClr>
                    </a:solidFill>
                  </a:tcPr>
                </a:tc>
                <a:tc>
                  <a:txBody>
                    <a:bodyPr/>
                    <a:lstStyle/>
                    <a:p>
                      <a:pPr marL="0" indent="0" algn="l">
                        <a:buFontTx/>
                        <a:buNone/>
                      </a:pP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L w="31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3568535748"/>
                  </a:ext>
                </a:extLst>
              </a:tr>
              <a:tr h="134303">
                <a:tc>
                  <a:txBody>
                    <a:bodyPr/>
                    <a:lstStyle/>
                    <a:p>
                      <a:pPr marL="0" indent="0" algn="l"/>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l">
                        <a:buFontTx/>
                        <a:buNone/>
                      </a:pP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L w="12700"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l">
                        <a:buFontTx/>
                        <a:buNone/>
                      </a:pP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l">
                        <a:buFontTx/>
                        <a:buNone/>
                      </a:pP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l">
                        <a:buFontTx/>
                        <a:buNone/>
                      </a:pP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L w="31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l">
                        <a:buFontTx/>
                        <a:buNone/>
                      </a:pP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L w="12700"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l">
                        <a:buFontTx/>
                        <a:buNone/>
                      </a:pP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l">
                        <a:buFontTx/>
                        <a:buNone/>
                      </a:pP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l">
                        <a:buFontTx/>
                        <a:buNone/>
                      </a:pP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L w="31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l">
                        <a:buFontTx/>
                        <a:buNone/>
                      </a:pP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L w="12700"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l">
                        <a:buFontTx/>
                        <a:buNone/>
                      </a:pP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l">
                        <a:buFontTx/>
                        <a:buNone/>
                      </a:pP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l">
                        <a:buFontTx/>
                        <a:buNone/>
                      </a:pP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L w="31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l">
                        <a:buFontTx/>
                        <a:buNone/>
                      </a:pP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L w="12700"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l">
                        <a:buFontTx/>
                        <a:buNone/>
                      </a:pP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l">
                        <a:buFontTx/>
                        <a:buNone/>
                      </a:pP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l">
                        <a:buFontTx/>
                        <a:buNone/>
                      </a:pP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L w="31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l">
                        <a:buFontTx/>
                        <a:buNone/>
                      </a:pP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L w="12700"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l">
                        <a:buFontTx/>
                        <a:buNone/>
                      </a:pP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l">
                        <a:buFontTx/>
                        <a:buNone/>
                      </a:pP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l">
                        <a:buFontTx/>
                        <a:buNone/>
                      </a:pP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L w="31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1412132"/>
                  </a:ext>
                </a:extLst>
              </a:tr>
              <a:tr h="619722">
                <a:tc>
                  <a:txBody>
                    <a:bodyPr/>
                    <a:lstStyle/>
                    <a:p>
                      <a:pPr marL="0" indent="0" algn="l"/>
                      <a:r>
                        <a:rPr kumimoji="1" lang="ja-JP" altLang="en-US" sz="1400" b="0" dirty="0">
                          <a:solidFill>
                            <a:schemeClr val="tx1"/>
                          </a:solidFill>
                          <a:latin typeface="Meiryo UI" panose="020B0604030504040204" pitchFamily="50" charset="-128"/>
                          <a:ea typeface="Meiryo UI" panose="020B0604030504040204" pitchFamily="50" charset="-128"/>
                        </a:rPr>
                        <a:t>水辺・水上観光</a:t>
                      </a:r>
                      <a:endParaRPr kumimoji="1" lang="en-US" altLang="ja-JP" sz="1400" b="0" dirty="0">
                        <a:solidFill>
                          <a:schemeClr val="tx1"/>
                        </a:solidFill>
                        <a:latin typeface="Meiryo UI" panose="020B0604030504040204" pitchFamily="50" charset="-128"/>
                        <a:ea typeface="Meiryo UI" panose="020B0604030504040204" pitchFamily="50" charset="-128"/>
                      </a:endParaRPr>
                    </a:p>
                    <a:p>
                      <a:pPr marL="0" indent="0" algn="l"/>
                      <a:r>
                        <a:rPr kumimoji="1" lang="ja-JP" altLang="en-US" sz="1400" b="0" dirty="0">
                          <a:solidFill>
                            <a:schemeClr val="tx1"/>
                          </a:solidFill>
                          <a:latin typeface="Meiryo UI" panose="020B0604030504040204" pitchFamily="50" charset="-128"/>
                          <a:ea typeface="Meiryo UI" panose="020B0604030504040204" pitchFamily="50" charset="-128"/>
                        </a:rPr>
                        <a:t>メニューの拡大</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4">
                  <a:txBody>
                    <a:bodyPr/>
                    <a:lstStyle/>
                    <a:p>
                      <a:pPr marL="0" indent="0" algn="l">
                        <a:buFontTx/>
                        <a:buNone/>
                      </a:pP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marL="0" indent="0" algn="l">
                        <a:buFontTx/>
                        <a:buNone/>
                      </a:pP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marL="0" indent="0" algn="l">
                        <a:buFontTx/>
                        <a:buNone/>
                      </a:pP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marL="0" indent="0" algn="l">
                        <a:buFontTx/>
                        <a:buNone/>
                      </a:pP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marL="0" indent="0" algn="l">
                        <a:buFontTx/>
                        <a:buNone/>
                      </a:pP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 xmlns:a16="http://schemas.microsoft.com/office/drawing/2014/main" val="1791792001"/>
                  </a:ext>
                </a:extLst>
              </a:tr>
              <a:tr h="619722">
                <a:tc>
                  <a:txBody>
                    <a:bodyPr/>
                    <a:lstStyle/>
                    <a:p>
                      <a:pPr marL="0" indent="0" algn="l"/>
                      <a:r>
                        <a:rPr kumimoji="1" lang="ja-JP" altLang="en-US" sz="1400" b="0" dirty="0">
                          <a:solidFill>
                            <a:schemeClr val="tx1"/>
                          </a:solidFill>
                          <a:latin typeface="Meiryo UI" panose="020B0604030504040204" pitchFamily="50" charset="-128"/>
                          <a:ea typeface="Meiryo UI" panose="020B0604030504040204" pitchFamily="50" charset="-128"/>
                        </a:rPr>
                        <a:t>舟運のさらなる</a:t>
                      </a:r>
                      <a:endParaRPr kumimoji="1" lang="en-US" altLang="ja-JP" sz="1400" b="0" dirty="0">
                        <a:solidFill>
                          <a:schemeClr val="tx1"/>
                        </a:solidFill>
                        <a:latin typeface="Meiryo UI" panose="020B0604030504040204" pitchFamily="50" charset="-128"/>
                        <a:ea typeface="Meiryo UI" panose="020B0604030504040204" pitchFamily="50" charset="-128"/>
                      </a:endParaRPr>
                    </a:p>
                    <a:p>
                      <a:pPr marL="0" indent="0" algn="l"/>
                      <a:r>
                        <a:rPr kumimoji="1" lang="ja-JP" altLang="en-US" sz="1400" b="0" dirty="0">
                          <a:solidFill>
                            <a:schemeClr val="tx1"/>
                          </a:solidFill>
                          <a:latin typeface="Meiryo UI" panose="020B0604030504040204" pitchFamily="50" charset="-128"/>
                          <a:ea typeface="Meiryo UI" panose="020B0604030504040204" pitchFamily="50" charset="-128"/>
                        </a:rPr>
                        <a:t>活性化を推進</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4">
                  <a:txBody>
                    <a:bodyPr/>
                    <a:lstStyle/>
                    <a:p>
                      <a:pPr marL="0" indent="0" algn="l">
                        <a:buFontTx/>
                        <a:buNone/>
                      </a:pP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marL="0" indent="0" algn="l">
                        <a:buFontTx/>
                        <a:buNone/>
                      </a:pP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marL="0" indent="0" algn="l">
                        <a:buFontTx/>
                        <a:buNone/>
                      </a:pP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marL="0" indent="0" algn="l">
                        <a:buFontTx/>
                        <a:buNone/>
                      </a:pP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marL="0" indent="0" algn="l">
                        <a:buFontTx/>
                        <a:buNone/>
                      </a:pP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 xmlns:a16="http://schemas.microsoft.com/office/drawing/2014/main" val="4027942208"/>
                  </a:ext>
                </a:extLst>
              </a:tr>
              <a:tr h="619722">
                <a:tc>
                  <a:txBody>
                    <a:bodyPr/>
                    <a:lstStyle/>
                    <a:p>
                      <a:pPr marL="0" indent="0" algn="l"/>
                      <a:r>
                        <a:rPr kumimoji="1" lang="ja-JP" altLang="en-US" sz="1400" b="0" dirty="0">
                          <a:solidFill>
                            <a:schemeClr val="tx1"/>
                          </a:solidFill>
                          <a:latin typeface="Meiryo UI" panose="020B0604030504040204" pitchFamily="50" charset="-128"/>
                          <a:ea typeface="Meiryo UI" panose="020B0604030504040204" pitchFamily="50" charset="-128"/>
                        </a:rPr>
                        <a:t>安全・安心な</a:t>
                      </a:r>
                      <a:endParaRPr kumimoji="1" lang="en-US" altLang="ja-JP" sz="1400" b="0" dirty="0">
                        <a:solidFill>
                          <a:schemeClr val="tx1"/>
                        </a:solidFill>
                        <a:latin typeface="Meiryo UI" panose="020B0604030504040204" pitchFamily="50" charset="-128"/>
                        <a:ea typeface="Meiryo UI" panose="020B0604030504040204" pitchFamily="50" charset="-128"/>
                      </a:endParaRPr>
                    </a:p>
                    <a:p>
                      <a:pPr marL="0" indent="0" algn="l"/>
                      <a:r>
                        <a:rPr kumimoji="1" lang="ja-JP" altLang="en-US" sz="1400" b="0" dirty="0">
                          <a:solidFill>
                            <a:schemeClr val="tx1"/>
                          </a:solidFill>
                          <a:latin typeface="Meiryo UI" panose="020B0604030504040204" pitchFamily="50" charset="-128"/>
                          <a:ea typeface="Meiryo UI" panose="020B0604030504040204" pitchFamily="50" charset="-128"/>
                        </a:rPr>
                        <a:t>水都大阪</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4">
                  <a:txBody>
                    <a:bodyPr/>
                    <a:lstStyle/>
                    <a:p>
                      <a:pPr marL="0" indent="0" algn="l">
                        <a:buFontTx/>
                        <a:buNone/>
                      </a:pP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marL="0" indent="0" algn="l">
                        <a:buFontTx/>
                        <a:buNone/>
                      </a:pP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marL="0" indent="0" algn="l">
                        <a:buFontTx/>
                        <a:buNone/>
                      </a:pP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marL="0" indent="0" algn="l">
                        <a:buFontTx/>
                        <a:buNone/>
                      </a:pP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marL="0" indent="0" algn="l">
                        <a:buFontTx/>
                        <a:buNone/>
                      </a:pP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 xmlns:a16="http://schemas.microsoft.com/office/drawing/2014/main" val="74333630"/>
                  </a:ext>
                </a:extLst>
              </a:tr>
              <a:tr h="619722">
                <a:tc>
                  <a:txBody>
                    <a:bodyPr/>
                    <a:lstStyle/>
                    <a:p>
                      <a:pPr marL="0" indent="0" algn="l"/>
                      <a:r>
                        <a:rPr kumimoji="1" lang="ja-JP" altLang="en-US" sz="1400" b="0" dirty="0">
                          <a:solidFill>
                            <a:schemeClr val="tx1"/>
                          </a:solidFill>
                          <a:latin typeface="Meiryo UI" panose="020B0604030504040204" pitchFamily="50" charset="-128"/>
                          <a:ea typeface="Meiryo UI" panose="020B0604030504040204" pitchFamily="50" charset="-128"/>
                        </a:rPr>
                        <a:t>民間ビジネスの</a:t>
                      </a:r>
                      <a:endParaRPr kumimoji="1" lang="en-US" altLang="ja-JP" sz="1400" b="0" dirty="0">
                        <a:solidFill>
                          <a:schemeClr val="tx1"/>
                        </a:solidFill>
                        <a:latin typeface="Meiryo UI" panose="020B0604030504040204" pitchFamily="50" charset="-128"/>
                        <a:ea typeface="Meiryo UI" panose="020B0604030504040204" pitchFamily="50" charset="-128"/>
                      </a:endParaRPr>
                    </a:p>
                    <a:p>
                      <a:pPr marL="0" indent="0" algn="l"/>
                      <a:r>
                        <a:rPr kumimoji="1" lang="ja-JP" altLang="en-US" sz="1400" b="0" dirty="0">
                          <a:solidFill>
                            <a:schemeClr val="tx1"/>
                          </a:solidFill>
                          <a:latin typeface="Meiryo UI" panose="020B0604030504040204" pitchFamily="50" charset="-128"/>
                          <a:ea typeface="Meiryo UI" panose="020B0604030504040204" pitchFamily="50" charset="-128"/>
                        </a:rPr>
                        <a:t>創出</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4">
                  <a:txBody>
                    <a:bodyPr/>
                    <a:lstStyle/>
                    <a:p>
                      <a:pPr marL="0" indent="0" algn="l">
                        <a:buFontTx/>
                        <a:buNone/>
                      </a:pP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marL="0" indent="0" algn="l">
                        <a:buFontTx/>
                        <a:buNone/>
                      </a:pP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marL="0" indent="0" algn="l">
                        <a:buFontTx/>
                        <a:buNone/>
                      </a:pP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marL="0" indent="0" algn="l">
                        <a:buFontTx/>
                        <a:buNone/>
                      </a:pP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marL="0" indent="0" algn="l">
                        <a:buFontTx/>
                        <a:buNone/>
                      </a:pP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 xmlns:a16="http://schemas.microsoft.com/office/drawing/2014/main" val="3484685060"/>
                  </a:ext>
                </a:extLst>
              </a:tr>
              <a:tr h="619722">
                <a:tc>
                  <a:txBody>
                    <a:bodyPr/>
                    <a:lstStyle/>
                    <a:p>
                      <a:pPr marL="0" indent="0" algn="l"/>
                      <a:r>
                        <a:rPr kumimoji="1" lang="ja-JP" altLang="en-US" sz="1400" b="0" dirty="0">
                          <a:solidFill>
                            <a:schemeClr val="tx1"/>
                          </a:solidFill>
                          <a:latin typeface="Meiryo UI" panose="020B0604030504040204" pitchFamily="50" charset="-128"/>
                          <a:ea typeface="Meiryo UI" panose="020B0604030504040204" pitchFamily="50" charset="-128"/>
                        </a:rPr>
                        <a:t>ブランディングの</a:t>
                      </a:r>
                      <a:endParaRPr kumimoji="1" lang="en-US" altLang="ja-JP" sz="1400" b="0" dirty="0">
                        <a:solidFill>
                          <a:schemeClr val="tx1"/>
                        </a:solidFill>
                        <a:latin typeface="Meiryo UI" panose="020B0604030504040204" pitchFamily="50" charset="-128"/>
                        <a:ea typeface="Meiryo UI" panose="020B0604030504040204" pitchFamily="50" charset="-128"/>
                      </a:endParaRPr>
                    </a:p>
                    <a:p>
                      <a:pPr marL="0" indent="0" algn="l"/>
                      <a:r>
                        <a:rPr kumimoji="1" lang="ja-JP" altLang="en-US" sz="1400" b="0" dirty="0">
                          <a:solidFill>
                            <a:schemeClr val="tx1"/>
                          </a:solidFill>
                          <a:latin typeface="Meiryo UI" panose="020B0604030504040204" pitchFamily="50" charset="-128"/>
                          <a:ea typeface="Meiryo UI" panose="020B0604030504040204" pitchFamily="50" charset="-128"/>
                        </a:rPr>
                        <a:t>強化</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4">
                  <a:txBody>
                    <a:bodyPr/>
                    <a:lstStyle/>
                    <a:p>
                      <a:pPr marL="0" indent="0" algn="l">
                        <a:buFontTx/>
                        <a:buNone/>
                      </a:pP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marL="0" indent="0" algn="l">
                        <a:buFontTx/>
                        <a:buNone/>
                      </a:pP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marL="0" indent="0" algn="l">
                        <a:buFontTx/>
                        <a:buNone/>
                      </a:pP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marL="0" indent="0" algn="l">
                        <a:buFontTx/>
                        <a:buNone/>
                      </a:pP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marL="0" indent="0" algn="l">
                        <a:buFontTx/>
                        <a:buNone/>
                      </a:pP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 xmlns:a16="http://schemas.microsoft.com/office/drawing/2014/main" val="3875529702"/>
                  </a:ext>
                </a:extLst>
              </a:tr>
            </a:tbl>
          </a:graphicData>
        </a:graphic>
      </p:graphicFrame>
      <p:sp>
        <p:nvSpPr>
          <p:cNvPr id="17" name="テキスト ボックス 2">
            <a:extLst>
              <a:ext uri="{FF2B5EF4-FFF2-40B4-BE49-F238E27FC236}">
                <a16:creationId xmlns="" xmlns:a16="http://schemas.microsoft.com/office/drawing/2014/main" id="{E284F90E-D772-431C-876B-1761E3B2C57E}"/>
              </a:ext>
            </a:extLst>
          </p:cNvPr>
          <p:cNvSpPr txBox="1"/>
          <p:nvPr/>
        </p:nvSpPr>
        <p:spPr>
          <a:xfrm>
            <a:off x="13032283" y="161330"/>
            <a:ext cx="971177" cy="328705"/>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200" kern="100" dirty="0" smtClean="0">
                <a:effectLst/>
                <a:latin typeface="Meiryo UI" panose="020B0604030504040204" pitchFamily="50" charset="-128"/>
                <a:ea typeface="Meiryo UI" panose="020B0604030504040204" pitchFamily="50" charset="-128"/>
                <a:cs typeface="Times New Roman" panose="02020603050405020304" pitchFamily="18" charset="0"/>
              </a:rPr>
              <a:t>報告事項１</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9" name="テキスト ボックス 1">
            <a:extLst>
              <a:ext uri="{FF2B5EF4-FFF2-40B4-BE49-F238E27FC236}">
                <a16:creationId xmlns="" xmlns:a16="http://schemas.microsoft.com/office/drawing/2014/main" id="{C2638233-05EB-4B00-9E24-8368C885F03D}"/>
              </a:ext>
            </a:extLst>
          </p:cNvPr>
          <p:cNvSpPr txBox="1"/>
          <p:nvPr/>
        </p:nvSpPr>
        <p:spPr>
          <a:xfrm>
            <a:off x="11551830" y="574576"/>
            <a:ext cx="2488565" cy="4508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第</a:t>
            </a:r>
            <a:r>
              <a:rPr lang="en-US"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12</a:t>
            </a:r>
            <a:r>
              <a:rPr 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回水と光のまちづくり推進会議</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r"/>
            <a:r>
              <a:rPr lang="en-US"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2021</a:t>
            </a:r>
            <a:r>
              <a:rPr 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年</a:t>
            </a:r>
            <a:r>
              <a:rPr lang="en-US"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1</a:t>
            </a:r>
            <a:r>
              <a:rPr 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月</a:t>
            </a:r>
            <a:r>
              <a:rPr lang="en-US"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14</a:t>
            </a:r>
            <a:r>
              <a:rPr lang="ja-JP" sz="1200" kern="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日</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0" name="テキスト ボックス 19">
            <a:extLst>
              <a:ext uri="{FF2B5EF4-FFF2-40B4-BE49-F238E27FC236}">
                <a16:creationId xmlns="" xmlns:a16="http://schemas.microsoft.com/office/drawing/2014/main" id="{698CE17E-9027-401A-878D-8B8A947EC4BC}"/>
              </a:ext>
            </a:extLst>
          </p:cNvPr>
          <p:cNvSpPr txBox="1"/>
          <p:nvPr/>
        </p:nvSpPr>
        <p:spPr>
          <a:xfrm>
            <a:off x="358876" y="449362"/>
            <a:ext cx="10801200" cy="584775"/>
          </a:xfrm>
          <a:prstGeom prst="rect">
            <a:avLst/>
          </a:prstGeom>
          <a:noFill/>
        </p:spPr>
        <p:txBody>
          <a:bodyPr wrap="square">
            <a:spAutoFit/>
          </a:bodyPr>
          <a:lstStyle/>
          <a:p>
            <a:r>
              <a:rPr lang="en-US" altLang="ja-JP" sz="3200" b="1" dirty="0">
                <a:solidFill>
                  <a:schemeClr val="tx2"/>
                </a:solidFill>
                <a:latin typeface="Meiryo UI" panose="020B0604030504040204" pitchFamily="50" charset="-128"/>
                <a:ea typeface="Meiryo UI" panose="020B0604030504040204" pitchFamily="50" charset="-128"/>
              </a:rPr>
              <a:t>【</a:t>
            </a:r>
            <a:r>
              <a:rPr lang="ja-JP" altLang="en-US" sz="3200" b="1" dirty="0">
                <a:solidFill>
                  <a:schemeClr val="tx2"/>
                </a:solidFill>
                <a:latin typeface="Meiryo UI" panose="020B0604030504040204" pitchFamily="50" charset="-128"/>
                <a:ea typeface="Meiryo UI" panose="020B0604030504040204" pitchFamily="50" charset="-128"/>
              </a:rPr>
              <a:t>参考資料</a:t>
            </a:r>
            <a:r>
              <a:rPr lang="en-US" altLang="ja-JP" sz="3200" b="1" dirty="0">
                <a:solidFill>
                  <a:schemeClr val="tx2"/>
                </a:solidFill>
                <a:latin typeface="Meiryo UI" panose="020B0604030504040204" pitchFamily="50" charset="-128"/>
                <a:ea typeface="Meiryo UI" panose="020B0604030504040204" pitchFamily="50" charset="-128"/>
              </a:rPr>
              <a:t>】</a:t>
            </a:r>
            <a:r>
              <a:rPr lang="ja-JP" altLang="en-US" sz="1800" b="1" dirty="0">
                <a:solidFill>
                  <a:schemeClr val="tx2"/>
                </a:solidFill>
                <a:latin typeface="Meiryo UI" panose="020B0604030504040204" pitchFamily="50" charset="-128"/>
                <a:ea typeface="Meiryo UI" panose="020B0604030504040204" pitchFamily="50" charset="-128"/>
              </a:rPr>
              <a:t>　</a:t>
            </a:r>
            <a:r>
              <a:rPr lang="ja-JP" altLang="en-US" sz="2400" b="1" dirty="0">
                <a:solidFill>
                  <a:schemeClr val="tx2"/>
                </a:solidFill>
                <a:latin typeface="Meiryo UI" panose="020B0604030504040204" pitchFamily="50" charset="-128"/>
                <a:ea typeface="Meiryo UI" panose="020B0604030504040204" pitchFamily="50" charset="-128"/>
              </a:rPr>
              <a:t>ロードマップ　</a:t>
            </a:r>
            <a:r>
              <a:rPr lang="ja-JP" altLang="en-US" sz="2000" b="1" dirty="0">
                <a:solidFill>
                  <a:schemeClr val="tx2"/>
                </a:solidFill>
                <a:latin typeface="Meiryo UI" panose="020B0604030504040204" pitchFamily="50" charset="-128"/>
                <a:ea typeface="Meiryo UI" panose="020B0604030504040204" pitchFamily="50" charset="-128"/>
              </a:rPr>
              <a:t>－水都大阪ビジョン参考資料－</a:t>
            </a:r>
            <a:endParaRPr lang="ja-JP" altLang="en-US" sz="2400" b="1" dirty="0">
              <a:solidFill>
                <a:schemeClr val="tx2"/>
              </a:solidFill>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 xmlns:a16="http://schemas.microsoft.com/office/drawing/2014/main" id="{72E5EC04-2F1C-4177-AB13-32EFA32D7923}"/>
              </a:ext>
            </a:extLst>
          </p:cNvPr>
          <p:cNvSpPr txBox="1"/>
          <p:nvPr/>
        </p:nvSpPr>
        <p:spPr>
          <a:xfrm>
            <a:off x="14003459" y="1313458"/>
            <a:ext cx="757015" cy="9181686"/>
          </a:xfrm>
          <a:prstGeom prst="rect">
            <a:avLst/>
          </a:prstGeom>
          <a:solidFill>
            <a:schemeClr val="accent3">
              <a:lumMod val="20000"/>
              <a:lumOff val="80000"/>
            </a:schemeClr>
          </a:solidFill>
          <a:ln w="25400">
            <a:solidFill>
              <a:schemeClr val="accent3">
                <a:lumMod val="50000"/>
              </a:schemeClr>
            </a:solidFill>
            <a:prstDash val="solid"/>
          </a:ln>
          <a:effectLst>
            <a:glow rad="228600">
              <a:schemeClr val="accent3">
                <a:satMod val="175000"/>
                <a:alpha val="40000"/>
              </a:schemeClr>
            </a:glow>
          </a:effectLst>
        </p:spPr>
        <p:txBody>
          <a:bodyPr vert="eaVert" wrap="square" tIns="36000" bIns="36000" rtlCol="0" anchor="ctr" anchorCtr="1">
            <a:noAutofit/>
          </a:bodyPr>
          <a:lstStyle/>
          <a:p>
            <a:pPr defTabSz="457192">
              <a:defRPr/>
            </a:pPr>
            <a:r>
              <a:rPr lang="ja-JP" altLang="en-US" sz="1700" b="1" dirty="0">
                <a:solidFill>
                  <a:schemeClr val="tx2"/>
                </a:solidFill>
                <a:latin typeface="Meiryo UI" panose="020B0604030504040204" pitchFamily="50" charset="-128"/>
                <a:ea typeface="Meiryo UI" panose="020B0604030504040204" pitchFamily="50" charset="-128"/>
              </a:rPr>
              <a:t>世界に類をみない第一級の水都の創造とともに、住まう人・携わる人・訪れる人を笑顔に</a:t>
            </a:r>
            <a:endParaRPr lang="en-US" altLang="ja-JP" sz="1700" b="1"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8" name="二等辺三角形 7">
            <a:extLst>
              <a:ext uri="{FF2B5EF4-FFF2-40B4-BE49-F238E27FC236}">
                <a16:creationId xmlns="" xmlns:a16="http://schemas.microsoft.com/office/drawing/2014/main" id="{BB83C662-AD41-4D90-A311-4B3C74A4CDE6}"/>
              </a:ext>
            </a:extLst>
          </p:cNvPr>
          <p:cNvSpPr/>
          <p:nvPr/>
        </p:nvSpPr>
        <p:spPr>
          <a:xfrm rot="5400000">
            <a:off x="9233859" y="5939973"/>
            <a:ext cx="8820982" cy="360041"/>
          </a:xfrm>
          <a:prstGeom prst="triangle">
            <a:avLst/>
          </a:prstGeom>
        </p:spPr>
        <p:style>
          <a:lnRef idx="0">
            <a:schemeClr val="accent3"/>
          </a:lnRef>
          <a:fillRef idx="3">
            <a:schemeClr val="accent3"/>
          </a:fillRef>
          <a:effectRef idx="3">
            <a:schemeClr val="accent3"/>
          </a:effectRef>
          <a:fontRef idx="minor">
            <a:schemeClr val="lt1"/>
          </a:fontRef>
        </p:style>
        <p:txBody>
          <a:bodyPr tIns="180000" rtlCol="0" anchor="ctr"/>
          <a:lstStyle/>
          <a:p>
            <a:pPr defTabSz="1244578">
              <a:lnSpc>
                <a:spcPct val="90000"/>
              </a:lnSpc>
              <a:spcBef>
                <a:spcPct val="0"/>
              </a:spcBef>
              <a:spcAft>
                <a:spcPts val="300"/>
              </a:spcAft>
            </a:pPr>
            <a:endParaRPr lang="ja-JP" altLang="en-US" sz="1200" b="1" dirty="0">
              <a:solidFill>
                <a:prstClr val="white"/>
              </a:solidFill>
              <a:latin typeface="Calibri"/>
              <a:ea typeface="ＭＳ Ｐゴシック" panose="020B0600070205080204" pitchFamily="50" charset="-128"/>
            </a:endParaRPr>
          </a:p>
        </p:txBody>
      </p:sp>
      <p:sp>
        <p:nvSpPr>
          <p:cNvPr id="6" name="テキスト ボックス 5">
            <a:extLst>
              <a:ext uri="{FF2B5EF4-FFF2-40B4-BE49-F238E27FC236}">
                <a16:creationId xmlns="" xmlns:a16="http://schemas.microsoft.com/office/drawing/2014/main" id="{204FB889-7751-436E-B8F5-22E4A08F2C70}"/>
              </a:ext>
            </a:extLst>
          </p:cNvPr>
          <p:cNvSpPr txBox="1"/>
          <p:nvPr/>
        </p:nvSpPr>
        <p:spPr>
          <a:xfrm>
            <a:off x="1831806" y="3301213"/>
            <a:ext cx="11477032" cy="244134"/>
          </a:xfrm>
          <a:prstGeom prst="homePlate">
            <a:avLst/>
          </a:prstGeom>
          <a:solidFill>
            <a:schemeClr val="accent6">
              <a:lumMod val="40000"/>
              <a:lumOff val="60000"/>
            </a:schemeClr>
          </a:solidFill>
          <a:ln>
            <a:solidFill>
              <a:schemeClr val="accent6"/>
            </a:solidFill>
          </a:ln>
          <a:effectLst>
            <a:softEdge rad="31750"/>
          </a:effectLst>
        </p:spPr>
        <p:txBody>
          <a:bodyPr wrap="square" rtlCol="0" anchor="ctr" anchorCtr="0">
            <a:noAutofit/>
          </a:bodyPr>
          <a:lstStyle/>
          <a:p>
            <a:pPr algn="ctr"/>
            <a:r>
              <a:rPr lang="ja-JP" altLang="en-US" sz="1000" spc="300" dirty="0">
                <a:solidFill>
                  <a:schemeClr val="tx1">
                    <a:lumMod val="75000"/>
                    <a:lumOff val="25000"/>
                  </a:schemeClr>
                </a:solidFill>
                <a:latin typeface="Meiryo UI" panose="020B0604030504040204" pitchFamily="50" charset="-128"/>
                <a:ea typeface="Meiryo UI" panose="020B0604030504040204" pitchFamily="50" charset="-128"/>
              </a:rPr>
              <a:t>■新たな水辺・水上観光メニューの開発（大阪･関西万博との連携、拠点間連携、歴史文化の活用、中之島東西軸の活性化、スマート水都の検討）</a:t>
            </a:r>
            <a:endParaRPr kumimoji="1" lang="ja-JP" altLang="en-US" sz="1000" spc="3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 xmlns:a16="http://schemas.microsoft.com/office/drawing/2014/main" id="{66FAB0CD-A723-40B3-9563-1591E5FC84C6}"/>
              </a:ext>
            </a:extLst>
          </p:cNvPr>
          <p:cNvSpPr txBox="1"/>
          <p:nvPr/>
        </p:nvSpPr>
        <p:spPr>
          <a:xfrm>
            <a:off x="2951163" y="4349368"/>
            <a:ext cx="5328592" cy="204450"/>
          </a:xfrm>
          <a:prstGeom prst="homePlate">
            <a:avLst/>
          </a:prstGeom>
          <a:solidFill>
            <a:schemeClr val="tx2"/>
          </a:solidFill>
          <a:ln>
            <a:solidFill>
              <a:schemeClr val="accent1"/>
            </a:solidFill>
          </a:ln>
          <a:effectLst>
            <a:softEdge rad="31750"/>
          </a:effectLst>
        </p:spPr>
        <p:txBody>
          <a:bodyPr wrap="square" rtlCol="0" anchor="ctr" anchorCtr="0">
            <a:noAutofit/>
          </a:bodyPr>
          <a:lstStyle/>
          <a:p>
            <a:pPr algn="r"/>
            <a:r>
              <a:rPr lang="ja-JP" altLang="en-US" sz="1000" dirty="0">
                <a:solidFill>
                  <a:schemeClr val="bg1"/>
                </a:solidFill>
                <a:latin typeface="Meiryo UI" panose="020B0604030504040204" pitchFamily="50" charset="-128"/>
                <a:ea typeface="Meiryo UI" panose="020B0604030504040204" pitchFamily="50" charset="-128"/>
              </a:rPr>
              <a:t>■舟運利用者の利便性向上検討</a:t>
            </a:r>
            <a:endParaRPr kumimoji="1" lang="ja-JP" altLang="en-US" sz="1000" dirty="0">
              <a:solidFill>
                <a:schemeClr val="bg1"/>
              </a:solidFill>
              <a:latin typeface="Meiryo UI" panose="020B0604030504040204" pitchFamily="50" charset="-128"/>
              <a:ea typeface="Meiryo UI" panose="020B0604030504040204" pitchFamily="50" charset="-128"/>
            </a:endParaRPr>
          </a:p>
        </p:txBody>
      </p:sp>
      <p:sp>
        <p:nvSpPr>
          <p:cNvPr id="34" name="テキスト ボックス 33">
            <a:extLst>
              <a:ext uri="{FF2B5EF4-FFF2-40B4-BE49-F238E27FC236}">
                <a16:creationId xmlns="" xmlns:a16="http://schemas.microsoft.com/office/drawing/2014/main" id="{4A4CC62C-A41B-4758-A495-4409894910C9}"/>
              </a:ext>
            </a:extLst>
          </p:cNvPr>
          <p:cNvSpPr txBox="1"/>
          <p:nvPr/>
        </p:nvSpPr>
        <p:spPr>
          <a:xfrm>
            <a:off x="1837940" y="3910139"/>
            <a:ext cx="11458800" cy="231769"/>
          </a:xfrm>
          <a:prstGeom prst="homePlate">
            <a:avLst/>
          </a:prstGeom>
          <a:solidFill>
            <a:schemeClr val="accent6">
              <a:lumMod val="40000"/>
              <a:lumOff val="60000"/>
            </a:schemeClr>
          </a:solidFill>
          <a:ln>
            <a:solidFill>
              <a:schemeClr val="accent6"/>
            </a:solidFill>
          </a:ln>
          <a:effectLst>
            <a:softEdge rad="31750"/>
          </a:effectLst>
        </p:spPr>
        <p:txBody>
          <a:bodyPr wrap="square" rtlCol="0" anchor="ctr" anchorCtr="0">
            <a:noAutofit/>
          </a:bodyPr>
          <a:lstStyle/>
          <a:p>
            <a:pPr algn="ctr"/>
            <a:r>
              <a:rPr lang="ja-JP" altLang="en-US" sz="1000" spc="300" dirty="0">
                <a:solidFill>
                  <a:schemeClr val="tx1">
                    <a:lumMod val="75000"/>
                    <a:lumOff val="25000"/>
                  </a:schemeClr>
                </a:solidFill>
                <a:latin typeface="Meiryo UI" panose="020B0604030504040204" pitchFamily="50" charset="-128"/>
                <a:ea typeface="Meiryo UI" panose="020B0604030504040204" pitchFamily="50" charset="-128"/>
              </a:rPr>
              <a:t>■水辺の拠点づくり・観光拠点の創出（ベイエリアや淀川への広がり）</a:t>
            </a:r>
            <a:endParaRPr kumimoji="1" lang="ja-JP" altLang="en-US" sz="1000" spc="3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35" name="テキスト ボックス 34">
            <a:extLst>
              <a:ext uri="{FF2B5EF4-FFF2-40B4-BE49-F238E27FC236}">
                <a16:creationId xmlns="" xmlns:a16="http://schemas.microsoft.com/office/drawing/2014/main" id="{E4BDE524-EF24-44D7-8CA3-9B206B562AC7}"/>
              </a:ext>
            </a:extLst>
          </p:cNvPr>
          <p:cNvSpPr txBox="1"/>
          <p:nvPr/>
        </p:nvSpPr>
        <p:spPr>
          <a:xfrm>
            <a:off x="2951163" y="3017240"/>
            <a:ext cx="10372716" cy="204730"/>
          </a:xfrm>
          <a:prstGeom prst="homePlate">
            <a:avLst/>
          </a:prstGeom>
          <a:solidFill>
            <a:schemeClr val="tx2"/>
          </a:solidFill>
          <a:ln>
            <a:solidFill>
              <a:schemeClr val="accent1"/>
            </a:solidFill>
          </a:ln>
          <a:effectLst>
            <a:softEdge rad="31750"/>
          </a:effectLst>
        </p:spPr>
        <p:txBody>
          <a:bodyPr wrap="square" rtlCol="0" anchor="ctr" anchorCtr="0">
            <a:noAutofit/>
          </a:bodyPr>
          <a:lstStyle/>
          <a:p>
            <a:pPr algn="ctr"/>
            <a:r>
              <a:rPr lang="ja-JP" altLang="en-US" sz="1000" dirty="0">
                <a:solidFill>
                  <a:schemeClr val="bg1"/>
                </a:solidFill>
                <a:latin typeface="Meiryo UI" panose="020B0604030504040204" pitchFamily="50" charset="-128"/>
                <a:ea typeface="Meiryo UI" panose="020B0604030504040204" pitchFamily="50" charset="-128"/>
              </a:rPr>
              <a:t>■観光化支援（アクティビティ推進・スポーツイベントの誘致　➡　</a:t>
            </a:r>
            <a:r>
              <a:rPr lang="en-US" altLang="ja-JP" sz="1000" dirty="0">
                <a:solidFill>
                  <a:schemeClr val="bg1"/>
                </a:solidFill>
                <a:latin typeface="Meiryo UI" panose="020B0604030504040204" pitchFamily="50" charset="-128"/>
                <a:ea typeface="Meiryo UI" panose="020B0604030504040204" pitchFamily="50" charset="-128"/>
              </a:rPr>
              <a:t>SUP</a:t>
            </a:r>
            <a:r>
              <a:rPr lang="ja-JP" altLang="en-US" sz="1000" dirty="0">
                <a:solidFill>
                  <a:schemeClr val="bg1"/>
                </a:solidFill>
                <a:latin typeface="Meiryo UI" panose="020B0604030504040204" pitchFamily="50" charset="-128"/>
                <a:ea typeface="Meiryo UI" panose="020B0604030504040204" pitchFamily="50" charset="-128"/>
              </a:rPr>
              <a:t>やハイドロフライト等の世界大会の開催継続）</a:t>
            </a:r>
            <a:endParaRPr kumimoji="1" lang="ja-JP" altLang="en-US" sz="1000" dirty="0">
              <a:solidFill>
                <a:schemeClr val="bg1"/>
              </a:solidFill>
              <a:latin typeface="Meiryo UI" panose="020B0604030504040204" pitchFamily="50" charset="-128"/>
              <a:ea typeface="Meiryo UI" panose="020B0604030504040204" pitchFamily="50" charset="-128"/>
            </a:endParaRPr>
          </a:p>
        </p:txBody>
      </p:sp>
      <p:sp>
        <p:nvSpPr>
          <p:cNvPr id="36" name="テキスト ボックス 35">
            <a:extLst>
              <a:ext uri="{FF2B5EF4-FFF2-40B4-BE49-F238E27FC236}">
                <a16:creationId xmlns="" xmlns:a16="http://schemas.microsoft.com/office/drawing/2014/main" id="{B49D06B1-B836-493E-8740-56CEB64F540A}"/>
              </a:ext>
            </a:extLst>
          </p:cNvPr>
          <p:cNvSpPr txBox="1"/>
          <p:nvPr/>
        </p:nvSpPr>
        <p:spPr>
          <a:xfrm>
            <a:off x="1819113" y="4555906"/>
            <a:ext cx="11489724" cy="244134"/>
          </a:xfrm>
          <a:prstGeom prst="homePlate">
            <a:avLst/>
          </a:prstGeom>
          <a:solidFill>
            <a:schemeClr val="accent6">
              <a:lumMod val="40000"/>
              <a:lumOff val="60000"/>
            </a:schemeClr>
          </a:solidFill>
          <a:ln>
            <a:solidFill>
              <a:schemeClr val="accent6"/>
            </a:solidFill>
          </a:ln>
          <a:effectLst>
            <a:softEdge rad="31750"/>
          </a:effectLst>
        </p:spPr>
        <p:txBody>
          <a:bodyPr wrap="square" rtlCol="0" anchor="ctr" anchorCtr="0">
            <a:noAutofit/>
          </a:bodyPr>
          <a:lstStyle/>
          <a:p>
            <a:pPr algn="ctr"/>
            <a:r>
              <a:rPr lang="ja-JP" altLang="en-US" sz="1000" spc="300" dirty="0">
                <a:solidFill>
                  <a:schemeClr val="tx1">
                    <a:lumMod val="75000"/>
                    <a:lumOff val="25000"/>
                  </a:schemeClr>
                </a:solidFill>
                <a:latin typeface="Meiryo UI" panose="020B0604030504040204" pitchFamily="50" charset="-128"/>
                <a:ea typeface="Meiryo UI" panose="020B0604030504040204" pitchFamily="50" charset="-128"/>
              </a:rPr>
              <a:t>■水上の安全・安心確保（航行ルールの普及・啓蒙、係留施設・船着場の整備）　　　■安心して利用できる水辺の環境整備</a:t>
            </a:r>
            <a:endParaRPr kumimoji="1" lang="ja-JP" altLang="en-US" sz="1000" spc="3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37" name="テキスト ボックス 36">
            <a:extLst>
              <a:ext uri="{FF2B5EF4-FFF2-40B4-BE49-F238E27FC236}">
                <a16:creationId xmlns="" xmlns:a16="http://schemas.microsoft.com/office/drawing/2014/main" id="{7567EDA1-E24C-490D-A0D6-2B720B07186B}"/>
              </a:ext>
            </a:extLst>
          </p:cNvPr>
          <p:cNvSpPr txBox="1"/>
          <p:nvPr/>
        </p:nvSpPr>
        <p:spPr>
          <a:xfrm>
            <a:off x="1819077" y="5159606"/>
            <a:ext cx="11477031" cy="244134"/>
          </a:xfrm>
          <a:prstGeom prst="homePlate">
            <a:avLst/>
          </a:prstGeom>
          <a:solidFill>
            <a:schemeClr val="accent6">
              <a:lumMod val="40000"/>
              <a:lumOff val="60000"/>
            </a:schemeClr>
          </a:solidFill>
          <a:ln>
            <a:solidFill>
              <a:schemeClr val="accent6"/>
            </a:solidFill>
          </a:ln>
          <a:effectLst>
            <a:softEdge rad="31750"/>
          </a:effectLst>
        </p:spPr>
        <p:txBody>
          <a:bodyPr wrap="square" rtlCol="0" anchor="ctr" anchorCtr="0">
            <a:noAutofit/>
          </a:bodyPr>
          <a:lstStyle/>
          <a:p>
            <a:pPr algn="ctr"/>
            <a:r>
              <a:rPr lang="ja-JP" altLang="en-US" sz="1000" spc="300" dirty="0">
                <a:solidFill>
                  <a:schemeClr val="tx1">
                    <a:lumMod val="75000"/>
                    <a:lumOff val="25000"/>
                  </a:schemeClr>
                </a:solidFill>
                <a:latin typeface="Meiryo UI" panose="020B0604030504040204" pitchFamily="50" charset="-128"/>
                <a:ea typeface="Meiryo UI" panose="020B0604030504040204" pitchFamily="50" charset="-128"/>
              </a:rPr>
              <a:t>■公民共通のプラットフォーム機能の発揮　　　■情報交換の場の設定・活用（将来ニーズを見据えたマッチング促進）</a:t>
            </a:r>
            <a:endParaRPr kumimoji="1" lang="ja-JP" altLang="en-US" sz="1000" spc="3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38" name="テキスト ボックス 37">
            <a:extLst>
              <a:ext uri="{FF2B5EF4-FFF2-40B4-BE49-F238E27FC236}">
                <a16:creationId xmlns="" xmlns:a16="http://schemas.microsoft.com/office/drawing/2014/main" id="{55198A13-C970-4731-84B4-AF4074207692}"/>
              </a:ext>
            </a:extLst>
          </p:cNvPr>
          <p:cNvSpPr txBox="1"/>
          <p:nvPr/>
        </p:nvSpPr>
        <p:spPr>
          <a:xfrm>
            <a:off x="1819079" y="5788233"/>
            <a:ext cx="11477660" cy="244134"/>
          </a:xfrm>
          <a:prstGeom prst="homePlate">
            <a:avLst/>
          </a:prstGeom>
          <a:solidFill>
            <a:schemeClr val="accent6">
              <a:lumMod val="40000"/>
              <a:lumOff val="60000"/>
            </a:schemeClr>
          </a:solidFill>
          <a:ln>
            <a:solidFill>
              <a:schemeClr val="accent6"/>
            </a:solidFill>
          </a:ln>
          <a:effectLst>
            <a:softEdge rad="31750"/>
          </a:effectLst>
        </p:spPr>
        <p:txBody>
          <a:bodyPr wrap="square" rtlCol="0" anchor="ctr" anchorCtr="0">
            <a:noAutofit/>
          </a:bodyPr>
          <a:lstStyle/>
          <a:p>
            <a:pPr algn="ctr"/>
            <a:r>
              <a:rPr lang="ja-JP" altLang="en-US" sz="1000" spc="300" dirty="0">
                <a:solidFill>
                  <a:schemeClr val="tx1">
                    <a:lumMod val="75000"/>
                    <a:lumOff val="25000"/>
                  </a:schemeClr>
                </a:solidFill>
                <a:latin typeface="Meiryo UI" panose="020B0604030504040204" pitchFamily="50" charset="-128"/>
                <a:ea typeface="Meiryo UI" panose="020B0604030504040204" pitchFamily="50" charset="-128"/>
              </a:rPr>
              <a:t>■水都大阪の効果的</a:t>
            </a:r>
            <a:r>
              <a:rPr lang="en-US" altLang="ja-JP" sz="1000" spc="300" dirty="0">
                <a:solidFill>
                  <a:schemeClr val="tx1">
                    <a:lumMod val="75000"/>
                    <a:lumOff val="25000"/>
                  </a:schemeClr>
                </a:solidFill>
                <a:latin typeface="Meiryo UI" panose="020B0604030504040204" pitchFamily="50" charset="-128"/>
                <a:ea typeface="Meiryo UI" panose="020B0604030504040204" pitchFamily="50" charset="-128"/>
              </a:rPr>
              <a:t>PR</a:t>
            </a:r>
            <a:r>
              <a:rPr lang="ja-JP" altLang="en-US" sz="1000" spc="300" dirty="0">
                <a:solidFill>
                  <a:schemeClr val="tx1">
                    <a:lumMod val="75000"/>
                    <a:lumOff val="25000"/>
                  </a:schemeClr>
                </a:solidFill>
                <a:latin typeface="Meiryo UI" panose="020B0604030504040204" pitchFamily="50" charset="-128"/>
                <a:ea typeface="Meiryo UI" panose="020B0604030504040204" pitchFamily="50" charset="-128"/>
              </a:rPr>
              <a:t>（マイクロツーリズムの観点、ホームページ・</a:t>
            </a:r>
            <a:r>
              <a:rPr lang="en-US" altLang="ja-JP" sz="1000" spc="300" dirty="0">
                <a:solidFill>
                  <a:schemeClr val="tx1">
                    <a:lumMod val="75000"/>
                    <a:lumOff val="25000"/>
                  </a:schemeClr>
                </a:solidFill>
                <a:latin typeface="Meiryo UI" panose="020B0604030504040204" pitchFamily="50" charset="-128"/>
                <a:ea typeface="Meiryo UI" panose="020B0604030504040204" pitchFamily="50" charset="-128"/>
              </a:rPr>
              <a:t>SNS</a:t>
            </a:r>
            <a:r>
              <a:rPr lang="ja-JP" altLang="en-US" sz="1000" spc="300" dirty="0">
                <a:solidFill>
                  <a:schemeClr val="tx1">
                    <a:lumMod val="75000"/>
                    <a:lumOff val="25000"/>
                  </a:schemeClr>
                </a:solidFill>
                <a:latin typeface="Meiryo UI" panose="020B0604030504040204" pitchFamily="50" charset="-128"/>
                <a:ea typeface="Meiryo UI" panose="020B0604030504040204" pitchFamily="50" charset="-128"/>
              </a:rPr>
              <a:t>活用、キー・スケープ発信、歴史文化＆安全安心の</a:t>
            </a:r>
            <a:r>
              <a:rPr lang="en-US" altLang="ja-JP" sz="1000" spc="300" dirty="0">
                <a:solidFill>
                  <a:schemeClr val="tx1">
                    <a:lumMod val="75000"/>
                    <a:lumOff val="25000"/>
                  </a:schemeClr>
                </a:solidFill>
                <a:latin typeface="Meiryo UI" panose="020B0604030504040204" pitchFamily="50" charset="-128"/>
                <a:ea typeface="Meiryo UI" panose="020B0604030504040204" pitchFamily="50" charset="-128"/>
              </a:rPr>
              <a:t>PR</a:t>
            </a:r>
            <a:r>
              <a:rPr lang="ja-JP" altLang="en-US" sz="1000" spc="300" dirty="0">
                <a:solidFill>
                  <a:schemeClr val="tx1">
                    <a:lumMod val="75000"/>
                    <a:lumOff val="25000"/>
                  </a:schemeClr>
                </a:solidFill>
                <a:latin typeface="Meiryo UI" panose="020B0604030504040204" pitchFamily="50" charset="-128"/>
                <a:ea typeface="Meiryo UI" panose="020B0604030504040204" pitchFamily="50" charset="-128"/>
              </a:rPr>
              <a:t>等）</a:t>
            </a:r>
            <a:endParaRPr kumimoji="1" lang="ja-JP" altLang="en-US" sz="1000" spc="3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40" name="テキスト ボックス 39">
            <a:extLst>
              <a:ext uri="{FF2B5EF4-FFF2-40B4-BE49-F238E27FC236}">
                <a16:creationId xmlns="" xmlns:a16="http://schemas.microsoft.com/office/drawing/2014/main" id="{4646A4E9-69CC-47A6-BB11-36DF71E2B3CD}"/>
              </a:ext>
            </a:extLst>
          </p:cNvPr>
          <p:cNvSpPr txBox="1"/>
          <p:nvPr/>
        </p:nvSpPr>
        <p:spPr>
          <a:xfrm>
            <a:off x="1834110" y="4253865"/>
            <a:ext cx="3781348" cy="207210"/>
          </a:xfrm>
          <a:prstGeom prst="homePlate">
            <a:avLst/>
          </a:prstGeom>
          <a:pattFill prst="wdUpDiag">
            <a:fgClr>
              <a:schemeClr val="accent5">
                <a:lumMod val="40000"/>
                <a:lumOff val="60000"/>
              </a:schemeClr>
            </a:fgClr>
            <a:bgClr>
              <a:schemeClr val="bg1"/>
            </a:bgClr>
          </a:pattFill>
          <a:ln w="19050" cmpd="sng">
            <a:solidFill>
              <a:schemeClr val="accent5"/>
            </a:solidFill>
          </a:ln>
          <a:effectLst>
            <a:softEdge rad="12700"/>
          </a:effectLst>
        </p:spPr>
        <p:txBody>
          <a:bodyPr wrap="square" rtlCol="0" anchor="ctr" anchorCtr="0">
            <a:noAutofit/>
          </a:bodyPr>
          <a:lstStyle/>
          <a:p>
            <a:pPr algn="ctr"/>
            <a:r>
              <a:rPr lang="ja-JP" altLang="en-US" sz="1000" dirty="0">
                <a:solidFill>
                  <a:schemeClr val="tx1">
                    <a:lumMod val="75000"/>
                    <a:lumOff val="25000"/>
                  </a:schemeClr>
                </a:solidFill>
                <a:latin typeface="Meiryo UI" panose="020B0604030504040204" pitchFamily="50" charset="-128"/>
                <a:ea typeface="Meiryo UI" panose="020B0604030504040204" pitchFamily="50" charset="-128"/>
              </a:rPr>
              <a:t>■新型コロナ対策徹底と安全</a:t>
            </a:r>
            <a:r>
              <a:rPr lang="en-US" altLang="ja-JP" sz="1000" dirty="0">
                <a:solidFill>
                  <a:schemeClr val="tx1">
                    <a:lumMod val="75000"/>
                    <a:lumOff val="25000"/>
                  </a:schemeClr>
                </a:solidFill>
                <a:latin typeface="Meiryo UI" panose="020B0604030504040204" pitchFamily="50" charset="-128"/>
                <a:ea typeface="Meiryo UI" panose="020B0604030504040204" pitchFamily="50" charset="-128"/>
              </a:rPr>
              <a:t>PR</a:t>
            </a:r>
            <a:r>
              <a:rPr lang="ja-JP" altLang="en-US" sz="1000" dirty="0">
                <a:solidFill>
                  <a:schemeClr val="tx1">
                    <a:lumMod val="75000"/>
                    <a:lumOff val="25000"/>
                  </a:schemeClr>
                </a:solidFill>
                <a:latin typeface="Meiryo UI" panose="020B0604030504040204" pitchFamily="50" charset="-128"/>
                <a:ea typeface="Meiryo UI" panose="020B0604030504040204" pitchFamily="50" charset="-128"/>
              </a:rPr>
              <a:t>（感染予防ガイドラインに基づく）</a:t>
            </a:r>
            <a:endParaRPr kumimoji="1" lang="ja-JP" altLang="en-US" sz="10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41" name="テキスト ボックス 40">
            <a:extLst>
              <a:ext uri="{FF2B5EF4-FFF2-40B4-BE49-F238E27FC236}">
                <a16:creationId xmlns="" xmlns:a16="http://schemas.microsoft.com/office/drawing/2014/main" id="{3DE18EC2-F554-4118-8415-FCE0D8EB62F5}"/>
              </a:ext>
            </a:extLst>
          </p:cNvPr>
          <p:cNvSpPr txBox="1"/>
          <p:nvPr/>
        </p:nvSpPr>
        <p:spPr>
          <a:xfrm>
            <a:off x="1831806" y="4871763"/>
            <a:ext cx="11477031" cy="244134"/>
          </a:xfrm>
          <a:prstGeom prst="homePlate">
            <a:avLst/>
          </a:prstGeom>
          <a:solidFill>
            <a:schemeClr val="accent6">
              <a:lumMod val="40000"/>
              <a:lumOff val="60000"/>
            </a:schemeClr>
          </a:solidFill>
          <a:ln>
            <a:solidFill>
              <a:schemeClr val="accent6"/>
            </a:solidFill>
          </a:ln>
          <a:effectLst>
            <a:softEdge rad="31750"/>
          </a:effectLst>
        </p:spPr>
        <p:txBody>
          <a:bodyPr wrap="square" rtlCol="0" anchor="ctr" anchorCtr="0">
            <a:noAutofit/>
          </a:bodyPr>
          <a:lstStyle/>
          <a:p>
            <a:pPr algn="ctr"/>
            <a:r>
              <a:rPr lang="ja-JP" altLang="en-US" sz="1000" spc="300" dirty="0">
                <a:solidFill>
                  <a:schemeClr val="tx1">
                    <a:lumMod val="75000"/>
                    <a:lumOff val="25000"/>
                  </a:schemeClr>
                </a:solidFill>
                <a:latin typeface="Meiryo UI" panose="020B0604030504040204" pitchFamily="50" charset="-128"/>
                <a:ea typeface="Meiryo UI" panose="020B0604030504040204" pitchFamily="50" charset="-128"/>
              </a:rPr>
              <a:t>■重点エリアの活性化（大阪城、八軒家浜、堂島浜、中之島公園、東横堀川と</a:t>
            </a:r>
            <a:r>
              <a:rPr lang="en-US" altLang="ja-JP" sz="1000" spc="300" dirty="0">
                <a:solidFill>
                  <a:schemeClr val="tx1">
                    <a:lumMod val="75000"/>
                    <a:lumOff val="25000"/>
                  </a:schemeClr>
                </a:solidFill>
                <a:latin typeface="Meiryo UI" panose="020B0604030504040204" pitchFamily="50" charset="-128"/>
                <a:ea typeface="Meiryo UI" panose="020B0604030504040204" pitchFamily="50" charset="-128"/>
              </a:rPr>
              <a:t>β</a:t>
            </a:r>
            <a:r>
              <a:rPr lang="ja-JP" altLang="en-US" sz="1000" spc="300" dirty="0">
                <a:solidFill>
                  <a:schemeClr val="tx1">
                    <a:lumMod val="75000"/>
                    <a:lumOff val="25000"/>
                  </a:schemeClr>
                </a:solidFill>
                <a:latin typeface="Meiryo UI" panose="020B0604030504040204" pitchFamily="50" charset="-128"/>
                <a:ea typeface="Meiryo UI" panose="020B0604030504040204" pitchFamily="50" charset="-128"/>
              </a:rPr>
              <a:t>本町橋、中之島</a:t>
            </a:r>
            <a:r>
              <a:rPr lang="en-US" altLang="ja-JP" sz="1000" spc="300">
                <a:solidFill>
                  <a:schemeClr val="tx1">
                    <a:lumMod val="75000"/>
                    <a:lumOff val="25000"/>
                  </a:schemeClr>
                </a:solidFill>
                <a:latin typeface="Meiryo UI" panose="020B0604030504040204" pitchFamily="50" charset="-128"/>
                <a:ea typeface="Meiryo UI" panose="020B0604030504040204" pitchFamily="50" charset="-128"/>
              </a:rPr>
              <a:t>GATE</a:t>
            </a:r>
            <a:r>
              <a:rPr lang="ja-JP" altLang="en-US" sz="1000" spc="30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000" spc="300" dirty="0">
                <a:solidFill>
                  <a:schemeClr val="tx1">
                    <a:lumMod val="75000"/>
                    <a:lumOff val="25000"/>
                  </a:schemeClr>
                </a:solidFill>
                <a:latin typeface="Meiryo UI" panose="020B0604030504040204" pitchFamily="50" charset="-128"/>
                <a:ea typeface="Meiryo UI" panose="020B0604030504040204" pitchFamily="50" charset="-128"/>
              </a:rPr>
              <a:t>タグボート大正等）</a:t>
            </a:r>
            <a:endParaRPr kumimoji="1" lang="ja-JP" altLang="en-US" sz="1000" spc="3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43" name="テキスト ボックス 42">
            <a:extLst>
              <a:ext uri="{FF2B5EF4-FFF2-40B4-BE49-F238E27FC236}">
                <a16:creationId xmlns="" xmlns:a16="http://schemas.microsoft.com/office/drawing/2014/main" id="{77ABA593-73F2-48EE-A43A-1B127FA8A774}"/>
              </a:ext>
            </a:extLst>
          </p:cNvPr>
          <p:cNvSpPr txBox="1"/>
          <p:nvPr/>
        </p:nvSpPr>
        <p:spPr>
          <a:xfrm>
            <a:off x="2951163" y="5584275"/>
            <a:ext cx="5328592" cy="193679"/>
          </a:xfrm>
          <a:prstGeom prst="homePlate">
            <a:avLst/>
          </a:prstGeom>
          <a:solidFill>
            <a:schemeClr val="tx2"/>
          </a:solidFill>
          <a:ln>
            <a:solidFill>
              <a:schemeClr val="accent1"/>
            </a:solidFill>
          </a:ln>
          <a:effectLst>
            <a:softEdge rad="31750"/>
          </a:effectLst>
        </p:spPr>
        <p:txBody>
          <a:bodyPr wrap="square" rtlCol="0" anchor="ctr" anchorCtr="0">
            <a:noAutofit/>
          </a:bodyPr>
          <a:lstStyle/>
          <a:p>
            <a:pPr algn="ctr"/>
            <a:r>
              <a:rPr lang="ja-JP" altLang="en-US" sz="1000" dirty="0">
                <a:solidFill>
                  <a:schemeClr val="bg1"/>
                </a:solidFill>
                <a:latin typeface="Meiryo UI" panose="020B0604030504040204" pitchFamily="50" charset="-128"/>
                <a:ea typeface="Meiryo UI" panose="020B0604030504040204" pitchFamily="50" charset="-128"/>
              </a:rPr>
              <a:t>　　　　■</a:t>
            </a:r>
            <a:r>
              <a:rPr kumimoji="1" lang="ja-JP" altLang="en-US" sz="1000" dirty="0">
                <a:solidFill>
                  <a:schemeClr val="bg1"/>
                </a:solidFill>
                <a:latin typeface="Meiryo UI" panose="020B0604030504040204" pitchFamily="50" charset="-128"/>
                <a:ea typeface="Meiryo UI" panose="020B0604030504040204" pitchFamily="50" charset="-128"/>
              </a:rPr>
              <a:t>水都大阪のさらなる発展的</a:t>
            </a:r>
            <a:r>
              <a:rPr kumimoji="1" lang="en-US" altLang="ja-JP" sz="1000" dirty="0">
                <a:solidFill>
                  <a:schemeClr val="bg1"/>
                </a:solidFill>
                <a:latin typeface="Meiryo UI" panose="020B0604030504040204" pitchFamily="50" charset="-128"/>
                <a:ea typeface="Meiryo UI" panose="020B0604030504040204" pitchFamily="50" charset="-128"/>
              </a:rPr>
              <a:t>PR</a:t>
            </a:r>
            <a:r>
              <a:rPr kumimoji="1" lang="ja-JP" altLang="en-US" sz="1000" dirty="0">
                <a:solidFill>
                  <a:schemeClr val="bg1"/>
                </a:solidFill>
                <a:latin typeface="Meiryo UI" panose="020B0604030504040204" pitchFamily="50" charset="-128"/>
                <a:ea typeface="Meiryo UI" panose="020B0604030504040204" pitchFamily="50" charset="-128"/>
              </a:rPr>
              <a:t>（大阪圏以外、若年層向け）</a:t>
            </a:r>
          </a:p>
        </p:txBody>
      </p:sp>
      <p:graphicFrame>
        <p:nvGraphicFramePr>
          <p:cNvPr id="2" name="表 1">
            <a:extLst>
              <a:ext uri="{FF2B5EF4-FFF2-40B4-BE49-F238E27FC236}">
                <a16:creationId xmlns="" xmlns:a16="http://schemas.microsoft.com/office/drawing/2014/main" id="{1AB2688D-ED46-4FD6-A091-0B01CC6CDD59}"/>
              </a:ext>
            </a:extLst>
          </p:cNvPr>
          <p:cNvGraphicFramePr>
            <a:graphicFrameLocks noGrp="1"/>
          </p:cNvGraphicFramePr>
          <p:nvPr>
            <p:extLst>
              <p:ext uri="{D42A27DB-BD31-4B8C-83A1-F6EECF244321}">
                <p14:modId xmlns:p14="http://schemas.microsoft.com/office/powerpoint/2010/main" val="3904133891"/>
              </p:ext>
            </p:extLst>
          </p:nvPr>
        </p:nvGraphicFramePr>
        <p:xfrm>
          <a:off x="362439" y="6160454"/>
          <a:ext cx="12961440" cy="4419851"/>
        </p:xfrm>
        <a:graphic>
          <a:graphicData uri="http://schemas.openxmlformats.org/drawingml/2006/table">
            <a:tbl>
              <a:tblPr bandRow="1">
                <a:tableStyleId>{5940675A-B579-460E-94D1-54222C63F5DA}</a:tableStyleId>
              </a:tblPr>
              <a:tblGrid>
                <a:gridCol w="1440160">
                  <a:extLst>
                    <a:ext uri="{9D8B030D-6E8A-4147-A177-3AD203B41FA5}">
                      <a16:colId xmlns="" xmlns:a16="http://schemas.microsoft.com/office/drawing/2014/main" val="463131229"/>
                    </a:ext>
                  </a:extLst>
                </a:gridCol>
                <a:gridCol w="2160240">
                  <a:extLst>
                    <a:ext uri="{9D8B030D-6E8A-4147-A177-3AD203B41FA5}">
                      <a16:colId xmlns="" xmlns:a16="http://schemas.microsoft.com/office/drawing/2014/main" val="3169636760"/>
                    </a:ext>
                  </a:extLst>
                </a:gridCol>
                <a:gridCol w="2160240">
                  <a:extLst>
                    <a:ext uri="{9D8B030D-6E8A-4147-A177-3AD203B41FA5}">
                      <a16:colId xmlns="" xmlns:a16="http://schemas.microsoft.com/office/drawing/2014/main" val="2021884531"/>
                    </a:ext>
                  </a:extLst>
                </a:gridCol>
                <a:gridCol w="2160240">
                  <a:extLst>
                    <a:ext uri="{9D8B030D-6E8A-4147-A177-3AD203B41FA5}">
                      <a16:colId xmlns="" xmlns:a16="http://schemas.microsoft.com/office/drawing/2014/main" val="1460128980"/>
                    </a:ext>
                  </a:extLst>
                </a:gridCol>
                <a:gridCol w="2160240">
                  <a:extLst>
                    <a:ext uri="{9D8B030D-6E8A-4147-A177-3AD203B41FA5}">
                      <a16:colId xmlns="" xmlns:a16="http://schemas.microsoft.com/office/drawing/2014/main" val="1122128170"/>
                    </a:ext>
                  </a:extLst>
                </a:gridCol>
                <a:gridCol w="2880320">
                  <a:extLst>
                    <a:ext uri="{9D8B030D-6E8A-4147-A177-3AD203B41FA5}">
                      <a16:colId xmlns="" xmlns:a16="http://schemas.microsoft.com/office/drawing/2014/main" val="4033895252"/>
                    </a:ext>
                  </a:extLst>
                </a:gridCol>
              </a:tblGrid>
              <a:tr h="430346">
                <a:tc gridSpan="6">
                  <a:txBody>
                    <a:bodyPr/>
                    <a:lstStyle/>
                    <a:p>
                      <a:pPr marL="0" indent="0" algn="l"/>
                      <a:r>
                        <a:rPr kumimoji="1" lang="ja-JP" altLang="en-US" sz="1800" b="0" dirty="0">
                          <a:solidFill>
                            <a:schemeClr val="bg1"/>
                          </a:solidFill>
                          <a:latin typeface="Meiryo UI" panose="020B0604030504040204" pitchFamily="50" charset="-128"/>
                          <a:ea typeface="Meiryo UI" panose="020B0604030504040204" pitchFamily="50" charset="-128"/>
                        </a:rPr>
                        <a:t>拠点・エリアの魅力向上（振興策と安全安心策は並行検討）</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pPr marL="0" indent="0" algn="l">
                        <a:buFontTx/>
                        <a:buNone/>
                      </a:pP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marL="0" indent="0" algn="l">
                        <a:buFontTx/>
                        <a:buNone/>
                      </a:pP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marL="0" indent="0" algn="l">
                        <a:buFontTx/>
                        <a:buNone/>
                      </a:pP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marL="0" indent="0" algn="l">
                        <a:buFontTx/>
                        <a:buNone/>
                      </a:pP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marL="0" indent="0" algn="l">
                        <a:buFontTx/>
                        <a:buNone/>
                      </a:pP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982675357"/>
                  </a:ext>
                </a:extLst>
              </a:tr>
              <a:tr h="496451">
                <a:tc>
                  <a:txBody>
                    <a:bodyPr/>
                    <a:lstStyle/>
                    <a:p>
                      <a:pPr marL="0" indent="0" algn="l"/>
                      <a:r>
                        <a:rPr kumimoji="1" lang="ja-JP" altLang="en-US" sz="1400" b="0" dirty="0">
                          <a:solidFill>
                            <a:schemeClr val="tx1"/>
                          </a:solidFill>
                          <a:latin typeface="Meiryo UI" panose="020B0604030504040204" pitchFamily="50" charset="-128"/>
                          <a:ea typeface="Meiryo UI" panose="020B0604030504040204" pitchFamily="50" charset="-128"/>
                        </a:rPr>
                        <a:t>大川</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l">
                        <a:buFontTx/>
                        <a:buNone/>
                      </a:pP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l">
                        <a:buFontTx/>
                        <a:buNone/>
                      </a:pP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l">
                        <a:buFontTx/>
                        <a:buNone/>
                      </a:pP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l">
                        <a:buFontTx/>
                        <a:buNone/>
                      </a:pP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l">
                        <a:buFontTx/>
                        <a:buNone/>
                      </a:pP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102055503"/>
                  </a:ext>
                </a:extLst>
              </a:tr>
              <a:tr h="504056">
                <a:tc>
                  <a:txBody>
                    <a:bodyPr/>
                    <a:lstStyle/>
                    <a:p>
                      <a:pPr marL="0" indent="0" algn="l"/>
                      <a:r>
                        <a:rPr kumimoji="1" lang="ja-JP" altLang="en-US" sz="1400" b="0" dirty="0">
                          <a:solidFill>
                            <a:schemeClr val="tx1"/>
                          </a:solidFill>
                          <a:latin typeface="Meiryo UI" panose="020B0604030504040204" pitchFamily="50" charset="-128"/>
                          <a:ea typeface="Meiryo UI" panose="020B0604030504040204" pitchFamily="50" charset="-128"/>
                        </a:rPr>
                        <a:t>中之島東部</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l">
                        <a:buFontTx/>
                        <a:buNone/>
                      </a:pP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l">
                        <a:buFontTx/>
                        <a:buNone/>
                      </a:pP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l">
                        <a:buFontTx/>
                        <a:buNone/>
                      </a:pP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l">
                        <a:buFontTx/>
                        <a:buNone/>
                      </a:pP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l">
                        <a:buFontTx/>
                        <a:buNone/>
                      </a:pP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752113048"/>
                  </a:ext>
                </a:extLst>
              </a:tr>
              <a:tr h="504056">
                <a:tc>
                  <a:txBody>
                    <a:bodyPr/>
                    <a:lstStyle/>
                    <a:p>
                      <a:pPr marL="0" indent="0" algn="l"/>
                      <a:r>
                        <a:rPr kumimoji="1" lang="ja-JP" altLang="en-US" sz="1400" b="0" dirty="0">
                          <a:solidFill>
                            <a:schemeClr val="tx1"/>
                          </a:solidFill>
                          <a:latin typeface="Meiryo UI" panose="020B0604030504040204" pitchFamily="50" charset="-128"/>
                          <a:ea typeface="Meiryo UI" panose="020B0604030504040204" pitchFamily="50" charset="-128"/>
                        </a:rPr>
                        <a:t>中之島西部</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l">
                        <a:buFontTx/>
                        <a:buNone/>
                      </a:pP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l">
                        <a:buFontTx/>
                        <a:buNone/>
                      </a:pP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l">
                        <a:buFontTx/>
                        <a:buNone/>
                      </a:pP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l">
                        <a:buFontTx/>
                        <a:buNone/>
                      </a:pP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l">
                        <a:buFontTx/>
                        <a:buNone/>
                      </a:pP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681895685"/>
                  </a:ext>
                </a:extLst>
              </a:tr>
              <a:tr h="504056">
                <a:tc>
                  <a:txBody>
                    <a:bodyPr/>
                    <a:lstStyle/>
                    <a:p>
                      <a:pPr marL="0" indent="0" algn="l"/>
                      <a:r>
                        <a:rPr kumimoji="1" lang="ja-JP" altLang="en-US" sz="1400" b="0" dirty="0">
                          <a:solidFill>
                            <a:schemeClr val="tx1"/>
                          </a:solidFill>
                          <a:latin typeface="Meiryo UI" panose="020B0604030504040204" pitchFamily="50" charset="-128"/>
                          <a:ea typeface="Meiryo UI" panose="020B0604030504040204" pitchFamily="50" charset="-128"/>
                        </a:rPr>
                        <a:t>大阪城</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l">
                        <a:buFontTx/>
                        <a:buNone/>
                      </a:pP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l">
                        <a:buFontTx/>
                        <a:buNone/>
                      </a:pP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l">
                        <a:buFontTx/>
                        <a:buNone/>
                      </a:pP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l">
                        <a:buFontTx/>
                        <a:buNone/>
                      </a:pP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l">
                        <a:buFontTx/>
                        <a:buNone/>
                      </a:pP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865572085"/>
                  </a:ext>
                </a:extLst>
              </a:tr>
              <a:tr h="576064">
                <a:tc>
                  <a:txBody>
                    <a:bodyPr/>
                    <a:lstStyle/>
                    <a:p>
                      <a:pPr marL="0" indent="0" algn="l"/>
                      <a:r>
                        <a:rPr kumimoji="1" lang="ja-JP" altLang="en-US" sz="1400" b="0" dirty="0">
                          <a:solidFill>
                            <a:schemeClr val="tx1"/>
                          </a:solidFill>
                          <a:latin typeface="Meiryo UI" panose="020B0604030504040204" pitchFamily="50" charset="-128"/>
                          <a:ea typeface="Meiryo UI" panose="020B0604030504040204" pitchFamily="50" charset="-128"/>
                        </a:rPr>
                        <a:t>東横堀川</a:t>
                      </a:r>
                      <a:endParaRPr kumimoji="1" lang="en-US" altLang="ja-JP" sz="1400" b="0" dirty="0">
                        <a:solidFill>
                          <a:schemeClr val="tx1"/>
                        </a:solidFill>
                        <a:latin typeface="Meiryo UI" panose="020B0604030504040204" pitchFamily="50" charset="-128"/>
                        <a:ea typeface="Meiryo UI" panose="020B0604030504040204" pitchFamily="50" charset="-128"/>
                      </a:endParaRPr>
                    </a:p>
                    <a:p>
                      <a:pPr marL="0" indent="0" algn="l"/>
                      <a:r>
                        <a:rPr kumimoji="1" lang="ja-JP" altLang="en-US" sz="1400" b="0" dirty="0">
                          <a:solidFill>
                            <a:schemeClr val="tx1"/>
                          </a:solidFill>
                          <a:latin typeface="Meiryo UI" panose="020B0604030504040204" pitchFamily="50" charset="-128"/>
                          <a:ea typeface="Meiryo UI" panose="020B0604030504040204" pitchFamily="50" charset="-128"/>
                        </a:rPr>
                        <a:t>・道頓堀川</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l">
                        <a:buFontTx/>
                        <a:buNone/>
                      </a:pP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l">
                        <a:buFontTx/>
                        <a:buNone/>
                      </a:pP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l">
                        <a:buFontTx/>
                        <a:buNone/>
                      </a:pP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l">
                        <a:buFontTx/>
                        <a:buNone/>
                      </a:pP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l">
                        <a:buFontTx/>
                        <a:buNone/>
                      </a:pP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253572788"/>
                  </a:ext>
                </a:extLst>
              </a:tr>
              <a:tr h="576064">
                <a:tc>
                  <a:txBody>
                    <a:bodyPr/>
                    <a:lstStyle/>
                    <a:p>
                      <a:pPr marL="0" indent="0" algn="l"/>
                      <a:r>
                        <a:rPr kumimoji="1" lang="ja-JP" altLang="en-US" sz="1400" b="0" dirty="0">
                          <a:solidFill>
                            <a:schemeClr val="tx1"/>
                          </a:solidFill>
                          <a:latin typeface="Meiryo UI" panose="020B0604030504040204" pitchFamily="50" charset="-128"/>
                          <a:ea typeface="Meiryo UI" panose="020B0604030504040204" pitchFamily="50" charset="-128"/>
                        </a:rPr>
                        <a:t>安治川・木津川</a:t>
                      </a:r>
                      <a:endParaRPr kumimoji="1" lang="en-US" altLang="ja-JP" sz="1400" b="0" dirty="0">
                        <a:solidFill>
                          <a:schemeClr val="tx1"/>
                        </a:solidFill>
                        <a:latin typeface="Meiryo UI" panose="020B0604030504040204" pitchFamily="50" charset="-128"/>
                        <a:ea typeface="Meiryo UI" panose="020B0604030504040204" pitchFamily="50" charset="-128"/>
                      </a:endParaRPr>
                    </a:p>
                    <a:p>
                      <a:pPr marL="0" indent="0" algn="l"/>
                      <a:r>
                        <a:rPr kumimoji="1" lang="ja-JP" altLang="en-US" sz="1400" b="0" dirty="0">
                          <a:solidFill>
                            <a:schemeClr val="tx1"/>
                          </a:solidFill>
                          <a:latin typeface="Meiryo UI" panose="020B0604030504040204" pitchFamily="50" charset="-128"/>
                          <a:ea typeface="Meiryo UI" panose="020B0604030504040204" pitchFamily="50" charset="-128"/>
                        </a:rPr>
                        <a:t>・尻無川</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l">
                        <a:buFontTx/>
                        <a:buNone/>
                      </a:pP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l">
                        <a:buFontTx/>
                        <a:buNone/>
                      </a:pP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l">
                        <a:buFontTx/>
                        <a:buNone/>
                      </a:pP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l">
                        <a:buFontTx/>
                        <a:buNone/>
                      </a:pP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l">
                        <a:buFontTx/>
                        <a:buNone/>
                      </a:pP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2410943068"/>
                  </a:ext>
                </a:extLst>
              </a:tr>
              <a:tr h="414379">
                <a:tc>
                  <a:txBody>
                    <a:bodyPr/>
                    <a:lstStyle/>
                    <a:p>
                      <a:pPr marL="0" indent="0" algn="l"/>
                      <a:r>
                        <a:rPr kumimoji="1" lang="ja-JP" altLang="en-US" sz="1400" b="0" dirty="0">
                          <a:solidFill>
                            <a:schemeClr val="tx1"/>
                          </a:solidFill>
                          <a:latin typeface="Meiryo UI" panose="020B0604030504040204" pitchFamily="50" charset="-128"/>
                          <a:ea typeface="Meiryo UI" panose="020B0604030504040204" pitchFamily="50" charset="-128"/>
                        </a:rPr>
                        <a:t>ベイエリア</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l">
                        <a:buFontTx/>
                        <a:buNone/>
                      </a:pP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l">
                        <a:buFontTx/>
                        <a:buNone/>
                      </a:pP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l">
                        <a:buFontTx/>
                        <a:buNone/>
                      </a:pP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l">
                        <a:buFontTx/>
                        <a:buNone/>
                      </a:pP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l">
                        <a:buFontTx/>
                        <a:buNone/>
                      </a:pP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224720873"/>
                  </a:ext>
                </a:extLst>
              </a:tr>
              <a:tr h="414379">
                <a:tc>
                  <a:txBody>
                    <a:bodyPr/>
                    <a:lstStyle/>
                    <a:p>
                      <a:pPr marL="0" indent="0" algn="l"/>
                      <a:r>
                        <a:rPr kumimoji="1" lang="ja-JP" altLang="en-US" sz="1400" b="0" dirty="0">
                          <a:solidFill>
                            <a:schemeClr val="tx1"/>
                          </a:solidFill>
                          <a:latin typeface="Meiryo UI" panose="020B0604030504040204" pitchFamily="50" charset="-128"/>
                          <a:ea typeface="Meiryo UI" panose="020B0604030504040204" pitchFamily="50" charset="-128"/>
                        </a:rPr>
                        <a:t>淀川</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l">
                        <a:buFontTx/>
                        <a:buNone/>
                      </a:pP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l">
                        <a:buFontTx/>
                        <a:buNone/>
                      </a:pP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l">
                        <a:buFontTx/>
                        <a:buNone/>
                      </a:pP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l">
                        <a:buFontTx/>
                        <a:buNone/>
                      </a:pP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l">
                        <a:buFontTx/>
                        <a:buNone/>
                      </a:pP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3852090914"/>
                  </a:ext>
                </a:extLst>
              </a:tr>
            </a:tbl>
          </a:graphicData>
        </a:graphic>
      </p:graphicFrame>
      <p:sp>
        <p:nvSpPr>
          <p:cNvPr id="46" name="テキスト ボックス 45">
            <a:extLst>
              <a:ext uri="{FF2B5EF4-FFF2-40B4-BE49-F238E27FC236}">
                <a16:creationId xmlns="" xmlns:a16="http://schemas.microsoft.com/office/drawing/2014/main" id="{71E86B6A-B2B5-4FA6-B526-D83BEC38AC9B}"/>
              </a:ext>
            </a:extLst>
          </p:cNvPr>
          <p:cNvSpPr txBox="1"/>
          <p:nvPr/>
        </p:nvSpPr>
        <p:spPr>
          <a:xfrm>
            <a:off x="1825690" y="6657601"/>
            <a:ext cx="11497073" cy="176912"/>
          </a:xfrm>
          <a:prstGeom prst="homePlate">
            <a:avLst/>
          </a:prstGeom>
          <a:solidFill>
            <a:schemeClr val="bg1">
              <a:lumMod val="75000"/>
            </a:schemeClr>
          </a:solidFill>
          <a:ln>
            <a:solidFill>
              <a:schemeClr val="bg1">
                <a:lumMod val="50000"/>
              </a:schemeClr>
            </a:solidFill>
          </a:ln>
          <a:effectLst>
            <a:softEdge rad="31750"/>
          </a:effectLst>
        </p:spPr>
        <p:txBody>
          <a:bodyPr wrap="square" rtlCol="0" anchor="ctr" anchorCtr="0">
            <a:noAutofit/>
          </a:bodyPr>
          <a:lstStyle/>
          <a:p>
            <a:pPr algn="ctr"/>
            <a:r>
              <a:rPr lang="ja-JP" altLang="en-US" sz="1000" spc="600" dirty="0">
                <a:solidFill>
                  <a:schemeClr val="tx1">
                    <a:lumMod val="75000"/>
                    <a:lumOff val="25000"/>
                  </a:schemeClr>
                </a:solidFill>
                <a:latin typeface="Meiryo UI" panose="020B0604030504040204" pitchFamily="50" charset="-128"/>
                <a:ea typeface="Meiryo UI" panose="020B0604030504040204" pitchFamily="50" charset="-128"/>
              </a:rPr>
              <a:t>歴史的建造物を活用したクルーズ造成</a:t>
            </a:r>
            <a:endParaRPr kumimoji="1" lang="ja-JP" altLang="en-US" sz="1000" spc="6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48" name="テキスト ボックス 47">
            <a:extLst>
              <a:ext uri="{FF2B5EF4-FFF2-40B4-BE49-F238E27FC236}">
                <a16:creationId xmlns="" xmlns:a16="http://schemas.microsoft.com/office/drawing/2014/main" id="{446FBAF4-6EE1-4718-8ED7-4A98D045D66B}"/>
              </a:ext>
            </a:extLst>
          </p:cNvPr>
          <p:cNvSpPr txBox="1"/>
          <p:nvPr/>
        </p:nvSpPr>
        <p:spPr>
          <a:xfrm>
            <a:off x="1831806" y="7139379"/>
            <a:ext cx="11497073" cy="176912"/>
          </a:xfrm>
          <a:prstGeom prst="homePlate">
            <a:avLst/>
          </a:prstGeom>
          <a:solidFill>
            <a:schemeClr val="bg1">
              <a:lumMod val="75000"/>
            </a:schemeClr>
          </a:solidFill>
          <a:ln>
            <a:solidFill>
              <a:schemeClr val="bg1">
                <a:lumMod val="50000"/>
              </a:schemeClr>
            </a:solidFill>
          </a:ln>
          <a:effectLst>
            <a:softEdge rad="31750"/>
          </a:effectLst>
        </p:spPr>
        <p:txBody>
          <a:bodyPr wrap="square" rtlCol="0" anchor="ctr" anchorCtr="0">
            <a:noAutofit/>
          </a:bodyPr>
          <a:lstStyle/>
          <a:p>
            <a:pPr algn="ctr"/>
            <a:r>
              <a:rPr lang="ja-JP" altLang="en-US" sz="1000" spc="600" dirty="0">
                <a:solidFill>
                  <a:schemeClr val="tx1">
                    <a:lumMod val="75000"/>
                    <a:lumOff val="25000"/>
                  </a:schemeClr>
                </a:solidFill>
                <a:latin typeface="Meiryo UI" panose="020B0604030504040204" pitchFamily="50" charset="-128"/>
                <a:ea typeface="Meiryo UI" panose="020B0604030504040204" pitchFamily="50" charset="-128"/>
              </a:rPr>
              <a:t>中之島公園のさらなる利活用</a:t>
            </a:r>
            <a:endParaRPr kumimoji="1" lang="ja-JP" altLang="en-US" sz="1000" spc="6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52" name="テキスト ボックス 51">
            <a:extLst>
              <a:ext uri="{FF2B5EF4-FFF2-40B4-BE49-F238E27FC236}">
                <a16:creationId xmlns="" xmlns:a16="http://schemas.microsoft.com/office/drawing/2014/main" id="{17A18746-4F95-4F77-9782-2251EF06D6AB}"/>
              </a:ext>
            </a:extLst>
          </p:cNvPr>
          <p:cNvSpPr txBox="1"/>
          <p:nvPr/>
        </p:nvSpPr>
        <p:spPr>
          <a:xfrm>
            <a:off x="1809608" y="7877281"/>
            <a:ext cx="11520000" cy="176912"/>
          </a:xfrm>
          <a:prstGeom prst="homePlate">
            <a:avLst/>
          </a:prstGeom>
          <a:solidFill>
            <a:schemeClr val="bg1">
              <a:lumMod val="75000"/>
            </a:schemeClr>
          </a:solidFill>
          <a:ln>
            <a:solidFill>
              <a:schemeClr val="bg1">
                <a:lumMod val="50000"/>
              </a:schemeClr>
            </a:solidFill>
          </a:ln>
          <a:effectLst>
            <a:softEdge rad="31750"/>
          </a:effectLst>
        </p:spPr>
        <p:txBody>
          <a:bodyPr wrap="square" rtlCol="0" anchor="ctr" anchorCtr="0">
            <a:noAutofit/>
          </a:bodyPr>
          <a:lstStyle/>
          <a:p>
            <a:pPr algn="ctr"/>
            <a:r>
              <a:rPr kumimoji="1" lang="ja-JP" altLang="en-US" sz="1000" spc="600" dirty="0">
                <a:solidFill>
                  <a:schemeClr val="tx1">
                    <a:lumMod val="75000"/>
                    <a:lumOff val="25000"/>
                  </a:schemeClr>
                </a:solidFill>
                <a:latin typeface="Meiryo UI" panose="020B0604030504040204" pitchFamily="50" charset="-128"/>
                <a:ea typeface="Meiryo UI" panose="020B0604030504040204" pitchFamily="50" charset="-128"/>
              </a:rPr>
              <a:t>夜間景観の充実、まちの再開発との連動、</a:t>
            </a:r>
            <a:r>
              <a:rPr lang="ja-JP" altLang="en-US" sz="1000" spc="600" dirty="0">
                <a:solidFill>
                  <a:schemeClr val="tx1">
                    <a:lumMod val="75000"/>
                    <a:lumOff val="25000"/>
                  </a:schemeClr>
                </a:solidFill>
                <a:latin typeface="Meiryo UI" panose="020B0604030504040204" pitchFamily="50" charset="-128"/>
                <a:ea typeface="Meiryo UI" panose="020B0604030504040204" pitchFamily="50" charset="-128"/>
              </a:rPr>
              <a:t>シンボルモニュメントの建造</a:t>
            </a:r>
            <a:endParaRPr kumimoji="1" lang="ja-JP" altLang="en-US" sz="1000" spc="6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54" name="テキスト ボックス 53">
            <a:extLst>
              <a:ext uri="{FF2B5EF4-FFF2-40B4-BE49-F238E27FC236}">
                <a16:creationId xmlns="" xmlns:a16="http://schemas.microsoft.com/office/drawing/2014/main" id="{F4766665-186D-4F13-AA9B-6276C4B7CFAB}"/>
              </a:ext>
            </a:extLst>
          </p:cNvPr>
          <p:cNvSpPr txBox="1"/>
          <p:nvPr/>
        </p:nvSpPr>
        <p:spPr>
          <a:xfrm>
            <a:off x="1826572" y="7641414"/>
            <a:ext cx="8613423" cy="176912"/>
          </a:xfrm>
          <a:prstGeom prst="homePlate">
            <a:avLst/>
          </a:prstGeom>
          <a:solidFill>
            <a:schemeClr val="bg1">
              <a:lumMod val="75000"/>
            </a:schemeClr>
          </a:solidFill>
          <a:ln>
            <a:solidFill>
              <a:schemeClr val="bg1">
                <a:lumMod val="50000"/>
              </a:schemeClr>
            </a:solidFill>
          </a:ln>
          <a:effectLst>
            <a:softEdge rad="31750"/>
          </a:effectLst>
        </p:spPr>
        <p:txBody>
          <a:bodyPr wrap="square" rtlCol="0" anchor="ctr" anchorCtr="0">
            <a:noAutofit/>
          </a:bodyPr>
          <a:lstStyle/>
          <a:p>
            <a:pPr algn="ctr"/>
            <a:r>
              <a:rPr kumimoji="1" lang="ja-JP" altLang="en-US" sz="1000" spc="600" dirty="0">
                <a:solidFill>
                  <a:schemeClr val="tx1">
                    <a:lumMod val="75000"/>
                    <a:lumOff val="25000"/>
                  </a:schemeClr>
                </a:solidFill>
                <a:latin typeface="Meiryo UI" panose="020B0604030504040204" pitchFamily="50" charset="-128"/>
                <a:ea typeface="Meiryo UI" panose="020B0604030504040204" pitchFamily="50" charset="-128"/>
              </a:rPr>
              <a:t>喫水調整機能付船舶の整備･導入</a:t>
            </a:r>
          </a:p>
        </p:txBody>
      </p:sp>
      <p:sp>
        <p:nvSpPr>
          <p:cNvPr id="56" name="テキスト ボックス 55">
            <a:extLst>
              <a:ext uri="{FF2B5EF4-FFF2-40B4-BE49-F238E27FC236}">
                <a16:creationId xmlns="" xmlns:a16="http://schemas.microsoft.com/office/drawing/2014/main" id="{B6FD41FF-87EE-44B1-85AA-673CF384F7B6}"/>
              </a:ext>
            </a:extLst>
          </p:cNvPr>
          <p:cNvSpPr txBox="1"/>
          <p:nvPr/>
        </p:nvSpPr>
        <p:spPr>
          <a:xfrm>
            <a:off x="6084000" y="8170290"/>
            <a:ext cx="7236000" cy="343710"/>
          </a:xfrm>
          <a:prstGeom prst="homePlate">
            <a:avLst/>
          </a:prstGeom>
          <a:solidFill>
            <a:schemeClr val="bg1">
              <a:lumMod val="75000"/>
            </a:schemeClr>
          </a:solidFill>
          <a:ln>
            <a:solidFill>
              <a:schemeClr val="bg1">
                <a:lumMod val="50000"/>
              </a:schemeClr>
            </a:solidFill>
          </a:ln>
          <a:effectLst>
            <a:softEdge rad="31750"/>
          </a:effectLst>
        </p:spPr>
        <p:txBody>
          <a:bodyPr wrap="square" rtlCol="0" anchor="ctr" anchorCtr="0">
            <a:noAutofit/>
          </a:bodyPr>
          <a:lstStyle/>
          <a:p>
            <a:pPr algn="ctr"/>
            <a:r>
              <a:rPr kumimoji="1" lang="ja-JP" altLang="en-US" sz="1000" spc="600" dirty="0">
                <a:solidFill>
                  <a:schemeClr val="tx1">
                    <a:lumMod val="75000"/>
                    <a:lumOff val="25000"/>
                  </a:schemeClr>
                </a:solidFill>
                <a:latin typeface="Meiryo UI" panose="020B0604030504040204" pitchFamily="50" charset="-128"/>
                <a:ea typeface="Meiryo UI" panose="020B0604030504040204" pitchFamily="50" charset="-128"/>
              </a:rPr>
              <a:t>大阪城公園と水都の連携とにぎわいづくり</a:t>
            </a:r>
          </a:p>
        </p:txBody>
      </p:sp>
      <p:sp>
        <p:nvSpPr>
          <p:cNvPr id="58" name="テキスト ボックス 57">
            <a:extLst>
              <a:ext uri="{FF2B5EF4-FFF2-40B4-BE49-F238E27FC236}">
                <a16:creationId xmlns="" xmlns:a16="http://schemas.microsoft.com/office/drawing/2014/main" id="{5F0FFBF8-5907-473F-B912-1EDE881B0BED}"/>
              </a:ext>
            </a:extLst>
          </p:cNvPr>
          <p:cNvSpPr txBox="1"/>
          <p:nvPr/>
        </p:nvSpPr>
        <p:spPr>
          <a:xfrm>
            <a:off x="1805397" y="8172000"/>
            <a:ext cx="4248000" cy="160278"/>
          </a:xfrm>
          <a:prstGeom prst="homePlate">
            <a:avLst/>
          </a:prstGeom>
          <a:solidFill>
            <a:schemeClr val="bg1">
              <a:lumMod val="75000"/>
            </a:schemeClr>
          </a:solidFill>
          <a:ln>
            <a:solidFill>
              <a:schemeClr val="bg1">
                <a:lumMod val="50000"/>
              </a:schemeClr>
            </a:solidFill>
          </a:ln>
          <a:effectLst>
            <a:softEdge rad="31750"/>
          </a:effectLst>
        </p:spPr>
        <p:txBody>
          <a:bodyPr wrap="square" rtlCol="0" anchor="ctr" anchorCtr="0">
            <a:noAutofit/>
          </a:bodyPr>
          <a:lstStyle/>
          <a:p>
            <a:pPr algn="ctr"/>
            <a:r>
              <a:rPr lang="ja-JP" altLang="en-US" sz="1000" spc="600" dirty="0">
                <a:solidFill>
                  <a:schemeClr val="tx1">
                    <a:lumMod val="75000"/>
                    <a:lumOff val="25000"/>
                  </a:schemeClr>
                </a:solidFill>
                <a:latin typeface="Meiryo UI" panose="020B0604030504040204" pitchFamily="50" charset="-128"/>
                <a:ea typeface="Meiryo UI" panose="020B0604030504040204" pitchFamily="50" charset="-128"/>
              </a:rPr>
              <a:t>船着場</a:t>
            </a:r>
            <a:r>
              <a:rPr kumimoji="1" lang="ja-JP" altLang="en-US" sz="1000" spc="600" dirty="0">
                <a:solidFill>
                  <a:schemeClr val="tx1">
                    <a:lumMod val="75000"/>
                    <a:lumOff val="25000"/>
                  </a:schemeClr>
                </a:solidFill>
                <a:latin typeface="Meiryo UI" panose="020B0604030504040204" pitchFamily="50" charset="-128"/>
                <a:ea typeface="Meiryo UI" panose="020B0604030504040204" pitchFamily="50" charset="-128"/>
              </a:rPr>
              <a:t>整備とにぎわいづくり</a:t>
            </a:r>
          </a:p>
        </p:txBody>
      </p:sp>
      <p:sp>
        <p:nvSpPr>
          <p:cNvPr id="60" name="テキスト ボックス 59">
            <a:extLst>
              <a:ext uri="{FF2B5EF4-FFF2-40B4-BE49-F238E27FC236}">
                <a16:creationId xmlns="" xmlns:a16="http://schemas.microsoft.com/office/drawing/2014/main" id="{7E74CF3B-8707-4DDB-8F59-032A3E53413E}"/>
              </a:ext>
            </a:extLst>
          </p:cNvPr>
          <p:cNvSpPr txBox="1"/>
          <p:nvPr/>
        </p:nvSpPr>
        <p:spPr>
          <a:xfrm>
            <a:off x="1826806" y="8925751"/>
            <a:ext cx="11497073" cy="176912"/>
          </a:xfrm>
          <a:prstGeom prst="homePlate">
            <a:avLst/>
          </a:prstGeom>
          <a:solidFill>
            <a:schemeClr val="bg1">
              <a:lumMod val="75000"/>
            </a:schemeClr>
          </a:solidFill>
          <a:ln>
            <a:solidFill>
              <a:schemeClr val="bg1">
                <a:lumMod val="50000"/>
              </a:schemeClr>
            </a:solidFill>
          </a:ln>
          <a:effectLst>
            <a:softEdge rad="31750"/>
          </a:effectLst>
        </p:spPr>
        <p:txBody>
          <a:bodyPr wrap="square" rtlCol="0" anchor="ctr" anchorCtr="0">
            <a:noAutofit/>
          </a:bodyPr>
          <a:lstStyle/>
          <a:p>
            <a:pPr algn="ctr"/>
            <a:r>
              <a:rPr kumimoji="1" lang="el-GR" altLang="ja-JP" sz="1000" spc="600" dirty="0">
                <a:solidFill>
                  <a:schemeClr val="tx1">
                    <a:lumMod val="75000"/>
                    <a:lumOff val="25000"/>
                  </a:schemeClr>
                </a:solidFill>
                <a:latin typeface="Meiryo UI" panose="020B0604030504040204" pitchFamily="50" charset="-128"/>
                <a:ea typeface="Meiryo UI" panose="020B0604030504040204" pitchFamily="50" charset="-128"/>
              </a:rPr>
              <a:t>Β</a:t>
            </a:r>
            <a:r>
              <a:rPr kumimoji="1" lang="ja-JP" altLang="en-US" sz="1000" spc="600" dirty="0">
                <a:solidFill>
                  <a:schemeClr val="tx1">
                    <a:lumMod val="75000"/>
                    <a:lumOff val="25000"/>
                  </a:schemeClr>
                </a:solidFill>
                <a:latin typeface="Meiryo UI" panose="020B0604030504040204" pitchFamily="50" charset="-128"/>
                <a:ea typeface="Meiryo UI" panose="020B0604030504040204" pitchFamily="50" charset="-128"/>
              </a:rPr>
              <a:t>本町整備とにぎわいづくり、道頓堀川クルーズの充実</a:t>
            </a:r>
          </a:p>
        </p:txBody>
      </p:sp>
      <p:sp>
        <p:nvSpPr>
          <p:cNvPr id="62" name="テキスト ボックス 61">
            <a:extLst>
              <a:ext uri="{FF2B5EF4-FFF2-40B4-BE49-F238E27FC236}">
                <a16:creationId xmlns="" xmlns:a16="http://schemas.microsoft.com/office/drawing/2014/main" id="{347E9E4A-06E4-47AD-A2CC-834F662AE67C}"/>
              </a:ext>
            </a:extLst>
          </p:cNvPr>
          <p:cNvSpPr txBox="1"/>
          <p:nvPr/>
        </p:nvSpPr>
        <p:spPr>
          <a:xfrm>
            <a:off x="1823242" y="8692233"/>
            <a:ext cx="11497073" cy="179864"/>
          </a:xfrm>
          <a:prstGeom prst="homePlate">
            <a:avLst/>
          </a:prstGeom>
          <a:solidFill>
            <a:schemeClr val="bg1">
              <a:lumMod val="75000"/>
            </a:schemeClr>
          </a:solidFill>
          <a:ln>
            <a:solidFill>
              <a:schemeClr val="bg1">
                <a:lumMod val="50000"/>
              </a:schemeClr>
            </a:solidFill>
          </a:ln>
          <a:effectLst>
            <a:softEdge rad="31750"/>
          </a:effectLst>
        </p:spPr>
        <p:txBody>
          <a:bodyPr wrap="square" rtlCol="0" anchor="ctr" anchorCtr="0">
            <a:noAutofit/>
          </a:bodyPr>
          <a:lstStyle/>
          <a:p>
            <a:pPr algn="ctr"/>
            <a:r>
              <a:rPr kumimoji="1" lang="ja-JP" altLang="en-US" sz="1000" spc="600" dirty="0">
                <a:solidFill>
                  <a:schemeClr val="tx1">
                    <a:lumMod val="75000"/>
                    <a:lumOff val="25000"/>
                  </a:schemeClr>
                </a:solidFill>
                <a:latin typeface="Meiryo UI" panose="020B0604030504040204" pitchFamily="50" charset="-128"/>
                <a:ea typeface="Meiryo UI" panose="020B0604030504040204" pitchFamily="50" charset="-128"/>
              </a:rPr>
              <a:t>東横堀川の景観改善・地先利活用</a:t>
            </a:r>
          </a:p>
        </p:txBody>
      </p:sp>
      <p:sp>
        <p:nvSpPr>
          <p:cNvPr id="65" name="テキスト ボックス 64">
            <a:extLst>
              <a:ext uri="{FF2B5EF4-FFF2-40B4-BE49-F238E27FC236}">
                <a16:creationId xmlns="" xmlns:a16="http://schemas.microsoft.com/office/drawing/2014/main" id="{10E580E7-E9BA-4EFE-B66F-9398811C65C4}"/>
              </a:ext>
            </a:extLst>
          </p:cNvPr>
          <p:cNvSpPr txBox="1"/>
          <p:nvPr/>
        </p:nvSpPr>
        <p:spPr>
          <a:xfrm>
            <a:off x="1807732" y="9495101"/>
            <a:ext cx="8632264" cy="184550"/>
          </a:xfrm>
          <a:prstGeom prst="homePlate">
            <a:avLst/>
          </a:prstGeom>
          <a:solidFill>
            <a:schemeClr val="bg1">
              <a:lumMod val="75000"/>
            </a:schemeClr>
          </a:solidFill>
          <a:ln>
            <a:solidFill>
              <a:schemeClr val="bg1">
                <a:lumMod val="50000"/>
              </a:schemeClr>
            </a:solidFill>
          </a:ln>
          <a:effectLst>
            <a:softEdge rad="31750"/>
          </a:effectLst>
        </p:spPr>
        <p:txBody>
          <a:bodyPr wrap="square" rtlCol="0" anchor="ctr" anchorCtr="0">
            <a:noAutofit/>
          </a:bodyPr>
          <a:lstStyle/>
          <a:p>
            <a:pPr algn="ctr"/>
            <a:r>
              <a:rPr kumimoji="1" lang="ja-JP" altLang="en-US" sz="1000" spc="600" dirty="0">
                <a:solidFill>
                  <a:schemeClr val="tx1">
                    <a:lumMod val="75000"/>
                    <a:lumOff val="25000"/>
                  </a:schemeClr>
                </a:solidFill>
                <a:latin typeface="Meiryo UI" panose="020B0604030504040204" pitchFamily="50" charset="-128"/>
                <a:ea typeface="Meiryo UI" panose="020B0604030504040204" pitchFamily="50" charset="-128"/>
              </a:rPr>
              <a:t>中之島</a:t>
            </a:r>
            <a:r>
              <a:rPr kumimoji="1" lang="en-US" altLang="ja-JP" sz="1000" spc="600" dirty="0">
                <a:solidFill>
                  <a:schemeClr val="tx1">
                    <a:lumMod val="75000"/>
                    <a:lumOff val="25000"/>
                  </a:schemeClr>
                </a:solidFill>
                <a:latin typeface="Meiryo UI" panose="020B0604030504040204" pitchFamily="50" charset="-128"/>
                <a:ea typeface="Meiryo UI" panose="020B0604030504040204" pitchFamily="50" charset="-128"/>
              </a:rPr>
              <a:t>GATE</a:t>
            </a:r>
            <a:r>
              <a:rPr kumimoji="1" lang="ja-JP" altLang="en-US" sz="1000" spc="600" dirty="0">
                <a:solidFill>
                  <a:schemeClr val="tx1">
                    <a:lumMod val="75000"/>
                    <a:lumOff val="25000"/>
                  </a:schemeClr>
                </a:solidFill>
                <a:latin typeface="Meiryo UI" panose="020B0604030504040204" pitchFamily="50" charset="-128"/>
                <a:ea typeface="Meiryo UI" panose="020B0604030504040204" pitchFamily="50" charset="-128"/>
              </a:rPr>
              <a:t>利用の整備（海と河川の結節点としての機能充実）</a:t>
            </a:r>
          </a:p>
        </p:txBody>
      </p:sp>
      <p:sp>
        <p:nvSpPr>
          <p:cNvPr id="66" name="テキスト ボックス 65">
            <a:extLst>
              <a:ext uri="{FF2B5EF4-FFF2-40B4-BE49-F238E27FC236}">
                <a16:creationId xmlns="" xmlns:a16="http://schemas.microsoft.com/office/drawing/2014/main" id="{5AA72AC1-9D2C-46B0-BF09-CA3B5417DC3D}"/>
              </a:ext>
            </a:extLst>
          </p:cNvPr>
          <p:cNvSpPr txBox="1"/>
          <p:nvPr/>
        </p:nvSpPr>
        <p:spPr>
          <a:xfrm>
            <a:off x="1826806" y="9261215"/>
            <a:ext cx="11497073" cy="179864"/>
          </a:xfrm>
          <a:prstGeom prst="homePlate">
            <a:avLst/>
          </a:prstGeom>
          <a:solidFill>
            <a:schemeClr val="bg1">
              <a:lumMod val="75000"/>
            </a:schemeClr>
          </a:solidFill>
          <a:ln>
            <a:solidFill>
              <a:schemeClr val="bg1">
                <a:lumMod val="50000"/>
              </a:schemeClr>
            </a:solidFill>
          </a:ln>
          <a:effectLst>
            <a:softEdge rad="31750"/>
          </a:effectLst>
        </p:spPr>
        <p:txBody>
          <a:bodyPr wrap="square" rtlCol="0" anchor="ctr" anchorCtr="0">
            <a:noAutofit/>
          </a:bodyPr>
          <a:lstStyle/>
          <a:p>
            <a:pPr algn="ctr"/>
            <a:r>
              <a:rPr kumimoji="1" lang="ja-JP" altLang="en-US" sz="1000" spc="600" dirty="0">
                <a:solidFill>
                  <a:schemeClr val="tx1">
                    <a:lumMod val="75000"/>
                    <a:lumOff val="25000"/>
                  </a:schemeClr>
                </a:solidFill>
                <a:latin typeface="Meiryo UI" panose="020B0604030504040204" pitchFamily="50" charset="-128"/>
                <a:ea typeface="Meiryo UI" panose="020B0604030504040204" pitchFamily="50" charset="-128"/>
              </a:rPr>
              <a:t>三大水門のリニューアル</a:t>
            </a:r>
          </a:p>
        </p:txBody>
      </p:sp>
      <p:sp>
        <p:nvSpPr>
          <p:cNvPr id="67" name="テキスト ボックス 66">
            <a:extLst>
              <a:ext uri="{FF2B5EF4-FFF2-40B4-BE49-F238E27FC236}">
                <a16:creationId xmlns="" xmlns:a16="http://schemas.microsoft.com/office/drawing/2014/main" id="{10665983-C265-4D01-938A-2FB6F16017AF}"/>
              </a:ext>
            </a:extLst>
          </p:cNvPr>
          <p:cNvSpPr txBox="1"/>
          <p:nvPr/>
        </p:nvSpPr>
        <p:spPr>
          <a:xfrm>
            <a:off x="1799033" y="9866078"/>
            <a:ext cx="11497073" cy="176912"/>
          </a:xfrm>
          <a:prstGeom prst="homePlate">
            <a:avLst/>
          </a:prstGeom>
          <a:solidFill>
            <a:schemeClr val="bg1">
              <a:lumMod val="75000"/>
            </a:schemeClr>
          </a:solidFill>
          <a:ln>
            <a:solidFill>
              <a:schemeClr val="bg1">
                <a:lumMod val="50000"/>
              </a:schemeClr>
            </a:solidFill>
          </a:ln>
          <a:effectLst>
            <a:softEdge rad="31750"/>
          </a:effectLst>
        </p:spPr>
        <p:txBody>
          <a:bodyPr wrap="square" rtlCol="0" anchor="ctr" anchorCtr="0">
            <a:noAutofit/>
          </a:bodyPr>
          <a:lstStyle/>
          <a:p>
            <a:pPr algn="ctr"/>
            <a:r>
              <a:rPr kumimoji="1" lang="ja-JP" altLang="en-US" sz="1000" spc="600" dirty="0">
                <a:solidFill>
                  <a:schemeClr val="tx1">
                    <a:lumMod val="75000"/>
                    <a:lumOff val="25000"/>
                  </a:schemeClr>
                </a:solidFill>
                <a:latin typeface="Meiryo UI" panose="020B0604030504040204" pitchFamily="50" charset="-128"/>
                <a:ea typeface="Meiryo UI" panose="020B0604030504040204" pitchFamily="50" charset="-128"/>
              </a:rPr>
              <a:t>水</a:t>
            </a:r>
            <a:r>
              <a:rPr lang="ja-JP" altLang="en-US" sz="1000" spc="600" dirty="0">
                <a:solidFill>
                  <a:schemeClr val="tx1">
                    <a:lumMod val="75000"/>
                    <a:lumOff val="25000"/>
                  </a:schemeClr>
                </a:solidFill>
                <a:latin typeface="Meiryo UI" panose="020B0604030504040204" pitchFamily="50" charset="-128"/>
                <a:ea typeface="Meiryo UI" panose="020B0604030504040204" pitchFamily="50" charset="-128"/>
              </a:rPr>
              <a:t>の回廊との連携（夢洲の船着場整備、万博との連携）</a:t>
            </a:r>
            <a:endParaRPr kumimoji="1" lang="ja-JP" altLang="en-US" sz="1000" spc="6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68" name="テキスト ボックス 67">
            <a:extLst>
              <a:ext uri="{FF2B5EF4-FFF2-40B4-BE49-F238E27FC236}">
                <a16:creationId xmlns="" xmlns:a16="http://schemas.microsoft.com/office/drawing/2014/main" id="{BC312CE2-D6C3-49D6-8B79-272C842B4F2B}"/>
              </a:ext>
            </a:extLst>
          </p:cNvPr>
          <p:cNvSpPr txBox="1"/>
          <p:nvPr/>
        </p:nvSpPr>
        <p:spPr>
          <a:xfrm>
            <a:off x="1807731" y="10281562"/>
            <a:ext cx="11497073" cy="176912"/>
          </a:xfrm>
          <a:prstGeom prst="homePlate">
            <a:avLst/>
          </a:prstGeom>
          <a:solidFill>
            <a:schemeClr val="bg1">
              <a:lumMod val="75000"/>
            </a:schemeClr>
          </a:solidFill>
          <a:ln>
            <a:solidFill>
              <a:schemeClr val="bg1">
                <a:lumMod val="50000"/>
              </a:schemeClr>
            </a:solidFill>
          </a:ln>
          <a:effectLst>
            <a:softEdge rad="31750"/>
          </a:effectLst>
        </p:spPr>
        <p:txBody>
          <a:bodyPr wrap="square" rtlCol="0" anchor="ctr" anchorCtr="0">
            <a:noAutofit/>
          </a:bodyPr>
          <a:lstStyle/>
          <a:p>
            <a:pPr algn="ctr"/>
            <a:r>
              <a:rPr lang="ja-JP" altLang="en-US" sz="1000" spc="600" dirty="0">
                <a:solidFill>
                  <a:schemeClr val="tx1">
                    <a:lumMod val="75000"/>
                    <a:lumOff val="25000"/>
                  </a:schemeClr>
                </a:solidFill>
                <a:latin typeface="Meiryo UI" panose="020B0604030504040204" pitchFamily="50" charset="-128"/>
                <a:ea typeface="Meiryo UI" panose="020B0604030504040204" pitchFamily="50" charset="-128"/>
              </a:rPr>
              <a:t>水の回廊との連携（毛馬閘門ライトアップ、淀川整備との連携）</a:t>
            </a:r>
            <a:endParaRPr kumimoji="1" lang="ja-JP" altLang="en-US" sz="1000" spc="6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69" name="テキスト ボックス 68">
            <a:extLst>
              <a:ext uri="{FF2B5EF4-FFF2-40B4-BE49-F238E27FC236}">
                <a16:creationId xmlns="" xmlns:a16="http://schemas.microsoft.com/office/drawing/2014/main" id="{EDE6B0F7-D1C5-4437-B054-39443E6805F2}"/>
              </a:ext>
            </a:extLst>
          </p:cNvPr>
          <p:cNvSpPr txBox="1"/>
          <p:nvPr/>
        </p:nvSpPr>
        <p:spPr>
          <a:xfrm>
            <a:off x="1831806" y="6872516"/>
            <a:ext cx="11497073" cy="176912"/>
          </a:xfrm>
          <a:prstGeom prst="homePlate">
            <a:avLst/>
          </a:prstGeom>
          <a:solidFill>
            <a:schemeClr val="bg1">
              <a:lumMod val="75000"/>
            </a:schemeClr>
          </a:solidFill>
          <a:ln>
            <a:solidFill>
              <a:schemeClr val="bg1">
                <a:lumMod val="50000"/>
              </a:schemeClr>
            </a:solidFill>
          </a:ln>
          <a:effectLst>
            <a:softEdge rad="31750"/>
          </a:effectLst>
        </p:spPr>
        <p:txBody>
          <a:bodyPr wrap="square" rtlCol="0" anchor="ctr" anchorCtr="0">
            <a:noAutofit/>
          </a:bodyPr>
          <a:lstStyle/>
          <a:p>
            <a:pPr algn="ctr"/>
            <a:r>
              <a:rPr lang="ja-JP" altLang="en-US" sz="1000" spc="600" dirty="0">
                <a:solidFill>
                  <a:schemeClr val="tx1">
                    <a:lumMod val="75000"/>
                    <a:lumOff val="25000"/>
                  </a:schemeClr>
                </a:solidFill>
                <a:latin typeface="Meiryo UI" panose="020B0604030504040204" pitchFamily="50" charset="-128"/>
                <a:ea typeface="Meiryo UI" panose="020B0604030504040204" pitchFamily="50" charset="-128"/>
              </a:rPr>
              <a:t>夜間利用促進に向けた環境整備</a:t>
            </a:r>
            <a:endParaRPr kumimoji="1" lang="ja-JP" altLang="en-US" sz="1000" spc="6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70" name="テキスト ボックス 69">
            <a:extLst>
              <a:ext uri="{FF2B5EF4-FFF2-40B4-BE49-F238E27FC236}">
                <a16:creationId xmlns="" xmlns:a16="http://schemas.microsoft.com/office/drawing/2014/main" id="{21D55C68-9911-481A-B060-567923AA1765}"/>
              </a:ext>
            </a:extLst>
          </p:cNvPr>
          <p:cNvSpPr txBox="1"/>
          <p:nvPr/>
        </p:nvSpPr>
        <p:spPr>
          <a:xfrm>
            <a:off x="1831806" y="7355338"/>
            <a:ext cx="11497073" cy="176912"/>
          </a:xfrm>
          <a:prstGeom prst="homePlate">
            <a:avLst/>
          </a:prstGeom>
          <a:solidFill>
            <a:schemeClr val="bg1">
              <a:lumMod val="75000"/>
            </a:schemeClr>
          </a:solidFill>
          <a:ln>
            <a:solidFill>
              <a:schemeClr val="bg1">
                <a:lumMod val="50000"/>
              </a:schemeClr>
            </a:solidFill>
          </a:ln>
          <a:effectLst>
            <a:softEdge rad="31750"/>
          </a:effectLst>
        </p:spPr>
        <p:txBody>
          <a:bodyPr wrap="square" rtlCol="0" anchor="ctr" anchorCtr="0">
            <a:noAutofit/>
          </a:bodyPr>
          <a:lstStyle/>
          <a:p>
            <a:pPr algn="ctr"/>
            <a:r>
              <a:rPr lang="ja-JP" altLang="en-US" sz="1000" spc="600" dirty="0">
                <a:solidFill>
                  <a:schemeClr val="tx1">
                    <a:lumMod val="75000"/>
                    <a:lumOff val="25000"/>
                  </a:schemeClr>
                </a:solidFill>
                <a:latin typeface="Meiryo UI" panose="020B0604030504040204" pitchFamily="50" charset="-128"/>
                <a:ea typeface="Meiryo UI" panose="020B0604030504040204" pitchFamily="50" charset="-128"/>
              </a:rPr>
              <a:t>八軒家浜のさらなる充実</a:t>
            </a:r>
            <a:endParaRPr kumimoji="1" lang="ja-JP" altLang="en-US" sz="1000" spc="6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71" name="テキスト ボックス 70">
            <a:extLst>
              <a:ext uri="{FF2B5EF4-FFF2-40B4-BE49-F238E27FC236}">
                <a16:creationId xmlns="" xmlns:a16="http://schemas.microsoft.com/office/drawing/2014/main" id="{71ADE4A4-4BCF-4CC0-9D54-1DAB9A9FEF9F}"/>
              </a:ext>
            </a:extLst>
          </p:cNvPr>
          <p:cNvSpPr txBox="1"/>
          <p:nvPr/>
        </p:nvSpPr>
        <p:spPr>
          <a:xfrm>
            <a:off x="10466097" y="7643257"/>
            <a:ext cx="2862782" cy="176912"/>
          </a:xfrm>
          <a:prstGeom prst="homePlate">
            <a:avLst/>
          </a:prstGeom>
          <a:solidFill>
            <a:schemeClr val="bg1">
              <a:lumMod val="75000"/>
            </a:schemeClr>
          </a:solidFill>
          <a:ln>
            <a:solidFill>
              <a:schemeClr val="bg1">
                <a:lumMod val="50000"/>
              </a:schemeClr>
            </a:solidFill>
          </a:ln>
          <a:effectLst>
            <a:softEdge rad="31750"/>
          </a:effectLst>
        </p:spPr>
        <p:txBody>
          <a:bodyPr wrap="square" rtlCol="0" anchor="ctr" anchorCtr="0">
            <a:noAutofit/>
          </a:bodyPr>
          <a:lstStyle/>
          <a:p>
            <a:pPr algn="ctr"/>
            <a:r>
              <a:rPr kumimoji="1" lang="ja-JP" altLang="en-US" sz="1000" spc="600" dirty="0">
                <a:solidFill>
                  <a:schemeClr val="tx1">
                    <a:lumMod val="75000"/>
                    <a:lumOff val="25000"/>
                  </a:schemeClr>
                </a:solidFill>
                <a:latin typeface="Meiryo UI" panose="020B0604030504040204" pitchFamily="50" charset="-128"/>
                <a:ea typeface="Meiryo UI" panose="020B0604030504040204" pitchFamily="50" charset="-128"/>
              </a:rPr>
              <a:t>東西軸の活性化</a:t>
            </a:r>
          </a:p>
        </p:txBody>
      </p:sp>
      <p:sp>
        <p:nvSpPr>
          <p:cNvPr id="72" name="テキスト ボックス 71">
            <a:extLst>
              <a:ext uri="{FF2B5EF4-FFF2-40B4-BE49-F238E27FC236}">
                <a16:creationId xmlns="" xmlns:a16="http://schemas.microsoft.com/office/drawing/2014/main" id="{A29832E0-03D1-4A0E-8D27-6619C054D3EF}"/>
              </a:ext>
            </a:extLst>
          </p:cNvPr>
          <p:cNvSpPr txBox="1"/>
          <p:nvPr/>
        </p:nvSpPr>
        <p:spPr>
          <a:xfrm>
            <a:off x="10466097" y="9496662"/>
            <a:ext cx="2862782" cy="176912"/>
          </a:xfrm>
          <a:prstGeom prst="homePlate">
            <a:avLst/>
          </a:prstGeom>
          <a:solidFill>
            <a:schemeClr val="bg1">
              <a:lumMod val="75000"/>
            </a:schemeClr>
          </a:solidFill>
          <a:ln>
            <a:solidFill>
              <a:schemeClr val="bg1">
                <a:lumMod val="50000"/>
              </a:schemeClr>
            </a:solidFill>
          </a:ln>
          <a:effectLst>
            <a:softEdge rad="31750"/>
          </a:effectLst>
        </p:spPr>
        <p:txBody>
          <a:bodyPr wrap="square" rtlCol="0" anchor="ctr" anchorCtr="0">
            <a:noAutofit/>
          </a:bodyPr>
          <a:lstStyle/>
          <a:p>
            <a:pPr algn="ctr"/>
            <a:r>
              <a:rPr kumimoji="1" lang="ja-JP" altLang="en-US" sz="1000" spc="600" dirty="0">
                <a:solidFill>
                  <a:schemeClr val="tx1">
                    <a:lumMod val="75000"/>
                    <a:lumOff val="25000"/>
                  </a:schemeClr>
                </a:solidFill>
                <a:latin typeface="Meiryo UI" panose="020B0604030504040204" pitchFamily="50" charset="-128"/>
                <a:ea typeface="Meiryo UI" panose="020B0604030504040204" pitchFamily="50" charset="-128"/>
              </a:rPr>
              <a:t>中之島</a:t>
            </a:r>
            <a:r>
              <a:rPr kumimoji="1" lang="en-US" altLang="ja-JP" sz="1000" spc="600" dirty="0">
                <a:solidFill>
                  <a:schemeClr val="tx1">
                    <a:lumMod val="75000"/>
                    <a:lumOff val="25000"/>
                  </a:schemeClr>
                </a:solidFill>
                <a:latin typeface="Meiryo UI" panose="020B0604030504040204" pitchFamily="50" charset="-128"/>
                <a:ea typeface="Meiryo UI" panose="020B0604030504040204" pitchFamily="50" charset="-128"/>
              </a:rPr>
              <a:t>GATE</a:t>
            </a:r>
            <a:r>
              <a:rPr kumimoji="1" lang="ja-JP" altLang="en-US" sz="1000" spc="600" dirty="0">
                <a:solidFill>
                  <a:schemeClr val="tx1">
                    <a:lumMod val="75000"/>
                    <a:lumOff val="25000"/>
                  </a:schemeClr>
                </a:solidFill>
                <a:latin typeface="Meiryo UI" panose="020B0604030504040204" pitchFamily="50" charset="-128"/>
                <a:ea typeface="Meiryo UI" panose="020B0604030504040204" pitchFamily="50" charset="-128"/>
              </a:rPr>
              <a:t>の活性化</a:t>
            </a:r>
          </a:p>
        </p:txBody>
      </p:sp>
      <p:grpSp>
        <p:nvGrpSpPr>
          <p:cNvPr id="7" name="グループ化 6">
            <a:extLst>
              <a:ext uri="{FF2B5EF4-FFF2-40B4-BE49-F238E27FC236}">
                <a16:creationId xmlns="" xmlns:a16="http://schemas.microsoft.com/office/drawing/2014/main" id="{E2C0A752-6B93-4B10-8087-C51BECC63518}"/>
              </a:ext>
            </a:extLst>
          </p:cNvPr>
          <p:cNvGrpSpPr/>
          <p:nvPr/>
        </p:nvGrpSpPr>
        <p:grpSpPr>
          <a:xfrm>
            <a:off x="1797259" y="2107701"/>
            <a:ext cx="11549038" cy="874137"/>
            <a:chOff x="1797259" y="2107701"/>
            <a:chExt cx="11549038" cy="874137"/>
          </a:xfrm>
        </p:grpSpPr>
        <p:sp>
          <p:nvSpPr>
            <p:cNvPr id="73" name="平行四辺形 72">
              <a:extLst>
                <a:ext uri="{FF2B5EF4-FFF2-40B4-BE49-F238E27FC236}">
                  <a16:creationId xmlns="" xmlns:a16="http://schemas.microsoft.com/office/drawing/2014/main" id="{C8B149AA-55F9-456E-99F8-95DC8B110E4F}"/>
                </a:ext>
              </a:extLst>
            </p:cNvPr>
            <p:cNvSpPr/>
            <p:nvPr/>
          </p:nvSpPr>
          <p:spPr>
            <a:xfrm rot="16200000" flipV="1">
              <a:off x="7211738" y="-3152724"/>
              <a:ext cx="720079" cy="11549038"/>
            </a:xfrm>
            <a:prstGeom prst="parallelogram">
              <a:avLst/>
            </a:prstGeom>
            <a:solidFill>
              <a:schemeClr val="accent6">
                <a:lumMod val="40000"/>
                <a:lumOff val="60000"/>
              </a:schemeClr>
            </a:solidFill>
            <a:ln>
              <a:solidFill>
                <a:schemeClr val="accent6"/>
              </a:solidFill>
            </a:ln>
            <a:effectLst>
              <a:softEdge rad="31750"/>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tIns="180000" rtlCol="0" anchor="ctr"/>
            <a:lstStyle/>
            <a:p>
              <a:pPr defTabSz="1244600">
                <a:lnSpc>
                  <a:spcPct val="90000"/>
                </a:lnSpc>
                <a:spcBef>
                  <a:spcPct val="0"/>
                </a:spcBef>
                <a:spcAft>
                  <a:spcPts val="300"/>
                </a:spcAft>
              </a:pPr>
              <a:r>
                <a:rPr lang="ja-JP" altLang="en-US" sz="1400" dirty="0">
                  <a:solidFill>
                    <a:schemeClr val="accent6">
                      <a:lumMod val="20000"/>
                      <a:lumOff val="80000"/>
                    </a:schemeClr>
                  </a:solidFill>
                  <a:latin typeface="Meiryo UI" panose="020B0604030504040204" pitchFamily="50" charset="-128"/>
                  <a:ea typeface="Meiryo UI" panose="020B0604030504040204" pitchFamily="50" charset="-128"/>
                </a:rPr>
                <a:t>　　　　　　　　　　　　　　　</a:t>
              </a:r>
              <a:endParaRPr kumimoji="1" lang="ja-JP" altLang="en-US" sz="1400" dirty="0">
                <a:solidFill>
                  <a:schemeClr val="accent6">
                    <a:lumMod val="20000"/>
                    <a:lumOff val="80000"/>
                  </a:schemeClr>
                </a:solidFill>
                <a:latin typeface="Meiryo UI" panose="020B0604030504040204" pitchFamily="50" charset="-128"/>
                <a:ea typeface="Meiryo UI" panose="020B0604030504040204" pitchFamily="50" charset="-128"/>
              </a:endParaRPr>
            </a:p>
          </p:txBody>
        </p:sp>
        <p:sp>
          <p:nvSpPr>
            <p:cNvPr id="74" name="直角三角形 73">
              <a:extLst>
                <a:ext uri="{FF2B5EF4-FFF2-40B4-BE49-F238E27FC236}">
                  <a16:creationId xmlns="" xmlns:a16="http://schemas.microsoft.com/office/drawing/2014/main" id="{B9F5F59B-6759-4A3F-8935-12150E0EB047}"/>
                </a:ext>
              </a:extLst>
            </p:cNvPr>
            <p:cNvSpPr/>
            <p:nvPr/>
          </p:nvSpPr>
          <p:spPr>
            <a:xfrm rot="5400000" flipH="1" flipV="1">
              <a:off x="7213511" y="-3126742"/>
              <a:ext cx="720079" cy="11497075"/>
            </a:xfrm>
            <a:prstGeom prst="rtTriangle">
              <a:avLst/>
            </a:prstGeom>
            <a:solidFill>
              <a:schemeClr val="accent6">
                <a:lumMod val="40000"/>
                <a:lumOff val="60000"/>
              </a:schemeClr>
            </a:solidFill>
            <a:ln>
              <a:solidFill>
                <a:schemeClr val="accent6"/>
              </a:solidFill>
            </a:ln>
            <a:effectLst>
              <a:softEdge rad="31750"/>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tIns="180000" rtlCol="0" anchor="ctr"/>
            <a:lstStyle/>
            <a:p>
              <a:pPr defTabSz="1244600">
                <a:lnSpc>
                  <a:spcPct val="90000"/>
                </a:lnSpc>
                <a:spcBef>
                  <a:spcPct val="0"/>
                </a:spcBef>
                <a:spcAft>
                  <a:spcPts val="300"/>
                </a:spcAft>
              </a:pPr>
              <a:r>
                <a:rPr lang="ja-JP" altLang="en-US" sz="1400" dirty="0">
                  <a:solidFill>
                    <a:schemeClr val="accent6">
                      <a:lumMod val="20000"/>
                      <a:lumOff val="80000"/>
                    </a:schemeClr>
                  </a:solidFill>
                  <a:latin typeface="Meiryo UI" panose="020B0604030504040204" pitchFamily="50" charset="-128"/>
                  <a:ea typeface="Meiryo UI" panose="020B0604030504040204" pitchFamily="50" charset="-128"/>
                </a:rPr>
                <a:t>　　　　　　　　　　　　　　　</a:t>
              </a:r>
              <a:endParaRPr kumimoji="1" lang="ja-JP" altLang="en-US" sz="1400" dirty="0">
                <a:solidFill>
                  <a:schemeClr val="accent6">
                    <a:lumMod val="20000"/>
                    <a:lumOff val="80000"/>
                  </a:schemeClr>
                </a:solidFill>
                <a:latin typeface="Meiryo UI" panose="020B0604030504040204" pitchFamily="50" charset="-128"/>
                <a:ea typeface="Meiryo UI" panose="020B0604030504040204" pitchFamily="50" charset="-128"/>
              </a:endParaRPr>
            </a:p>
          </p:txBody>
        </p:sp>
        <p:sp>
          <p:nvSpPr>
            <p:cNvPr id="75" name="直角三角形 74">
              <a:extLst>
                <a:ext uri="{FF2B5EF4-FFF2-40B4-BE49-F238E27FC236}">
                  <a16:creationId xmlns="" xmlns:a16="http://schemas.microsoft.com/office/drawing/2014/main" id="{9AF206E6-3337-4F56-B842-9E7FFABB839E}"/>
                </a:ext>
              </a:extLst>
            </p:cNvPr>
            <p:cNvSpPr/>
            <p:nvPr/>
          </p:nvSpPr>
          <p:spPr>
            <a:xfrm>
              <a:off x="1825015" y="2604437"/>
              <a:ext cx="5409495" cy="377401"/>
            </a:xfrm>
            <a:prstGeom prst="rtTriangle">
              <a:avLst/>
            </a:prstGeom>
            <a:pattFill prst="wdUpDiag">
              <a:fgClr>
                <a:schemeClr val="accent5">
                  <a:lumMod val="40000"/>
                  <a:lumOff val="60000"/>
                </a:schemeClr>
              </a:fgClr>
              <a:bgClr>
                <a:schemeClr val="bg1"/>
              </a:bgClr>
            </a:pattFill>
            <a:ln w="19050" cmpd="sng">
              <a:solidFill>
                <a:schemeClr val="accent5"/>
              </a:solidFill>
            </a:ln>
            <a:effectLst>
              <a:outerShdw blurRad="40000" dist="23000" dir="5400000" rotWithShape="0">
                <a:srgbClr val="000000">
                  <a:alpha val="35000"/>
                </a:srgbClr>
              </a:outerShdw>
              <a:softEdge rad="63500"/>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tIns="180000" rtlCol="0" anchor="ctr"/>
            <a:lstStyle/>
            <a:p>
              <a:pPr marL="0" marR="0" indent="0" algn="l" defTabSz="1244600" rtl="0" eaLnBrk="1" fontAlgn="auto" latinLnBrk="0" hangingPunct="1">
                <a:lnSpc>
                  <a:spcPct val="90000"/>
                </a:lnSpc>
                <a:spcBef>
                  <a:spcPct val="0"/>
                </a:spcBef>
                <a:spcAft>
                  <a:spcPts val="300"/>
                </a:spcAft>
                <a:buClrTx/>
                <a:buSzTx/>
                <a:buFontTx/>
                <a:buNone/>
                <a:tabLst/>
              </a:pPr>
              <a:endParaRPr kumimoji="1" lang="ja-JP" altLang="en-US" sz="1200" b="1" noProof="0" dirty="0">
                <a:solidFill>
                  <a:prstClr val="white"/>
                </a:solidFill>
                <a:latin typeface="Calibri"/>
                <a:ea typeface="ＭＳ Ｐゴシック" panose="020B0600070205080204" pitchFamily="50" charset="-128"/>
              </a:endParaRPr>
            </a:p>
          </p:txBody>
        </p:sp>
        <p:sp>
          <p:nvSpPr>
            <p:cNvPr id="78" name="直角三角形 77">
              <a:extLst>
                <a:ext uri="{FF2B5EF4-FFF2-40B4-BE49-F238E27FC236}">
                  <a16:creationId xmlns="" xmlns:a16="http://schemas.microsoft.com/office/drawing/2014/main" id="{2D92400A-D89A-45E9-B994-E03D130E2AD3}"/>
                </a:ext>
              </a:extLst>
            </p:cNvPr>
            <p:cNvSpPr/>
            <p:nvPr/>
          </p:nvSpPr>
          <p:spPr>
            <a:xfrm flipH="1">
              <a:off x="2061087" y="2107701"/>
              <a:ext cx="11262778" cy="316775"/>
            </a:xfrm>
            <a:prstGeom prst="rtTriangle">
              <a:avLst/>
            </a:prstGeom>
            <a:solidFill>
              <a:schemeClr val="tx2"/>
            </a:solidFill>
            <a:effectLst>
              <a:outerShdw blurRad="40000" dist="23000" dir="5400000" rotWithShape="0">
                <a:srgbClr val="000000">
                  <a:alpha val="35000"/>
                </a:srgbClr>
              </a:outerShdw>
              <a:softEdge rad="12700"/>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tIns="180000" rtlCol="0" anchor="ctr"/>
            <a:lstStyle/>
            <a:p>
              <a:pPr marL="0" marR="0" indent="0" algn="l" defTabSz="1244600" rtl="0" eaLnBrk="1" fontAlgn="auto" latinLnBrk="0" hangingPunct="1">
                <a:lnSpc>
                  <a:spcPct val="90000"/>
                </a:lnSpc>
                <a:spcBef>
                  <a:spcPct val="0"/>
                </a:spcBef>
                <a:spcAft>
                  <a:spcPts val="300"/>
                </a:spcAft>
                <a:buClrTx/>
                <a:buSzTx/>
                <a:buFontTx/>
                <a:buNone/>
                <a:tabLst/>
              </a:pPr>
              <a:endParaRPr kumimoji="1" lang="ja-JP" altLang="en-US" sz="1200" b="1" noProof="0" dirty="0">
                <a:solidFill>
                  <a:prstClr val="white"/>
                </a:solidFill>
                <a:latin typeface="Calibri"/>
                <a:ea typeface="ＭＳ Ｐゴシック" panose="020B0600070205080204" pitchFamily="50" charset="-128"/>
              </a:endParaRPr>
            </a:p>
          </p:txBody>
        </p:sp>
        <p:sp>
          <p:nvSpPr>
            <p:cNvPr id="79" name="テキスト ボックス 78">
              <a:extLst>
                <a:ext uri="{FF2B5EF4-FFF2-40B4-BE49-F238E27FC236}">
                  <a16:creationId xmlns="" xmlns:a16="http://schemas.microsoft.com/office/drawing/2014/main" id="{42C9B9FA-0C9B-41DB-B765-B614BFE105E4}"/>
                </a:ext>
              </a:extLst>
            </p:cNvPr>
            <p:cNvSpPr txBox="1"/>
            <p:nvPr/>
          </p:nvSpPr>
          <p:spPr>
            <a:xfrm>
              <a:off x="2132270" y="2663048"/>
              <a:ext cx="2069009" cy="307777"/>
            </a:xfrm>
            <a:prstGeom prst="rect">
              <a:avLst/>
            </a:prstGeom>
            <a:noFill/>
          </p:spPr>
          <p:txBody>
            <a:bodyPr wrap="square" rtlCol="0">
              <a:spAutoFit/>
            </a:bodyPr>
            <a:lstStyle/>
            <a:p>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にぎわい・舟運復活</a:t>
              </a:r>
              <a:endParaRPr kumimoji="1" lang="ja-JP" altLang="en-US" sz="14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80" name="テキスト ボックス 79">
              <a:extLst>
                <a:ext uri="{FF2B5EF4-FFF2-40B4-BE49-F238E27FC236}">
                  <a16:creationId xmlns="" xmlns:a16="http://schemas.microsoft.com/office/drawing/2014/main" id="{6A795265-A71F-48E1-87DD-5FB52AF9F11F}"/>
                </a:ext>
              </a:extLst>
            </p:cNvPr>
            <p:cNvSpPr txBox="1"/>
            <p:nvPr/>
          </p:nvSpPr>
          <p:spPr>
            <a:xfrm>
              <a:off x="10866308" y="2182683"/>
              <a:ext cx="2191955" cy="307777"/>
            </a:xfrm>
            <a:prstGeom prst="rect">
              <a:avLst/>
            </a:prstGeom>
            <a:noFill/>
          </p:spPr>
          <p:txBody>
            <a:bodyPr wrap="square" rtlCol="0">
              <a:spAutoFit/>
            </a:bodyPr>
            <a:lstStyle/>
            <a:p>
              <a:r>
                <a:rPr lang="ja-JP" altLang="en-US" sz="1400" dirty="0">
                  <a:solidFill>
                    <a:schemeClr val="bg1"/>
                  </a:solidFill>
                  <a:latin typeface="Meiryo UI" panose="020B0604030504040204" pitchFamily="50" charset="-128"/>
                  <a:ea typeface="Meiryo UI" panose="020B0604030504040204" pitchFamily="50" charset="-128"/>
                </a:rPr>
                <a:t>新たな魅力づくり</a:t>
              </a:r>
              <a:endParaRPr kumimoji="1" lang="ja-JP" altLang="en-US" sz="1400" dirty="0">
                <a:solidFill>
                  <a:schemeClr val="bg1"/>
                </a:solidFill>
                <a:latin typeface="Meiryo UI" panose="020B0604030504040204" pitchFamily="50" charset="-128"/>
                <a:ea typeface="Meiryo UI" panose="020B0604030504040204" pitchFamily="50" charset="-128"/>
              </a:endParaRPr>
            </a:p>
          </p:txBody>
        </p:sp>
        <p:sp>
          <p:nvSpPr>
            <p:cNvPr id="81" name="テキスト ボックス 80">
              <a:extLst>
                <a:ext uri="{FF2B5EF4-FFF2-40B4-BE49-F238E27FC236}">
                  <a16:creationId xmlns="" xmlns:a16="http://schemas.microsoft.com/office/drawing/2014/main" id="{71B5FF51-4C6C-437C-A235-BC2C5DB5B1DF}"/>
                </a:ext>
              </a:extLst>
            </p:cNvPr>
            <p:cNvSpPr txBox="1"/>
            <p:nvPr/>
          </p:nvSpPr>
          <p:spPr>
            <a:xfrm>
              <a:off x="5885659" y="2569482"/>
              <a:ext cx="2843384" cy="307777"/>
            </a:xfrm>
            <a:prstGeom prst="rect">
              <a:avLst/>
            </a:prstGeom>
            <a:noFill/>
          </p:spPr>
          <p:txBody>
            <a:bodyPr wrap="square">
              <a:spAutoFit/>
            </a:bodyPr>
            <a:lstStyle/>
            <a:p>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rPr>
                <a:t>恒久的なにぎわい創出・基盤整備</a:t>
              </a:r>
              <a:endParaRPr lang="ja-JP" altLang="en-US" sz="1400" dirty="0">
                <a:solidFill>
                  <a:schemeClr val="tx1">
                    <a:lumMod val="75000"/>
                    <a:lumOff val="25000"/>
                  </a:schemeClr>
                </a:solidFill>
              </a:endParaRPr>
            </a:p>
          </p:txBody>
        </p:sp>
      </p:grpSp>
      <p:sp>
        <p:nvSpPr>
          <p:cNvPr id="47" name="テキスト ボックス 46">
            <a:extLst>
              <a:ext uri="{FF2B5EF4-FFF2-40B4-BE49-F238E27FC236}">
                <a16:creationId xmlns="" xmlns:a16="http://schemas.microsoft.com/office/drawing/2014/main" id="{3284F980-8B9C-4E37-B763-8612B3E66DEA}"/>
              </a:ext>
            </a:extLst>
          </p:cNvPr>
          <p:cNvSpPr txBox="1"/>
          <p:nvPr/>
        </p:nvSpPr>
        <p:spPr>
          <a:xfrm>
            <a:off x="8279755" y="4351823"/>
            <a:ext cx="2160240" cy="201995"/>
          </a:xfrm>
          <a:prstGeom prst="homePlate">
            <a:avLst/>
          </a:prstGeom>
          <a:solidFill>
            <a:schemeClr val="tx2"/>
          </a:solidFill>
          <a:ln>
            <a:solidFill>
              <a:schemeClr val="accent1"/>
            </a:solidFill>
          </a:ln>
          <a:effectLst>
            <a:softEdge rad="31750"/>
          </a:effectLst>
        </p:spPr>
        <p:txBody>
          <a:bodyPr wrap="square" rtlCol="0" anchor="ctr" anchorCtr="0">
            <a:noAutofit/>
          </a:bodyPr>
          <a:lstStyle/>
          <a:p>
            <a:pPr algn="ctr"/>
            <a:r>
              <a:rPr lang="ja-JP" altLang="en-US" sz="1000" dirty="0">
                <a:solidFill>
                  <a:schemeClr val="bg1"/>
                </a:solidFill>
                <a:latin typeface="Meiryo UI" panose="020B0604030504040204" pitchFamily="50" charset="-128"/>
                <a:ea typeface="Meiryo UI" panose="020B0604030504040204" pitchFamily="50" charset="-128"/>
              </a:rPr>
              <a:t>■</a:t>
            </a:r>
            <a:r>
              <a:rPr lang="en-US" altLang="ja-JP" sz="1000" dirty="0" err="1">
                <a:solidFill>
                  <a:schemeClr val="bg1"/>
                </a:solidFill>
                <a:latin typeface="Meiryo UI" panose="020B0604030504040204" pitchFamily="50" charset="-128"/>
                <a:ea typeface="Meiryo UI" panose="020B0604030504040204" pitchFamily="50" charset="-128"/>
              </a:rPr>
              <a:t>MaaS</a:t>
            </a:r>
            <a:r>
              <a:rPr lang="ja-JP" altLang="en-US" sz="1000" dirty="0">
                <a:solidFill>
                  <a:schemeClr val="bg1"/>
                </a:solidFill>
                <a:latin typeface="Meiryo UI" panose="020B0604030504040204" pitchFamily="50" charset="-128"/>
                <a:ea typeface="Meiryo UI" panose="020B0604030504040204" pitchFamily="50" charset="-128"/>
              </a:rPr>
              <a:t>導入社会実験</a:t>
            </a:r>
            <a:endParaRPr kumimoji="1" lang="ja-JP" altLang="en-US" sz="1000" dirty="0">
              <a:solidFill>
                <a:schemeClr val="bg1"/>
              </a:solidFill>
              <a:latin typeface="Meiryo UI" panose="020B0604030504040204" pitchFamily="50" charset="-128"/>
              <a:ea typeface="Meiryo UI" panose="020B0604030504040204" pitchFamily="50" charset="-128"/>
            </a:endParaRPr>
          </a:p>
        </p:txBody>
      </p:sp>
      <p:sp>
        <p:nvSpPr>
          <p:cNvPr id="49" name="テキスト ボックス 48">
            <a:extLst>
              <a:ext uri="{FF2B5EF4-FFF2-40B4-BE49-F238E27FC236}">
                <a16:creationId xmlns="" xmlns:a16="http://schemas.microsoft.com/office/drawing/2014/main" id="{5C7FB9E2-B35C-490D-A95C-7B91D433E3FD}"/>
              </a:ext>
            </a:extLst>
          </p:cNvPr>
          <p:cNvSpPr txBox="1"/>
          <p:nvPr/>
        </p:nvSpPr>
        <p:spPr>
          <a:xfrm>
            <a:off x="10421527" y="4355030"/>
            <a:ext cx="2863713" cy="204450"/>
          </a:xfrm>
          <a:prstGeom prst="homePlate">
            <a:avLst/>
          </a:prstGeom>
          <a:solidFill>
            <a:schemeClr val="tx2"/>
          </a:solidFill>
          <a:ln>
            <a:solidFill>
              <a:schemeClr val="accent1"/>
            </a:solidFill>
          </a:ln>
          <a:effectLst>
            <a:softEdge rad="31750"/>
          </a:effectLst>
        </p:spPr>
        <p:txBody>
          <a:bodyPr wrap="square" rtlCol="0" anchor="ctr" anchorCtr="0">
            <a:noAutofit/>
          </a:bodyPr>
          <a:lstStyle/>
          <a:p>
            <a:pPr algn="ctr"/>
            <a:r>
              <a:rPr lang="ja-JP" altLang="en-US" sz="1000" dirty="0">
                <a:solidFill>
                  <a:schemeClr val="bg1"/>
                </a:solidFill>
                <a:latin typeface="Meiryo UI" panose="020B0604030504040204" pitchFamily="50" charset="-128"/>
                <a:ea typeface="Meiryo UI" panose="020B0604030504040204" pitchFamily="50" charset="-128"/>
              </a:rPr>
              <a:t>■</a:t>
            </a:r>
            <a:r>
              <a:rPr lang="en-US" altLang="ja-JP" sz="1000" dirty="0" err="1">
                <a:solidFill>
                  <a:schemeClr val="bg1"/>
                </a:solidFill>
                <a:latin typeface="Meiryo UI" panose="020B0604030504040204" pitchFamily="50" charset="-128"/>
                <a:ea typeface="Meiryo UI" panose="020B0604030504040204" pitchFamily="50" charset="-128"/>
              </a:rPr>
              <a:t>MaaS</a:t>
            </a:r>
            <a:r>
              <a:rPr lang="ja-JP" altLang="en-US" sz="1000" dirty="0">
                <a:solidFill>
                  <a:schemeClr val="bg1"/>
                </a:solidFill>
                <a:latin typeface="Meiryo UI" panose="020B0604030504040204" pitchFamily="50" charset="-128"/>
                <a:ea typeface="Meiryo UI" panose="020B0604030504040204" pitchFamily="50" charset="-128"/>
              </a:rPr>
              <a:t>本格運用</a:t>
            </a:r>
            <a:endParaRPr kumimoji="1" lang="ja-JP" altLang="en-US" sz="1000" dirty="0">
              <a:solidFill>
                <a:schemeClr val="bg1"/>
              </a:solidFill>
              <a:latin typeface="Meiryo UI" panose="020B0604030504040204" pitchFamily="50" charset="-128"/>
              <a:ea typeface="Meiryo UI" panose="020B0604030504040204" pitchFamily="50" charset="-128"/>
            </a:endParaRPr>
          </a:p>
        </p:txBody>
      </p:sp>
      <p:sp>
        <p:nvSpPr>
          <p:cNvPr id="50" name="テキスト ボックス 49">
            <a:extLst>
              <a:ext uri="{FF2B5EF4-FFF2-40B4-BE49-F238E27FC236}">
                <a16:creationId xmlns="" xmlns:a16="http://schemas.microsoft.com/office/drawing/2014/main" id="{D40B33C6-165D-43E7-ADC9-236C2295F2F5}"/>
              </a:ext>
            </a:extLst>
          </p:cNvPr>
          <p:cNvSpPr txBox="1"/>
          <p:nvPr/>
        </p:nvSpPr>
        <p:spPr>
          <a:xfrm>
            <a:off x="2951163" y="3695634"/>
            <a:ext cx="5328592" cy="204450"/>
          </a:xfrm>
          <a:prstGeom prst="homePlate">
            <a:avLst/>
          </a:prstGeom>
          <a:solidFill>
            <a:schemeClr val="tx2"/>
          </a:solidFill>
          <a:ln>
            <a:solidFill>
              <a:schemeClr val="accent1"/>
            </a:solidFill>
          </a:ln>
          <a:effectLst>
            <a:softEdge rad="31750"/>
          </a:effectLst>
        </p:spPr>
        <p:txBody>
          <a:bodyPr wrap="square" rtlCol="0" anchor="ctr" anchorCtr="0">
            <a:noAutofit/>
          </a:bodyPr>
          <a:lstStyle/>
          <a:p>
            <a:pPr algn="r"/>
            <a:r>
              <a:rPr lang="ja-JP" altLang="en-US" sz="1000" dirty="0">
                <a:solidFill>
                  <a:schemeClr val="bg1"/>
                </a:solidFill>
                <a:latin typeface="Meiryo UI" panose="020B0604030504040204" pitchFamily="50" charset="-128"/>
                <a:ea typeface="Meiryo UI" panose="020B0604030504040204" pitchFamily="50" charset="-128"/>
              </a:rPr>
              <a:t>■新たな航路開発検討（社会実験等）</a:t>
            </a:r>
            <a:endParaRPr kumimoji="1" lang="ja-JP" altLang="en-US" sz="1000" dirty="0">
              <a:solidFill>
                <a:schemeClr val="bg1"/>
              </a:solidFill>
              <a:latin typeface="Meiryo UI" panose="020B0604030504040204" pitchFamily="50" charset="-128"/>
              <a:ea typeface="Meiryo UI" panose="020B0604030504040204" pitchFamily="50" charset="-128"/>
            </a:endParaRPr>
          </a:p>
        </p:txBody>
      </p:sp>
      <p:sp>
        <p:nvSpPr>
          <p:cNvPr id="51" name="テキスト ボックス 50">
            <a:extLst>
              <a:ext uri="{FF2B5EF4-FFF2-40B4-BE49-F238E27FC236}">
                <a16:creationId xmlns="" xmlns:a16="http://schemas.microsoft.com/office/drawing/2014/main" id="{6DA9CD44-8074-4254-BE23-192C4B9145BD}"/>
              </a:ext>
            </a:extLst>
          </p:cNvPr>
          <p:cNvSpPr txBox="1"/>
          <p:nvPr/>
        </p:nvSpPr>
        <p:spPr>
          <a:xfrm>
            <a:off x="8279755" y="3698089"/>
            <a:ext cx="2160240" cy="201995"/>
          </a:xfrm>
          <a:prstGeom prst="homePlate">
            <a:avLst/>
          </a:prstGeom>
          <a:solidFill>
            <a:schemeClr val="tx2"/>
          </a:solidFill>
          <a:ln>
            <a:solidFill>
              <a:schemeClr val="accent1"/>
            </a:solidFill>
          </a:ln>
          <a:effectLst>
            <a:softEdge rad="31750"/>
          </a:effectLst>
        </p:spPr>
        <p:txBody>
          <a:bodyPr wrap="square" rtlCol="0" anchor="ctr" anchorCtr="0">
            <a:noAutofit/>
          </a:bodyPr>
          <a:lstStyle/>
          <a:p>
            <a:pPr algn="ctr"/>
            <a:r>
              <a:rPr lang="ja-JP" altLang="en-US" sz="1000" dirty="0">
                <a:solidFill>
                  <a:schemeClr val="bg1"/>
                </a:solidFill>
                <a:latin typeface="Meiryo UI" panose="020B0604030504040204" pitchFamily="50" charset="-128"/>
                <a:ea typeface="Meiryo UI" panose="020B0604030504040204" pitchFamily="50" charset="-128"/>
              </a:rPr>
              <a:t>■新航路運用開始</a:t>
            </a:r>
            <a:endParaRPr kumimoji="1" lang="ja-JP" altLang="en-US" sz="1000" dirty="0">
              <a:solidFill>
                <a:schemeClr val="bg1"/>
              </a:solidFill>
              <a:latin typeface="Meiryo UI" panose="020B0604030504040204" pitchFamily="50" charset="-128"/>
              <a:ea typeface="Meiryo UI" panose="020B0604030504040204" pitchFamily="50" charset="-128"/>
            </a:endParaRPr>
          </a:p>
        </p:txBody>
      </p:sp>
      <p:sp>
        <p:nvSpPr>
          <p:cNvPr id="53" name="テキスト ボックス 52">
            <a:extLst>
              <a:ext uri="{FF2B5EF4-FFF2-40B4-BE49-F238E27FC236}">
                <a16:creationId xmlns="" xmlns:a16="http://schemas.microsoft.com/office/drawing/2014/main" id="{E4EDC0FB-2776-4E38-8921-4200002A3F79}"/>
              </a:ext>
            </a:extLst>
          </p:cNvPr>
          <p:cNvSpPr txBox="1"/>
          <p:nvPr/>
        </p:nvSpPr>
        <p:spPr>
          <a:xfrm>
            <a:off x="10421527" y="3701296"/>
            <a:ext cx="2863713" cy="204450"/>
          </a:xfrm>
          <a:prstGeom prst="homePlate">
            <a:avLst/>
          </a:prstGeom>
          <a:solidFill>
            <a:schemeClr val="tx2"/>
          </a:solidFill>
          <a:ln>
            <a:solidFill>
              <a:schemeClr val="accent1"/>
            </a:solidFill>
          </a:ln>
          <a:effectLst>
            <a:softEdge rad="31750"/>
          </a:effectLst>
        </p:spPr>
        <p:txBody>
          <a:bodyPr wrap="square" rtlCol="0" anchor="ctr" anchorCtr="0">
            <a:noAutofit/>
          </a:bodyPr>
          <a:lstStyle/>
          <a:p>
            <a:pPr algn="ctr"/>
            <a:r>
              <a:rPr lang="ja-JP" altLang="en-US" sz="1000" dirty="0">
                <a:solidFill>
                  <a:schemeClr val="bg1"/>
                </a:solidFill>
                <a:latin typeface="Meiryo UI" panose="020B0604030504040204" pitchFamily="50" charset="-128"/>
                <a:ea typeface="Meiryo UI" panose="020B0604030504040204" pitchFamily="50" charset="-128"/>
              </a:rPr>
              <a:t>■大阪･関西万博と</a:t>
            </a:r>
            <a:r>
              <a:rPr lang="ja-JP" altLang="en-US" sz="1000">
                <a:solidFill>
                  <a:schemeClr val="bg1"/>
                </a:solidFill>
                <a:latin typeface="Meiryo UI" panose="020B0604030504040204" pitchFamily="50" charset="-128"/>
                <a:ea typeface="Meiryo UI" panose="020B0604030504040204" pitchFamily="50" charset="-128"/>
              </a:rPr>
              <a:t>の連携</a:t>
            </a:r>
            <a:endParaRPr kumimoji="1" lang="ja-JP" altLang="en-US" sz="1000" dirty="0">
              <a:solidFill>
                <a:schemeClr val="bg1"/>
              </a:solidFill>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 xmlns:a16="http://schemas.microsoft.com/office/drawing/2014/main" id="{80FBB924-5101-4839-B497-CFFC85FDC07F}"/>
              </a:ext>
            </a:extLst>
          </p:cNvPr>
          <p:cNvSpPr txBox="1"/>
          <p:nvPr/>
        </p:nvSpPr>
        <p:spPr>
          <a:xfrm>
            <a:off x="1834110" y="3623559"/>
            <a:ext cx="3781348" cy="159402"/>
          </a:xfrm>
          <a:prstGeom prst="homePlate">
            <a:avLst/>
          </a:prstGeom>
          <a:pattFill prst="wdUpDiag">
            <a:fgClr>
              <a:schemeClr val="accent5">
                <a:lumMod val="40000"/>
                <a:lumOff val="60000"/>
              </a:schemeClr>
            </a:fgClr>
            <a:bgClr>
              <a:schemeClr val="bg1"/>
            </a:bgClr>
          </a:pattFill>
          <a:ln w="19050" cmpd="sng">
            <a:solidFill>
              <a:schemeClr val="accent5"/>
            </a:solidFill>
          </a:ln>
          <a:effectLst>
            <a:softEdge rad="12700"/>
          </a:effectLst>
        </p:spPr>
        <p:txBody>
          <a:bodyPr wrap="square" rtlCol="0" anchor="ctr" anchorCtr="0">
            <a:noAutofit/>
          </a:bodyPr>
          <a:lstStyle/>
          <a:p>
            <a:pPr algn="ctr"/>
            <a:r>
              <a:rPr lang="ja-JP" altLang="en-US" sz="1000" dirty="0">
                <a:solidFill>
                  <a:schemeClr val="tx1">
                    <a:lumMod val="75000"/>
                    <a:lumOff val="25000"/>
                  </a:schemeClr>
                </a:solidFill>
                <a:latin typeface="Meiryo UI" panose="020B0604030504040204" pitchFamily="50" charset="-128"/>
                <a:ea typeface="Meiryo UI" panose="020B0604030504040204" pitchFamily="50" charset="-128"/>
              </a:rPr>
              <a:t>■舟運復活刺激策（シンボル空間創出等）</a:t>
            </a:r>
            <a:endParaRPr kumimoji="1" lang="ja-JP" altLang="en-US" sz="10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55" name="テキスト ボックス 54">
            <a:extLst>
              <a:ext uri="{FF2B5EF4-FFF2-40B4-BE49-F238E27FC236}">
                <a16:creationId xmlns="" xmlns:a16="http://schemas.microsoft.com/office/drawing/2014/main" id="{0E7A3A18-66EF-4737-BBD3-CF4964BE3AF2}"/>
              </a:ext>
            </a:extLst>
          </p:cNvPr>
          <p:cNvSpPr txBox="1"/>
          <p:nvPr/>
        </p:nvSpPr>
        <p:spPr>
          <a:xfrm>
            <a:off x="8279755" y="5592484"/>
            <a:ext cx="5005485" cy="185469"/>
          </a:xfrm>
          <a:prstGeom prst="homePlate">
            <a:avLst/>
          </a:prstGeom>
          <a:solidFill>
            <a:schemeClr val="tx2"/>
          </a:solidFill>
          <a:ln>
            <a:solidFill>
              <a:schemeClr val="accent1"/>
            </a:solidFill>
          </a:ln>
          <a:effectLst>
            <a:softEdge rad="31750"/>
          </a:effectLst>
        </p:spPr>
        <p:txBody>
          <a:bodyPr wrap="square" rtlCol="0" anchor="ctr" anchorCtr="0">
            <a:noAutofit/>
          </a:bodyPr>
          <a:lstStyle/>
          <a:p>
            <a:pPr algn="ctr"/>
            <a:r>
              <a:rPr lang="ja-JP" altLang="en-US" sz="1000" dirty="0">
                <a:solidFill>
                  <a:schemeClr val="bg1"/>
                </a:solidFill>
                <a:latin typeface="Meiryo UI" panose="020B0604030504040204" pitchFamily="50" charset="-128"/>
                <a:ea typeface="Meiryo UI" panose="020B0604030504040204" pitchFamily="50" charset="-128"/>
              </a:rPr>
              <a:t>■</a:t>
            </a:r>
            <a:r>
              <a:rPr kumimoji="1" lang="ja-JP" altLang="en-US" sz="1000" dirty="0">
                <a:solidFill>
                  <a:schemeClr val="bg1"/>
                </a:solidFill>
                <a:latin typeface="Meiryo UI" panose="020B0604030504040204" pitchFamily="50" charset="-128"/>
                <a:ea typeface="Meiryo UI" panose="020B0604030504040204" pitchFamily="50" charset="-128"/>
              </a:rPr>
              <a:t>水都大阪のさらなる発展的</a:t>
            </a:r>
            <a:r>
              <a:rPr kumimoji="1" lang="en-US" altLang="ja-JP" sz="1000" dirty="0">
                <a:solidFill>
                  <a:schemeClr val="bg1"/>
                </a:solidFill>
                <a:latin typeface="Meiryo UI" panose="020B0604030504040204" pitchFamily="50" charset="-128"/>
                <a:ea typeface="Meiryo UI" panose="020B0604030504040204" pitchFamily="50" charset="-128"/>
              </a:rPr>
              <a:t>PR</a:t>
            </a:r>
            <a:r>
              <a:rPr kumimoji="1" lang="ja-JP" altLang="en-US" sz="1000" dirty="0">
                <a:solidFill>
                  <a:schemeClr val="bg1"/>
                </a:solidFill>
                <a:latin typeface="Meiryo UI" panose="020B0604030504040204" pitchFamily="50" charset="-128"/>
                <a:ea typeface="Meiryo UI" panose="020B0604030504040204" pitchFamily="50" charset="-128"/>
              </a:rPr>
              <a:t>（＋インバウンド）</a:t>
            </a:r>
          </a:p>
        </p:txBody>
      </p:sp>
      <p:sp>
        <p:nvSpPr>
          <p:cNvPr id="57" name="テキスト ボックス 56">
            <a:extLst>
              <a:ext uri="{FF2B5EF4-FFF2-40B4-BE49-F238E27FC236}">
                <a16:creationId xmlns="" xmlns:a16="http://schemas.microsoft.com/office/drawing/2014/main" id="{C0351BB2-876A-4A3D-BE01-89430D9C73A0}"/>
              </a:ext>
            </a:extLst>
          </p:cNvPr>
          <p:cNvSpPr txBox="1"/>
          <p:nvPr/>
        </p:nvSpPr>
        <p:spPr>
          <a:xfrm>
            <a:off x="1834110" y="5493608"/>
            <a:ext cx="2124000" cy="207210"/>
          </a:xfrm>
          <a:prstGeom prst="homePlate">
            <a:avLst/>
          </a:prstGeom>
          <a:pattFill prst="wdUpDiag">
            <a:fgClr>
              <a:schemeClr val="accent5">
                <a:lumMod val="40000"/>
                <a:lumOff val="60000"/>
              </a:schemeClr>
            </a:fgClr>
            <a:bgClr>
              <a:schemeClr val="bg1"/>
            </a:bgClr>
          </a:pattFill>
          <a:ln w="19050" cmpd="sng">
            <a:solidFill>
              <a:schemeClr val="accent5"/>
            </a:solidFill>
          </a:ln>
          <a:effectLst>
            <a:softEdge rad="12700"/>
          </a:effectLst>
        </p:spPr>
        <p:txBody>
          <a:bodyPr wrap="square" rtlCol="0" anchor="ctr" anchorCtr="0">
            <a:noAutofit/>
          </a:bodyPr>
          <a:lstStyle/>
          <a:p>
            <a:pPr algn="ctr"/>
            <a:r>
              <a:rPr lang="ja-JP" altLang="en-US" sz="1000" dirty="0">
                <a:solidFill>
                  <a:schemeClr val="tx1">
                    <a:lumMod val="75000"/>
                    <a:lumOff val="25000"/>
                  </a:schemeClr>
                </a:solidFill>
                <a:latin typeface="Meiryo UI" panose="020B0604030504040204" pitchFamily="50" charset="-128"/>
                <a:ea typeface="Meiryo UI" panose="020B0604030504040204" pitchFamily="50" charset="-128"/>
              </a:rPr>
              <a:t>■水都大阪の</a:t>
            </a:r>
            <a:r>
              <a:rPr lang="en-US" altLang="ja-JP" sz="1000" dirty="0">
                <a:solidFill>
                  <a:schemeClr val="tx1">
                    <a:lumMod val="75000"/>
                    <a:lumOff val="25000"/>
                  </a:schemeClr>
                </a:solidFill>
                <a:latin typeface="Meiryo UI" panose="020B0604030504040204" pitchFamily="50" charset="-128"/>
                <a:ea typeface="Meiryo UI" panose="020B0604030504040204" pitchFamily="50" charset="-128"/>
              </a:rPr>
              <a:t>PR</a:t>
            </a:r>
            <a:r>
              <a:rPr lang="ja-JP" altLang="en-US" sz="1000" dirty="0">
                <a:solidFill>
                  <a:schemeClr val="tx1">
                    <a:lumMod val="75000"/>
                    <a:lumOff val="25000"/>
                  </a:schemeClr>
                </a:solidFill>
                <a:latin typeface="Meiryo UI" panose="020B0604030504040204" pitchFamily="50" charset="-128"/>
                <a:ea typeface="Meiryo UI" panose="020B0604030504040204" pitchFamily="50" charset="-128"/>
              </a:rPr>
              <a:t>（大阪圏周辺）</a:t>
            </a:r>
            <a:endParaRPr kumimoji="1" lang="ja-JP" altLang="en-US" sz="1000"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59" name="テキスト ボックス 58">
            <a:extLst>
              <a:ext uri="{FF2B5EF4-FFF2-40B4-BE49-F238E27FC236}">
                <a16:creationId xmlns="" xmlns:a16="http://schemas.microsoft.com/office/drawing/2014/main" id="{62FF18B5-AEDB-490C-97D8-F22C156CEAF5}"/>
              </a:ext>
            </a:extLst>
          </p:cNvPr>
          <p:cNvSpPr txBox="1"/>
          <p:nvPr/>
        </p:nvSpPr>
        <p:spPr>
          <a:xfrm>
            <a:off x="1799034" y="8352000"/>
            <a:ext cx="4392000" cy="160278"/>
          </a:xfrm>
          <a:prstGeom prst="homePlate">
            <a:avLst/>
          </a:prstGeom>
          <a:solidFill>
            <a:schemeClr val="bg1">
              <a:lumMod val="75000"/>
            </a:schemeClr>
          </a:solidFill>
          <a:ln>
            <a:solidFill>
              <a:schemeClr val="bg1">
                <a:lumMod val="50000"/>
              </a:schemeClr>
            </a:solidFill>
          </a:ln>
          <a:effectLst>
            <a:softEdge rad="31750"/>
          </a:effectLst>
        </p:spPr>
        <p:txBody>
          <a:bodyPr wrap="square" rtlCol="0" anchor="ctr" anchorCtr="0">
            <a:noAutofit/>
          </a:bodyPr>
          <a:lstStyle/>
          <a:p>
            <a:pPr algn="ctr"/>
            <a:r>
              <a:rPr kumimoji="1" lang="ja-JP" altLang="en-US" sz="1000" spc="600" dirty="0">
                <a:solidFill>
                  <a:schemeClr val="tx1">
                    <a:lumMod val="75000"/>
                    <a:lumOff val="25000"/>
                  </a:schemeClr>
                </a:solidFill>
                <a:latin typeface="Meiryo UI" panose="020B0604030504040204" pitchFamily="50" charset="-128"/>
                <a:ea typeface="Meiryo UI" panose="020B0604030504040204" pitchFamily="50" charset="-128"/>
              </a:rPr>
              <a:t>大阪城公園と水都の連携とにぎわいづくり</a:t>
            </a:r>
          </a:p>
        </p:txBody>
      </p:sp>
    </p:spTree>
    <p:extLst>
      <p:ext uri="{BB962C8B-B14F-4D97-AF65-F5344CB8AC3E}">
        <p14:creationId xmlns:p14="http://schemas.microsoft.com/office/powerpoint/2010/main" val="383768196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tIns="180000" rtlCol="0" anchor="ctr"/>
      <a:lstStyle>
        <a:defPPr marL="0" marR="0" indent="0" algn="l" defTabSz="1244600" rtl="0" eaLnBrk="1" fontAlgn="auto" latinLnBrk="0" hangingPunct="1">
          <a:lnSpc>
            <a:spcPct val="90000"/>
          </a:lnSpc>
          <a:spcBef>
            <a:spcPct val="0"/>
          </a:spcBef>
          <a:spcAft>
            <a:spcPts val="300"/>
          </a:spcAft>
          <a:buClrTx/>
          <a:buSzTx/>
          <a:buFontTx/>
          <a:buNone/>
          <a:tabLst/>
          <a:defRPr sz="1200" b="1" noProof="0" dirty="0" smtClean="0">
            <a:solidFill>
              <a:prstClr val="white"/>
            </a:solidFill>
            <a:latin typeface="Calibri"/>
            <a:ea typeface="ＭＳ Ｐゴシック" panose="020B0600070205080204" pitchFamily="50" charset="-128"/>
          </a:defRPr>
        </a:defPPr>
      </a:lstStyle>
      <a:style>
        <a:lnRef idx="0">
          <a:schemeClr val="accent1"/>
        </a:lnRef>
        <a:fillRef idx="3">
          <a:schemeClr val="accent1"/>
        </a:fillRef>
        <a:effectRef idx="3">
          <a:schemeClr val="accent1"/>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11365</TotalTime>
  <Words>2428</Words>
  <Application>Microsoft Office PowerPoint</Application>
  <PresentationFormat>ユーザー設定</PresentationFormat>
  <Paragraphs>404</Paragraphs>
  <Slides>6</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6</vt:i4>
      </vt:variant>
    </vt:vector>
  </HeadingPairs>
  <TitlesOfParts>
    <vt:vector size="15" baseType="lpstr">
      <vt:lpstr>Meiryo UI</vt:lpstr>
      <vt:lpstr>ＭＳ Ｐゴシック</vt:lpstr>
      <vt:lpstr>游ゴシック</vt:lpstr>
      <vt:lpstr>Arial</vt:lpstr>
      <vt:lpstr>Calibri</vt:lpstr>
      <vt:lpstr>Microsoft Himalaya</vt:lpstr>
      <vt:lpstr>Times New Roman</vt:lpstr>
      <vt:lpstr>Wingdings</vt:lpstr>
      <vt:lpstr>Office ​​テーマ</vt:lpstr>
      <vt:lpstr>水都大阪の取り組みについて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水都大阪コンソーシアム Ｈ３０年度事業実施方針</dc:title>
  <dc:creator>小路口　智</dc:creator>
  <cp:lastModifiedBy>髙津　幸大</cp:lastModifiedBy>
  <cp:revision>1633</cp:revision>
  <cp:lastPrinted>2020-12-25T08:44:30Z</cp:lastPrinted>
  <dcterms:created xsi:type="dcterms:W3CDTF">2017-11-13T05:06:39Z</dcterms:created>
  <dcterms:modified xsi:type="dcterms:W3CDTF">2021-01-12T07:08:47Z</dcterms:modified>
</cp:coreProperties>
</file>