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318" r:id="rId2"/>
    <p:sldId id="307" r:id="rId3"/>
    <p:sldId id="308" r:id="rId4"/>
    <p:sldId id="309" r:id="rId5"/>
    <p:sldId id="351" r:id="rId6"/>
    <p:sldId id="345" r:id="rId7"/>
    <p:sldId id="349" r:id="rId8"/>
    <p:sldId id="346" r:id="rId9"/>
    <p:sldId id="325" r:id="rId10"/>
    <p:sldId id="336" r:id="rId11"/>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CC"/>
    <a:srgbClr val="99FF99"/>
    <a:srgbClr val="FF99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09" autoAdjust="0"/>
    <p:restoredTop sz="94424" autoAdjust="0"/>
  </p:normalViewPr>
  <p:slideViewPr>
    <p:cSldViewPr snapToGrid="0">
      <p:cViewPr varScale="1">
        <p:scale>
          <a:sx n="70" d="100"/>
          <a:sy n="70" d="100"/>
        </p:scale>
        <p:origin x="1782" y="66"/>
      </p:cViewPr>
      <p:guideLst/>
    </p:cSldViewPr>
  </p:slideViewPr>
  <p:notesTextViewPr>
    <p:cViewPr>
      <p:scale>
        <a:sx n="1" d="1"/>
        <a:sy n="1" d="1"/>
      </p:scale>
      <p:origin x="0" y="0"/>
    </p:cViewPr>
  </p:notesTextViewPr>
  <p:sorterViewPr>
    <p:cViewPr>
      <p:scale>
        <a:sx n="100" d="100"/>
        <a:sy n="100" d="100"/>
      </p:scale>
      <p:origin x="0" y="-483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4"/>
            <a:ext cx="2918831" cy="495029"/>
          </a:xfrm>
          <a:prstGeom prst="rect">
            <a:avLst/>
          </a:prstGeom>
        </p:spPr>
        <p:txBody>
          <a:bodyPr vert="horz" lIns="91399" tIns="45696" rIns="91399" bIns="4569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4"/>
            <a:ext cx="2918831" cy="495029"/>
          </a:xfrm>
          <a:prstGeom prst="rect">
            <a:avLst/>
          </a:prstGeom>
        </p:spPr>
        <p:txBody>
          <a:bodyPr vert="horz" lIns="91399" tIns="45696" rIns="91399" bIns="45696" rtlCol="0"/>
          <a:lstStyle>
            <a:lvl1pPr algn="r">
              <a:defRPr sz="1200"/>
            </a:lvl1pPr>
          </a:lstStyle>
          <a:p>
            <a:fld id="{50A712DD-6C83-4C69-BEDD-0A89A877175C}" type="datetimeFigureOut">
              <a:rPr kumimoji="1" lang="ja-JP" altLang="en-US" smtClean="0"/>
              <a:t>2020/1/21</a:t>
            </a:fld>
            <a:endParaRPr kumimoji="1" lang="ja-JP" altLang="en-US"/>
          </a:p>
        </p:txBody>
      </p:sp>
      <p:sp>
        <p:nvSpPr>
          <p:cNvPr id="4" name="スライド イメージ プレースホルダー 3"/>
          <p:cNvSpPr>
            <a:spLocks noGrp="1" noRot="1" noChangeAspect="1"/>
          </p:cNvSpPr>
          <p:nvPr>
            <p:ph type="sldImg" idx="2"/>
          </p:nvPr>
        </p:nvSpPr>
        <p:spPr>
          <a:xfrm>
            <a:off x="1147763" y="1233488"/>
            <a:ext cx="4440237" cy="3328987"/>
          </a:xfrm>
          <a:prstGeom prst="rect">
            <a:avLst/>
          </a:prstGeom>
          <a:noFill/>
          <a:ln w="12700">
            <a:solidFill>
              <a:prstClr val="black"/>
            </a:solidFill>
          </a:ln>
        </p:spPr>
        <p:txBody>
          <a:bodyPr vert="horz" lIns="91399" tIns="45696" rIns="91399" bIns="45696" rtlCol="0" anchor="ctr"/>
          <a:lstStyle/>
          <a:p>
            <a:endParaRPr lang="ja-JP" altLang="en-US"/>
          </a:p>
        </p:txBody>
      </p:sp>
      <p:sp>
        <p:nvSpPr>
          <p:cNvPr id="5" name="ノート プレースホルダー 4"/>
          <p:cNvSpPr>
            <a:spLocks noGrp="1"/>
          </p:cNvSpPr>
          <p:nvPr>
            <p:ph type="body" sz="quarter" idx="3"/>
          </p:nvPr>
        </p:nvSpPr>
        <p:spPr>
          <a:xfrm>
            <a:off x="673577" y="4748167"/>
            <a:ext cx="5388610" cy="3884861"/>
          </a:xfrm>
          <a:prstGeom prst="rect">
            <a:avLst/>
          </a:prstGeom>
        </p:spPr>
        <p:txBody>
          <a:bodyPr vert="horz" lIns="91399" tIns="45696" rIns="91399" bIns="45696"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399" tIns="45696" rIns="91399" bIns="4569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399" tIns="45696" rIns="91399" bIns="45696" rtlCol="0" anchor="b"/>
          <a:lstStyle>
            <a:lvl1pPr algn="r">
              <a:defRPr sz="1200"/>
            </a:lvl1pPr>
          </a:lstStyle>
          <a:p>
            <a:fld id="{72948D69-D5E2-449D-AD11-809180D35581}" type="slidenum">
              <a:rPr kumimoji="1" lang="ja-JP" altLang="en-US" smtClean="0"/>
              <a:t>‹#›</a:t>
            </a:fld>
            <a:endParaRPr kumimoji="1" lang="ja-JP" altLang="en-US"/>
          </a:p>
        </p:txBody>
      </p:sp>
    </p:spTree>
    <p:extLst>
      <p:ext uri="{BB962C8B-B14F-4D97-AF65-F5344CB8AC3E}">
        <p14:creationId xmlns:p14="http://schemas.microsoft.com/office/powerpoint/2010/main" val="60004279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2948D69-D5E2-449D-AD11-809180D35581}" type="slidenum">
              <a:rPr kumimoji="1" lang="ja-JP" altLang="en-US" smtClean="0"/>
              <a:t>1</a:t>
            </a:fld>
            <a:endParaRPr kumimoji="1" lang="ja-JP" altLang="en-US"/>
          </a:p>
        </p:txBody>
      </p:sp>
    </p:spTree>
    <p:extLst>
      <p:ext uri="{BB962C8B-B14F-4D97-AF65-F5344CB8AC3E}">
        <p14:creationId xmlns:p14="http://schemas.microsoft.com/office/powerpoint/2010/main" val="4031026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miter lim="800000"/>
            <a:headEnd/>
            <a:tailEnd/>
          </a:ln>
        </p:spPr>
        <p:txBody>
          <a:bodyPr/>
          <a:lstStyle/>
          <a:p>
            <a:fld id="{6497D164-D834-4947-8EE9-0B735A2E0A04}" type="slidenum">
              <a:rPr lang="en-US" altLang="ja-JP" smtClean="0">
                <a:solidFill>
                  <a:srgbClr val="000000"/>
                </a:solidFill>
                <a:latin typeface="Arial" charset="0"/>
              </a:rPr>
              <a:pPr/>
              <a:t>2</a:t>
            </a:fld>
            <a:endParaRPr lang="en-US" altLang="ja-JP" dirty="0" smtClean="0">
              <a:solidFill>
                <a:srgbClr val="000000"/>
              </a:solidFill>
              <a:latin typeface="Arial" charset="0"/>
            </a:endParaRPr>
          </a:p>
        </p:txBody>
      </p:sp>
      <p:sp>
        <p:nvSpPr>
          <p:cNvPr id="50179" name="スライド イメージ プレースホルダ 1"/>
          <p:cNvSpPr>
            <a:spLocks noGrp="1" noRot="1" noChangeAspect="1" noTextEdit="1"/>
          </p:cNvSpPr>
          <p:nvPr>
            <p:ph type="sldImg"/>
          </p:nvPr>
        </p:nvSpPr>
        <p:spPr>
          <a:ln/>
        </p:spPr>
      </p:sp>
      <p:sp>
        <p:nvSpPr>
          <p:cNvPr id="50180" name="ノート プレースホルダ 2"/>
          <p:cNvSpPr>
            <a:spLocks noGrp="1"/>
          </p:cNvSpPr>
          <p:nvPr>
            <p:ph type="body" idx="1"/>
          </p:nvPr>
        </p:nvSpPr>
        <p:spPr>
          <a:xfrm>
            <a:off x="651272" y="5010643"/>
            <a:ext cx="5225863" cy="4750498"/>
          </a:xfrm>
          <a:noFill/>
        </p:spPr>
        <p:txBody>
          <a:bodyPr lIns="93567" tIns="46785" rIns="93567" bIns="46785"/>
          <a:lstStyle/>
          <a:p>
            <a:pPr eaLnBrk="1" hangingPunct="1"/>
            <a:endParaRPr lang="ja-JP" altLang="ja-JP" dirty="0" smtClean="0">
              <a:latin typeface="Arial" charset="0"/>
            </a:endParaRPr>
          </a:p>
        </p:txBody>
      </p:sp>
      <p:sp>
        <p:nvSpPr>
          <p:cNvPr id="50181" name="スライド番号プレースホルダ 3"/>
          <p:cNvSpPr txBox="1">
            <a:spLocks noGrp="1"/>
          </p:cNvSpPr>
          <p:nvPr/>
        </p:nvSpPr>
        <p:spPr bwMode="auto">
          <a:xfrm>
            <a:off x="3698554" y="10020115"/>
            <a:ext cx="2828794" cy="528484"/>
          </a:xfrm>
          <a:prstGeom prst="rect">
            <a:avLst/>
          </a:prstGeom>
          <a:noFill/>
          <a:ln w="9525">
            <a:noFill/>
            <a:miter lim="800000"/>
            <a:headEnd/>
            <a:tailEnd/>
          </a:ln>
        </p:spPr>
        <p:txBody>
          <a:bodyPr lIns="93567" tIns="46785" rIns="93567" bIns="46785" anchor="b"/>
          <a:lstStyle/>
          <a:p>
            <a:pPr algn="r" defTabSz="937393" fontAlgn="base">
              <a:spcBef>
                <a:spcPct val="0"/>
              </a:spcBef>
              <a:spcAft>
                <a:spcPct val="0"/>
              </a:spcAft>
            </a:pPr>
            <a:fld id="{F8818601-2E12-4BDC-96CA-7B464AF3795E}" type="slidenum">
              <a:rPr lang="en-US" altLang="ja-JP" sz="1200">
                <a:solidFill>
                  <a:srgbClr val="000000"/>
                </a:solidFill>
                <a:latin typeface="Arial" charset="0"/>
              </a:rPr>
              <a:pPr algn="r" defTabSz="937393" fontAlgn="base">
                <a:spcBef>
                  <a:spcPct val="0"/>
                </a:spcBef>
                <a:spcAft>
                  <a:spcPct val="0"/>
                </a:spcAft>
              </a:pPr>
              <a:t>2</a:t>
            </a:fld>
            <a:endParaRPr lang="en-US" altLang="ja-JP" sz="1200" dirty="0">
              <a:solidFill>
                <a:srgbClr val="000000"/>
              </a:solidFill>
              <a:latin typeface="Arial" charset="0"/>
            </a:endParaRPr>
          </a:p>
        </p:txBody>
      </p:sp>
    </p:spTree>
    <p:extLst>
      <p:ext uri="{BB962C8B-B14F-4D97-AF65-F5344CB8AC3E}">
        <p14:creationId xmlns:p14="http://schemas.microsoft.com/office/powerpoint/2010/main" val="1119160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miter lim="800000"/>
            <a:headEnd/>
            <a:tailEnd/>
          </a:ln>
        </p:spPr>
        <p:txBody>
          <a:bodyPr/>
          <a:lstStyle/>
          <a:p>
            <a:fld id="{6497D164-D834-4947-8EE9-0B735A2E0A04}" type="slidenum">
              <a:rPr lang="en-US" altLang="ja-JP" smtClean="0">
                <a:solidFill>
                  <a:srgbClr val="000000"/>
                </a:solidFill>
                <a:latin typeface="Arial" charset="0"/>
              </a:rPr>
              <a:pPr/>
              <a:t>3</a:t>
            </a:fld>
            <a:endParaRPr lang="en-US" altLang="ja-JP" dirty="0" smtClean="0">
              <a:solidFill>
                <a:srgbClr val="000000"/>
              </a:solidFill>
              <a:latin typeface="Arial" charset="0"/>
            </a:endParaRPr>
          </a:p>
        </p:txBody>
      </p:sp>
      <p:sp>
        <p:nvSpPr>
          <p:cNvPr id="50179" name="スライド イメージ プレースホルダ 1"/>
          <p:cNvSpPr>
            <a:spLocks noGrp="1" noRot="1" noChangeAspect="1" noTextEdit="1"/>
          </p:cNvSpPr>
          <p:nvPr>
            <p:ph type="sldImg"/>
          </p:nvPr>
        </p:nvSpPr>
        <p:spPr>
          <a:ln/>
        </p:spPr>
      </p:sp>
      <p:sp>
        <p:nvSpPr>
          <p:cNvPr id="50180" name="ノート プレースホルダ 2"/>
          <p:cNvSpPr>
            <a:spLocks noGrp="1"/>
          </p:cNvSpPr>
          <p:nvPr>
            <p:ph type="body" idx="1"/>
          </p:nvPr>
        </p:nvSpPr>
        <p:spPr>
          <a:xfrm>
            <a:off x="659978" y="5056206"/>
            <a:ext cx="5295756" cy="4793691"/>
          </a:xfrm>
          <a:noFill/>
        </p:spPr>
        <p:txBody>
          <a:bodyPr lIns="94600" tIns="47300" rIns="94600" bIns="47300"/>
          <a:lstStyle/>
          <a:p>
            <a:pPr eaLnBrk="1" hangingPunct="1"/>
            <a:endParaRPr lang="ja-JP" altLang="ja-JP" dirty="0" smtClean="0">
              <a:latin typeface="Arial" charset="0"/>
            </a:endParaRPr>
          </a:p>
        </p:txBody>
      </p:sp>
      <p:sp>
        <p:nvSpPr>
          <p:cNvPr id="50181" name="スライド番号プレースホルダ 3"/>
          <p:cNvSpPr txBox="1">
            <a:spLocks noGrp="1"/>
          </p:cNvSpPr>
          <p:nvPr/>
        </p:nvSpPr>
        <p:spPr bwMode="auto">
          <a:xfrm>
            <a:off x="3748016" y="10111224"/>
            <a:ext cx="2866628" cy="533289"/>
          </a:xfrm>
          <a:prstGeom prst="rect">
            <a:avLst/>
          </a:prstGeom>
          <a:noFill/>
          <a:ln w="9525">
            <a:noFill/>
            <a:miter lim="800000"/>
            <a:headEnd/>
            <a:tailEnd/>
          </a:ln>
        </p:spPr>
        <p:txBody>
          <a:bodyPr lIns="94600" tIns="47300" rIns="94600" bIns="47300" anchor="b"/>
          <a:lstStyle/>
          <a:p>
            <a:pPr algn="r" defTabSz="947737" fontAlgn="base">
              <a:spcBef>
                <a:spcPct val="0"/>
              </a:spcBef>
              <a:spcAft>
                <a:spcPct val="0"/>
              </a:spcAft>
            </a:pPr>
            <a:fld id="{F8818601-2E12-4BDC-96CA-7B464AF3795E}" type="slidenum">
              <a:rPr lang="en-US" altLang="ja-JP" sz="1200">
                <a:solidFill>
                  <a:srgbClr val="000000"/>
                </a:solidFill>
                <a:latin typeface="Arial" charset="0"/>
              </a:rPr>
              <a:pPr algn="r" defTabSz="947737" fontAlgn="base">
                <a:spcBef>
                  <a:spcPct val="0"/>
                </a:spcBef>
                <a:spcAft>
                  <a:spcPct val="0"/>
                </a:spcAft>
              </a:pPr>
              <a:t>3</a:t>
            </a:fld>
            <a:endParaRPr lang="en-US" altLang="ja-JP" sz="1200" dirty="0">
              <a:solidFill>
                <a:srgbClr val="000000"/>
              </a:solidFill>
              <a:latin typeface="Arial" charset="0"/>
            </a:endParaRPr>
          </a:p>
        </p:txBody>
      </p:sp>
    </p:spTree>
    <p:extLst>
      <p:ext uri="{BB962C8B-B14F-4D97-AF65-F5344CB8AC3E}">
        <p14:creationId xmlns:p14="http://schemas.microsoft.com/office/powerpoint/2010/main" val="2810285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86AECFF6-8D9E-4890-AA2D-324F4A2128B7}" type="datetime1">
              <a:rPr kumimoji="1" lang="ja-JP" altLang="en-US" smtClean="0"/>
              <a:t>2020/1/21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11D955F-42D0-4C95-8AB2-5FDC1C5BACD7}" type="slidenum">
              <a:rPr kumimoji="1" lang="ja-JP" altLang="en-US" smtClean="0"/>
              <a:t>‹#›</a:t>
            </a:fld>
            <a:endParaRPr kumimoji="1" lang="ja-JP" altLang="en-US"/>
          </a:p>
        </p:txBody>
      </p:sp>
    </p:spTree>
    <p:extLst>
      <p:ext uri="{BB962C8B-B14F-4D97-AF65-F5344CB8AC3E}">
        <p14:creationId xmlns:p14="http://schemas.microsoft.com/office/powerpoint/2010/main" val="661069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BDCB503-ABA6-4D25-AAC5-5A173A43BD48}" type="datetime1">
              <a:rPr kumimoji="1" lang="ja-JP" altLang="en-US" smtClean="0"/>
              <a:t>2020/1/21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11D955F-42D0-4C95-8AB2-5FDC1C5BACD7}" type="slidenum">
              <a:rPr kumimoji="1" lang="ja-JP" altLang="en-US" smtClean="0"/>
              <a:t>‹#›</a:t>
            </a:fld>
            <a:endParaRPr kumimoji="1" lang="ja-JP" altLang="en-US"/>
          </a:p>
        </p:txBody>
      </p:sp>
    </p:spTree>
    <p:extLst>
      <p:ext uri="{BB962C8B-B14F-4D97-AF65-F5344CB8AC3E}">
        <p14:creationId xmlns:p14="http://schemas.microsoft.com/office/powerpoint/2010/main" val="905092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93483EF-0454-4A5F-8F9C-391690EFE2A4}" type="datetime1">
              <a:rPr kumimoji="1" lang="ja-JP" altLang="en-US" smtClean="0"/>
              <a:t>2020/1/21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39132692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ユーザー設定レイアウト">
    <p:spTree>
      <p:nvGrpSpPr>
        <p:cNvPr id="1" name=""/>
        <p:cNvGrpSpPr/>
        <p:nvPr/>
      </p:nvGrpSpPr>
      <p:grpSpPr>
        <a:xfrm>
          <a:off x="0" y="0"/>
          <a:ext cx="0" cy="0"/>
          <a:chOff x="0" y="0"/>
          <a:chExt cx="0" cy="0"/>
        </a:xfrm>
      </p:grpSpPr>
      <p:cxnSp>
        <p:nvCxnSpPr>
          <p:cNvPr id="6" name="直線コネクタ 5"/>
          <p:cNvCxnSpPr/>
          <p:nvPr userDrawn="1"/>
        </p:nvCxnSpPr>
        <p:spPr bwMode="auto">
          <a:xfrm>
            <a:off x="148652" y="394377"/>
            <a:ext cx="7885901" cy="0"/>
          </a:xfrm>
          <a:prstGeom prst="line">
            <a:avLst/>
          </a:prstGeom>
          <a:ln w="38100">
            <a:solidFill>
              <a:srgbClr val="7030A0"/>
            </a:solidFill>
            <a:headEnd type="none" w="med" len="med"/>
            <a:tailEnd type="none" w="med" len="med"/>
          </a:ln>
          <a:ex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368180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ユーザー設定レイアウト">
    <p:spTree>
      <p:nvGrpSpPr>
        <p:cNvPr id="1" name=""/>
        <p:cNvGrpSpPr/>
        <p:nvPr/>
      </p:nvGrpSpPr>
      <p:grpSpPr>
        <a:xfrm>
          <a:off x="0" y="0"/>
          <a:ext cx="0" cy="0"/>
          <a:chOff x="0" y="0"/>
          <a:chExt cx="0" cy="0"/>
        </a:xfrm>
      </p:grpSpPr>
      <p:sp>
        <p:nvSpPr>
          <p:cNvPr id="8" name="正方形/長方形 7"/>
          <p:cNvSpPr/>
          <p:nvPr userDrawn="1"/>
        </p:nvSpPr>
        <p:spPr>
          <a:xfrm>
            <a:off x="-3593" y="0"/>
            <a:ext cx="8429571" cy="661154"/>
          </a:xfrm>
          <a:prstGeom prst="rect">
            <a:avLst/>
          </a:prstGeom>
          <a:gradFill flip="none" rotWithShape="1">
            <a:gsLst>
              <a:gs pos="0">
                <a:schemeClr val="accent4">
                  <a:lumMod val="20000"/>
                  <a:lumOff val="80000"/>
                </a:schemeClr>
              </a:gs>
              <a:gs pos="100000">
                <a:schemeClr val="accent1">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18"/>
            <a:endParaRPr lang="ja-JP" altLang="en-US" sz="1786">
              <a:solidFill>
                <a:prstClr val="white"/>
              </a:solidFill>
            </a:endParaRPr>
          </a:p>
        </p:txBody>
      </p:sp>
      <p:sp>
        <p:nvSpPr>
          <p:cNvPr id="13" name="正方形/長方形 12"/>
          <p:cNvSpPr/>
          <p:nvPr userDrawn="1"/>
        </p:nvSpPr>
        <p:spPr>
          <a:xfrm>
            <a:off x="-3593" y="0"/>
            <a:ext cx="8429571" cy="180000"/>
          </a:xfrm>
          <a:prstGeom prst="rect">
            <a:avLst/>
          </a:prstGeom>
          <a:gradFill flip="none" rotWithShape="1">
            <a:gsLst>
              <a:gs pos="0">
                <a:schemeClr val="accent4">
                  <a:lumMod val="20000"/>
                  <a:lumOff val="80000"/>
                </a:schemeClr>
              </a:gs>
              <a:gs pos="48000">
                <a:schemeClr val="accent1">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18"/>
            <a:endParaRPr lang="ja-JP" altLang="en-US" sz="1786">
              <a:solidFill>
                <a:prstClr val="white"/>
              </a:solidFill>
            </a:endParaRPr>
          </a:p>
        </p:txBody>
      </p:sp>
    </p:spTree>
    <p:extLst>
      <p:ext uri="{BB962C8B-B14F-4D97-AF65-F5344CB8AC3E}">
        <p14:creationId xmlns:p14="http://schemas.microsoft.com/office/powerpoint/2010/main" val="22337287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a:xfrm>
            <a:off x="7002032" y="6453337"/>
            <a:ext cx="2133600" cy="365125"/>
          </a:xfrm>
          <a:prstGeom prst="rect">
            <a:avLst/>
          </a:prstGeom>
        </p:spPr>
        <p:txBody>
          <a:bodyPr/>
          <a:lstStyle/>
          <a:p>
            <a:r>
              <a:rPr lang="en-US" altLang="ja-JP" dirty="0" smtClean="0">
                <a:solidFill>
                  <a:prstClr val="black">
                    <a:tint val="75000"/>
                  </a:prstClr>
                </a:solidFill>
              </a:rPr>
              <a:t>page</a:t>
            </a:r>
            <a:fld id="{B9B53B02-569E-4D96-8BDB-304D42DAACCF}"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2" name="日付プレースホルダー 1"/>
          <p:cNvSpPr>
            <a:spLocks noGrp="1"/>
          </p:cNvSpPr>
          <p:nvPr>
            <p:ph type="dt" sz="half" idx="13"/>
          </p:nvPr>
        </p:nvSpPr>
        <p:spPr>
          <a:xfrm>
            <a:off x="628650" y="6356351"/>
            <a:ext cx="2057400" cy="365125"/>
          </a:xfrm>
          <a:prstGeom prst="rect">
            <a:avLst/>
          </a:prstGeom>
        </p:spPr>
        <p:txBody>
          <a:bodyPr/>
          <a:lstStyle/>
          <a:p>
            <a:fld id="{4AACB7C4-E008-497A-A658-0C4F2BFFA7DB}" type="datetime1">
              <a:rPr lang="ja-JP" altLang="en-US" smtClean="0">
                <a:solidFill>
                  <a:prstClr val="black">
                    <a:tint val="75000"/>
                  </a:prstClr>
                </a:solidFill>
              </a:rPr>
              <a:pPr/>
              <a:t>2020/1/21</a:t>
            </a:fld>
            <a:endParaRPr lang="ja-JP" altLang="en-US">
              <a:solidFill>
                <a:prstClr val="black">
                  <a:tint val="75000"/>
                </a:prstClr>
              </a:solidFill>
            </a:endParaRPr>
          </a:p>
        </p:txBody>
      </p:sp>
      <p:sp>
        <p:nvSpPr>
          <p:cNvPr id="3" name="フッター プレースホルダー 2"/>
          <p:cNvSpPr>
            <a:spLocks noGrp="1"/>
          </p:cNvSpPr>
          <p:nvPr>
            <p:ph type="ftr" sz="quarter" idx="14"/>
          </p:nvPr>
        </p:nvSpPr>
        <p:spPr>
          <a:xfrm>
            <a:off x="3028950" y="6356351"/>
            <a:ext cx="3086100" cy="365125"/>
          </a:xfrm>
          <a:prstGeom prst="rect">
            <a:avLst/>
          </a:prstGeom>
        </p:spPr>
        <p:txBody>
          <a:bodyPr/>
          <a:lstStyle/>
          <a:p>
            <a:endParaRPr lang="ja-JP" altLang="en-US">
              <a:solidFill>
                <a:prstClr val="black">
                  <a:tint val="75000"/>
                </a:prstClr>
              </a:solidFill>
            </a:endParaRPr>
          </a:p>
        </p:txBody>
      </p:sp>
    </p:spTree>
    <p:extLst>
      <p:ext uri="{BB962C8B-B14F-4D97-AF65-F5344CB8AC3E}">
        <p14:creationId xmlns:p14="http://schemas.microsoft.com/office/powerpoint/2010/main" val="11143132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ユーザー設定レイアウト">
    <p:spTree>
      <p:nvGrpSpPr>
        <p:cNvPr id="1" name=""/>
        <p:cNvGrpSpPr/>
        <p:nvPr/>
      </p:nvGrpSpPr>
      <p:grpSpPr>
        <a:xfrm>
          <a:off x="0" y="0"/>
          <a:ext cx="0" cy="0"/>
          <a:chOff x="0" y="0"/>
          <a:chExt cx="0" cy="0"/>
        </a:xfrm>
      </p:grpSpPr>
      <p:sp>
        <p:nvSpPr>
          <p:cNvPr id="8" name="正方形/長方形 7"/>
          <p:cNvSpPr/>
          <p:nvPr userDrawn="1"/>
        </p:nvSpPr>
        <p:spPr>
          <a:xfrm>
            <a:off x="-3593" y="0"/>
            <a:ext cx="8429571" cy="661154"/>
          </a:xfrm>
          <a:prstGeom prst="rect">
            <a:avLst/>
          </a:prstGeom>
          <a:gradFill flip="none" rotWithShape="1">
            <a:gsLst>
              <a:gs pos="0">
                <a:schemeClr val="accent4">
                  <a:lumMod val="20000"/>
                  <a:lumOff val="8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86"/>
          </a:p>
        </p:txBody>
      </p:sp>
      <p:sp>
        <p:nvSpPr>
          <p:cNvPr id="13" name="正方形/長方形 12"/>
          <p:cNvSpPr/>
          <p:nvPr userDrawn="1"/>
        </p:nvSpPr>
        <p:spPr>
          <a:xfrm>
            <a:off x="-3593" y="0"/>
            <a:ext cx="8429571" cy="180000"/>
          </a:xfrm>
          <a:prstGeom prst="rect">
            <a:avLst/>
          </a:prstGeom>
          <a:gradFill flip="none" rotWithShape="1">
            <a:gsLst>
              <a:gs pos="0">
                <a:schemeClr val="accent4">
                  <a:lumMod val="20000"/>
                  <a:lumOff val="80000"/>
                </a:schemeClr>
              </a:gs>
              <a:gs pos="48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86"/>
          </a:p>
        </p:txBody>
      </p:sp>
      <p:sp>
        <p:nvSpPr>
          <p:cNvPr id="6" name="正方形/長方形 5"/>
          <p:cNvSpPr/>
          <p:nvPr userDrawn="1"/>
        </p:nvSpPr>
        <p:spPr>
          <a:xfrm>
            <a:off x="-3593" y="661154"/>
            <a:ext cx="9147593" cy="6196846"/>
          </a:xfrm>
          <a:prstGeom prst="rect">
            <a:avLst/>
          </a:prstGeom>
          <a:gradFill flip="none" rotWithShape="1">
            <a:gsLst>
              <a:gs pos="0">
                <a:schemeClr val="accent4">
                  <a:lumMod val="20000"/>
                  <a:lumOff val="80000"/>
                </a:schemeClr>
              </a:gs>
              <a:gs pos="100000">
                <a:schemeClr val="accent1">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86"/>
          </a:p>
        </p:txBody>
      </p:sp>
      <p:sp>
        <p:nvSpPr>
          <p:cNvPr id="2" name="角丸四角形 1"/>
          <p:cNvSpPr/>
          <p:nvPr userDrawn="1"/>
        </p:nvSpPr>
        <p:spPr>
          <a:xfrm>
            <a:off x="148651" y="754417"/>
            <a:ext cx="8871429" cy="5991429"/>
          </a:xfrm>
          <a:prstGeom prst="roundRect">
            <a:avLst>
              <a:gd name="adj" fmla="val 262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86"/>
          </a:p>
        </p:txBody>
      </p:sp>
    </p:spTree>
    <p:extLst>
      <p:ext uri="{BB962C8B-B14F-4D97-AF65-F5344CB8AC3E}">
        <p14:creationId xmlns:p14="http://schemas.microsoft.com/office/powerpoint/2010/main" val="97555491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960EAA6-C3F1-48E3-9E39-9CAA6B83CA30}" type="datetime1">
              <a:rPr kumimoji="1" lang="ja-JP" altLang="en-US" smtClean="0"/>
              <a:t>2020/1/21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11D955F-42D0-4C95-8AB2-5FDC1C5BACD7}" type="slidenum">
              <a:rPr kumimoji="1" lang="ja-JP" altLang="en-US" smtClean="0"/>
              <a:t>‹#›</a:t>
            </a:fld>
            <a:endParaRPr kumimoji="1" lang="ja-JP" altLang="en-US"/>
          </a:p>
        </p:txBody>
      </p:sp>
    </p:spTree>
    <p:extLst>
      <p:ext uri="{BB962C8B-B14F-4D97-AF65-F5344CB8AC3E}">
        <p14:creationId xmlns:p14="http://schemas.microsoft.com/office/powerpoint/2010/main" val="3164785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87E40FE8-5445-4E15-99E6-FEE331C5152C}" type="datetime1">
              <a:rPr kumimoji="1" lang="ja-JP" altLang="en-US" smtClean="0"/>
              <a:t>2020/1/21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11D955F-42D0-4C95-8AB2-5FDC1C5BACD7}" type="slidenum">
              <a:rPr kumimoji="1" lang="ja-JP" altLang="en-US" smtClean="0"/>
              <a:t>‹#›</a:t>
            </a:fld>
            <a:endParaRPr kumimoji="1" lang="ja-JP" altLang="en-US"/>
          </a:p>
        </p:txBody>
      </p:sp>
    </p:spTree>
    <p:extLst>
      <p:ext uri="{BB962C8B-B14F-4D97-AF65-F5344CB8AC3E}">
        <p14:creationId xmlns:p14="http://schemas.microsoft.com/office/powerpoint/2010/main" val="3487157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0B367C79-910C-4E1F-84E0-ED7064E55EDB}" type="datetime1">
              <a:rPr kumimoji="1" lang="ja-JP" altLang="en-US" smtClean="0"/>
              <a:t>2020/1/21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11D955F-42D0-4C95-8AB2-5FDC1C5BACD7}" type="slidenum">
              <a:rPr kumimoji="1" lang="ja-JP" altLang="en-US" smtClean="0"/>
              <a:t>‹#›</a:t>
            </a:fld>
            <a:endParaRPr kumimoji="1" lang="ja-JP" altLang="en-US"/>
          </a:p>
        </p:txBody>
      </p:sp>
    </p:spTree>
    <p:extLst>
      <p:ext uri="{BB962C8B-B14F-4D97-AF65-F5344CB8AC3E}">
        <p14:creationId xmlns:p14="http://schemas.microsoft.com/office/powerpoint/2010/main" val="677990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B6C51A29-E368-4272-8038-1EED6EDE5584}" type="datetime1">
              <a:rPr kumimoji="1" lang="ja-JP" altLang="en-US" smtClean="0"/>
              <a:t>2020/1/21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11D955F-42D0-4C95-8AB2-5FDC1C5BACD7}" type="slidenum">
              <a:rPr kumimoji="1" lang="ja-JP" altLang="en-US" smtClean="0"/>
              <a:t>‹#›</a:t>
            </a:fld>
            <a:endParaRPr kumimoji="1" lang="ja-JP" altLang="en-US"/>
          </a:p>
        </p:txBody>
      </p:sp>
    </p:spTree>
    <p:extLst>
      <p:ext uri="{BB962C8B-B14F-4D97-AF65-F5344CB8AC3E}">
        <p14:creationId xmlns:p14="http://schemas.microsoft.com/office/powerpoint/2010/main" val="2488542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4A1C80B4-9DE1-4C1C-B32A-94326DDF564E}" type="datetime1">
              <a:rPr kumimoji="1" lang="ja-JP" altLang="en-US" smtClean="0"/>
              <a:t>2020/1/21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11D955F-42D0-4C95-8AB2-5FDC1C5BACD7}" type="slidenum">
              <a:rPr kumimoji="1" lang="ja-JP" altLang="en-US" smtClean="0"/>
              <a:t>‹#›</a:t>
            </a:fld>
            <a:endParaRPr kumimoji="1" lang="ja-JP" altLang="en-US"/>
          </a:p>
        </p:txBody>
      </p:sp>
    </p:spTree>
    <p:extLst>
      <p:ext uri="{BB962C8B-B14F-4D97-AF65-F5344CB8AC3E}">
        <p14:creationId xmlns:p14="http://schemas.microsoft.com/office/powerpoint/2010/main" val="3324536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39B6CF-4684-49C3-BD01-61CA837B6AAA}" type="datetime1">
              <a:rPr kumimoji="1" lang="ja-JP" altLang="en-US" smtClean="0"/>
              <a:t>2020/1/21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11D955F-42D0-4C95-8AB2-5FDC1C5BACD7}" type="slidenum">
              <a:rPr kumimoji="1" lang="ja-JP" altLang="en-US" smtClean="0"/>
              <a:t>‹#›</a:t>
            </a:fld>
            <a:endParaRPr kumimoji="1" lang="ja-JP" altLang="en-US"/>
          </a:p>
        </p:txBody>
      </p:sp>
    </p:spTree>
    <p:extLst>
      <p:ext uri="{BB962C8B-B14F-4D97-AF65-F5344CB8AC3E}">
        <p14:creationId xmlns:p14="http://schemas.microsoft.com/office/powerpoint/2010/main" val="1762912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30781CB-36E3-4575-80B1-7640A93BE079}" type="datetime1">
              <a:rPr kumimoji="1" lang="ja-JP" altLang="en-US" smtClean="0"/>
              <a:t>2020/1/21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11D955F-42D0-4C95-8AB2-5FDC1C5BACD7}" type="slidenum">
              <a:rPr kumimoji="1" lang="ja-JP" altLang="en-US" smtClean="0"/>
              <a:t>‹#›</a:t>
            </a:fld>
            <a:endParaRPr kumimoji="1" lang="ja-JP" altLang="en-US"/>
          </a:p>
        </p:txBody>
      </p:sp>
    </p:spTree>
    <p:extLst>
      <p:ext uri="{BB962C8B-B14F-4D97-AF65-F5344CB8AC3E}">
        <p14:creationId xmlns:p14="http://schemas.microsoft.com/office/powerpoint/2010/main" val="1895388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75D2E23-31BC-47F5-B2B2-5A538B630C5E}" type="datetime1">
              <a:rPr kumimoji="1" lang="ja-JP" altLang="en-US" smtClean="0"/>
              <a:t>2020/1/21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11D955F-42D0-4C95-8AB2-5FDC1C5BACD7}" type="slidenum">
              <a:rPr kumimoji="1" lang="ja-JP" altLang="en-US" smtClean="0"/>
              <a:t>‹#›</a:t>
            </a:fld>
            <a:endParaRPr kumimoji="1" lang="ja-JP" altLang="en-US"/>
          </a:p>
        </p:txBody>
      </p:sp>
    </p:spTree>
    <p:extLst>
      <p:ext uri="{BB962C8B-B14F-4D97-AF65-F5344CB8AC3E}">
        <p14:creationId xmlns:p14="http://schemas.microsoft.com/office/powerpoint/2010/main" val="3095679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0E45FB-92AD-4059-B5A0-F56191CACD17}" type="datetime1">
              <a:rPr kumimoji="1" lang="ja-JP" altLang="en-US" smtClean="0"/>
              <a:t>2020/1/21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1D955F-42D0-4C95-8AB2-5FDC1C5BACD7}" type="slidenum">
              <a:rPr kumimoji="1" lang="ja-JP" altLang="en-US" smtClean="0"/>
              <a:t>‹#›</a:t>
            </a:fld>
            <a:endParaRPr kumimoji="1" lang="ja-JP" altLang="en-US"/>
          </a:p>
        </p:txBody>
      </p:sp>
    </p:spTree>
    <p:extLst>
      <p:ext uri="{BB962C8B-B14F-4D97-AF65-F5344CB8AC3E}">
        <p14:creationId xmlns:p14="http://schemas.microsoft.com/office/powerpoint/2010/main" val="3957754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1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21.jpeg"/></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image" Target="../media/image22.jpeg"/><Relationship Id="rId1" Type="http://schemas.openxmlformats.org/officeDocument/2006/relationships/slideLayout" Target="../slideLayouts/slideLayout15.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ctrTitle" idx="4294967295"/>
          </p:nvPr>
        </p:nvSpPr>
        <p:spPr bwMode="auto">
          <a:xfrm>
            <a:off x="878806" y="1878819"/>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rmAutofit/>
          </a:bodyPr>
          <a:lstStyle/>
          <a:p>
            <a:pPr algn="ctr"/>
            <a:r>
              <a:rPr lang="ja-JP" altLang="en-US" sz="3200" u="sng" dirty="0" smtClean="0">
                <a:latin typeface="Meiryo UI" panose="020B0604030504040204" pitchFamily="50" charset="-128"/>
                <a:ea typeface="Meiryo UI" panose="020B0604030504040204" pitchFamily="50" charset="-128"/>
                <a:cs typeface="Meiryo UI" panose="020B0604030504040204" pitchFamily="50" charset="-128"/>
              </a:rPr>
              <a:t>水と光のまちづくり推進会議 資料</a:t>
            </a:r>
            <a:endParaRPr lang="ja-JP" altLang="en-US" sz="2857"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Rectangle 3"/>
          <p:cNvSpPr>
            <a:spLocks noGrp="1" noChangeArrowheads="1"/>
          </p:cNvSpPr>
          <p:nvPr>
            <p:ph type="subTitle" idx="4294967295"/>
          </p:nvPr>
        </p:nvSpPr>
        <p:spPr bwMode="auto">
          <a:xfrm>
            <a:off x="1496368" y="4817660"/>
            <a:ext cx="6400800" cy="1187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p>
            <a:pPr marL="0" indent="0" algn="ctr">
              <a:buNone/>
            </a:pP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25</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日</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gn="ctr">
              <a:buNone/>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光</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のまちづくり</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推進委員会</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1"/>
          <p:cNvSpPr txBox="1"/>
          <p:nvPr/>
        </p:nvSpPr>
        <p:spPr>
          <a:xfrm>
            <a:off x="7137779" y="519724"/>
            <a:ext cx="1371457" cy="492443"/>
          </a:xfrm>
          <a:prstGeom prst="rect">
            <a:avLst/>
          </a:prstGeom>
          <a:noFill/>
          <a:ln>
            <a:solidFill>
              <a:schemeClr val="tx1"/>
            </a:solidFill>
          </a:ln>
        </p:spPr>
        <p:txBody>
          <a:bodyPr wrap="square" rtlCol="0">
            <a:spAutoFit/>
          </a:bodyPr>
          <a:lstStyle>
            <a:defPPr>
              <a:defRPr lang="ja-JP"/>
            </a:defPPr>
            <a:lvl1pPr algn="l" rtl="0" fontAlgn="base">
              <a:spcBef>
                <a:spcPct val="0"/>
              </a:spcBef>
              <a:spcAft>
                <a:spcPct val="0"/>
              </a:spcAft>
              <a:defRPr kumimoji="1" sz="1200" kern="1200">
                <a:solidFill>
                  <a:schemeClr val="tx1"/>
                </a:solidFill>
                <a:latin typeface="Arial" charset="0"/>
                <a:ea typeface="HGP創英角ｺﾞｼｯｸUB" pitchFamily="50" charset="-128"/>
                <a:cs typeface="+mn-cs"/>
              </a:defRPr>
            </a:lvl1pPr>
            <a:lvl2pPr marL="457200" algn="l" rtl="0" fontAlgn="base">
              <a:spcBef>
                <a:spcPct val="0"/>
              </a:spcBef>
              <a:spcAft>
                <a:spcPct val="0"/>
              </a:spcAft>
              <a:defRPr kumimoji="1" sz="1200" kern="1200">
                <a:solidFill>
                  <a:schemeClr val="tx1"/>
                </a:solidFill>
                <a:latin typeface="Arial" charset="0"/>
                <a:ea typeface="HGP創英角ｺﾞｼｯｸUB" pitchFamily="50" charset="-128"/>
                <a:cs typeface="+mn-cs"/>
              </a:defRPr>
            </a:lvl2pPr>
            <a:lvl3pPr marL="914400" algn="l" rtl="0" fontAlgn="base">
              <a:spcBef>
                <a:spcPct val="0"/>
              </a:spcBef>
              <a:spcAft>
                <a:spcPct val="0"/>
              </a:spcAft>
              <a:defRPr kumimoji="1" sz="1200" kern="1200">
                <a:solidFill>
                  <a:schemeClr val="tx1"/>
                </a:solidFill>
                <a:latin typeface="Arial" charset="0"/>
                <a:ea typeface="HGP創英角ｺﾞｼｯｸUB" pitchFamily="50" charset="-128"/>
                <a:cs typeface="+mn-cs"/>
              </a:defRPr>
            </a:lvl3pPr>
            <a:lvl4pPr marL="1371600" algn="l" rtl="0" fontAlgn="base">
              <a:spcBef>
                <a:spcPct val="0"/>
              </a:spcBef>
              <a:spcAft>
                <a:spcPct val="0"/>
              </a:spcAft>
              <a:defRPr kumimoji="1" sz="1200" kern="1200">
                <a:solidFill>
                  <a:schemeClr val="tx1"/>
                </a:solidFill>
                <a:latin typeface="Arial" charset="0"/>
                <a:ea typeface="HGP創英角ｺﾞｼｯｸUB" pitchFamily="50" charset="-128"/>
                <a:cs typeface="+mn-cs"/>
              </a:defRPr>
            </a:lvl4pPr>
            <a:lvl5pPr marL="1828800" algn="l" rtl="0" fontAlgn="base">
              <a:spcBef>
                <a:spcPct val="0"/>
              </a:spcBef>
              <a:spcAft>
                <a:spcPct val="0"/>
              </a:spcAft>
              <a:defRPr kumimoji="1" sz="1200" kern="1200">
                <a:solidFill>
                  <a:schemeClr val="tx1"/>
                </a:solidFill>
                <a:latin typeface="Arial" charset="0"/>
                <a:ea typeface="HGP創英角ｺﾞｼｯｸUB" pitchFamily="50" charset="-128"/>
                <a:cs typeface="+mn-cs"/>
              </a:defRPr>
            </a:lvl5pPr>
            <a:lvl6pPr marL="2286000" algn="l" defTabSz="914400" rtl="0" eaLnBrk="1" latinLnBrk="0" hangingPunct="1">
              <a:defRPr kumimoji="1" sz="1200" kern="1200">
                <a:solidFill>
                  <a:schemeClr val="tx1"/>
                </a:solidFill>
                <a:latin typeface="Arial" charset="0"/>
                <a:ea typeface="HGP創英角ｺﾞｼｯｸUB" pitchFamily="50" charset="-128"/>
                <a:cs typeface="+mn-cs"/>
              </a:defRPr>
            </a:lvl6pPr>
            <a:lvl7pPr marL="2743200" algn="l" defTabSz="914400" rtl="0" eaLnBrk="1" latinLnBrk="0" hangingPunct="1">
              <a:defRPr kumimoji="1" sz="1200" kern="1200">
                <a:solidFill>
                  <a:schemeClr val="tx1"/>
                </a:solidFill>
                <a:latin typeface="Arial" charset="0"/>
                <a:ea typeface="HGP創英角ｺﾞｼｯｸUB" pitchFamily="50" charset="-128"/>
                <a:cs typeface="+mn-cs"/>
              </a:defRPr>
            </a:lvl7pPr>
            <a:lvl8pPr marL="3200400" algn="l" defTabSz="914400" rtl="0" eaLnBrk="1" latinLnBrk="0" hangingPunct="1">
              <a:defRPr kumimoji="1" sz="1200" kern="1200">
                <a:solidFill>
                  <a:schemeClr val="tx1"/>
                </a:solidFill>
                <a:latin typeface="Arial" charset="0"/>
                <a:ea typeface="HGP創英角ｺﾞｼｯｸUB" pitchFamily="50" charset="-128"/>
                <a:cs typeface="+mn-cs"/>
              </a:defRPr>
            </a:lvl8pPr>
            <a:lvl9pPr marL="3657600" algn="l" defTabSz="914400" rtl="0" eaLnBrk="1" latinLnBrk="0" hangingPunct="1">
              <a:defRPr kumimoji="1" sz="1200" kern="1200">
                <a:solidFill>
                  <a:schemeClr val="tx1"/>
                </a:solidFill>
                <a:latin typeface="Arial" charset="0"/>
                <a:ea typeface="HGP創英角ｺﾞｼｯｸUB" pitchFamily="50" charset="-128"/>
                <a:cs typeface="+mn-cs"/>
              </a:defRPr>
            </a:lvl9pPr>
          </a:lstStyle>
          <a:p>
            <a:pPr algn="ctr"/>
            <a:r>
              <a:rPr kumimoji="1" lang="ja-JP" altLang="en-US" sz="2600" dirty="0" smtClean="0">
                <a:latin typeface="Meiryo UI" panose="020B0604030504040204" pitchFamily="50" charset="-128"/>
                <a:ea typeface="Meiryo UI" panose="020B0604030504040204" pitchFamily="50" charset="-128"/>
              </a:rPr>
              <a:t>資料３</a:t>
            </a:r>
          </a:p>
        </p:txBody>
      </p:sp>
    </p:spTree>
    <p:extLst>
      <p:ext uri="{BB962C8B-B14F-4D97-AF65-F5344CB8AC3E}">
        <p14:creationId xmlns:p14="http://schemas.microsoft.com/office/powerpoint/2010/main" val="42521387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31372"/>
            <a:ext cx="131968" cy="263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5314" tIns="32657" rIns="65314" bIns="32657" numCol="1" anchor="ctr" anchorCtr="0" compatLnSpc="1">
            <a:prstTxWarp prst="textNoShape">
              <a:avLst/>
            </a:prstTxWarp>
            <a:spAutoFit/>
          </a:bodyPr>
          <a:lstStyle/>
          <a:p>
            <a:endParaRPr lang="ja-JP" altLang="en-US" sz="1286"/>
          </a:p>
        </p:txBody>
      </p:sp>
      <p:sp>
        <p:nvSpPr>
          <p:cNvPr id="5" name="正方形/長方形 4"/>
          <p:cNvSpPr/>
          <p:nvPr/>
        </p:nvSpPr>
        <p:spPr>
          <a:xfrm>
            <a:off x="8500774" y="34337"/>
            <a:ext cx="553358" cy="3199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９</a:t>
            </a:r>
          </a:p>
        </p:txBody>
      </p:sp>
      <p:sp>
        <p:nvSpPr>
          <p:cNvPr id="6" name="Rectangle 2"/>
          <p:cNvSpPr>
            <a:spLocks noChangeArrowheads="1"/>
          </p:cNvSpPr>
          <p:nvPr/>
        </p:nvSpPr>
        <p:spPr bwMode="auto">
          <a:xfrm>
            <a:off x="0" y="31372"/>
            <a:ext cx="131968" cy="263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5314" tIns="32657" rIns="65314" bIns="32657" numCol="1" anchor="ctr" anchorCtr="0" compatLnSpc="1">
            <a:prstTxWarp prst="textNoShape">
              <a:avLst/>
            </a:prstTxWarp>
            <a:spAutoFit/>
          </a:bodyPr>
          <a:lstStyle/>
          <a:p>
            <a:endParaRPr lang="ja-JP" altLang="en-US" sz="1286"/>
          </a:p>
        </p:txBody>
      </p:sp>
      <p:sp>
        <p:nvSpPr>
          <p:cNvPr id="7" name="テキスト ボックス 6"/>
          <p:cNvSpPr txBox="1"/>
          <p:nvPr/>
        </p:nvSpPr>
        <p:spPr>
          <a:xfrm>
            <a:off x="186068" y="92860"/>
            <a:ext cx="8362188" cy="369332"/>
          </a:xfrm>
          <a:prstGeom prst="rect">
            <a:avLst/>
          </a:prstGeom>
          <a:noFill/>
        </p:spPr>
        <p:txBody>
          <a:bodyPr wrap="square" rtlCol="0">
            <a:spAutoFit/>
          </a:bodyPr>
          <a:lstStyle/>
          <a:p>
            <a:r>
              <a:rPr lang="ja-JP" altLang="en-US" b="1" dirty="0" smtClean="0">
                <a:solidFill>
                  <a:srgbClr val="7030A0"/>
                </a:solidFill>
                <a:latin typeface="Meiryo UI" panose="020B0604030504040204" pitchFamily="50" charset="-128"/>
                <a:ea typeface="Meiryo UI" panose="020B0604030504040204" pitchFamily="50" charset="-128"/>
              </a:rPr>
              <a:t>光のまちづくり推進委員会の取り組み内容（案）</a:t>
            </a:r>
            <a:endParaRPr lang="ja-JP" altLang="en-US" b="1" dirty="0">
              <a:solidFill>
                <a:srgbClr val="7030A0"/>
              </a:solidFill>
              <a:latin typeface="Meiryo UI" panose="020B0604030504040204" pitchFamily="50" charset="-128"/>
              <a:ea typeface="Meiryo UI" panose="020B0604030504040204" pitchFamily="50" charset="-128"/>
            </a:endParaRPr>
          </a:p>
        </p:txBody>
      </p:sp>
      <p:cxnSp>
        <p:nvCxnSpPr>
          <p:cNvPr id="8" name="直線コネクタ 7"/>
          <p:cNvCxnSpPr/>
          <p:nvPr/>
        </p:nvCxnSpPr>
        <p:spPr>
          <a:xfrm>
            <a:off x="240849" y="450317"/>
            <a:ext cx="7727495"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72201" y="546431"/>
            <a:ext cx="5749277" cy="6358151"/>
          </a:xfrm>
          <a:prstGeom prst="rect">
            <a:avLst/>
          </a:prstGeom>
          <a:noFill/>
        </p:spPr>
        <p:txBody>
          <a:bodyPr wrap="square" rtlCol="0">
            <a:spAutoFit/>
          </a:bodyPr>
          <a:lstStyle/>
          <a:p>
            <a:endParaRPr kumimoji="1" lang="en-US" altLang="ja-JP" dirty="0" smtClean="0">
              <a:latin typeface="Meiryo UI" panose="020B0604030504040204" pitchFamily="50" charset="-128"/>
              <a:ea typeface="Meiryo UI" panose="020B0604030504040204" pitchFamily="50" charset="-128"/>
            </a:endParaRPr>
          </a:p>
          <a:p>
            <a:r>
              <a:rPr kumimoji="1" lang="ja-JP" altLang="en-US" b="1" dirty="0" smtClean="0">
                <a:latin typeface="Meiryo UI" panose="020B0604030504040204" pitchFamily="50" charset="-128"/>
                <a:ea typeface="Meiryo UI" panose="020B0604030504040204" pitchFamily="50" charset="-128"/>
              </a:rPr>
              <a:t>　〇光に関する様々な</a:t>
            </a:r>
            <a:r>
              <a:rPr kumimoji="1" lang="ja-JP" altLang="en-US" b="1" u="sng" dirty="0" smtClean="0">
                <a:latin typeface="Meiryo UI" panose="020B0604030504040204" pitchFamily="50" charset="-128"/>
                <a:ea typeface="Meiryo UI" panose="020B0604030504040204" pitchFamily="50" charset="-128"/>
              </a:rPr>
              <a:t>情報の発信</a:t>
            </a:r>
            <a:r>
              <a:rPr kumimoji="1" lang="ja-JP" altLang="en-US" b="1" dirty="0" smtClean="0">
                <a:latin typeface="Meiryo UI" panose="020B0604030504040204" pitchFamily="50" charset="-128"/>
                <a:ea typeface="Meiryo UI" panose="020B0604030504040204" pitchFamily="50" charset="-128"/>
              </a:rPr>
              <a:t>（ｗｅｂ）</a:t>
            </a:r>
            <a:endParaRPr kumimoji="1" lang="en-US" altLang="ja-JP" b="1"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rPr>
              <a:t>案</a:t>
            </a:r>
            <a:r>
              <a:rPr lang="en-US" altLang="ja-JP" dirty="0" smtClean="0">
                <a:latin typeface="Meiryo UI" panose="020B0604030504040204" pitchFamily="50" charset="-128"/>
                <a:ea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rPr>
              <a:t>各エリアの文化、日常・非日常のイベント情報の発信　</a:t>
            </a:r>
            <a:endParaRPr lang="en-US" altLang="ja-JP" b="1" u="sng" dirty="0" smtClean="0">
              <a:solidFill>
                <a:srgbClr val="FF0000"/>
              </a:solidFill>
              <a:latin typeface="Meiryo UI" panose="020B0604030504040204" pitchFamily="50" charset="-128"/>
              <a:ea typeface="Meiryo UI" panose="020B0604030504040204" pitchFamily="50" charset="-128"/>
            </a:endParaRPr>
          </a:p>
          <a:p>
            <a:pPr>
              <a:lnSpc>
                <a:spcPts val="700"/>
              </a:lnSpc>
            </a:pPr>
            <a:r>
              <a:rPr kumimoji="1" lang="ja-JP" altLang="en-US" dirty="0">
                <a:solidFill>
                  <a:srgbClr val="FF0000"/>
                </a:solidFill>
                <a:latin typeface="Meiryo UI" panose="020B0604030504040204" pitchFamily="50" charset="-128"/>
                <a:ea typeface="Meiryo UI" panose="020B0604030504040204" pitchFamily="50" charset="-128"/>
              </a:rPr>
              <a:t>　</a:t>
            </a:r>
            <a:r>
              <a:rPr kumimoji="1" lang="ja-JP" altLang="en-US" dirty="0" smtClean="0">
                <a:solidFill>
                  <a:srgbClr val="FF0000"/>
                </a:solidFill>
                <a:latin typeface="Meiryo UI" panose="020B0604030504040204" pitchFamily="50" charset="-128"/>
                <a:ea typeface="Meiryo UI" panose="020B0604030504040204" pitchFamily="50" charset="-128"/>
              </a:rPr>
              <a:t>　</a:t>
            </a:r>
            <a:endParaRPr kumimoji="1" lang="en-US" altLang="ja-JP" dirty="0" smtClean="0">
              <a:solidFill>
                <a:srgbClr val="FF0000"/>
              </a:solidFill>
              <a:latin typeface="Meiryo UI" panose="020B0604030504040204" pitchFamily="50" charset="-128"/>
              <a:ea typeface="Meiryo UI" panose="020B0604030504040204" pitchFamily="50" charset="-128"/>
            </a:endParaRPr>
          </a:p>
          <a:p>
            <a:r>
              <a:rPr lang="ja-JP" altLang="en-US" dirty="0">
                <a:solidFill>
                  <a:srgbClr val="FF0000"/>
                </a:solidFill>
                <a:latin typeface="Meiryo UI" panose="020B0604030504040204" pitchFamily="50" charset="-128"/>
                <a:ea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rPr>
              <a:t>案</a:t>
            </a:r>
            <a:r>
              <a:rPr lang="en-US" altLang="ja-JP" dirty="0"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新技術に関する情報を発信（「技術指針」等のアップ</a:t>
            </a:r>
            <a:endParaRPr kumimoji="1"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デートを含む）</a:t>
            </a:r>
            <a:endParaRPr kumimoji="1" lang="en-US" altLang="ja-JP" dirty="0" smtClean="0">
              <a:latin typeface="Meiryo UI" panose="020B0604030504040204" pitchFamily="50" charset="-128"/>
              <a:ea typeface="Meiryo UI" panose="020B0604030504040204" pitchFamily="50" charset="-128"/>
            </a:endParaRPr>
          </a:p>
          <a:p>
            <a:pPr>
              <a:lnSpc>
                <a:spcPts val="700"/>
              </a:lnSpc>
            </a:pPr>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a:t>
            </a:r>
            <a:endParaRPr lang="en-US" altLang="ja-JP" dirty="0" smtClean="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rPr>
              <a:t>案</a:t>
            </a:r>
            <a:r>
              <a:rPr lang="en-US" altLang="ja-JP" dirty="0" smtClean="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景観</a:t>
            </a:r>
            <a:r>
              <a:rPr lang="ja-JP" altLang="en-US" dirty="0" smtClean="0">
                <a:latin typeface="Meiryo UI" panose="020B0604030504040204" pitchFamily="50" charset="-128"/>
                <a:ea typeface="Meiryo UI" panose="020B0604030504040204" pitchFamily="50" charset="-128"/>
              </a:rPr>
              <a:t>施策の</a:t>
            </a:r>
            <a:r>
              <a:rPr lang="ja-JP" altLang="en-US" dirty="0">
                <a:latin typeface="Meiryo UI" panose="020B0604030504040204" pitchFamily="50" charset="-128"/>
                <a:ea typeface="Meiryo UI" panose="020B0604030504040204" pitchFamily="50" charset="-128"/>
              </a:rPr>
              <a:t>情報</a:t>
            </a:r>
            <a:r>
              <a:rPr lang="ja-JP" altLang="en-US" dirty="0" smtClean="0">
                <a:latin typeface="Meiryo UI" panose="020B0604030504040204" pitchFamily="50" charset="-128"/>
                <a:ea typeface="Meiryo UI" panose="020B0604030504040204" pitchFamily="50" charset="-128"/>
              </a:rPr>
              <a:t>発信</a:t>
            </a:r>
            <a:endParaRPr kumimoji="1" lang="en-US" altLang="ja-JP" dirty="0" smtClean="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kumimoji="1" lang="ja-JP" altLang="en-US" b="1" dirty="0" smtClean="0">
                <a:latin typeface="Meiryo UI" panose="020B0604030504040204" pitchFamily="50" charset="-128"/>
                <a:ea typeface="Meiryo UI" panose="020B0604030504040204" pitchFamily="50" charset="-128"/>
              </a:rPr>
              <a:t>　</a:t>
            </a:r>
            <a:r>
              <a:rPr lang="ja-JP" altLang="en-US" b="1" dirty="0">
                <a:latin typeface="Meiryo UI" panose="020B0604030504040204" pitchFamily="50" charset="-128"/>
                <a:ea typeface="Meiryo UI" panose="020B0604030504040204" pitchFamily="50" charset="-128"/>
              </a:rPr>
              <a:t>〇光景観に関する</a:t>
            </a:r>
            <a:r>
              <a:rPr lang="ja-JP" altLang="en-US" b="1" u="sng" dirty="0">
                <a:latin typeface="Meiryo UI" panose="020B0604030504040204" pitchFamily="50" charset="-128"/>
                <a:ea typeface="Meiryo UI" panose="020B0604030504040204" pitchFamily="50" charset="-128"/>
              </a:rPr>
              <a:t>ルール作り</a:t>
            </a:r>
          </a:p>
          <a:p>
            <a:r>
              <a:rPr lang="ja-JP" altLang="en-US" b="1" dirty="0" smtClean="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rPr>
              <a:t>案</a:t>
            </a:r>
            <a:r>
              <a:rPr lang="en-US" altLang="ja-JP" dirty="0" smtClean="0">
                <a:latin typeface="Meiryo UI" panose="020B0604030504040204" pitchFamily="50" charset="-128"/>
                <a:ea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rPr>
              <a:t>エリアマネジメント団体との連携</a:t>
            </a:r>
            <a:endParaRPr lang="en-US" altLang="ja-JP" dirty="0" smtClean="0">
              <a:latin typeface="Meiryo UI" panose="020B0604030504040204" pitchFamily="50" charset="-128"/>
              <a:ea typeface="Meiryo UI" panose="020B0604030504040204" pitchFamily="50" charset="-128"/>
            </a:endParaRPr>
          </a:p>
          <a:p>
            <a:pPr>
              <a:lnSpc>
                <a:spcPts val="700"/>
              </a:lnSpc>
            </a:pPr>
            <a:r>
              <a:rPr lang="en-US" altLang="ja-JP" dirty="0" smtClean="0">
                <a:latin typeface="Meiryo UI" panose="020B0604030504040204" pitchFamily="50" charset="-128"/>
                <a:ea typeface="Meiryo UI" panose="020B0604030504040204" pitchFamily="50" charset="-128"/>
              </a:rPr>
              <a:t>  </a:t>
            </a:r>
          </a:p>
          <a:p>
            <a:r>
              <a:rPr lang="ja-JP" altLang="en-US" dirty="0">
                <a:latin typeface="Meiryo UI" panose="020B0604030504040204" pitchFamily="50" charset="-128"/>
                <a:ea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rPr>
              <a:t>案</a:t>
            </a:r>
            <a:r>
              <a:rPr lang="en-US" altLang="ja-JP" dirty="0" smtClean="0">
                <a:latin typeface="Meiryo UI" panose="020B0604030504040204" pitchFamily="50" charset="-128"/>
                <a:ea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rPr>
              <a:t>大阪の夜間景観プロモーション方法</a:t>
            </a:r>
            <a:endParaRPr lang="en-US" altLang="ja-JP" dirty="0" smtClean="0">
              <a:latin typeface="Meiryo UI" panose="020B0604030504040204" pitchFamily="50" charset="-128"/>
              <a:ea typeface="Meiryo UI" panose="020B0604030504040204" pitchFamily="50" charset="-128"/>
            </a:endParaRPr>
          </a:p>
          <a:p>
            <a:pPr>
              <a:lnSpc>
                <a:spcPts val="700"/>
              </a:lnSpc>
            </a:pPr>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　</a:t>
            </a:r>
            <a:endParaRPr kumimoji="1"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案</a:t>
            </a:r>
            <a:r>
              <a:rPr kumimoji="1" lang="en-US" altLang="ja-JP" dirty="0"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デジタルサイネージ等に関する取扱い</a:t>
            </a:r>
            <a:endParaRPr kumimoji="1"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（まちに対する効果）</a:t>
            </a:r>
            <a:endParaRPr kumimoji="1"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endParaRPr lang="en-US" altLang="ja-JP" dirty="0">
              <a:latin typeface="Meiryo UI" panose="020B0604030504040204" pitchFamily="50" charset="-128"/>
              <a:ea typeface="Meiryo UI" panose="020B0604030504040204" pitchFamily="50" charset="-128"/>
            </a:endParaRPr>
          </a:p>
          <a:p>
            <a:r>
              <a:rPr lang="ja-JP" altLang="en-US" b="1" dirty="0" smtClean="0">
                <a:latin typeface="Meiryo UI" panose="020B0604030504040204" pitchFamily="50" charset="-128"/>
                <a:ea typeface="Meiryo UI" panose="020B0604030504040204" pitchFamily="50" charset="-128"/>
              </a:rPr>
              <a:t>　〇光の技術に関する</a:t>
            </a:r>
            <a:r>
              <a:rPr lang="ja-JP" altLang="en-US" b="1" u="sng" dirty="0" smtClean="0">
                <a:latin typeface="Meiryo UI" panose="020B0604030504040204" pitchFamily="50" charset="-128"/>
                <a:ea typeface="Meiryo UI" panose="020B0604030504040204" pitchFamily="50" charset="-128"/>
              </a:rPr>
              <a:t>情報収集・勉強会</a:t>
            </a:r>
            <a:endParaRPr lang="ja-JP" altLang="en-US" b="1" u="sng" dirty="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rPr>
              <a:t>案</a:t>
            </a:r>
            <a:r>
              <a:rPr lang="en-US" altLang="ja-JP" dirty="0" smtClean="0">
                <a:latin typeface="Meiryo UI" panose="020B0604030504040204" pitchFamily="50" charset="-128"/>
                <a:ea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rPr>
              <a:t>スマートライティング等の新技術</a:t>
            </a:r>
            <a:endParaRPr lang="en-US" altLang="ja-JP" dirty="0" smtClean="0">
              <a:latin typeface="Meiryo UI" panose="020B0604030504040204" pitchFamily="50" charset="-128"/>
              <a:ea typeface="Meiryo UI" panose="020B0604030504040204" pitchFamily="50" charset="-128"/>
            </a:endParaRPr>
          </a:p>
          <a:p>
            <a:pPr>
              <a:lnSpc>
                <a:spcPts val="700"/>
              </a:lnSpc>
            </a:pPr>
            <a:r>
              <a:rPr lang="ja-JP" altLang="en-US" dirty="0" smtClean="0">
                <a:latin typeface="Meiryo UI" panose="020B0604030504040204" pitchFamily="50" charset="-128"/>
                <a:ea typeface="Meiryo UI" panose="020B0604030504040204" pitchFamily="50" charset="-128"/>
              </a:rPr>
              <a:t>　</a:t>
            </a:r>
            <a:endParaRPr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rPr>
              <a:t>案</a:t>
            </a:r>
            <a:r>
              <a:rPr lang="en-US" altLang="ja-JP" dirty="0" smtClean="0">
                <a:latin typeface="Meiryo UI" panose="020B0604030504040204" pitchFamily="50" charset="-128"/>
                <a:ea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rPr>
              <a:t>夜間景観の好事例</a:t>
            </a:r>
            <a:endParaRPr lang="en-US" altLang="ja-JP" u="sng" dirty="0" smtClean="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kumimoji="1" lang="ja-JP" altLang="en-US" b="1" dirty="0" smtClean="0">
                <a:latin typeface="Meiryo UI" panose="020B0604030504040204" pitchFamily="50" charset="-128"/>
                <a:ea typeface="Meiryo UI" panose="020B0604030504040204" pitchFamily="50" charset="-128"/>
              </a:rPr>
              <a:t>　〇他都市</a:t>
            </a:r>
            <a:r>
              <a:rPr kumimoji="1" lang="en-US" altLang="ja-JP" b="1" dirty="0" smtClean="0">
                <a:latin typeface="Meiryo UI" panose="020B0604030504040204" pitchFamily="50" charset="-128"/>
                <a:ea typeface="Meiryo UI" panose="020B0604030504040204" pitchFamily="50" charset="-128"/>
              </a:rPr>
              <a:t>(</a:t>
            </a:r>
            <a:r>
              <a:rPr kumimoji="1" lang="ja-JP" altLang="en-US" b="1" dirty="0" smtClean="0">
                <a:latin typeface="Meiryo UI" panose="020B0604030504040204" pitchFamily="50" charset="-128"/>
                <a:ea typeface="Meiryo UI" panose="020B0604030504040204" pitchFamily="50" charset="-128"/>
              </a:rPr>
              <a:t>海外含む</a:t>
            </a:r>
            <a:r>
              <a:rPr kumimoji="1" lang="en-US" altLang="ja-JP" b="1" dirty="0" smtClean="0">
                <a:latin typeface="Meiryo UI" panose="020B0604030504040204" pitchFamily="50" charset="-128"/>
                <a:ea typeface="Meiryo UI" panose="020B0604030504040204" pitchFamily="50" charset="-128"/>
              </a:rPr>
              <a:t>)</a:t>
            </a:r>
            <a:r>
              <a:rPr kumimoji="1" lang="ja-JP" altLang="en-US" b="1" dirty="0" smtClean="0">
                <a:latin typeface="Meiryo UI" panose="020B0604030504040204" pitchFamily="50" charset="-128"/>
                <a:ea typeface="Meiryo UI" panose="020B0604030504040204" pitchFamily="50" charset="-128"/>
              </a:rPr>
              <a:t>との</a:t>
            </a:r>
            <a:r>
              <a:rPr kumimoji="1" lang="ja-JP" altLang="en-US" b="1" u="sng" dirty="0" smtClean="0">
                <a:latin typeface="Meiryo UI" panose="020B0604030504040204" pitchFamily="50" charset="-128"/>
                <a:ea typeface="Meiryo UI" panose="020B0604030504040204" pitchFamily="50" charset="-128"/>
              </a:rPr>
              <a:t>交流</a:t>
            </a:r>
            <a:r>
              <a:rPr lang="ja-JP" altLang="en-US" b="1" u="sng" dirty="0" smtClean="0">
                <a:latin typeface="Meiryo UI" panose="020B0604030504040204" pitchFamily="50" charset="-128"/>
                <a:ea typeface="Meiryo UI" panose="020B0604030504040204" pitchFamily="50" charset="-128"/>
              </a:rPr>
              <a:t>・</a:t>
            </a:r>
            <a:r>
              <a:rPr kumimoji="1" lang="ja-JP" altLang="en-US" b="1" u="sng" dirty="0" smtClean="0">
                <a:latin typeface="Meiryo UI" panose="020B0604030504040204" pitchFamily="50" charset="-128"/>
                <a:ea typeface="Meiryo UI" panose="020B0604030504040204" pitchFamily="50" charset="-128"/>
              </a:rPr>
              <a:t>意見交換</a:t>
            </a:r>
            <a:endParaRPr kumimoji="1" lang="en-US" altLang="ja-JP" b="1" u="sng" dirty="0" smtClean="0">
              <a:latin typeface="Meiryo UI" panose="020B0604030504040204" pitchFamily="50" charset="-128"/>
              <a:ea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rPr>
              <a:t>案</a:t>
            </a:r>
            <a:r>
              <a:rPr lang="en-US" altLang="ja-JP" dirty="0" smtClean="0">
                <a:latin typeface="Meiryo UI" panose="020B0604030504040204" pitchFamily="50" charset="-128"/>
                <a:ea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rPr>
              <a:t>関西・光ネットワーク交流会議　　</a:t>
            </a:r>
            <a:endParaRPr kumimoji="1" lang="en-US" altLang="ja-JP" dirty="0" smtClean="0">
              <a:latin typeface="Meiryo UI" panose="020B0604030504040204" pitchFamily="50" charset="-128"/>
              <a:ea typeface="Meiryo UI" panose="020B0604030504040204" pitchFamily="50" charset="-128"/>
            </a:endParaRPr>
          </a:p>
          <a:p>
            <a:pPr>
              <a:lnSpc>
                <a:spcPts val="700"/>
              </a:lnSpc>
            </a:pPr>
            <a:r>
              <a:rPr lang="ja-JP" altLang="en-US" dirty="0" smtClean="0">
                <a:latin typeface="Meiryo UI" panose="020B0604030504040204" pitchFamily="50" charset="-128"/>
                <a:ea typeface="Meiryo UI" panose="020B0604030504040204" pitchFamily="50" charset="-128"/>
              </a:rPr>
              <a:t>　</a:t>
            </a:r>
            <a:endParaRPr lang="en-US" altLang="ja-JP" dirty="0" smtClean="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案</a:t>
            </a:r>
            <a:r>
              <a:rPr lang="en-US" altLang="ja-JP" dirty="0" smtClean="0">
                <a:latin typeface="Meiryo UI" panose="020B0604030504040204" pitchFamily="50" charset="-128"/>
                <a:ea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rPr>
              <a:t>新しい都市機能における夜間景観についての意見交換</a:t>
            </a:r>
            <a:endParaRPr lang="en-US" altLang="ja-JP" dirty="0">
              <a:latin typeface="Meiryo UI" panose="020B0604030504040204" pitchFamily="50" charset="-128"/>
              <a:ea typeface="Meiryo UI" panose="020B0604030504040204" pitchFamily="50" charset="-128"/>
            </a:endParaRPr>
          </a:p>
        </p:txBody>
      </p:sp>
      <p:graphicFrame>
        <p:nvGraphicFramePr>
          <p:cNvPr id="12" name="表 11"/>
          <p:cNvGraphicFramePr>
            <a:graphicFrameLocks noGrp="1"/>
          </p:cNvGraphicFramePr>
          <p:nvPr>
            <p:extLst>
              <p:ext uri="{D42A27DB-BD31-4B8C-83A1-F6EECF244321}">
                <p14:modId xmlns:p14="http://schemas.microsoft.com/office/powerpoint/2010/main" val="3531676141"/>
              </p:ext>
            </p:extLst>
          </p:nvPr>
        </p:nvGraphicFramePr>
        <p:xfrm>
          <a:off x="5640500" y="945072"/>
          <a:ext cx="3466924" cy="5804676"/>
        </p:xfrm>
        <a:graphic>
          <a:graphicData uri="http://schemas.openxmlformats.org/drawingml/2006/table">
            <a:tbl>
              <a:tblPr firstRow="1" bandRow="1">
                <a:tableStyleId>{5C22544A-7EE6-4342-B048-85BDC9FD1C3A}</a:tableStyleId>
              </a:tblPr>
              <a:tblGrid>
                <a:gridCol w="828176"/>
                <a:gridCol w="2638748"/>
              </a:tblGrid>
              <a:tr h="445623">
                <a:tc>
                  <a:txBody>
                    <a:bodyPr/>
                    <a:lstStyle/>
                    <a:p>
                      <a:pPr algn="ctr"/>
                      <a:r>
                        <a:rPr kumimoji="1" lang="ja-JP" altLang="en-US" sz="1400" dirty="0" smtClean="0"/>
                        <a:t>月</a:t>
                      </a:r>
                      <a:endParaRPr kumimoji="1" lang="ja-JP" altLang="en-US" sz="1400" dirty="0"/>
                    </a:p>
                  </a:txBody>
                  <a:tcPr anchor="ctr"/>
                </a:tc>
                <a:tc>
                  <a:txBody>
                    <a:bodyPr/>
                    <a:lstStyle/>
                    <a:p>
                      <a:pPr algn="ctr"/>
                      <a:r>
                        <a:rPr kumimoji="1" lang="ja-JP" altLang="en-US" sz="1400" dirty="0" smtClean="0"/>
                        <a:t>文化・イベント</a:t>
                      </a:r>
                      <a:endParaRPr kumimoji="1" lang="ja-JP" altLang="en-US" sz="1400" dirty="0"/>
                    </a:p>
                  </a:txBody>
                  <a:tcPr anchor="ctr"/>
                </a:tc>
              </a:tr>
              <a:tr h="445623">
                <a:tc>
                  <a:txBody>
                    <a:bodyPr/>
                    <a:lstStyle/>
                    <a:p>
                      <a:pPr algn="ctr"/>
                      <a:r>
                        <a:rPr kumimoji="1" lang="ja-JP" altLang="en-US" sz="1200" dirty="0" smtClean="0">
                          <a:latin typeface="Meiryo UI" panose="020B0604030504040204" pitchFamily="50" charset="-128"/>
                          <a:ea typeface="Meiryo UI" panose="020B0604030504040204" pitchFamily="50" charset="-128"/>
                        </a:rPr>
                        <a:t>４月</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smtClean="0">
                          <a:latin typeface="Meiryo UI" panose="020B0604030504040204" pitchFamily="50" charset="-128"/>
                          <a:ea typeface="Meiryo UI" panose="020B0604030504040204" pitchFamily="50" charset="-128"/>
                        </a:rPr>
                        <a:t>花見、</a:t>
                      </a:r>
                      <a:r>
                        <a:rPr kumimoji="1" lang="en-US" altLang="ja-JP" sz="1200" dirty="0" smtClean="0">
                          <a:latin typeface="Meiryo UI" panose="020B0604030504040204" pitchFamily="50" charset="-128"/>
                          <a:ea typeface="Meiryo UI" panose="020B0604030504040204" pitchFamily="50" charset="-128"/>
                        </a:rPr>
                        <a:t>Earth Day</a:t>
                      </a:r>
                      <a:endParaRPr kumimoji="1" lang="ja-JP" altLang="en-US" sz="1200" dirty="0">
                        <a:latin typeface="Meiryo UI" panose="020B0604030504040204" pitchFamily="50" charset="-128"/>
                        <a:ea typeface="Meiryo UI" panose="020B0604030504040204" pitchFamily="50" charset="-128"/>
                      </a:endParaRPr>
                    </a:p>
                  </a:txBody>
                  <a:tcPr anchor="ctr"/>
                </a:tc>
              </a:tr>
              <a:tr h="445623">
                <a:tc>
                  <a:txBody>
                    <a:bodyPr/>
                    <a:lstStyle/>
                    <a:p>
                      <a:pPr algn="ctr"/>
                      <a:r>
                        <a:rPr kumimoji="1" lang="ja-JP" altLang="en-US" sz="1200" dirty="0" smtClean="0">
                          <a:latin typeface="Meiryo UI" panose="020B0604030504040204" pitchFamily="50" charset="-128"/>
                          <a:ea typeface="Meiryo UI" panose="020B0604030504040204" pitchFamily="50" charset="-128"/>
                        </a:rPr>
                        <a:t>５月</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smtClean="0">
                          <a:latin typeface="Meiryo UI" panose="020B0604030504040204" pitchFamily="50" charset="-128"/>
                          <a:ea typeface="Meiryo UI" panose="020B0604030504040204" pitchFamily="50" charset="-128"/>
                        </a:rPr>
                        <a:t>新緑</a:t>
                      </a:r>
                      <a:endParaRPr kumimoji="1" lang="ja-JP" altLang="en-US" sz="1200" dirty="0">
                        <a:latin typeface="Meiryo UI" panose="020B0604030504040204" pitchFamily="50" charset="-128"/>
                        <a:ea typeface="Meiryo UI" panose="020B0604030504040204" pitchFamily="50" charset="-128"/>
                      </a:endParaRPr>
                    </a:p>
                  </a:txBody>
                  <a:tcPr anchor="ctr"/>
                </a:tc>
              </a:tr>
              <a:tr h="445623">
                <a:tc>
                  <a:txBody>
                    <a:bodyPr/>
                    <a:lstStyle/>
                    <a:p>
                      <a:pPr algn="ctr"/>
                      <a:r>
                        <a:rPr kumimoji="1" lang="ja-JP" altLang="en-US" sz="1200" dirty="0" smtClean="0">
                          <a:latin typeface="Meiryo UI" panose="020B0604030504040204" pitchFamily="50" charset="-128"/>
                          <a:ea typeface="Meiryo UI" panose="020B0604030504040204" pitchFamily="50" charset="-128"/>
                        </a:rPr>
                        <a:t>６月</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smtClean="0">
                          <a:latin typeface="Meiryo UI" panose="020B0604030504040204" pitchFamily="50" charset="-128"/>
                          <a:ea typeface="Meiryo UI" panose="020B0604030504040204" pitchFamily="50" charset="-128"/>
                        </a:rPr>
                        <a:t>夏至ライトダウン</a:t>
                      </a:r>
                      <a:endParaRPr kumimoji="1" lang="ja-JP" altLang="en-US" sz="1200" dirty="0">
                        <a:latin typeface="Meiryo UI" panose="020B0604030504040204" pitchFamily="50" charset="-128"/>
                        <a:ea typeface="Meiryo UI" panose="020B0604030504040204" pitchFamily="50" charset="-128"/>
                      </a:endParaRPr>
                    </a:p>
                  </a:txBody>
                  <a:tcPr anchor="ctr"/>
                </a:tc>
              </a:tr>
              <a:tr h="445623">
                <a:tc>
                  <a:txBody>
                    <a:bodyPr/>
                    <a:lstStyle/>
                    <a:p>
                      <a:pPr algn="ctr"/>
                      <a:r>
                        <a:rPr kumimoji="1" lang="ja-JP" altLang="en-US" sz="1200" dirty="0" smtClean="0">
                          <a:latin typeface="Meiryo UI" panose="020B0604030504040204" pitchFamily="50" charset="-128"/>
                          <a:ea typeface="Meiryo UI" panose="020B0604030504040204" pitchFamily="50" charset="-128"/>
                        </a:rPr>
                        <a:t>７月</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smtClean="0">
                          <a:latin typeface="Meiryo UI" panose="020B0604030504040204" pitchFamily="50" charset="-128"/>
                          <a:ea typeface="Meiryo UI" panose="020B0604030504040204" pitchFamily="50" charset="-128"/>
                        </a:rPr>
                        <a:t>七夕、天神祭</a:t>
                      </a:r>
                      <a:endParaRPr kumimoji="1" lang="ja-JP" altLang="en-US" sz="1200" dirty="0">
                        <a:latin typeface="Meiryo UI" panose="020B0604030504040204" pitchFamily="50" charset="-128"/>
                        <a:ea typeface="Meiryo UI" panose="020B0604030504040204" pitchFamily="50" charset="-128"/>
                      </a:endParaRPr>
                    </a:p>
                  </a:txBody>
                  <a:tcPr anchor="ctr"/>
                </a:tc>
              </a:tr>
              <a:tr h="445623">
                <a:tc>
                  <a:txBody>
                    <a:bodyPr/>
                    <a:lstStyle/>
                    <a:p>
                      <a:pPr algn="ctr"/>
                      <a:r>
                        <a:rPr kumimoji="1" lang="ja-JP" altLang="en-US" sz="1200" dirty="0" smtClean="0">
                          <a:latin typeface="Meiryo UI" panose="020B0604030504040204" pitchFamily="50" charset="-128"/>
                          <a:ea typeface="Meiryo UI" panose="020B0604030504040204" pitchFamily="50" charset="-128"/>
                        </a:rPr>
                        <a:t>８月</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200" dirty="0">
                        <a:latin typeface="Meiryo UI" panose="020B0604030504040204" pitchFamily="50" charset="-128"/>
                        <a:ea typeface="Meiryo UI" panose="020B0604030504040204" pitchFamily="50" charset="-128"/>
                      </a:endParaRPr>
                    </a:p>
                  </a:txBody>
                  <a:tcPr anchor="ctr"/>
                </a:tc>
              </a:tr>
              <a:tr h="445623">
                <a:tc>
                  <a:txBody>
                    <a:bodyPr/>
                    <a:lstStyle/>
                    <a:p>
                      <a:pPr algn="ctr"/>
                      <a:r>
                        <a:rPr kumimoji="1" lang="ja-JP" altLang="en-US" sz="1200" dirty="0" smtClean="0">
                          <a:latin typeface="Meiryo UI" panose="020B0604030504040204" pitchFamily="50" charset="-128"/>
                          <a:ea typeface="Meiryo UI" panose="020B0604030504040204" pitchFamily="50" charset="-128"/>
                        </a:rPr>
                        <a:t>９月</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latin typeface="Meiryo UI" panose="020B0604030504040204" pitchFamily="50" charset="-128"/>
                          <a:ea typeface="Meiryo UI" panose="020B0604030504040204" pitchFamily="50" charset="-128"/>
                        </a:rPr>
                        <a:t>秋分の日真西に沈む夕日～ライトアップ</a:t>
                      </a:r>
                    </a:p>
                  </a:txBody>
                  <a:tcPr anchor="ctr"/>
                </a:tc>
              </a:tr>
              <a:tr h="445623">
                <a:tc>
                  <a:txBody>
                    <a:bodyPr/>
                    <a:lstStyle/>
                    <a:p>
                      <a:pPr algn="ctr"/>
                      <a:r>
                        <a:rPr kumimoji="1" lang="ja-JP" altLang="en-US" sz="1200" dirty="0" smtClean="0">
                          <a:latin typeface="Meiryo UI" panose="020B0604030504040204" pitchFamily="50" charset="-128"/>
                          <a:ea typeface="Meiryo UI" panose="020B0604030504040204" pitchFamily="50" charset="-128"/>
                        </a:rPr>
                        <a:t>１０月</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smtClean="0">
                          <a:latin typeface="Meiryo UI" panose="020B0604030504040204" pitchFamily="50" charset="-128"/>
                          <a:ea typeface="Meiryo UI" panose="020B0604030504040204" pitchFamily="50" charset="-128"/>
                        </a:rPr>
                        <a:t>ピンクリボン（乳がん早期発見等）</a:t>
                      </a:r>
                      <a:endParaRPr kumimoji="1" lang="ja-JP" altLang="en-US" sz="1200" dirty="0">
                        <a:latin typeface="Meiryo UI" panose="020B0604030504040204" pitchFamily="50" charset="-128"/>
                        <a:ea typeface="Meiryo UI" panose="020B0604030504040204" pitchFamily="50" charset="-128"/>
                      </a:endParaRPr>
                    </a:p>
                  </a:txBody>
                  <a:tcPr anchor="ctr"/>
                </a:tc>
              </a:tr>
              <a:tr h="445623">
                <a:tc>
                  <a:txBody>
                    <a:bodyPr/>
                    <a:lstStyle/>
                    <a:p>
                      <a:pPr algn="ctr"/>
                      <a:r>
                        <a:rPr kumimoji="1" lang="ja-JP" altLang="en-US" sz="1200" dirty="0" smtClean="0">
                          <a:latin typeface="Meiryo UI" panose="020B0604030504040204" pitchFamily="50" charset="-128"/>
                          <a:ea typeface="Meiryo UI" panose="020B0604030504040204" pitchFamily="50" charset="-128"/>
                        </a:rPr>
                        <a:t>１１月</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smtClean="0">
                          <a:latin typeface="Meiryo UI" panose="020B0604030504040204" pitchFamily="50" charset="-128"/>
                          <a:ea typeface="Meiryo UI" panose="020B0604030504040204" pitchFamily="50" charset="-128"/>
                        </a:rPr>
                        <a:t>紅葉、オレンジリボン（児童虐待防止）</a:t>
                      </a:r>
                      <a:endParaRPr kumimoji="1" lang="en-US" altLang="ja-JP" sz="1200" dirty="0" smtClean="0">
                        <a:latin typeface="Meiryo UI" panose="020B0604030504040204" pitchFamily="50" charset="-128"/>
                        <a:ea typeface="Meiryo UI" panose="020B0604030504040204" pitchFamily="50" charset="-128"/>
                      </a:endParaRPr>
                    </a:p>
                    <a:p>
                      <a:endParaRPr kumimoji="1" lang="ja-JP" altLang="en-US" sz="1200" dirty="0">
                        <a:latin typeface="Meiryo UI" panose="020B0604030504040204" pitchFamily="50" charset="-128"/>
                        <a:ea typeface="Meiryo UI" panose="020B0604030504040204" pitchFamily="50" charset="-128"/>
                      </a:endParaRPr>
                    </a:p>
                  </a:txBody>
                  <a:tcPr anchor="ctr"/>
                </a:tc>
              </a:tr>
              <a:tr h="445623">
                <a:tc>
                  <a:txBody>
                    <a:bodyPr/>
                    <a:lstStyle/>
                    <a:p>
                      <a:pPr algn="ctr"/>
                      <a:r>
                        <a:rPr kumimoji="1" lang="ja-JP" altLang="en-US" sz="1200" dirty="0" smtClean="0">
                          <a:latin typeface="Meiryo UI" panose="020B0604030504040204" pitchFamily="50" charset="-128"/>
                          <a:ea typeface="Meiryo UI" panose="020B0604030504040204" pitchFamily="50" charset="-128"/>
                        </a:rPr>
                        <a:t>１２月</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smtClean="0">
                          <a:latin typeface="Meiryo UI" panose="020B0604030504040204" pitchFamily="50" charset="-128"/>
                          <a:ea typeface="Meiryo UI" panose="020B0604030504040204" pitchFamily="50" charset="-128"/>
                        </a:rPr>
                        <a:t>　　　光の饗宴</a:t>
                      </a:r>
                      <a:endParaRPr kumimoji="1" lang="ja-JP" altLang="en-US" sz="1200" dirty="0">
                        <a:latin typeface="Meiryo UI" panose="020B0604030504040204" pitchFamily="50" charset="-128"/>
                        <a:ea typeface="Meiryo UI" panose="020B0604030504040204" pitchFamily="50" charset="-128"/>
                      </a:endParaRPr>
                    </a:p>
                  </a:txBody>
                  <a:tcPr anchor="ctr"/>
                </a:tc>
              </a:tr>
              <a:tr h="445623">
                <a:tc>
                  <a:txBody>
                    <a:bodyPr/>
                    <a:lstStyle/>
                    <a:p>
                      <a:pPr algn="ctr"/>
                      <a:r>
                        <a:rPr kumimoji="1" lang="ja-JP" altLang="en-US" sz="1200" dirty="0" smtClean="0">
                          <a:latin typeface="Meiryo UI" panose="020B0604030504040204" pitchFamily="50" charset="-128"/>
                          <a:ea typeface="Meiryo UI" panose="020B0604030504040204" pitchFamily="50" charset="-128"/>
                        </a:rPr>
                        <a:t>１月</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200" dirty="0">
                        <a:latin typeface="Meiryo UI" panose="020B0604030504040204" pitchFamily="50" charset="-128"/>
                        <a:ea typeface="Meiryo UI" panose="020B0604030504040204" pitchFamily="50" charset="-128"/>
                      </a:endParaRPr>
                    </a:p>
                  </a:txBody>
                  <a:tcPr anchor="ctr"/>
                </a:tc>
              </a:tr>
              <a:tr h="445623">
                <a:tc>
                  <a:txBody>
                    <a:bodyPr/>
                    <a:lstStyle/>
                    <a:p>
                      <a:pPr algn="ctr"/>
                      <a:r>
                        <a:rPr kumimoji="1" lang="ja-JP" altLang="en-US" sz="1200" dirty="0" smtClean="0">
                          <a:latin typeface="Meiryo UI" panose="020B0604030504040204" pitchFamily="50" charset="-128"/>
                          <a:ea typeface="Meiryo UI" panose="020B0604030504040204" pitchFamily="50" charset="-128"/>
                        </a:rPr>
                        <a:t>２月</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200" dirty="0">
                        <a:latin typeface="Meiryo UI" panose="020B0604030504040204" pitchFamily="50" charset="-128"/>
                        <a:ea typeface="Meiryo UI" panose="020B0604030504040204" pitchFamily="50" charset="-128"/>
                      </a:endParaRPr>
                    </a:p>
                  </a:txBody>
                  <a:tcPr anchor="ctr"/>
                </a:tc>
              </a:tr>
              <a:tr h="445623">
                <a:tc>
                  <a:txBody>
                    <a:bodyPr/>
                    <a:lstStyle/>
                    <a:p>
                      <a:pPr algn="ctr"/>
                      <a:r>
                        <a:rPr kumimoji="1" lang="ja-JP" altLang="en-US" sz="1200" dirty="0" smtClean="0">
                          <a:latin typeface="Meiryo UI" panose="020B0604030504040204" pitchFamily="50" charset="-128"/>
                          <a:ea typeface="Meiryo UI" panose="020B0604030504040204" pitchFamily="50" charset="-128"/>
                        </a:rPr>
                        <a:t>３月</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200" dirty="0">
                        <a:latin typeface="Meiryo UI" panose="020B0604030504040204" pitchFamily="50" charset="-128"/>
                        <a:ea typeface="Meiryo UI" panose="020B0604030504040204" pitchFamily="50" charset="-128"/>
                      </a:endParaRPr>
                    </a:p>
                  </a:txBody>
                  <a:tcPr anchor="ctr"/>
                </a:tc>
              </a:tr>
            </a:tbl>
          </a:graphicData>
        </a:graphic>
      </p:graphicFrame>
      <p:pic>
        <p:nvPicPr>
          <p:cNvPr id="14" name="図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52873" y="4987966"/>
            <a:ext cx="190872" cy="309212"/>
          </a:xfrm>
          <a:prstGeom prst="rect">
            <a:avLst/>
          </a:prstGeom>
        </p:spPr>
      </p:pic>
      <p:sp>
        <p:nvSpPr>
          <p:cNvPr id="3" name="テキスト ボックス 2"/>
          <p:cNvSpPr txBox="1"/>
          <p:nvPr/>
        </p:nvSpPr>
        <p:spPr>
          <a:xfrm>
            <a:off x="6504184" y="613843"/>
            <a:ext cx="1617379" cy="338554"/>
          </a:xfrm>
          <a:prstGeom prst="rect">
            <a:avLst/>
          </a:prstGeom>
          <a:noFill/>
        </p:spPr>
        <p:txBody>
          <a:bodyPr wrap="square" rtlCol="0">
            <a:spAutoFit/>
          </a:bodyPr>
          <a:lstStyle/>
          <a:p>
            <a:pPr algn="ctr"/>
            <a:r>
              <a:rPr kumimoji="1" lang="ja-JP" altLang="en-US" sz="1600" b="1" dirty="0" smtClean="0">
                <a:latin typeface="Meiryo UI" panose="020B0604030504040204" pitchFamily="50" charset="-128"/>
                <a:ea typeface="Meiryo UI" panose="020B0604030504040204" pitchFamily="50" charset="-128"/>
              </a:rPr>
              <a:t>＜光の暦＞</a:t>
            </a:r>
            <a:endParaRPr kumimoji="1" lang="ja-JP" altLang="en-US" sz="1600" b="1" dirty="0">
              <a:latin typeface="Meiryo UI" panose="020B0604030504040204" pitchFamily="50" charset="-128"/>
              <a:ea typeface="Meiryo UI" panose="020B0604030504040204" pitchFamily="50" charset="-128"/>
            </a:endParaRPr>
          </a:p>
        </p:txBody>
      </p:sp>
      <p:cxnSp>
        <p:nvCxnSpPr>
          <p:cNvPr id="15" name="直線矢印コネクタ 14"/>
          <p:cNvCxnSpPr/>
          <p:nvPr/>
        </p:nvCxnSpPr>
        <p:spPr>
          <a:xfrm>
            <a:off x="6402866" y="4815840"/>
            <a:ext cx="0" cy="1060704"/>
          </a:xfrm>
          <a:prstGeom prst="straightConnector1">
            <a:avLst/>
          </a:prstGeom>
          <a:ln w="158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100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表 31"/>
          <p:cNvGraphicFramePr>
            <a:graphicFrameLocks noGrp="1"/>
          </p:cNvGraphicFramePr>
          <p:nvPr>
            <p:extLst/>
          </p:nvPr>
        </p:nvGraphicFramePr>
        <p:xfrm>
          <a:off x="1678186" y="839920"/>
          <a:ext cx="7214294" cy="5990648"/>
        </p:xfrm>
        <a:graphic>
          <a:graphicData uri="http://schemas.openxmlformats.org/drawingml/2006/table">
            <a:tbl>
              <a:tblPr firstRow="1" bandRow="1">
                <a:tableStyleId>{5940675A-B579-460E-94D1-54222C63F5DA}</a:tableStyleId>
              </a:tblPr>
              <a:tblGrid>
                <a:gridCol w="579271"/>
                <a:gridCol w="1800200"/>
                <a:gridCol w="3343229"/>
                <a:gridCol w="1491594"/>
              </a:tblGrid>
              <a:tr h="478971">
                <a:tc>
                  <a:txBody>
                    <a:bodyPr/>
                    <a:lstStyle/>
                    <a:p>
                      <a:pPr algn="ctr"/>
                      <a:r>
                        <a:rPr kumimoji="1" lang="ja-JP" altLang="en-US" sz="1000" dirty="0" smtClean="0">
                          <a:latin typeface="HGP創英角ｺﾞｼｯｸUB" panose="020B0900000000000000" pitchFamily="50" charset="-128"/>
                          <a:ea typeface="HGP創英角ｺﾞｼｯｸUB" panose="020B0900000000000000" pitchFamily="50" charset="-128"/>
                        </a:rPr>
                        <a:t>グランド</a:t>
                      </a:r>
                      <a:endParaRPr kumimoji="1" lang="en-US" altLang="ja-JP" sz="1000" dirty="0" smtClean="0">
                        <a:latin typeface="HGP創英角ｺﾞｼｯｸUB" panose="020B0900000000000000" pitchFamily="50" charset="-128"/>
                        <a:ea typeface="HGP創英角ｺﾞｼｯｸUB" panose="020B0900000000000000" pitchFamily="50" charset="-128"/>
                      </a:endParaRPr>
                    </a:p>
                    <a:p>
                      <a:pPr algn="ctr"/>
                      <a:r>
                        <a:rPr kumimoji="1" lang="ja-JP" altLang="en-US" sz="1000" dirty="0" smtClean="0">
                          <a:latin typeface="HGP創英角ｺﾞｼｯｸUB" panose="020B0900000000000000" pitchFamily="50" charset="-128"/>
                          <a:ea typeface="HGP創英角ｺﾞｼｯｸUB" panose="020B0900000000000000" pitchFamily="50" charset="-128"/>
                        </a:rPr>
                        <a:t>デザイン</a:t>
                      </a:r>
                    </a:p>
                  </a:txBody>
                  <a:tcPr marL="65314" marR="65314" marT="32657" marB="32657"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tc>
                  <a:txBody>
                    <a:bodyPr/>
                    <a:lstStyle/>
                    <a:p>
                      <a:r>
                        <a:rPr kumimoji="1" lang="ja-JP" altLang="en-US" sz="1400" dirty="0" smtClean="0">
                          <a:latin typeface="HGP創英角ｺﾞｼｯｸUB" panose="020B0900000000000000" pitchFamily="50" charset="-128"/>
                          <a:ea typeface="HGP創英角ｺﾞｼｯｸUB" panose="020B0900000000000000" pitchFamily="50" charset="-128"/>
                        </a:rPr>
                        <a:t>第１フェーズ</a:t>
                      </a:r>
                      <a:endParaRPr kumimoji="1" lang="en-US" altLang="ja-JP" sz="1400" dirty="0" smtClean="0">
                        <a:latin typeface="HGP創英角ｺﾞｼｯｸUB" panose="020B0900000000000000" pitchFamily="50" charset="-128"/>
                        <a:ea typeface="HGP創英角ｺﾞｼｯｸUB" panose="020B0900000000000000" pitchFamily="50" charset="-128"/>
                      </a:endParaRPr>
                    </a:p>
                    <a:p>
                      <a:r>
                        <a:rPr kumimoji="1" lang="ja-JP" altLang="en-US" sz="1300" dirty="0" smtClean="0"/>
                        <a:t>　</a:t>
                      </a:r>
                      <a:r>
                        <a:rPr kumimoji="1" lang="ja-JP" altLang="en-US" sz="1100" dirty="0" smtClean="0"/>
                        <a:t>2010年～2013年</a:t>
                      </a:r>
                    </a:p>
                  </a:txBody>
                  <a:tcPr marL="65314" marR="65314" marT="32657" marB="32657">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kumimoji="1" lang="ja-JP" altLang="en-US" sz="1400" dirty="0" smtClean="0">
                          <a:latin typeface="HGP創英角ｺﾞｼｯｸUB" panose="020B0900000000000000" pitchFamily="50" charset="-128"/>
                          <a:ea typeface="HGP創英角ｺﾞｼｯｸUB" panose="020B0900000000000000" pitchFamily="50" charset="-128"/>
                        </a:rPr>
                        <a:t>第２フェーズ</a:t>
                      </a:r>
                      <a:r>
                        <a:rPr kumimoji="1" lang="ja-JP" altLang="en-US" sz="1300" dirty="0" smtClean="0">
                          <a:latin typeface="HGP創英角ｺﾞｼｯｸUB" panose="020B0900000000000000" pitchFamily="50" charset="-128"/>
                          <a:ea typeface="HGP創英角ｺﾞｼｯｸUB" panose="020B0900000000000000" pitchFamily="50" charset="-128"/>
                        </a:rPr>
                        <a:t>　 </a:t>
                      </a:r>
                      <a:endParaRPr kumimoji="1" lang="en-US" altLang="ja-JP" sz="1300" dirty="0" smtClean="0">
                        <a:latin typeface="HGP創英角ｺﾞｼｯｸUB" panose="020B0900000000000000" pitchFamily="50" charset="-128"/>
                        <a:ea typeface="HGP創英角ｺﾞｼｯｸUB" panose="020B0900000000000000" pitchFamily="50" charset="-128"/>
                      </a:endParaRPr>
                    </a:p>
                    <a:p>
                      <a:r>
                        <a:rPr kumimoji="1" lang="ja-JP" altLang="en-US" sz="1100" dirty="0" smtClean="0">
                          <a:latin typeface="+mn-ea"/>
                          <a:ea typeface="+mn-ea"/>
                        </a:rPr>
                        <a:t>2014年～2016年</a:t>
                      </a:r>
                      <a:endParaRPr kumimoji="1" lang="ja-JP" altLang="en-US" sz="1300" dirty="0" smtClean="0">
                        <a:latin typeface="+mn-ea"/>
                        <a:ea typeface="+mn-ea"/>
                      </a:endParaRPr>
                    </a:p>
                  </a:txBody>
                  <a:tcPr marL="65314" marR="65314" marT="32657" marB="32657">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kumimoji="1" lang="ja-JP" altLang="en-US" sz="1300" dirty="0" smtClean="0">
                          <a:latin typeface="HGP創英角ｺﾞｼｯｸUB" panose="020B0900000000000000" pitchFamily="50" charset="-128"/>
                          <a:ea typeface="HGP創英角ｺﾞｼｯｸUB" panose="020B0900000000000000" pitchFamily="50" charset="-128"/>
                        </a:rPr>
                        <a:t> </a:t>
                      </a:r>
                      <a:r>
                        <a:rPr kumimoji="1" lang="ja-JP" altLang="en-US" sz="1300" dirty="0" smtClean="0">
                          <a:solidFill>
                            <a:schemeClr val="bg1"/>
                          </a:solidFill>
                          <a:latin typeface="HGP創英角ｺﾞｼｯｸUB" panose="020B0900000000000000" pitchFamily="50" charset="-128"/>
                          <a:ea typeface="HGP創英角ｺﾞｼｯｸUB" panose="020B0900000000000000" pitchFamily="50" charset="-128"/>
                        </a:rPr>
                        <a:t>第３フェーズ</a:t>
                      </a:r>
                      <a:endParaRPr kumimoji="1" lang="en-US" altLang="ja-JP" sz="1300" dirty="0" smtClean="0">
                        <a:solidFill>
                          <a:schemeClr val="bg1"/>
                        </a:solidFill>
                        <a:latin typeface="HGP創英角ｺﾞｼｯｸUB" panose="020B0900000000000000" pitchFamily="50" charset="-128"/>
                        <a:ea typeface="HGP創英角ｺﾞｼｯｸUB" panose="020B0900000000000000" pitchFamily="50" charset="-128"/>
                      </a:endParaRPr>
                    </a:p>
                    <a:p>
                      <a:r>
                        <a:rPr kumimoji="1" lang="ja-JP" altLang="en-US" sz="1300" dirty="0" smtClean="0">
                          <a:solidFill>
                            <a:schemeClr val="bg1"/>
                          </a:solidFill>
                          <a:latin typeface="+mn-ea"/>
                          <a:ea typeface="+mn-ea"/>
                        </a:rPr>
                        <a:t> </a:t>
                      </a:r>
                      <a:r>
                        <a:rPr kumimoji="1" lang="ja-JP" altLang="en-US" sz="1000" dirty="0" smtClean="0">
                          <a:solidFill>
                            <a:schemeClr val="bg1"/>
                          </a:solidFill>
                          <a:latin typeface="+mn-ea"/>
                          <a:ea typeface="+mn-ea"/>
                        </a:rPr>
                        <a:t>２０１７年～２０１９年</a:t>
                      </a:r>
                    </a:p>
                  </a:txBody>
                  <a:tcPr marL="65314" marR="65314" marT="32657" marB="32657">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75000"/>
                      </a:schemeClr>
                    </a:solidFill>
                  </a:tcPr>
                </a:tc>
              </a:tr>
              <a:tr h="522514">
                <a:tc rowSpan="2">
                  <a:txBody>
                    <a:bodyPr/>
                    <a:lstStyle/>
                    <a:p>
                      <a:endParaRPr kumimoji="1" lang="en-US" altLang="ja-JP" sz="1000" dirty="0" smtClean="0"/>
                    </a:p>
                    <a:p>
                      <a:endParaRPr kumimoji="1" lang="en-US" altLang="ja-JP" sz="1000" dirty="0" smtClean="0"/>
                    </a:p>
                    <a:p>
                      <a:endParaRPr kumimoji="1" lang="en-US" altLang="ja-JP" sz="1000" dirty="0" smtClean="0"/>
                    </a:p>
                    <a:p>
                      <a:endParaRPr kumimoji="1" lang="en-US" altLang="ja-JP" sz="1000" dirty="0" smtClean="0"/>
                    </a:p>
                    <a:p>
                      <a:endParaRPr kumimoji="1" lang="en-US" altLang="ja-JP" sz="1000" dirty="0" smtClean="0"/>
                    </a:p>
                    <a:p>
                      <a:endParaRPr kumimoji="1" lang="en-US" altLang="ja-JP" sz="1000" dirty="0" smtClean="0"/>
                    </a:p>
                    <a:p>
                      <a:endParaRPr kumimoji="1" lang="en-US" altLang="ja-JP" sz="1000" dirty="0" smtClean="0"/>
                    </a:p>
                    <a:p>
                      <a:endParaRPr kumimoji="1" lang="en-US" altLang="ja-JP" sz="1000" dirty="0" smtClean="0"/>
                    </a:p>
                    <a:p>
                      <a:endParaRPr kumimoji="1" lang="en-US" altLang="ja-JP" sz="1000" dirty="0" smtClean="0"/>
                    </a:p>
                    <a:p>
                      <a:endParaRPr kumimoji="1" lang="en-US" altLang="ja-JP" sz="1000" dirty="0" smtClean="0"/>
                    </a:p>
                    <a:p>
                      <a:endParaRPr kumimoji="1" lang="ja-JP" altLang="en-US" sz="1000" dirty="0"/>
                    </a:p>
                  </a:txBody>
                  <a:tcPr marL="65314" marR="65314" marT="32657" marB="32657">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rgbClr val="FFFFCC"/>
                    </a:solidFill>
                  </a:tcPr>
                </a:tc>
                <a:tc rowSpan="2">
                  <a:txBody>
                    <a:bodyPr/>
                    <a:lstStyle/>
                    <a:p>
                      <a:pPr marL="177800" indent="-177800">
                        <a:buFont typeface="Wingdings" panose="05000000000000000000" pitchFamily="2" charset="2"/>
                        <a:buChar char="u"/>
                      </a:pPr>
                      <a:r>
                        <a:rPr kumimoji="1" lang="ja-JP" altLang="en-US" sz="1000" dirty="0" smtClean="0"/>
                        <a:t>中之島エリア内の橋梁や堂島川護岸の　ライトアップ等が拡大</a:t>
                      </a:r>
                    </a:p>
                    <a:p>
                      <a:pPr marL="285750" indent="-285750">
                        <a:buFont typeface="Wingdings" panose="05000000000000000000" pitchFamily="2" charset="2"/>
                        <a:buChar char="u"/>
                      </a:pPr>
                      <a:endParaRPr kumimoji="1" lang="ja-JP" altLang="en-US" sz="1000" dirty="0"/>
                    </a:p>
                  </a:txBody>
                  <a:tcPr marL="65314" marR="65314" marT="32657" marB="32657">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285750" indent="-285750">
                        <a:buFont typeface="Wingdings" panose="05000000000000000000" pitchFamily="2" charset="2"/>
                        <a:buChar char="l"/>
                      </a:pPr>
                      <a:r>
                        <a:rPr lang="ja-JP" altLang="en-US" sz="1000" dirty="0" smtClean="0">
                          <a:solidFill>
                            <a:schemeClr val="tx1"/>
                          </a:solidFill>
                          <a:latin typeface="+mn-ea"/>
                          <a:ea typeface="+mn-ea"/>
                        </a:rPr>
                        <a:t>中之島エリアを中心に公共投資による光景観が民間　投資を誘発</a:t>
                      </a:r>
                      <a:endParaRPr lang="en-US" altLang="ja-JP" sz="1000" dirty="0" smtClean="0">
                        <a:solidFill>
                          <a:schemeClr val="tx1"/>
                        </a:solidFill>
                        <a:latin typeface="+mn-ea"/>
                        <a:ea typeface="+mn-ea"/>
                      </a:endParaRPr>
                    </a:p>
                    <a:p>
                      <a:pPr marL="285750" indent="-285750">
                        <a:buFont typeface="Wingdings" panose="05000000000000000000" pitchFamily="2" charset="2"/>
                        <a:buChar char="l"/>
                      </a:pPr>
                      <a:r>
                        <a:rPr lang="ja-JP" altLang="en-US" sz="1000" dirty="0" smtClean="0">
                          <a:solidFill>
                            <a:schemeClr val="tx1"/>
                          </a:solidFill>
                          <a:latin typeface="+mn-ea"/>
                          <a:ea typeface="+mn-ea"/>
                        </a:rPr>
                        <a:t>日常の光として</a:t>
                      </a:r>
                      <a:r>
                        <a:rPr lang="en-US" altLang="ja-JP" sz="1000" dirty="0" smtClean="0">
                          <a:solidFill>
                            <a:schemeClr val="tx1"/>
                          </a:solidFill>
                          <a:latin typeface="+mn-ea"/>
                          <a:ea typeface="+mn-ea"/>
                        </a:rPr>
                        <a:t>365</a:t>
                      </a:r>
                      <a:r>
                        <a:rPr lang="ja-JP" altLang="en-US" sz="1000" dirty="0" smtClean="0">
                          <a:solidFill>
                            <a:schemeClr val="tx1"/>
                          </a:solidFill>
                          <a:latin typeface="+mn-ea"/>
                          <a:ea typeface="+mn-ea"/>
                        </a:rPr>
                        <a:t>日楽しめる風景が確立されつつある</a:t>
                      </a:r>
                      <a:endParaRPr lang="en-US" altLang="ja-JP" sz="1000" dirty="0" smtClean="0">
                        <a:solidFill>
                          <a:schemeClr val="tx1"/>
                        </a:solidFill>
                        <a:latin typeface="+mn-ea"/>
                        <a:ea typeface="+mn-ea"/>
                      </a:endParaRPr>
                    </a:p>
                  </a:txBody>
                  <a:tcPr marL="65314" marR="65314" marT="32657" marB="32657">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noFill/>
                  </a:tcPr>
                </a:tc>
                <a:tc rowSpan="6">
                  <a:txBody>
                    <a:bodyPr/>
                    <a:lstStyle/>
                    <a:p>
                      <a:pPr marL="285750" indent="-285750">
                        <a:buFont typeface="Wingdings" panose="05000000000000000000" pitchFamily="2" charset="2"/>
                        <a:buChar char="l"/>
                      </a:pPr>
                      <a:endParaRPr lang="en-US" altLang="ja-JP" sz="1100" dirty="0" smtClean="0">
                        <a:solidFill>
                          <a:schemeClr val="tx1"/>
                        </a:solidFill>
                        <a:latin typeface="+mn-ea"/>
                        <a:ea typeface="+mn-ea"/>
                      </a:endParaRPr>
                    </a:p>
                  </a:txBody>
                  <a:tcPr marL="65314" marR="65314" marT="32657" marB="32657">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60000"/>
                        <a:lumOff val="40000"/>
                      </a:schemeClr>
                    </a:solidFill>
                  </a:tcPr>
                </a:tc>
              </a:tr>
              <a:tr h="1219200">
                <a:tc vMerge="1">
                  <a:txBody>
                    <a:bodyPr/>
                    <a:lstStyle/>
                    <a:p>
                      <a:endParaRPr kumimoji="1" lang="ja-JP" altLang="en-US"/>
                    </a:p>
                  </a:txBody>
                  <a:tcPr/>
                </a:tc>
                <a:tc vMerge="1">
                  <a:txBody>
                    <a:bodyPr/>
                    <a:lstStyle/>
                    <a:p>
                      <a:endParaRPr kumimoji="1" lang="ja-JP" altLang="en-US"/>
                    </a:p>
                  </a:txBody>
                  <a:tcPr/>
                </a:tc>
                <a:tc>
                  <a:txBody>
                    <a:bodyPr/>
                    <a:lstStyle/>
                    <a:p>
                      <a:endParaRPr kumimoji="1" lang="ja-JP" altLang="en-US" sz="1300" dirty="0">
                        <a:solidFill>
                          <a:schemeClr val="tx1"/>
                        </a:solidFill>
                        <a:latin typeface="+mn-ea"/>
                        <a:ea typeface="+mn-ea"/>
                      </a:endParaRPr>
                    </a:p>
                  </a:txBody>
                  <a:tcPr marL="65314" marR="65314" marT="32657" marB="32657">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noFill/>
                  </a:tcPr>
                </a:tc>
                <a:tc vMerge="1">
                  <a:txBody>
                    <a:bodyPr/>
                    <a:lstStyle/>
                    <a:p>
                      <a:endParaRPr kumimoji="1" lang="ja-JP" altLang="en-US" sz="2000" dirty="0">
                        <a:solidFill>
                          <a:schemeClr val="tx1"/>
                        </a:solidFill>
                        <a:latin typeface="+mn-ea"/>
                        <a:ea typeface="+mn-ea"/>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noFill/>
                  </a:tcPr>
                </a:tc>
              </a:tr>
              <a:tr h="388379">
                <a:tc rowSpan="2">
                  <a:txBody>
                    <a:bodyPr/>
                    <a:lstStyle/>
                    <a:p>
                      <a:endParaRPr kumimoji="1" lang="en-US" altLang="ja-JP" sz="1000" dirty="0" smtClean="0"/>
                    </a:p>
                    <a:p>
                      <a:endParaRPr kumimoji="1" lang="en-US" altLang="ja-JP" sz="1000" dirty="0" smtClean="0"/>
                    </a:p>
                    <a:p>
                      <a:endParaRPr kumimoji="1" lang="en-US" altLang="ja-JP" sz="1000" dirty="0" smtClean="0"/>
                    </a:p>
                    <a:p>
                      <a:endParaRPr kumimoji="1" lang="en-US" altLang="ja-JP" sz="1000" dirty="0" smtClean="0"/>
                    </a:p>
                    <a:p>
                      <a:endParaRPr kumimoji="1" lang="en-US" altLang="ja-JP" sz="1000" dirty="0" smtClean="0"/>
                    </a:p>
                    <a:p>
                      <a:endParaRPr kumimoji="1" lang="en-US" altLang="ja-JP" sz="1000" dirty="0" smtClean="0"/>
                    </a:p>
                    <a:p>
                      <a:endParaRPr kumimoji="1" lang="en-US" altLang="ja-JP" sz="1000" dirty="0" smtClean="0"/>
                    </a:p>
                    <a:p>
                      <a:endParaRPr kumimoji="1" lang="en-US" altLang="ja-JP" sz="1000" dirty="0" smtClean="0"/>
                    </a:p>
                    <a:p>
                      <a:endParaRPr kumimoji="1" lang="en-US" altLang="ja-JP" sz="1000" dirty="0" smtClean="0"/>
                    </a:p>
                    <a:p>
                      <a:endParaRPr kumimoji="1" lang="en-US" altLang="ja-JP" sz="1000" dirty="0" smtClean="0"/>
                    </a:p>
                    <a:p>
                      <a:endParaRPr kumimoji="1" lang="ja-JP" altLang="en-US" sz="1000" dirty="0"/>
                    </a:p>
                  </a:txBody>
                  <a:tcPr marL="65314" marR="65314" marT="32657" marB="32657">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rgbClr val="FFFFCC"/>
                    </a:solidFill>
                  </a:tcPr>
                </a:tc>
                <a:tc rowSpan="2">
                  <a:txBody>
                    <a:bodyPr/>
                    <a:lstStyle/>
                    <a:p>
                      <a:pPr marL="177800" indent="-177800">
                        <a:buFont typeface="Wingdings" panose="05000000000000000000" pitchFamily="2" charset="2"/>
                        <a:buChar char="u"/>
                      </a:pPr>
                      <a:r>
                        <a:rPr kumimoji="1" lang="ja-JP" altLang="en-US" sz="1000" smtClean="0"/>
                        <a:t>大阪・光の饗宴開催</a:t>
                      </a:r>
                      <a:endParaRPr kumimoji="1" lang="ja-JP" altLang="en-US" sz="1000"/>
                    </a:p>
                  </a:txBody>
                  <a:tcPr marL="65314" marR="65314" marT="32657" marB="32657">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285750" indent="-285750">
                        <a:buFont typeface="Wingdings" panose="05000000000000000000" pitchFamily="2" charset="2"/>
                        <a:buChar char="l"/>
                      </a:pPr>
                      <a:r>
                        <a:rPr lang="ja-JP" altLang="en-US" sz="1000" dirty="0" smtClean="0">
                          <a:solidFill>
                            <a:schemeClr val="tx1"/>
                          </a:solidFill>
                          <a:latin typeface="+mn-ea"/>
                          <a:ea typeface="+mn-ea"/>
                        </a:rPr>
                        <a:t>大阪活性化に向け、官民協働によるモデル事業の　　創出</a:t>
                      </a:r>
                      <a:endParaRPr lang="en-US" altLang="ja-JP" sz="1000" dirty="0" smtClean="0">
                        <a:solidFill>
                          <a:schemeClr val="tx1"/>
                        </a:solidFill>
                        <a:latin typeface="+mn-ea"/>
                        <a:ea typeface="+mn-ea"/>
                      </a:endParaRPr>
                    </a:p>
                    <a:p>
                      <a:pPr marL="285750" indent="-285750">
                        <a:buFont typeface="Wingdings" panose="05000000000000000000" pitchFamily="2" charset="2"/>
                        <a:buChar char="l"/>
                      </a:pPr>
                      <a:r>
                        <a:rPr lang="ja-JP" altLang="en-US" sz="1000" dirty="0" smtClean="0">
                          <a:solidFill>
                            <a:schemeClr val="tx1"/>
                          </a:solidFill>
                          <a:latin typeface="+mn-ea"/>
                          <a:ea typeface="+mn-ea"/>
                        </a:rPr>
                        <a:t>多様な主体による非日常の光が四季折々の魅力を</a:t>
                      </a:r>
                      <a:endParaRPr lang="en-US" altLang="ja-JP" sz="1000" dirty="0" smtClean="0">
                        <a:solidFill>
                          <a:schemeClr val="tx1"/>
                        </a:solidFill>
                        <a:latin typeface="+mn-ea"/>
                        <a:ea typeface="+mn-ea"/>
                      </a:endParaRPr>
                    </a:p>
                    <a:p>
                      <a:pPr marL="0" indent="0">
                        <a:buFont typeface="Wingdings" panose="05000000000000000000" pitchFamily="2" charset="2"/>
                        <a:buNone/>
                      </a:pPr>
                      <a:r>
                        <a:rPr lang="ja-JP" altLang="en-US" sz="1000" dirty="0" smtClean="0">
                          <a:solidFill>
                            <a:schemeClr val="tx1"/>
                          </a:solidFill>
                          <a:latin typeface="+mn-ea"/>
                          <a:ea typeface="+mn-ea"/>
                        </a:rPr>
                        <a:t>　　　</a:t>
                      </a:r>
                      <a:r>
                        <a:rPr lang="ja-JP" altLang="en-US" sz="1000" baseline="0" dirty="0" smtClean="0">
                          <a:solidFill>
                            <a:schemeClr val="tx1"/>
                          </a:solidFill>
                          <a:latin typeface="+mn-ea"/>
                          <a:ea typeface="+mn-ea"/>
                        </a:rPr>
                        <a:t> </a:t>
                      </a:r>
                      <a:r>
                        <a:rPr lang="ja-JP" altLang="en-US" sz="1000" dirty="0" smtClean="0">
                          <a:solidFill>
                            <a:schemeClr val="tx1"/>
                          </a:solidFill>
                          <a:latin typeface="+mn-ea"/>
                          <a:ea typeface="+mn-ea"/>
                        </a:rPr>
                        <a:t>形成</a:t>
                      </a:r>
                    </a:p>
                  </a:txBody>
                  <a:tcPr marL="65314" marR="65314" marT="32657" marB="32657">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12700" cmpd="sng">
                      <a:noFill/>
                    </a:lnB>
                    <a:noFill/>
                  </a:tcPr>
                </a:tc>
                <a:tc vMerge="1">
                  <a:txBody>
                    <a:bodyPr/>
                    <a:lstStyle/>
                    <a:p>
                      <a:pPr marL="285750" indent="-285750">
                        <a:buFont typeface="Wingdings" panose="05000000000000000000" pitchFamily="2" charset="2"/>
                        <a:buChar char="l"/>
                      </a:pPr>
                      <a:endParaRPr lang="ja-JP" altLang="en-US" sz="1600" dirty="0" smtClean="0">
                        <a:solidFill>
                          <a:schemeClr val="tx1"/>
                        </a:solidFill>
                        <a:latin typeface="+mn-ea"/>
                        <a:ea typeface="+mn-ea"/>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12700" cmpd="sng">
                      <a:noFill/>
                    </a:lnB>
                    <a:noFill/>
                  </a:tcPr>
                </a:tc>
              </a:tr>
              <a:tr h="1353335">
                <a:tc vMerge="1">
                  <a:txBody>
                    <a:bodyPr/>
                    <a:lstStyle/>
                    <a:p>
                      <a:endParaRPr kumimoji="1" lang="ja-JP" altLang="en-US"/>
                    </a:p>
                  </a:txBody>
                  <a:tcPr/>
                </a:tc>
                <a:tc vMerge="1">
                  <a:txBody>
                    <a:bodyPr/>
                    <a:lstStyle/>
                    <a:p>
                      <a:endParaRPr kumimoji="1" lang="ja-JP" altLang="en-US"/>
                    </a:p>
                  </a:txBody>
                  <a:tcPr/>
                </a:tc>
                <a:tc>
                  <a:txBody>
                    <a:bodyPr/>
                    <a:lstStyle/>
                    <a:p>
                      <a:endParaRPr kumimoji="1" lang="ja-JP" altLang="en-US" sz="1300" dirty="0">
                        <a:solidFill>
                          <a:schemeClr val="tx1"/>
                        </a:solidFill>
                        <a:latin typeface="+mn-ea"/>
                        <a:ea typeface="+mn-ea"/>
                      </a:endParaRPr>
                    </a:p>
                  </a:txBody>
                  <a:tcPr marL="65314" marR="65314" marT="32657" marB="32657">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noFill/>
                  </a:tcPr>
                </a:tc>
                <a:tc vMerge="1">
                  <a:txBody>
                    <a:bodyPr/>
                    <a:lstStyle/>
                    <a:p>
                      <a:endParaRPr kumimoji="1" lang="ja-JP" altLang="en-US" sz="2000" dirty="0">
                        <a:solidFill>
                          <a:schemeClr val="tx1"/>
                        </a:solidFill>
                        <a:latin typeface="+mn-ea"/>
                        <a:ea typeface="+mn-ea"/>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noFill/>
                  </a:tcPr>
                </a:tc>
              </a:tr>
              <a:tr h="370114">
                <a:tc rowSpan="2">
                  <a:txBody>
                    <a:bodyPr/>
                    <a:lstStyle/>
                    <a:p>
                      <a:endParaRPr kumimoji="1" lang="en-US" altLang="ja-JP" sz="1000" dirty="0" smtClean="0"/>
                    </a:p>
                    <a:p>
                      <a:endParaRPr kumimoji="1" lang="en-US" altLang="ja-JP" sz="1000" dirty="0" smtClean="0"/>
                    </a:p>
                    <a:p>
                      <a:endParaRPr kumimoji="1" lang="en-US" altLang="ja-JP" sz="1000" dirty="0" smtClean="0"/>
                    </a:p>
                    <a:p>
                      <a:endParaRPr kumimoji="1" lang="en-US" altLang="ja-JP" sz="1000" dirty="0" smtClean="0"/>
                    </a:p>
                    <a:p>
                      <a:endParaRPr kumimoji="1" lang="en-US" altLang="ja-JP" sz="1000" dirty="0" smtClean="0"/>
                    </a:p>
                    <a:p>
                      <a:endParaRPr kumimoji="1" lang="en-US" altLang="ja-JP" sz="1000" dirty="0" smtClean="0"/>
                    </a:p>
                    <a:p>
                      <a:endParaRPr kumimoji="1" lang="en-US" altLang="ja-JP" sz="1000" dirty="0" smtClean="0"/>
                    </a:p>
                    <a:p>
                      <a:endParaRPr kumimoji="1" lang="en-US" altLang="ja-JP" sz="1000" dirty="0" smtClean="0"/>
                    </a:p>
                    <a:p>
                      <a:endParaRPr kumimoji="1" lang="en-US" altLang="ja-JP" sz="1000" dirty="0" smtClean="0"/>
                    </a:p>
                    <a:p>
                      <a:endParaRPr kumimoji="1" lang="en-US" altLang="ja-JP" sz="1000" dirty="0" smtClean="0"/>
                    </a:p>
                    <a:p>
                      <a:endParaRPr kumimoji="1" lang="ja-JP" altLang="en-US" sz="1000" dirty="0"/>
                    </a:p>
                  </a:txBody>
                  <a:tcPr marL="65314" marR="65314" marT="32657" marB="32657">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rgbClr val="FFFFCC"/>
                    </a:solidFill>
                  </a:tcPr>
                </a:tc>
                <a:tc rowSpan="2">
                  <a:txBody>
                    <a:bodyPr/>
                    <a:lstStyle/>
                    <a:p>
                      <a:pPr marL="177800" indent="-177800">
                        <a:buFont typeface="Wingdings" panose="05000000000000000000" pitchFamily="2" charset="2"/>
                        <a:buChar char="u"/>
                      </a:pPr>
                      <a:r>
                        <a:rPr kumimoji="1" lang="ja-JP" altLang="en-US" sz="1000" dirty="0" smtClean="0"/>
                        <a:t>多様なニーズに即した光観光プログラムの開発と発信</a:t>
                      </a:r>
                    </a:p>
                  </a:txBody>
                  <a:tcPr marL="65314" marR="65314" marT="32657" marB="32657">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marL="285750" indent="-285750">
                        <a:buFont typeface="Wingdings" panose="05000000000000000000" pitchFamily="2" charset="2"/>
                        <a:buChar char="l"/>
                      </a:pPr>
                      <a:r>
                        <a:rPr lang="ja-JP" altLang="en-US" sz="1000" dirty="0" smtClean="0">
                          <a:solidFill>
                            <a:schemeClr val="tx1"/>
                          </a:solidFill>
                          <a:latin typeface="+mn-ea"/>
                          <a:ea typeface="+mn-ea"/>
                        </a:rPr>
                        <a:t>ブランディングプロモーション手法・ツールが整いつつある</a:t>
                      </a:r>
                    </a:p>
                  </a:txBody>
                  <a:tcPr marL="65314" marR="65314" marT="32657" marB="32657">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12700" cmpd="sng">
                      <a:noFill/>
                    </a:lnB>
                    <a:noFill/>
                  </a:tcPr>
                </a:tc>
                <a:tc vMerge="1">
                  <a:txBody>
                    <a:bodyPr/>
                    <a:lstStyle/>
                    <a:p>
                      <a:pPr marL="285750" indent="-285750">
                        <a:buFont typeface="Wingdings" panose="05000000000000000000" pitchFamily="2" charset="2"/>
                        <a:buChar char="l"/>
                      </a:pPr>
                      <a:endParaRPr lang="ja-JP" altLang="en-US" sz="1600" dirty="0" smtClean="0">
                        <a:solidFill>
                          <a:schemeClr val="tx1"/>
                        </a:solidFill>
                        <a:latin typeface="+mn-ea"/>
                        <a:ea typeface="+mn-ea"/>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12700" cmpd="sng">
                      <a:noFill/>
                    </a:lnB>
                    <a:noFill/>
                  </a:tcPr>
                </a:tc>
              </a:tr>
              <a:tr h="1371600">
                <a:tc vMerge="1">
                  <a:txBody>
                    <a:bodyPr/>
                    <a:lstStyle/>
                    <a:p>
                      <a:endParaRPr kumimoji="1" lang="ja-JP" altLang="en-US"/>
                    </a:p>
                  </a:txBody>
                  <a:tcPr/>
                </a:tc>
                <a:tc vMerge="1">
                  <a:txBody>
                    <a:bodyPr/>
                    <a:lstStyle/>
                    <a:p>
                      <a:endParaRPr kumimoji="1" lang="ja-JP" altLang="en-US"/>
                    </a:p>
                  </a:txBody>
                  <a:tcPr/>
                </a:tc>
                <a:tc>
                  <a:txBody>
                    <a:bodyPr/>
                    <a:lstStyle/>
                    <a:p>
                      <a:endParaRPr kumimoji="1" lang="ja-JP" altLang="en-US" sz="1300" dirty="0">
                        <a:solidFill>
                          <a:schemeClr val="tx1"/>
                        </a:solidFill>
                        <a:latin typeface="+mn-ea"/>
                        <a:ea typeface="+mn-ea"/>
                      </a:endParaRPr>
                    </a:p>
                  </a:txBody>
                  <a:tcPr marL="65314" marR="65314" marT="32657" marB="32657">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noFill/>
                  </a:tcPr>
                </a:tc>
                <a:tc vMerge="1">
                  <a:txBody>
                    <a:bodyPr/>
                    <a:lstStyle/>
                    <a:p>
                      <a:endParaRPr kumimoji="1" lang="ja-JP" altLang="en-US" sz="2000" dirty="0">
                        <a:solidFill>
                          <a:schemeClr val="tx1"/>
                        </a:solidFill>
                        <a:latin typeface="+mn-ea"/>
                        <a:ea typeface="+mn-ea"/>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noFill/>
                  </a:tcPr>
                </a:tc>
              </a:tr>
            </a:tbl>
          </a:graphicData>
        </a:graphic>
      </p:graphicFrame>
      <p:graphicFrame>
        <p:nvGraphicFramePr>
          <p:cNvPr id="36" name="表 35"/>
          <p:cNvGraphicFramePr>
            <a:graphicFrameLocks noGrp="1"/>
          </p:cNvGraphicFramePr>
          <p:nvPr>
            <p:extLst/>
          </p:nvPr>
        </p:nvGraphicFramePr>
        <p:xfrm>
          <a:off x="148653" y="839920"/>
          <a:ext cx="1440159" cy="5734423"/>
        </p:xfrm>
        <a:graphic>
          <a:graphicData uri="http://schemas.openxmlformats.org/drawingml/2006/table">
            <a:tbl>
              <a:tblPr firstRow="1" bandRow="1">
                <a:tableStyleId>{5940675A-B579-460E-94D1-54222C63F5DA}</a:tableStyleId>
              </a:tblPr>
              <a:tblGrid>
                <a:gridCol w="1440159"/>
              </a:tblGrid>
              <a:tr h="481087">
                <a:tc>
                  <a:txBody>
                    <a:bodyPr/>
                    <a:lstStyle/>
                    <a:p>
                      <a:pPr algn="ctr"/>
                      <a:r>
                        <a:rPr kumimoji="1" lang="ja-JP" altLang="en-US" sz="1000" dirty="0" smtClean="0">
                          <a:latin typeface="HGP創英角ｺﾞｼｯｸUB" panose="020B0900000000000000" pitchFamily="50" charset="-128"/>
                          <a:ea typeface="HGP創英角ｺﾞｼｯｸUB" panose="020B0900000000000000" pitchFamily="50" charset="-128"/>
                        </a:rPr>
                        <a:t>過去からの動き</a:t>
                      </a:r>
                    </a:p>
                  </a:txBody>
                  <a:tcPr marL="65314" marR="65314" marT="32657" marB="3265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r h="5253336">
                <a:tc>
                  <a:txBody>
                    <a:bodyPr/>
                    <a:lstStyle/>
                    <a:p>
                      <a:endParaRPr kumimoji="1" lang="en-US" altLang="ja-JP" sz="1000" dirty="0" smtClean="0"/>
                    </a:p>
                    <a:p>
                      <a:endParaRPr kumimoji="1" lang="en-US" altLang="ja-JP" sz="1000" dirty="0" smtClean="0"/>
                    </a:p>
                    <a:p>
                      <a:endParaRPr kumimoji="1" lang="en-US" altLang="ja-JP" sz="1000" dirty="0" smtClean="0"/>
                    </a:p>
                    <a:p>
                      <a:endParaRPr kumimoji="1" lang="en-US" altLang="ja-JP" sz="1000" dirty="0" smtClean="0"/>
                    </a:p>
                    <a:p>
                      <a:endParaRPr kumimoji="1" lang="en-US" altLang="ja-JP" sz="1000" dirty="0" smtClean="0"/>
                    </a:p>
                    <a:p>
                      <a:endParaRPr kumimoji="1" lang="en-US" altLang="ja-JP" sz="1000" dirty="0" smtClean="0"/>
                    </a:p>
                    <a:p>
                      <a:endParaRPr kumimoji="1" lang="en-US" altLang="ja-JP" sz="1000" dirty="0" smtClean="0"/>
                    </a:p>
                    <a:p>
                      <a:endParaRPr kumimoji="1" lang="en-US" altLang="ja-JP" sz="1000" dirty="0" smtClean="0"/>
                    </a:p>
                    <a:p>
                      <a:endParaRPr kumimoji="1" lang="en-US" altLang="ja-JP" sz="1000" dirty="0" smtClean="0"/>
                    </a:p>
                    <a:p>
                      <a:endParaRPr kumimoji="1" lang="en-US" altLang="ja-JP" sz="1000" dirty="0" smtClean="0"/>
                    </a:p>
                    <a:p>
                      <a:endParaRPr kumimoji="1" lang="ja-JP" altLang="en-US" sz="1000" dirty="0"/>
                    </a:p>
                    <a:p>
                      <a:endParaRPr kumimoji="1" lang="en-US" altLang="ja-JP" sz="1000" dirty="0" smtClean="0"/>
                    </a:p>
                    <a:p>
                      <a:endParaRPr kumimoji="1" lang="en-US" altLang="ja-JP" sz="1000" dirty="0" smtClean="0"/>
                    </a:p>
                    <a:p>
                      <a:endParaRPr kumimoji="1" lang="en-US" altLang="ja-JP" sz="1000" dirty="0" smtClean="0"/>
                    </a:p>
                    <a:p>
                      <a:endParaRPr kumimoji="1" lang="en-US" altLang="ja-JP" sz="1000" dirty="0" smtClean="0"/>
                    </a:p>
                    <a:p>
                      <a:endParaRPr kumimoji="1" lang="en-US" altLang="ja-JP" sz="1000" dirty="0" smtClean="0"/>
                    </a:p>
                    <a:p>
                      <a:endParaRPr kumimoji="1" lang="en-US" altLang="ja-JP" sz="1000" dirty="0" smtClean="0"/>
                    </a:p>
                    <a:p>
                      <a:endParaRPr kumimoji="1" lang="en-US" altLang="ja-JP" sz="1000" dirty="0" smtClean="0"/>
                    </a:p>
                    <a:p>
                      <a:endParaRPr kumimoji="1" lang="en-US" altLang="ja-JP" sz="1000" dirty="0" smtClean="0"/>
                    </a:p>
                    <a:p>
                      <a:endParaRPr kumimoji="1" lang="en-US" altLang="ja-JP" sz="1000" dirty="0" smtClean="0"/>
                    </a:p>
                    <a:p>
                      <a:endParaRPr kumimoji="1" lang="en-US" altLang="ja-JP" sz="1000" dirty="0" smtClean="0"/>
                    </a:p>
                    <a:p>
                      <a:endParaRPr kumimoji="1" lang="ja-JP" altLang="en-US" sz="1000" dirty="0"/>
                    </a:p>
                    <a:p>
                      <a:endParaRPr kumimoji="1" lang="en-US" altLang="ja-JP" sz="1000" dirty="0" smtClean="0"/>
                    </a:p>
                    <a:p>
                      <a:endParaRPr kumimoji="1" lang="en-US" altLang="ja-JP" sz="1000" dirty="0" smtClean="0"/>
                    </a:p>
                    <a:p>
                      <a:endParaRPr kumimoji="1" lang="en-US" altLang="ja-JP" sz="1000" dirty="0" smtClean="0"/>
                    </a:p>
                    <a:p>
                      <a:endParaRPr kumimoji="1" lang="en-US" altLang="ja-JP" sz="1000" dirty="0" smtClean="0"/>
                    </a:p>
                    <a:p>
                      <a:endParaRPr kumimoji="1" lang="en-US" altLang="ja-JP" sz="1000" dirty="0" smtClean="0"/>
                    </a:p>
                    <a:p>
                      <a:endParaRPr kumimoji="1" lang="en-US" altLang="ja-JP" sz="1000" dirty="0" smtClean="0"/>
                    </a:p>
                    <a:p>
                      <a:endParaRPr kumimoji="1" lang="en-US" altLang="ja-JP" sz="1000" dirty="0" smtClean="0"/>
                    </a:p>
                    <a:p>
                      <a:endParaRPr kumimoji="1" lang="en-US" altLang="ja-JP" sz="1000" dirty="0" smtClean="0"/>
                    </a:p>
                    <a:p>
                      <a:endParaRPr kumimoji="1" lang="en-US" altLang="ja-JP" sz="1000" dirty="0" smtClean="0"/>
                    </a:p>
                    <a:p>
                      <a:endParaRPr kumimoji="1" lang="en-US" altLang="ja-JP" sz="1000" dirty="0" smtClean="0"/>
                    </a:p>
                    <a:p>
                      <a:endParaRPr kumimoji="1" lang="ja-JP" altLang="en-US" sz="1000" dirty="0"/>
                    </a:p>
                  </a:txBody>
                  <a:tcPr marL="65314" marR="65314" marT="32657" marB="32657">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bl>
          </a:graphicData>
        </a:graphic>
      </p:graphicFrame>
      <p:sp>
        <p:nvSpPr>
          <p:cNvPr id="9" name="ホームベース 8"/>
          <p:cNvSpPr/>
          <p:nvPr/>
        </p:nvSpPr>
        <p:spPr>
          <a:xfrm rot="5400000">
            <a:off x="-1666799" y="3324274"/>
            <a:ext cx="5091429" cy="1362857"/>
          </a:xfrm>
          <a:prstGeom prst="homePlate">
            <a:avLst>
              <a:gd name="adj" fmla="val 0"/>
            </a:avLst>
          </a:prstGeom>
          <a:gradFill flip="none" rotWithShape="1">
            <a:gsLst>
              <a:gs pos="0">
                <a:schemeClr val="accent1">
                  <a:tint val="66000"/>
                  <a:satMod val="160000"/>
                </a:schemeClr>
              </a:gs>
              <a:gs pos="100000">
                <a:schemeClr val="bg1"/>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857">
              <a:solidFill>
                <a:prstClr val="white"/>
              </a:solidFill>
            </a:endParaRPr>
          </a:p>
        </p:txBody>
      </p:sp>
      <p:sp>
        <p:nvSpPr>
          <p:cNvPr id="81" name="Text Box 11"/>
          <p:cNvSpPr txBox="1">
            <a:spLocks noChangeArrowheads="1"/>
          </p:cNvSpPr>
          <p:nvPr/>
        </p:nvSpPr>
        <p:spPr bwMode="auto">
          <a:xfrm>
            <a:off x="116795" y="101581"/>
            <a:ext cx="4431141" cy="312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5306" tIns="32653" rIns="65306" bIns="32653">
            <a:spAutoFit/>
          </a:bodyPr>
          <a:lstStyle>
            <a:lvl1pPr defTabSz="1279525">
              <a:defRPr kumimoji="1">
                <a:solidFill>
                  <a:schemeClr val="tx1"/>
                </a:solidFill>
                <a:latin typeface="Arial" pitchFamily="34" charset="0"/>
                <a:ea typeface="ＭＳ Ｐゴシック" pitchFamily="50" charset="-128"/>
              </a:defRPr>
            </a:lvl1pPr>
            <a:lvl2pPr marL="742950" indent="-285750" defTabSz="1279525">
              <a:defRPr kumimoji="1">
                <a:solidFill>
                  <a:schemeClr val="tx1"/>
                </a:solidFill>
                <a:latin typeface="Arial" pitchFamily="34" charset="0"/>
                <a:ea typeface="ＭＳ Ｐゴシック" pitchFamily="50" charset="-128"/>
              </a:defRPr>
            </a:lvl2pPr>
            <a:lvl3pPr marL="1143000" indent="-230188" defTabSz="1279525">
              <a:defRPr kumimoji="1">
                <a:solidFill>
                  <a:schemeClr val="tx1"/>
                </a:solidFill>
                <a:latin typeface="Arial" pitchFamily="34" charset="0"/>
                <a:ea typeface="ＭＳ Ｐゴシック" pitchFamily="50" charset="-128"/>
              </a:defRPr>
            </a:lvl3pPr>
            <a:lvl4pPr marL="1600200" indent="-228600" defTabSz="1279525">
              <a:defRPr kumimoji="1">
                <a:solidFill>
                  <a:schemeClr val="tx1"/>
                </a:solidFill>
                <a:latin typeface="Arial" pitchFamily="34" charset="0"/>
                <a:ea typeface="ＭＳ Ｐゴシック" pitchFamily="50" charset="-128"/>
              </a:defRPr>
            </a:lvl4pPr>
            <a:lvl5pPr marL="2057400" indent="-228600" defTabSz="1279525">
              <a:defRPr kumimoji="1">
                <a:solidFill>
                  <a:schemeClr val="tx1"/>
                </a:solidFill>
                <a:latin typeface="Arial" pitchFamily="34" charset="0"/>
                <a:ea typeface="ＭＳ Ｐゴシック" pitchFamily="50" charset="-128"/>
              </a:defRPr>
            </a:lvl5pPr>
            <a:lvl6pPr marL="2514600" indent="-228600" defTabSz="1279525"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defTabSz="1279525"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defTabSz="1279525"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defTabSz="1279525" fontAlgn="base">
              <a:spcBef>
                <a:spcPct val="0"/>
              </a:spcBef>
              <a:spcAft>
                <a:spcPct val="0"/>
              </a:spcAft>
              <a:defRPr kumimoji="1">
                <a:solidFill>
                  <a:schemeClr val="tx1"/>
                </a:solidFill>
                <a:latin typeface="Arial" pitchFamily="34" charset="0"/>
                <a:ea typeface="ＭＳ Ｐゴシック" pitchFamily="50" charset="-128"/>
              </a:defRPr>
            </a:lvl9pPr>
          </a:lstStyle>
          <a:p>
            <a:pPr fontAlgn="base">
              <a:spcBef>
                <a:spcPct val="0"/>
              </a:spcBef>
              <a:spcAft>
                <a:spcPct val="0"/>
              </a:spcAft>
              <a:defRPr/>
            </a:pPr>
            <a:r>
              <a:rPr lang="en-US" altLang="ja-JP" sz="1600" b="1" dirty="0" smtClean="0">
                <a:solidFill>
                  <a:srgbClr val="7030A0"/>
                </a:solidFill>
                <a:latin typeface="Meiryo UI" panose="020B0604030504040204" pitchFamily="50" charset="-128"/>
                <a:ea typeface="Meiryo UI" panose="020B0604030504040204" pitchFamily="50" charset="-128"/>
              </a:rPr>
              <a:t>『</a:t>
            </a:r>
            <a:r>
              <a:rPr lang="ja-JP" altLang="en-US" sz="1600" b="1" dirty="0">
                <a:solidFill>
                  <a:srgbClr val="7030A0"/>
                </a:solidFill>
                <a:latin typeface="Meiryo UI" panose="020B0604030504040204" pitchFamily="50" charset="-128"/>
                <a:ea typeface="Meiryo UI" panose="020B0604030504040204" pitchFamily="50" charset="-128"/>
              </a:rPr>
              <a:t>大阪光のまちづくり２０２０構想</a:t>
            </a:r>
            <a:r>
              <a:rPr lang="en-US" altLang="ja-JP" sz="1600" b="1" dirty="0" smtClean="0">
                <a:solidFill>
                  <a:srgbClr val="7030A0"/>
                </a:solidFill>
                <a:latin typeface="Meiryo UI" panose="020B0604030504040204" pitchFamily="50" charset="-128"/>
                <a:ea typeface="Meiryo UI" panose="020B0604030504040204" pitchFamily="50" charset="-128"/>
              </a:rPr>
              <a:t>』</a:t>
            </a:r>
            <a:r>
              <a:rPr lang="ja-JP" altLang="en-US" sz="1600" b="1" dirty="0" smtClean="0">
                <a:solidFill>
                  <a:srgbClr val="7030A0"/>
                </a:solidFill>
                <a:latin typeface="Meiryo UI" panose="020B0604030504040204" pitchFamily="50" charset="-128"/>
                <a:ea typeface="Meiryo UI" panose="020B0604030504040204" pitchFamily="50" charset="-128"/>
              </a:rPr>
              <a:t>のまとめ　①</a:t>
            </a:r>
            <a:r>
              <a:rPr lang="ja-JP" altLang="en-US" sz="1600" b="1" dirty="0">
                <a:solidFill>
                  <a:srgbClr val="7030A0"/>
                </a:solidFill>
                <a:latin typeface="Meiryo UI" panose="020B0604030504040204" pitchFamily="50" charset="-128"/>
                <a:ea typeface="Meiryo UI" panose="020B0604030504040204" pitchFamily="50" charset="-128"/>
              </a:rPr>
              <a:t>　</a:t>
            </a:r>
          </a:p>
        </p:txBody>
      </p:sp>
      <p:sp>
        <p:nvSpPr>
          <p:cNvPr id="38" name="テキスト ボックス 37"/>
          <p:cNvSpPr txBox="1"/>
          <p:nvPr/>
        </p:nvSpPr>
        <p:spPr>
          <a:xfrm>
            <a:off x="1826786" y="1412364"/>
            <a:ext cx="274505" cy="1549765"/>
          </a:xfrm>
          <a:prstGeom prst="rect">
            <a:avLst/>
          </a:prstGeom>
          <a:ln/>
        </p:spPr>
        <p:style>
          <a:lnRef idx="0">
            <a:schemeClr val="accent6"/>
          </a:lnRef>
          <a:fillRef idx="3">
            <a:schemeClr val="accent6"/>
          </a:fillRef>
          <a:effectRef idx="3">
            <a:schemeClr val="accent6"/>
          </a:effectRef>
          <a:fontRef idx="minor">
            <a:schemeClr val="lt1"/>
          </a:fontRef>
        </p:style>
        <p:txBody>
          <a:bodyPr vert="eaVert" wrap="square" rtlCol="0" anchor="ctr" anchorCtr="0">
            <a:noAutofit/>
          </a:bodyPr>
          <a:lstStyle/>
          <a:p>
            <a:pPr algn="ctr" fontAlgn="base">
              <a:spcBef>
                <a:spcPct val="0"/>
              </a:spcBef>
              <a:spcAft>
                <a:spcPct val="0"/>
              </a:spcAft>
            </a:pPr>
            <a:r>
              <a:rPr lang="ja-JP" altLang="en-US" sz="1286" dirty="0">
                <a:solidFill>
                  <a:prstClr val="white"/>
                </a:solidFill>
                <a:latin typeface="HGP創英角ｺﾞｼｯｸUB" pitchFamily="50" charset="-128"/>
                <a:ea typeface="HGP創英角ｺﾞｼｯｸUB" pitchFamily="50" charset="-128"/>
              </a:rPr>
              <a:t>光の都市軸　</a:t>
            </a:r>
            <a:endParaRPr lang="ja-JP" altLang="en-US" sz="1000"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42" name="テキスト ボックス 41"/>
          <p:cNvSpPr txBox="1"/>
          <p:nvPr/>
        </p:nvSpPr>
        <p:spPr>
          <a:xfrm>
            <a:off x="1828368" y="3385547"/>
            <a:ext cx="271341" cy="1234423"/>
          </a:xfrm>
          <a:prstGeom prst="rect">
            <a:avLst/>
          </a:prstGeom>
          <a:ln/>
        </p:spPr>
        <p:style>
          <a:lnRef idx="0">
            <a:schemeClr val="accent6"/>
          </a:lnRef>
          <a:fillRef idx="3">
            <a:schemeClr val="accent6"/>
          </a:fillRef>
          <a:effectRef idx="3">
            <a:schemeClr val="accent6"/>
          </a:effectRef>
          <a:fontRef idx="minor">
            <a:schemeClr val="lt1"/>
          </a:fontRef>
        </p:style>
        <p:txBody>
          <a:bodyPr vert="eaVert" wrap="square" rtlCol="0" anchor="ctr" anchorCtr="0">
            <a:noAutofit/>
          </a:bodyPr>
          <a:lstStyle/>
          <a:p>
            <a:pPr algn="ctr" fontAlgn="base">
              <a:spcBef>
                <a:spcPct val="0"/>
              </a:spcBef>
              <a:spcAft>
                <a:spcPct val="0"/>
              </a:spcAft>
            </a:pPr>
            <a:r>
              <a:rPr lang="ja-JP" altLang="en-US" sz="1286" dirty="0">
                <a:solidFill>
                  <a:prstClr val="white"/>
                </a:solidFill>
                <a:latin typeface="HGP創英角ｺﾞｼｯｸUB" pitchFamily="50" charset="-128"/>
                <a:ea typeface="HGP創英角ｺﾞｼｯｸUB" pitchFamily="50" charset="-128"/>
              </a:rPr>
              <a:t>光の暦</a:t>
            </a:r>
            <a:endParaRPr lang="ja-JP" altLang="en-US" sz="1000"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46" name="テキスト ボックス 45"/>
          <p:cNvSpPr txBox="1"/>
          <p:nvPr/>
        </p:nvSpPr>
        <p:spPr>
          <a:xfrm>
            <a:off x="1826786" y="5230099"/>
            <a:ext cx="274505" cy="1500358"/>
          </a:xfrm>
          <a:prstGeom prst="rect">
            <a:avLst/>
          </a:prstGeom>
          <a:ln/>
        </p:spPr>
        <p:style>
          <a:lnRef idx="0">
            <a:schemeClr val="accent6"/>
          </a:lnRef>
          <a:fillRef idx="3">
            <a:schemeClr val="accent6"/>
          </a:fillRef>
          <a:effectRef idx="3">
            <a:schemeClr val="accent6"/>
          </a:effectRef>
          <a:fontRef idx="minor">
            <a:schemeClr val="lt1"/>
          </a:fontRef>
        </p:style>
        <p:txBody>
          <a:bodyPr vert="eaVert" wrap="square" rtlCol="0" anchor="ctr" anchorCtr="0">
            <a:noAutofit/>
          </a:bodyPr>
          <a:lstStyle/>
          <a:p>
            <a:pPr algn="ctr" fontAlgn="base">
              <a:spcBef>
                <a:spcPct val="0"/>
              </a:spcBef>
              <a:spcAft>
                <a:spcPct val="0"/>
              </a:spcAft>
            </a:pPr>
            <a:r>
              <a:rPr lang="ja-JP" altLang="en-US" sz="1286" dirty="0">
                <a:solidFill>
                  <a:prstClr val="white"/>
                </a:solidFill>
                <a:latin typeface="HGP創英角ｺﾞｼｯｸUB" pitchFamily="50" charset="-128"/>
                <a:ea typeface="HGP創英角ｺﾞｼｯｸUB" pitchFamily="50" charset="-128"/>
              </a:rPr>
              <a:t>光百景</a:t>
            </a:r>
            <a:endParaRPr lang="ja-JP" altLang="en-US" sz="1000" dirty="0">
              <a:solidFill>
                <a:prstClr val="black"/>
              </a:solidFill>
              <a:latin typeface="HGP創英角ｺﾞｼｯｸUB" panose="020B0900000000000000" pitchFamily="50" charset="-128"/>
              <a:ea typeface="HGP創英角ｺﾞｼｯｸUB" panose="020B0900000000000000" pitchFamily="50" charset="-128"/>
            </a:endParaRPr>
          </a:p>
        </p:txBody>
      </p:sp>
      <p:pic>
        <p:nvPicPr>
          <p:cNvPr id="50" name="Picture 3" descr="C:\win7倉庫500G\大阪市橋梁ライトアップ\議事録\140307写真抜粋\P307029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9437" y="2043175"/>
            <a:ext cx="12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C:\win7倉庫500G\光のまちづくり2020続編\140703APWG資料\写真3\2014-07-04_1957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52569" y="3688606"/>
            <a:ext cx="1237114" cy="900000"/>
          </a:xfrm>
          <a:prstGeom prst="rect">
            <a:avLst/>
          </a:prstGeom>
          <a:noFill/>
          <a:extLst>
            <a:ext uri="{909E8E84-426E-40DD-AFC4-6F175D3DCCD1}">
              <a14:hiddenFill xmlns:a14="http://schemas.microsoft.com/office/drawing/2010/main">
                <a:solidFill>
                  <a:srgbClr val="FFFFFF"/>
                </a:solidFill>
              </a14:hiddenFill>
            </a:ext>
          </a:extLst>
        </p:spPr>
      </p:pic>
      <p:pic>
        <p:nvPicPr>
          <p:cNvPr id="52" name="図 51"/>
          <p:cNvPicPr>
            <a:picLocks noChangeAspect="1"/>
          </p:cNvPicPr>
          <p:nvPr/>
        </p:nvPicPr>
        <p:blipFill rotWithShape="1">
          <a:blip r:embed="rId5"/>
          <a:srcRect l="33634" t="14482" r="33620" b="43138"/>
          <a:stretch/>
        </p:blipFill>
        <p:spPr>
          <a:xfrm>
            <a:off x="2570014" y="5558540"/>
            <a:ext cx="1236857" cy="900000"/>
          </a:xfrm>
          <a:prstGeom prst="rect">
            <a:avLst/>
          </a:prstGeom>
        </p:spPr>
      </p:pic>
      <p:sp>
        <p:nvSpPr>
          <p:cNvPr id="54" name="ホームベース 53"/>
          <p:cNvSpPr/>
          <p:nvPr/>
        </p:nvSpPr>
        <p:spPr>
          <a:xfrm rot="5400000">
            <a:off x="-1666799" y="3257599"/>
            <a:ext cx="5091429" cy="1362857"/>
          </a:xfrm>
          <a:prstGeom prst="homePlate">
            <a:avLst>
              <a:gd name="adj" fmla="val 0"/>
            </a:avLst>
          </a:prstGeom>
          <a:gradFill flip="none" rotWithShape="1">
            <a:gsLst>
              <a:gs pos="0">
                <a:schemeClr val="accent1">
                  <a:tint val="66000"/>
                  <a:satMod val="160000"/>
                </a:schemeClr>
              </a:gs>
              <a:gs pos="100000">
                <a:schemeClr val="bg1"/>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857">
              <a:solidFill>
                <a:prstClr val="white"/>
              </a:solidFill>
            </a:endParaRPr>
          </a:p>
        </p:txBody>
      </p:sp>
      <p:sp>
        <p:nvSpPr>
          <p:cNvPr id="61" name="テキスト ボックス 60"/>
          <p:cNvSpPr txBox="1"/>
          <p:nvPr/>
        </p:nvSpPr>
        <p:spPr>
          <a:xfrm>
            <a:off x="135174" y="1537878"/>
            <a:ext cx="1377117" cy="356123"/>
          </a:xfrm>
          <a:prstGeom prst="rect">
            <a:avLst/>
          </a:prstGeom>
          <a:noFill/>
        </p:spPr>
        <p:txBody>
          <a:bodyPr wrap="square" rtlCol="0">
            <a:spAutoFit/>
          </a:bodyPr>
          <a:lstStyle/>
          <a:p>
            <a:pPr fontAlgn="base">
              <a:spcBef>
                <a:spcPct val="0"/>
              </a:spcBef>
              <a:spcAft>
                <a:spcPct val="0"/>
              </a:spcAft>
            </a:pPr>
            <a:r>
              <a:rPr lang="ja-JP" altLang="en-US" sz="857" b="1" dirty="0">
                <a:solidFill>
                  <a:prstClr val="black"/>
                </a:solidFill>
                <a:latin typeface="ＭＳ Ｐゴシック"/>
              </a:rPr>
              <a:t>◇花と緑の懇話会設立</a:t>
            </a:r>
            <a:endParaRPr lang="en-US" altLang="ja-JP" sz="857" b="1" dirty="0">
              <a:solidFill>
                <a:prstClr val="black"/>
              </a:solidFill>
              <a:latin typeface="ＭＳ Ｐゴシック"/>
            </a:endParaRPr>
          </a:p>
          <a:p>
            <a:pPr fontAlgn="base">
              <a:spcBef>
                <a:spcPct val="0"/>
              </a:spcBef>
              <a:spcAft>
                <a:spcPct val="0"/>
              </a:spcAft>
            </a:pPr>
            <a:r>
              <a:rPr lang="ja-JP" altLang="en-US" sz="857" b="1" dirty="0">
                <a:solidFill>
                  <a:prstClr val="black"/>
                </a:solidFill>
                <a:latin typeface="ＭＳ Ｐゴシック"/>
              </a:rPr>
              <a:t>　　（</a:t>
            </a:r>
            <a:r>
              <a:rPr lang="en-US" altLang="ja-JP" sz="857" b="1" dirty="0">
                <a:solidFill>
                  <a:prstClr val="black"/>
                </a:solidFill>
                <a:latin typeface="ＭＳ Ｐゴシック"/>
              </a:rPr>
              <a:t>2002</a:t>
            </a:r>
            <a:r>
              <a:rPr lang="ja-JP" altLang="en-US" sz="857" b="1" dirty="0">
                <a:solidFill>
                  <a:prstClr val="black"/>
                </a:solidFill>
                <a:latin typeface="ＭＳ Ｐゴシック"/>
              </a:rPr>
              <a:t>年）</a:t>
            </a:r>
          </a:p>
        </p:txBody>
      </p:sp>
      <p:sp>
        <p:nvSpPr>
          <p:cNvPr id="62" name="テキスト ボックス 61"/>
          <p:cNvSpPr txBox="1"/>
          <p:nvPr/>
        </p:nvSpPr>
        <p:spPr>
          <a:xfrm>
            <a:off x="135174" y="1944873"/>
            <a:ext cx="1440971" cy="356123"/>
          </a:xfrm>
          <a:prstGeom prst="rect">
            <a:avLst/>
          </a:prstGeom>
          <a:noFill/>
        </p:spPr>
        <p:txBody>
          <a:bodyPr wrap="square" rtlCol="0">
            <a:spAutoFit/>
          </a:bodyPr>
          <a:lstStyle/>
          <a:p>
            <a:pPr fontAlgn="base">
              <a:spcBef>
                <a:spcPct val="0"/>
              </a:spcBef>
              <a:spcAft>
                <a:spcPct val="0"/>
              </a:spcAft>
            </a:pPr>
            <a:r>
              <a:rPr lang="ja-JP" altLang="en-US" sz="857" b="1" dirty="0">
                <a:solidFill>
                  <a:prstClr val="black"/>
                </a:solidFill>
                <a:latin typeface="ＭＳ Ｐゴシック"/>
              </a:rPr>
              <a:t>◇光のまちづくり企画検討　</a:t>
            </a:r>
            <a:endParaRPr lang="en-US" altLang="ja-JP" sz="857" b="1" dirty="0">
              <a:solidFill>
                <a:prstClr val="black"/>
              </a:solidFill>
              <a:latin typeface="ＭＳ Ｐゴシック"/>
            </a:endParaRPr>
          </a:p>
          <a:p>
            <a:pPr fontAlgn="base">
              <a:spcBef>
                <a:spcPct val="0"/>
              </a:spcBef>
              <a:spcAft>
                <a:spcPct val="0"/>
              </a:spcAft>
            </a:pPr>
            <a:r>
              <a:rPr lang="ja-JP" altLang="en-US" sz="857" b="1" dirty="0">
                <a:solidFill>
                  <a:prstClr val="black"/>
                </a:solidFill>
                <a:latin typeface="ＭＳ Ｐゴシック"/>
              </a:rPr>
              <a:t>　委員会設立　　（</a:t>
            </a:r>
            <a:r>
              <a:rPr lang="en-US" altLang="ja-JP" sz="857" b="1" dirty="0">
                <a:solidFill>
                  <a:prstClr val="black"/>
                </a:solidFill>
                <a:latin typeface="ＭＳ Ｐゴシック"/>
              </a:rPr>
              <a:t>2004</a:t>
            </a:r>
            <a:r>
              <a:rPr lang="ja-JP" altLang="en-US" sz="857" b="1" dirty="0">
                <a:solidFill>
                  <a:prstClr val="black"/>
                </a:solidFill>
                <a:latin typeface="ＭＳ Ｐゴシック"/>
              </a:rPr>
              <a:t>年）</a:t>
            </a:r>
          </a:p>
        </p:txBody>
      </p:sp>
      <p:sp>
        <p:nvSpPr>
          <p:cNvPr id="63" name="テキスト ボックス 62"/>
          <p:cNvSpPr txBox="1"/>
          <p:nvPr/>
        </p:nvSpPr>
        <p:spPr>
          <a:xfrm>
            <a:off x="239119" y="2350288"/>
            <a:ext cx="1377117" cy="356123"/>
          </a:xfrm>
          <a:prstGeom prst="rect">
            <a:avLst/>
          </a:prstGeom>
          <a:noFill/>
        </p:spPr>
        <p:txBody>
          <a:bodyPr wrap="square" rtlCol="0">
            <a:spAutoFit/>
          </a:bodyPr>
          <a:lstStyle/>
          <a:p>
            <a:pPr fontAlgn="base">
              <a:spcBef>
                <a:spcPct val="0"/>
              </a:spcBef>
              <a:spcAft>
                <a:spcPct val="0"/>
              </a:spcAft>
            </a:pPr>
            <a:r>
              <a:rPr lang="ja-JP" altLang="en-US" sz="857" dirty="0">
                <a:solidFill>
                  <a:prstClr val="black"/>
                </a:solidFill>
                <a:latin typeface="ＭＳ Ｐゴシック"/>
              </a:rPr>
              <a:t>・光のまちづくり基本計画　　</a:t>
            </a:r>
            <a:endParaRPr lang="en-US" altLang="ja-JP" sz="857" dirty="0">
              <a:solidFill>
                <a:prstClr val="black"/>
              </a:solidFill>
              <a:latin typeface="ＭＳ Ｐゴシック"/>
            </a:endParaRPr>
          </a:p>
          <a:p>
            <a:pPr fontAlgn="base">
              <a:spcBef>
                <a:spcPct val="0"/>
              </a:spcBef>
              <a:spcAft>
                <a:spcPct val="0"/>
              </a:spcAft>
            </a:pPr>
            <a:r>
              <a:rPr lang="ja-JP" altLang="en-US" sz="857" dirty="0">
                <a:solidFill>
                  <a:prstClr val="black"/>
                </a:solidFill>
                <a:latin typeface="ＭＳ Ｐゴシック"/>
              </a:rPr>
              <a:t>　策定　　（</a:t>
            </a:r>
            <a:r>
              <a:rPr lang="en-US" altLang="ja-JP" sz="857" dirty="0">
                <a:solidFill>
                  <a:prstClr val="black"/>
                </a:solidFill>
                <a:latin typeface="ＭＳ Ｐゴシック"/>
              </a:rPr>
              <a:t>2004</a:t>
            </a:r>
            <a:r>
              <a:rPr lang="ja-JP" altLang="en-US" sz="857" dirty="0">
                <a:solidFill>
                  <a:prstClr val="black"/>
                </a:solidFill>
                <a:latin typeface="ＭＳ Ｐゴシック"/>
              </a:rPr>
              <a:t>年）</a:t>
            </a:r>
          </a:p>
        </p:txBody>
      </p:sp>
      <p:sp>
        <p:nvSpPr>
          <p:cNvPr id="65" name="テキスト ボックス 64"/>
          <p:cNvSpPr txBox="1"/>
          <p:nvPr/>
        </p:nvSpPr>
        <p:spPr>
          <a:xfrm>
            <a:off x="124536" y="2752287"/>
            <a:ext cx="1515710" cy="356123"/>
          </a:xfrm>
          <a:prstGeom prst="rect">
            <a:avLst/>
          </a:prstGeom>
          <a:noFill/>
        </p:spPr>
        <p:txBody>
          <a:bodyPr wrap="square" rtlCol="0">
            <a:spAutoFit/>
          </a:bodyPr>
          <a:lstStyle/>
          <a:p>
            <a:pPr fontAlgn="base">
              <a:spcBef>
                <a:spcPct val="0"/>
              </a:spcBef>
              <a:spcAft>
                <a:spcPct val="0"/>
              </a:spcAft>
            </a:pPr>
            <a:r>
              <a:rPr lang="ja-JP" altLang="en-US" sz="857" b="1" dirty="0">
                <a:solidFill>
                  <a:prstClr val="black"/>
                </a:solidFill>
                <a:latin typeface="ＭＳ Ｐゴシック"/>
              </a:rPr>
              <a:t>◇光のまちづくり企画推進　</a:t>
            </a:r>
            <a:endParaRPr lang="en-US" altLang="ja-JP" sz="857" b="1" dirty="0">
              <a:solidFill>
                <a:prstClr val="black"/>
              </a:solidFill>
              <a:latin typeface="ＭＳ Ｐゴシック"/>
            </a:endParaRPr>
          </a:p>
          <a:p>
            <a:pPr fontAlgn="base">
              <a:spcBef>
                <a:spcPct val="0"/>
              </a:spcBef>
              <a:spcAft>
                <a:spcPct val="0"/>
              </a:spcAft>
            </a:pPr>
            <a:r>
              <a:rPr lang="ja-JP" altLang="en-US" sz="857" b="1" dirty="0">
                <a:solidFill>
                  <a:prstClr val="black"/>
                </a:solidFill>
                <a:latin typeface="ＭＳ Ｐゴシック"/>
              </a:rPr>
              <a:t>　委員会へ改称　　（</a:t>
            </a:r>
            <a:r>
              <a:rPr lang="en-US" altLang="ja-JP" sz="857" b="1" dirty="0">
                <a:solidFill>
                  <a:prstClr val="black"/>
                </a:solidFill>
                <a:latin typeface="ＭＳ Ｐゴシック"/>
              </a:rPr>
              <a:t>2004</a:t>
            </a:r>
            <a:r>
              <a:rPr lang="ja-JP" altLang="en-US" sz="857" b="1" dirty="0">
                <a:solidFill>
                  <a:prstClr val="black"/>
                </a:solidFill>
                <a:latin typeface="ＭＳ Ｐゴシック"/>
              </a:rPr>
              <a:t>年）</a:t>
            </a:r>
          </a:p>
        </p:txBody>
      </p:sp>
      <p:sp>
        <p:nvSpPr>
          <p:cNvPr id="73" name="テキスト ボックス 72"/>
          <p:cNvSpPr txBox="1"/>
          <p:nvPr/>
        </p:nvSpPr>
        <p:spPr>
          <a:xfrm>
            <a:off x="153456" y="5097117"/>
            <a:ext cx="1504101" cy="356123"/>
          </a:xfrm>
          <a:prstGeom prst="rect">
            <a:avLst/>
          </a:prstGeom>
          <a:noFill/>
        </p:spPr>
        <p:txBody>
          <a:bodyPr wrap="square" rtlCol="0">
            <a:spAutoFit/>
          </a:bodyPr>
          <a:lstStyle/>
          <a:p>
            <a:pPr fontAlgn="base">
              <a:spcBef>
                <a:spcPct val="0"/>
              </a:spcBef>
              <a:spcAft>
                <a:spcPct val="0"/>
              </a:spcAft>
            </a:pPr>
            <a:r>
              <a:rPr lang="ja-JP" altLang="en-US" sz="857" b="1" dirty="0">
                <a:solidFill>
                  <a:prstClr val="black"/>
                </a:solidFill>
                <a:latin typeface="ＭＳ Ｐゴシック"/>
              </a:rPr>
              <a:t>◇光のまちづくり推進委員会　</a:t>
            </a:r>
            <a:endParaRPr lang="en-US" altLang="ja-JP" sz="857" b="1" dirty="0">
              <a:solidFill>
                <a:prstClr val="black"/>
              </a:solidFill>
              <a:latin typeface="ＭＳ Ｐゴシック"/>
            </a:endParaRPr>
          </a:p>
          <a:p>
            <a:pPr fontAlgn="base">
              <a:spcBef>
                <a:spcPct val="0"/>
              </a:spcBef>
              <a:spcAft>
                <a:spcPct val="0"/>
              </a:spcAft>
            </a:pPr>
            <a:r>
              <a:rPr lang="ja-JP" altLang="en-US" sz="857" b="1" dirty="0">
                <a:solidFill>
                  <a:prstClr val="black"/>
                </a:solidFill>
                <a:latin typeface="ＭＳ Ｐゴシック"/>
              </a:rPr>
              <a:t>　として新体制</a:t>
            </a:r>
            <a:r>
              <a:rPr lang="ja-JP" altLang="en-US" sz="857" b="1" dirty="0" smtClean="0">
                <a:solidFill>
                  <a:prstClr val="black"/>
                </a:solidFill>
                <a:latin typeface="ＭＳ Ｐゴシック"/>
              </a:rPr>
              <a:t>へ  </a:t>
            </a:r>
            <a:r>
              <a:rPr lang="ja-JP" altLang="en-US" sz="857" b="1" dirty="0">
                <a:solidFill>
                  <a:prstClr val="black"/>
                </a:solidFill>
                <a:latin typeface="ＭＳ Ｐゴシック"/>
              </a:rPr>
              <a:t>（</a:t>
            </a:r>
            <a:r>
              <a:rPr lang="en-US" altLang="ja-JP" sz="857" b="1" dirty="0">
                <a:solidFill>
                  <a:prstClr val="black"/>
                </a:solidFill>
                <a:latin typeface="ＭＳ Ｐゴシック"/>
              </a:rPr>
              <a:t>2013</a:t>
            </a:r>
            <a:r>
              <a:rPr lang="ja-JP" altLang="en-US" sz="857" b="1" dirty="0">
                <a:solidFill>
                  <a:prstClr val="black"/>
                </a:solidFill>
                <a:latin typeface="ＭＳ Ｐゴシック"/>
              </a:rPr>
              <a:t>年）</a:t>
            </a:r>
          </a:p>
        </p:txBody>
      </p:sp>
      <p:sp>
        <p:nvSpPr>
          <p:cNvPr id="78" name="テキスト ボックス 77"/>
          <p:cNvSpPr txBox="1"/>
          <p:nvPr/>
        </p:nvSpPr>
        <p:spPr>
          <a:xfrm>
            <a:off x="190888" y="3149243"/>
            <a:ext cx="1504101" cy="356123"/>
          </a:xfrm>
          <a:prstGeom prst="rect">
            <a:avLst/>
          </a:prstGeom>
          <a:noFill/>
        </p:spPr>
        <p:txBody>
          <a:bodyPr wrap="square" rtlCol="0">
            <a:spAutoFit/>
          </a:bodyPr>
          <a:lstStyle/>
          <a:p>
            <a:pPr fontAlgn="base">
              <a:spcBef>
                <a:spcPct val="0"/>
              </a:spcBef>
              <a:spcAft>
                <a:spcPct val="0"/>
              </a:spcAft>
            </a:pPr>
            <a:r>
              <a:rPr lang="ja-JP" altLang="en-US" sz="857" dirty="0">
                <a:solidFill>
                  <a:prstClr val="black"/>
                </a:solidFill>
                <a:latin typeface="ＭＳ Ｐゴシック"/>
              </a:rPr>
              <a:t>・書籍「光の景観まちづくり」 </a:t>
            </a:r>
            <a:endParaRPr lang="en-US" altLang="ja-JP" sz="857" dirty="0">
              <a:solidFill>
                <a:prstClr val="black"/>
              </a:solidFill>
              <a:latin typeface="ＭＳ Ｐゴシック"/>
            </a:endParaRPr>
          </a:p>
          <a:p>
            <a:pPr fontAlgn="base">
              <a:spcBef>
                <a:spcPct val="0"/>
              </a:spcBef>
              <a:spcAft>
                <a:spcPct val="0"/>
              </a:spcAft>
            </a:pPr>
            <a:r>
              <a:rPr lang="en-US" altLang="ja-JP" sz="857" dirty="0">
                <a:solidFill>
                  <a:prstClr val="black"/>
                </a:solidFill>
                <a:latin typeface="ＭＳ Ｐゴシック"/>
              </a:rPr>
              <a:t>  </a:t>
            </a:r>
            <a:r>
              <a:rPr lang="ja-JP" altLang="en-US" sz="857" dirty="0">
                <a:solidFill>
                  <a:prstClr val="black"/>
                </a:solidFill>
                <a:latin typeface="ＭＳ Ｐゴシック"/>
              </a:rPr>
              <a:t>発刊　　（</a:t>
            </a:r>
            <a:r>
              <a:rPr lang="en-US" altLang="ja-JP" sz="857" dirty="0">
                <a:solidFill>
                  <a:prstClr val="black"/>
                </a:solidFill>
                <a:latin typeface="ＭＳ Ｐゴシック"/>
              </a:rPr>
              <a:t>2006</a:t>
            </a:r>
            <a:r>
              <a:rPr lang="ja-JP" altLang="en-US" sz="857" dirty="0">
                <a:solidFill>
                  <a:prstClr val="black"/>
                </a:solidFill>
                <a:latin typeface="ＭＳ Ｐゴシック"/>
              </a:rPr>
              <a:t>年）</a:t>
            </a:r>
          </a:p>
        </p:txBody>
      </p:sp>
      <p:sp>
        <p:nvSpPr>
          <p:cNvPr id="79" name="正方形/長方形 78"/>
          <p:cNvSpPr/>
          <p:nvPr/>
        </p:nvSpPr>
        <p:spPr>
          <a:xfrm>
            <a:off x="264206" y="4581294"/>
            <a:ext cx="1273171" cy="3370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857">
              <a:solidFill>
                <a:prstClr val="white"/>
              </a:solidFill>
            </a:endParaRPr>
          </a:p>
        </p:txBody>
      </p:sp>
      <p:sp>
        <p:nvSpPr>
          <p:cNvPr id="82" name="テキスト ボックス 81"/>
          <p:cNvSpPr txBox="1"/>
          <p:nvPr/>
        </p:nvSpPr>
        <p:spPr>
          <a:xfrm>
            <a:off x="239802" y="4588606"/>
            <a:ext cx="1377117" cy="356123"/>
          </a:xfrm>
          <a:prstGeom prst="rect">
            <a:avLst/>
          </a:prstGeom>
          <a:noFill/>
        </p:spPr>
        <p:txBody>
          <a:bodyPr wrap="square" rtlCol="0">
            <a:spAutoFit/>
          </a:bodyPr>
          <a:lstStyle/>
          <a:p>
            <a:pPr fontAlgn="base">
              <a:spcBef>
                <a:spcPct val="0"/>
              </a:spcBef>
              <a:spcAft>
                <a:spcPct val="0"/>
              </a:spcAft>
            </a:pPr>
            <a:r>
              <a:rPr lang="ja-JP" altLang="en-US" sz="857" b="1" dirty="0">
                <a:solidFill>
                  <a:prstClr val="black"/>
                </a:solidFill>
                <a:latin typeface="ＭＳ Ｐゴシック"/>
              </a:rPr>
              <a:t>・大阪光のまちづくり</a:t>
            </a:r>
            <a:r>
              <a:rPr lang="en-US" altLang="ja-JP" sz="857" b="1" dirty="0">
                <a:solidFill>
                  <a:prstClr val="black"/>
                </a:solidFill>
                <a:latin typeface="ＭＳ Ｐゴシック"/>
              </a:rPr>
              <a:t>2020</a:t>
            </a:r>
            <a:r>
              <a:rPr lang="ja-JP" altLang="en-US" sz="857" b="1" dirty="0">
                <a:solidFill>
                  <a:prstClr val="black"/>
                </a:solidFill>
                <a:latin typeface="ＭＳ Ｐゴシック"/>
              </a:rPr>
              <a:t>構想</a:t>
            </a:r>
            <a:r>
              <a:rPr lang="ja-JP" altLang="en-US" sz="857" b="1" dirty="0" smtClean="0">
                <a:solidFill>
                  <a:prstClr val="black"/>
                </a:solidFill>
                <a:latin typeface="ＭＳ Ｐゴシック"/>
              </a:rPr>
              <a:t>取り纏め</a:t>
            </a:r>
            <a:r>
              <a:rPr lang="ja-JP" altLang="en-US" sz="857" b="1" dirty="0">
                <a:solidFill>
                  <a:prstClr val="black"/>
                </a:solidFill>
                <a:latin typeface="ＭＳ Ｐゴシック"/>
              </a:rPr>
              <a:t>　（</a:t>
            </a:r>
            <a:r>
              <a:rPr lang="en-US" altLang="ja-JP" sz="857" b="1" dirty="0">
                <a:solidFill>
                  <a:prstClr val="black"/>
                </a:solidFill>
                <a:latin typeface="ＭＳ Ｐゴシック"/>
              </a:rPr>
              <a:t>2010</a:t>
            </a:r>
            <a:r>
              <a:rPr lang="ja-JP" altLang="en-US" sz="857" b="1" dirty="0">
                <a:solidFill>
                  <a:prstClr val="black"/>
                </a:solidFill>
                <a:latin typeface="ＭＳ Ｐゴシック"/>
              </a:rPr>
              <a:t>年）</a:t>
            </a:r>
          </a:p>
        </p:txBody>
      </p:sp>
      <p:pic>
        <p:nvPicPr>
          <p:cNvPr id="83" name="Picture 2" descr="C:\win7倉庫500G\光2016\160726総括小委員会\図表2\main-thumb-4928x3264-2165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60830" y="1916824"/>
            <a:ext cx="1168221" cy="77248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4" name="Picture 2" descr="C:\win7倉庫500G\光2016\160726総括小委員会\図表\rune_0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23376" y="3822098"/>
            <a:ext cx="1151864" cy="76742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5" name="図 84"/>
          <p:cNvPicPr>
            <a:picLocks noChangeAspect="1"/>
          </p:cNvPicPr>
          <p:nvPr/>
        </p:nvPicPr>
        <p:blipFill>
          <a:blip r:embed="rId8"/>
          <a:stretch>
            <a:fillRect/>
          </a:stretch>
        </p:blipFill>
        <p:spPr>
          <a:xfrm>
            <a:off x="5003830" y="5527563"/>
            <a:ext cx="741242" cy="1046780"/>
          </a:xfrm>
          <a:prstGeom prst="rect">
            <a:avLst/>
          </a:prstGeom>
          <a:ln w="3175">
            <a:solidFill>
              <a:schemeClr val="tx1"/>
            </a:solidFill>
          </a:ln>
        </p:spPr>
      </p:pic>
      <p:pic>
        <p:nvPicPr>
          <p:cNvPr id="86" name="図 8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28714" y="3816269"/>
            <a:ext cx="1148688" cy="766750"/>
          </a:xfrm>
          <a:prstGeom prst="rect">
            <a:avLst/>
          </a:prstGeom>
        </p:spPr>
      </p:pic>
      <p:sp>
        <p:nvSpPr>
          <p:cNvPr id="87" name="正方形/長方形 86"/>
          <p:cNvSpPr/>
          <p:nvPr/>
        </p:nvSpPr>
        <p:spPr>
          <a:xfrm>
            <a:off x="4480048" y="2628003"/>
            <a:ext cx="1997354" cy="455125"/>
          </a:xfrm>
          <a:prstGeom prst="rect">
            <a:avLst/>
          </a:prstGeom>
        </p:spPr>
        <p:txBody>
          <a:bodyPr wrap="square">
            <a:spAutoFit/>
          </a:bodyPr>
          <a:lstStyle/>
          <a:p>
            <a:pPr fontAlgn="base">
              <a:spcBef>
                <a:spcPct val="0"/>
              </a:spcBef>
              <a:spcAft>
                <a:spcPct val="0"/>
              </a:spcAft>
            </a:pPr>
            <a:r>
              <a:rPr lang="ja-JP" altLang="en-US" sz="786" dirty="0">
                <a:solidFill>
                  <a:prstClr val="black"/>
                </a:solidFill>
                <a:latin typeface="ＭＳ Ｐゴシック"/>
              </a:rPr>
              <a:t>写真左から</a:t>
            </a:r>
            <a:endParaRPr lang="en-US" altLang="ja-JP" sz="786" dirty="0">
              <a:solidFill>
                <a:prstClr val="black"/>
              </a:solidFill>
              <a:latin typeface="ＭＳ Ｐゴシック"/>
            </a:endParaRPr>
          </a:p>
          <a:p>
            <a:pPr marL="122467" indent="-122467" fontAlgn="base">
              <a:spcBef>
                <a:spcPct val="0"/>
              </a:spcBef>
              <a:spcAft>
                <a:spcPct val="0"/>
              </a:spcAft>
              <a:buFont typeface="Wingdings" panose="05000000000000000000" pitchFamily="2" charset="2"/>
              <a:buChar char="l"/>
            </a:pPr>
            <a:r>
              <a:rPr lang="ja-JP" altLang="ja-JP" sz="786" dirty="0">
                <a:solidFill>
                  <a:prstClr val="black"/>
                </a:solidFill>
                <a:latin typeface="Arial" charset="0"/>
                <a:ea typeface="HGP創英角ｺﾞｼｯｸUB" pitchFamily="50" charset="-128"/>
              </a:rPr>
              <a:t>中之島ナイトビュークルーズ</a:t>
            </a:r>
            <a:endParaRPr lang="en-US" altLang="ja-JP" sz="786" dirty="0">
              <a:solidFill>
                <a:prstClr val="black"/>
              </a:solidFill>
              <a:latin typeface="Arial" charset="0"/>
              <a:ea typeface="HGP創英角ｺﾞｼｯｸUB" pitchFamily="50" charset="-128"/>
            </a:endParaRPr>
          </a:p>
          <a:p>
            <a:pPr marL="122467" indent="-122467" fontAlgn="base">
              <a:spcBef>
                <a:spcPct val="0"/>
              </a:spcBef>
              <a:spcAft>
                <a:spcPct val="0"/>
              </a:spcAft>
              <a:buFont typeface="Wingdings" panose="05000000000000000000" pitchFamily="2" charset="2"/>
              <a:buChar char="l"/>
            </a:pPr>
            <a:r>
              <a:rPr lang="ja-JP" altLang="en-US" sz="786" dirty="0">
                <a:solidFill>
                  <a:prstClr val="black"/>
                </a:solidFill>
                <a:latin typeface="HGS創英角ｺﾞｼｯｸUB" panose="020B0900000000000000" pitchFamily="50" charset="-128"/>
                <a:ea typeface="HGS創英角ｺﾞｼｯｸUB" panose="020B0900000000000000" pitchFamily="50" charset="-128"/>
                <a:cs typeface="Times New Roman" panose="02020603050405020304" pitchFamily="18" charset="0"/>
              </a:rPr>
              <a:t>北浜テラス　　</a:t>
            </a:r>
            <a:r>
              <a:rPr lang="ja-JP" altLang="en-US" sz="643" dirty="0">
                <a:solidFill>
                  <a:prstClr val="black"/>
                </a:solidFill>
                <a:latin typeface="HGP創英角ｺﾞｼｯｸUB" panose="020B0900000000000000" pitchFamily="50" charset="-128"/>
                <a:ea typeface="HGP創英角ｺﾞｼｯｸUB" pitchFamily="50" charset="-128"/>
                <a:cs typeface="Times New Roman" panose="02020603050405020304" pitchFamily="18" charset="0"/>
              </a:rPr>
              <a:t>（</a:t>
            </a:r>
            <a:r>
              <a:rPr lang="ja-JP" altLang="ja-JP" sz="643" dirty="0">
                <a:solidFill>
                  <a:prstClr val="black"/>
                </a:solidFill>
                <a:latin typeface="HGP創英角ｺﾞｼｯｸUB" panose="020B0900000000000000" pitchFamily="50" charset="-128"/>
                <a:ea typeface="HGP創英角ｺﾞｼｯｸUB" pitchFamily="50" charset="-128"/>
              </a:rPr>
              <a:t>出典</a:t>
            </a:r>
            <a:r>
              <a:rPr lang="ja-JP" altLang="en-US" sz="643" dirty="0">
                <a:solidFill>
                  <a:prstClr val="black"/>
                </a:solidFill>
                <a:latin typeface="HGP創英角ｺﾞｼｯｸUB" panose="020B0900000000000000" pitchFamily="50" charset="-128"/>
                <a:ea typeface="HGP創英角ｺﾞｼｯｸUB" pitchFamily="50" charset="-128"/>
              </a:rPr>
              <a:t>：水都大阪</a:t>
            </a:r>
            <a:r>
              <a:rPr lang="en-US" altLang="ja-JP" sz="643" dirty="0">
                <a:solidFill>
                  <a:prstClr val="black"/>
                </a:solidFill>
                <a:latin typeface="HGP創英角ｺﾞｼｯｸUB" panose="020B0900000000000000" pitchFamily="50" charset="-128"/>
                <a:ea typeface="HGP創英角ｺﾞｼｯｸUB" pitchFamily="50" charset="-128"/>
              </a:rPr>
              <a:t>HP</a:t>
            </a:r>
            <a:r>
              <a:rPr lang="ja-JP" altLang="en-US" sz="643" dirty="0">
                <a:solidFill>
                  <a:prstClr val="black"/>
                </a:solidFill>
                <a:latin typeface="HGP創英角ｺﾞｼｯｸUB" panose="020B0900000000000000" pitchFamily="50" charset="-128"/>
                <a:ea typeface="HGP創英角ｺﾞｼｯｸUB" pitchFamily="50" charset="-128"/>
              </a:rPr>
              <a:t>）</a:t>
            </a:r>
          </a:p>
        </p:txBody>
      </p:sp>
      <p:pic>
        <p:nvPicPr>
          <p:cNvPr id="88" name="図 87"/>
          <p:cNvPicPr>
            <a:picLocks noChangeAspect="1"/>
          </p:cNvPicPr>
          <p:nvPr/>
        </p:nvPicPr>
        <p:blipFill rotWithShape="1">
          <a:blip r:embed="rId10"/>
          <a:srcRect l="33859" t="12441" r="36256" b="4873"/>
          <a:stretch/>
        </p:blipFill>
        <p:spPr>
          <a:xfrm>
            <a:off x="4205295" y="5527563"/>
            <a:ext cx="701842" cy="1091757"/>
          </a:xfrm>
          <a:prstGeom prst="rect">
            <a:avLst/>
          </a:prstGeom>
        </p:spPr>
      </p:pic>
      <p:sp>
        <p:nvSpPr>
          <p:cNvPr id="89" name="正方形/長方形 88"/>
          <p:cNvSpPr/>
          <p:nvPr/>
        </p:nvSpPr>
        <p:spPr>
          <a:xfrm>
            <a:off x="4396332" y="4589528"/>
            <a:ext cx="1956239" cy="455125"/>
          </a:xfrm>
          <a:prstGeom prst="rect">
            <a:avLst/>
          </a:prstGeom>
        </p:spPr>
        <p:txBody>
          <a:bodyPr wrap="square">
            <a:spAutoFit/>
          </a:bodyPr>
          <a:lstStyle/>
          <a:p>
            <a:pPr fontAlgn="base">
              <a:spcBef>
                <a:spcPct val="0"/>
              </a:spcBef>
              <a:spcAft>
                <a:spcPct val="0"/>
              </a:spcAft>
            </a:pPr>
            <a:r>
              <a:rPr lang="ja-JP" altLang="en-US" sz="786" dirty="0">
                <a:solidFill>
                  <a:prstClr val="black"/>
                </a:solidFill>
                <a:latin typeface="ＭＳ Ｐゴシック"/>
              </a:rPr>
              <a:t>写真左から</a:t>
            </a:r>
            <a:endParaRPr lang="en-US" altLang="ja-JP" sz="786" dirty="0">
              <a:solidFill>
                <a:prstClr val="black"/>
              </a:solidFill>
              <a:latin typeface="ＭＳ Ｐゴシック"/>
            </a:endParaRPr>
          </a:p>
          <a:p>
            <a:pPr marL="122467" indent="-122467" fontAlgn="base">
              <a:spcBef>
                <a:spcPct val="0"/>
              </a:spcBef>
              <a:spcAft>
                <a:spcPct val="0"/>
              </a:spcAft>
              <a:buFont typeface="Wingdings" panose="05000000000000000000" pitchFamily="2" charset="2"/>
              <a:buChar char="l"/>
            </a:pPr>
            <a:r>
              <a:rPr lang="ja-JP" altLang="ja-JP" sz="786" dirty="0">
                <a:solidFill>
                  <a:prstClr val="black"/>
                </a:solidFill>
                <a:latin typeface="Arial" charset="0"/>
                <a:ea typeface="HGP創英角ｺﾞｼｯｸUB" pitchFamily="50" charset="-128"/>
              </a:rPr>
              <a:t>大阪・光の饗宴</a:t>
            </a:r>
          </a:p>
          <a:p>
            <a:pPr marL="122467" indent="-122467" fontAlgn="base">
              <a:spcBef>
                <a:spcPct val="0"/>
              </a:spcBef>
              <a:spcAft>
                <a:spcPct val="0"/>
              </a:spcAft>
              <a:buFont typeface="Wingdings" panose="05000000000000000000" pitchFamily="2" charset="2"/>
              <a:buChar char="l"/>
            </a:pPr>
            <a:r>
              <a:rPr lang="ja-JP" altLang="ja-JP" sz="786" dirty="0">
                <a:solidFill>
                  <a:prstClr val="black"/>
                </a:solidFill>
                <a:latin typeface="Arial" charset="0"/>
                <a:ea typeface="HGP創英角ｺﾞｼｯｸUB" pitchFamily="50" charset="-128"/>
              </a:rPr>
              <a:t>光のルネサンス</a:t>
            </a:r>
            <a:r>
              <a:rPr lang="ja-JP" altLang="en-US" sz="786" dirty="0">
                <a:solidFill>
                  <a:prstClr val="black"/>
                </a:solidFill>
                <a:latin typeface="Arial" charset="0"/>
                <a:ea typeface="HGP創英角ｺﾞｼｯｸUB" pitchFamily="50" charset="-128"/>
              </a:rPr>
              <a:t>   </a:t>
            </a:r>
            <a:r>
              <a:rPr lang="ja-JP" altLang="ja-JP" sz="786" dirty="0">
                <a:solidFill>
                  <a:prstClr val="black"/>
                </a:solidFill>
                <a:latin typeface="Arial" charset="0"/>
                <a:ea typeface="HGP創英角ｺﾞｼｯｸUB" pitchFamily="50" charset="-128"/>
              </a:rPr>
              <a:t>（ウォールタペストリー）</a:t>
            </a:r>
          </a:p>
        </p:txBody>
      </p:sp>
      <p:sp>
        <p:nvSpPr>
          <p:cNvPr id="90" name="正方形/長方形 89"/>
          <p:cNvSpPr/>
          <p:nvPr/>
        </p:nvSpPr>
        <p:spPr>
          <a:xfrm>
            <a:off x="5794174" y="5298963"/>
            <a:ext cx="1366454" cy="455125"/>
          </a:xfrm>
          <a:prstGeom prst="rect">
            <a:avLst/>
          </a:prstGeom>
        </p:spPr>
        <p:txBody>
          <a:bodyPr wrap="square">
            <a:spAutoFit/>
          </a:bodyPr>
          <a:lstStyle/>
          <a:p>
            <a:pPr fontAlgn="base">
              <a:spcBef>
                <a:spcPct val="0"/>
              </a:spcBef>
              <a:spcAft>
                <a:spcPct val="0"/>
              </a:spcAft>
            </a:pPr>
            <a:r>
              <a:rPr lang="ja-JP" altLang="en-US" sz="786" dirty="0">
                <a:solidFill>
                  <a:prstClr val="black"/>
                </a:solidFill>
                <a:latin typeface="ＭＳ Ｐゴシック"/>
              </a:rPr>
              <a:t>写真左から</a:t>
            </a:r>
            <a:endParaRPr lang="en-US" altLang="ja-JP" sz="786" dirty="0">
              <a:solidFill>
                <a:prstClr val="black"/>
              </a:solidFill>
              <a:latin typeface="ＭＳ Ｐゴシック"/>
            </a:endParaRPr>
          </a:p>
          <a:p>
            <a:pPr marL="122467" indent="-122467" fontAlgn="base">
              <a:spcBef>
                <a:spcPct val="0"/>
              </a:spcBef>
              <a:spcAft>
                <a:spcPct val="0"/>
              </a:spcAft>
              <a:buFont typeface="Wingdings" panose="05000000000000000000" pitchFamily="2" charset="2"/>
              <a:buChar char="l"/>
            </a:pPr>
            <a:r>
              <a:rPr lang="ja-JP" altLang="ja-JP" sz="786" dirty="0">
                <a:solidFill>
                  <a:prstClr val="black"/>
                </a:solidFill>
                <a:latin typeface="HGP創英角ｺﾞｼｯｸUB" panose="020B0900000000000000" pitchFamily="50" charset="-128"/>
                <a:ea typeface="HGP創英角ｺﾞｼｯｸUB" pitchFamily="50" charset="-128"/>
              </a:rPr>
              <a:t>ミールクーポン</a:t>
            </a:r>
            <a:endParaRPr lang="en-US" altLang="ja-JP" sz="786" dirty="0">
              <a:solidFill>
                <a:prstClr val="black"/>
              </a:solidFill>
              <a:latin typeface="HGP創英角ｺﾞｼｯｸUB" panose="020B0900000000000000" pitchFamily="50" charset="-128"/>
              <a:ea typeface="HGP創英角ｺﾞｼｯｸUB" pitchFamily="50" charset="-128"/>
            </a:endParaRPr>
          </a:p>
          <a:p>
            <a:pPr marL="122467" indent="-122467" fontAlgn="base">
              <a:spcBef>
                <a:spcPct val="0"/>
              </a:spcBef>
              <a:spcAft>
                <a:spcPct val="0"/>
              </a:spcAft>
              <a:buFont typeface="Wingdings" panose="05000000000000000000" pitchFamily="2" charset="2"/>
              <a:buChar char="l"/>
            </a:pPr>
            <a:r>
              <a:rPr lang="ja-JP" altLang="ja-JP" sz="786" dirty="0">
                <a:solidFill>
                  <a:prstClr val="black"/>
                </a:solidFill>
                <a:latin typeface="HGP創英角ｺﾞｼｯｸUB" panose="020B0900000000000000" pitchFamily="50" charset="-128"/>
                <a:ea typeface="HGP創英角ｺﾞｼｯｸUB" pitchFamily="50" charset="-128"/>
              </a:rPr>
              <a:t>書籍「光のまちをつくる」</a:t>
            </a:r>
          </a:p>
        </p:txBody>
      </p:sp>
      <p:pic>
        <p:nvPicPr>
          <p:cNvPr id="91" name="Picture 2" descr="C:\win7倉庫500G\光2016\160621総括小委員会\写真\history10_05_p02.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805" t="2285" r="1901" b="1836"/>
          <a:stretch/>
        </p:blipFill>
        <p:spPr bwMode="auto">
          <a:xfrm>
            <a:off x="5374452" y="1916824"/>
            <a:ext cx="1087276" cy="763225"/>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7445020" y="1459989"/>
            <a:ext cx="1388726" cy="861774"/>
          </a:xfrm>
          <a:prstGeom prst="rect">
            <a:avLst/>
          </a:prstGeom>
          <a:solidFill>
            <a:schemeClr val="bg1"/>
          </a:solidFill>
          <a:ln>
            <a:solidFill>
              <a:schemeClr val="tx1"/>
            </a:solidFill>
            <a:prstDash val="solid"/>
          </a:ln>
        </p:spPr>
        <p:txBody>
          <a:bodyPr wrap="square" rtlCol="0">
            <a:spAutoFit/>
          </a:bodyPr>
          <a:lstStyle/>
          <a:p>
            <a:pPr marL="204111" indent="-204111" fontAlgn="base">
              <a:spcBef>
                <a:spcPct val="0"/>
              </a:spcBef>
              <a:spcAft>
                <a:spcPct val="0"/>
              </a:spcAft>
              <a:buFont typeface="Wingdings" panose="05000000000000000000" pitchFamily="2" charset="2"/>
              <a:buChar char="l"/>
            </a:pPr>
            <a:r>
              <a:rPr lang="ja-JP" altLang="en-US" sz="1000" dirty="0">
                <a:solidFill>
                  <a:prstClr val="black"/>
                </a:solidFill>
                <a:latin typeface="ＭＳ Ｐゴシック"/>
              </a:rPr>
              <a:t>民主導のまちづくり・賑わいづくりを推進～地域（民間）とともに</a:t>
            </a:r>
            <a:r>
              <a:rPr lang="ja-JP" altLang="en-US" sz="1000" dirty="0" smtClean="0">
                <a:solidFill>
                  <a:prstClr val="black"/>
                </a:solidFill>
                <a:latin typeface="ＭＳ Ｐゴシック"/>
              </a:rPr>
              <a:t>育む　夜間</a:t>
            </a:r>
            <a:r>
              <a:rPr lang="ja-JP" altLang="en-US" sz="1000" dirty="0">
                <a:solidFill>
                  <a:prstClr val="black"/>
                </a:solidFill>
                <a:latin typeface="ＭＳ Ｐゴシック"/>
              </a:rPr>
              <a:t>景観づくり</a:t>
            </a:r>
          </a:p>
        </p:txBody>
      </p:sp>
      <p:sp>
        <p:nvSpPr>
          <p:cNvPr id="92" name="正方形/長方形 91">
            <a:extLst>
              <a:ext uri="{FF2B5EF4-FFF2-40B4-BE49-F238E27FC236}">
                <a16:creationId xmlns="" xmlns:a16="http://schemas.microsoft.com/office/drawing/2014/main" id="{2AA657A0-1083-41CC-B8F1-708422E662BB}"/>
              </a:ext>
            </a:extLst>
          </p:cNvPr>
          <p:cNvSpPr/>
          <p:nvPr/>
        </p:nvSpPr>
        <p:spPr>
          <a:xfrm>
            <a:off x="7458840" y="2512793"/>
            <a:ext cx="1374906" cy="400110"/>
          </a:xfrm>
          <a:prstGeom prst="rect">
            <a:avLst/>
          </a:prstGeom>
          <a:solidFill>
            <a:srgbClr val="FFFFCC"/>
          </a:solidFill>
          <a:ln w="19050">
            <a:solidFill>
              <a:schemeClr val="tx1"/>
            </a:solidFill>
          </a:ln>
        </p:spPr>
        <p:txBody>
          <a:bodyPr wrap="square">
            <a:spAutoFit/>
          </a:bodyPr>
          <a:lstStyle/>
          <a:p>
            <a:pPr fontAlgn="base">
              <a:spcBef>
                <a:spcPct val="0"/>
              </a:spcBef>
              <a:spcAft>
                <a:spcPct val="0"/>
              </a:spcAft>
            </a:pPr>
            <a:r>
              <a:rPr lang="ja-JP" altLang="en-US" sz="1000" dirty="0">
                <a:solidFill>
                  <a:prstClr val="black"/>
                </a:solidFill>
                <a:latin typeface="Arial" charset="0"/>
                <a:ea typeface="HGP創英角ｺﾞｼｯｸUB" pitchFamily="50" charset="-128"/>
              </a:rPr>
              <a:t>エリア別光の</a:t>
            </a:r>
            <a:r>
              <a:rPr lang="ja-JP" altLang="en-US" sz="1000" dirty="0" smtClean="0">
                <a:solidFill>
                  <a:prstClr val="black"/>
                </a:solidFill>
                <a:latin typeface="Arial" charset="0"/>
                <a:ea typeface="HGP創英角ｺﾞｼｯｸUB" pitchFamily="50" charset="-128"/>
              </a:rPr>
              <a:t>まちづくり検討資料の策定</a:t>
            </a:r>
            <a:endParaRPr lang="en-US" altLang="ja-JP" sz="1000" dirty="0">
              <a:solidFill>
                <a:prstClr val="black"/>
              </a:solidFill>
              <a:latin typeface="Arial" charset="0"/>
              <a:ea typeface="HGP創英角ｺﾞｼｯｸUB" pitchFamily="50" charset="-128"/>
            </a:endParaRPr>
          </a:p>
        </p:txBody>
      </p:sp>
      <p:sp>
        <p:nvSpPr>
          <p:cNvPr id="4" name="二等辺三角形 3"/>
          <p:cNvSpPr/>
          <p:nvPr/>
        </p:nvSpPr>
        <p:spPr>
          <a:xfrm rot="10800000">
            <a:off x="8069141" y="2369615"/>
            <a:ext cx="154303" cy="13302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857">
              <a:solidFill>
                <a:prstClr val="white"/>
              </a:solidFill>
            </a:endParaRPr>
          </a:p>
        </p:txBody>
      </p:sp>
      <p:sp>
        <p:nvSpPr>
          <p:cNvPr id="93" name="テキスト ボックス 92"/>
          <p:cNvSpPr txBox="1"/>
          <p:nvPr/>
        </p:nvSpPr>
        <p:spPr>
          <a:xfrm>
            <a:off x="7445020" y="3242502"/>
            <a:ext cx="1388726" cy="1477328"/>
          </a:xfrm>
          <a:prstGeom prst="rect">
            <a:avLst/>
          </a:prstGeom>
          <a:solidFill>
            <a:schemeClr val="bg1"/>
          </a:solidFill>
          <a:ln>
            <a:solidFill>
              <a:schemeClr val="tx1"/>
            </a:solidFill>
            <a:prstDash val="solid"/>
          </a:ln>
        </p:spPr>
        <p:txBody>
          <a:bodyPr wrap="square" rtlCol="0">
            <a:spAutoFit/>
          </a:bodyPr>
          <a:lstStyle/>
          <a:p>
            <a:pPr marL="204111" indent="-204111" fontAlgn="base">
              <a:spcBef>
                <a:spcPct val="0"/>
              </a:spcBef>
              <a:spcAft>
                <a:spcPct val="0"/>
              </a:spcAft>
              <a:buFont typeface="Wingdings" panose="05000000000000000000" pitchFamily="2" charset="2"/>
              <a:buChar char="l"/>
            </a:pPr>
            <a:r>
              <a:rPr lang="ja-JP" altLang="en-US" sz="1000" dirty="0">
                <a:solidFill>
                  <a:prstClr val="black"/>
                </a:solidFill>
                <a:latin typeface="ＭＳ Ｐゴシック"/>
              </a:rPr>
              <a:t>第１・２フェーズに整備をしたライトアップ機器が、第３フェーズに更新時期を迎える（</a:t>
            </a:r>
            <a:r>
              <a:rPr lang="en-US" altLang="ja-JP" sz="1000" dirty="0">
                <a:solidFill>
                  <a:prstClr val="black"/>
                </a:solidFill>
                <a:latin typeface="ＭＳ Ｐゴシック"/>
              </a:rPr>
              <a:t>LED</a:t>
            </a:r>
            <a:r>
              <a:rPr lang="ja-JP" altLang="en-US" sz="1000" dirty="0">
                <a:solidFill>
                  <a:prstClr val="black"/>
                </a:solidFill>
                <a:latin typeface="ＭＳ Ｐゴシック"/>
              </a:rPr>
              <a:t>）</a:t>
            </a:r>
            <a:endParaRPr lang="en-US" altLang="ja-JP" sz="1000" dirty="0">
              <a:solidFill>
                <a:prstClr val="black"/>
              </a:solidFill>
              <a:latin typeface="ＭＳ Ｐゴシック"/>
            </a:endParaRPr>
          </a:p>
          <a:p>
            <a:pPr marL="204111" indent="-204111" fontAlgn="base">
              <a:spcBef>
                <a:spcPct val="0"/>
              </a:spcBef>
              <a:spcAft>
                <a:spcPct val="0"/>
              </a:spcAft>
              <a:buFont typeface="Wingdings" panose="05000000000000000000" pitchFamily="2" charset="2"/>
              <a:buChar char="l"/>
            </a:pPr>
            <a:r>
              <a:rPr lang="ja-JP" altLang="en-US" sz="1000" dirty="0">
                <a:solidFill>
                  <a:prstClr val="black"/>
                </a:solidFill>
                <a:latin typeface="ＭＳ Ｐゴシック"/>
              </a:rPr>
              <a:t>更新時期を見据えた照明設備の維持・管理の仕組みづくり</a:t>
            </a:r>
          </a:p>
        </p:txBody>
      </p:sp>
      <p:sp>
        <p:nvSpPr>
          <p:cNvPr id="94" name="正方形/長方形 93">
            <a:extLst>
              <a:ext uri="{FF2B5EF4-FFF2-40B4-BE49-F238E27FC236}">
                <a16:creationId xmlns="" xmlns:a16="http://schemas.microsoft.com/office/drawing/2014/main" id="{2AA657A0-1083-41CC-B8F1-708422E662BB}"/>
              </a:ext>
            </a:extLst>
          </p:cNvPr>
          <p:cNvSpPr/>
          <p:nvPr/>
        </p:nvSpPr>
        <p:spPr>
          <a:xfrm>
            <a:off x="7458840" y="4900446"/>
            <a:ext cx="1374906" cy="400110"/>
          </a:xfrm>
          <a:prstGeom prst="rect">
            <a:avLst/>
          </a:prstGeom>
          <a:solidFill>
            <a:srgbClr val="FFFFCC"/>
          </a:solidFill>
          <a:ln w="19050">
            <a:solidFill>
              <a:schemeClr val="tx1"/>
            </a:solidFill>
          </a:ln>
        </p:spPr>
        <p:txBody>
          <a:bodyPr wrap="square">
            <a:spAutoFit/>
          </a:bodyPr>
          <a:lstStyle/>
          <a:p>
            <a:pPr fontAlgn="base">
              <a:spcBef>
                <a:spcPct val="0"/>
              </a:spcBef>
              <a:spcAft>
                <a:spcPct val="0"/>
              </a:spcAft>
            </a:pPr>
            <a:r>
              <a:rPr lang="ja-JP" altLang="en-US" sz="1000" dirty="0" smtClean="0">
                <a:solidFill>
                  <a:prstClr val="black"/>
                </a:solidFill>
                <a:latin typeface="Arial" charset="0"/>
                <a:ea typeface="HGP創英角ｺﾞｼｯｸUB" pitchFamily="50" charset="-128"/>
              </a:rPr>
              <a:t>メンテナンス検討資料の策定</a:t>
            </a:r>
            <a:endParaRPr lang="en-US" altLang="ja-JP" sz="1000" dirty="0">
              <a:solidFill>
                <a:prstClr val="black"/>
              </a:solidFill>
              <a:latin typeface="Arial" charset="0"/>
              <a:ea typeface="HGP創英角ｺﾞｼｯｸUB" pitchFamily="50" charset="-128"/>
            </a:endParaRPr>
          </a:p>
        </p:txBody>
      </p:sp>
      <p:sp>
        <p:nvSpPr>
          <p:cNvPr id="95" name="二等辺三角形 94"/>
          <p:cNvSpPr/>
          <p:nvPr/>
        </p:nvSpPr>
        <p:spPr>
          <a:xfrm rot="10800000">
            <a:off x="8069141" y="4757268"/>
            <a:ext cx="154303" cy="13302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857">
              <a:solidFill>
                <a:prstClr val="white"/>
              </a:solidFill>
            </a:endParaRPr>
          </a:p>
        </p:txBody>
      </p:sp>
      <p:sp>
        <p:nvSpPr>
          <p:cNvPr id="98" name="正方形/長方形 97">
            <a:extLst>
              <a:ext uri="{FF2B5EF4-FFF2-40B4-BE49-F238E27FC236}">
                <a16:creationId xmlns="" xmlns:a16="http://schemas.microsoft.com/office/drawing/2014/main" id="{2AA657A0-1083-41CC-B8F1-708422E662BB}"/>
              </a:ext>
            </a:extLst>
          </p:cNvPr>
          <p:cNvSpPr/>
          <p:nvPr/>
        </p:nvSpPr>
        <p:spPr>
          <a:xfrm>
            <a:off x="7458840" y="5930923"/>
            <a:ext cx="1374906" cy="553998"/>
          </a:xfrm>
          <a:prstGeom prst="rect">
            <a:avLst/>
          </a:prstGeom>
          <a:solidFill>
            <a:schemeClr val="bg1"/>
          </a:solidFill>
          <a:ln w="19050">
            <a:solidFill>
              <a:schemeClr val="tx1"/>
            </a:solidFill>
            <a:prstDash val="sysDash"/>
          </a:ln>
        </p:spPr>
        <p:txBody>
          <a:bodyPr wrap="square">
            <a:spAutoFit/>
          </a:bodyPr>
          <a:lstStyle/>
          <a:p>
            <a:pPr fontAlgn="base">
              <a:spcBef>
                <a:spcPct val="0"/>
              </a:spcBef>
              <a:spcAft>
                <a:spcPct val="0"/>
              </a:spcAft>
            </a:pPr>
            <a:r>
              <a:rPr lang="ja-JP" altLang="en-US" sz="1000" dirty="0">
                <a:solidFill>
                  <a:prstClr val="black"/>
                </a:solidFill>
                <a:latin typeface="Arial" charset="0"/>
                <a:ea typeface="HGP創英角ｺﾞｼｯｸUB" pitchFamily="50" charset="-128"/>
              </a:rPr>
              <a:t>２０２５年の国際博覧会（万博）の開催が大阪に決定</a:t>
            </a:r>
          </a:p>
        </p:txBody>
      </p:sp>
      <p:pic>
        <p:nvPicPr>
          <p:cNvPr id="1026" name="Picture 2" descr="C:\win10倉庫1T\光のまちづくりH30\181207委員会向け資料\41GQK136H0L._SX298_BO1,204,203,200_.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05317" y="3534460"/>
            <a:ext cx="694728" cy="97725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0" name="テキスト ボックス 39"/>
          <p:cNvSpPr txBox="1"/>
          <p:nvPr/>
        </p:nvSpPr>
        <p:spPr>
          <a:xfrm>
            <a:off x="165908" y="459146"/>
            <a:ext cx="4471096" cy="356123"/>
          </a:xfrm>
          <a:prstGeom prst="rect">
            <a:avLst/>
          </a:prstGeom>
          <a:noFill/>
        </p:spPr>
        <p:txBody>
          <a:bodyPr wrap="none" rtlCol="0">
            <a:spAutoFit/>
          </a:bodyPr>
          <a:lstStyle/>
          <a:p>
            <a:pPr fontAlgn="base">
              <a:spcBef>
                <a:spcPct val="0"/>
              </a:spcBef>
              <a:spcAft>
                <a:spcPct val="0"/>
              </a:spcAft>
            </a:pPr>
            <a:r>
              <a:rPr lang="ja-JP" altLang="en-US" sz="1714" dirty="0">
                <a:solidFill>
                  <a:prstClr val="black"/>
                </a:solidFill>
                <a:latin typeface="HGP創英角ｺﾞｼｯｸUB" panose="020B0900000000000000" pitchFamily="50" charset="-128"/>
                <a:ea typeface="HGP創英角ｺﾞｼｯｸUB" pitchFamily="50" charset="-128"/>
              </a:rPr>
              <a:t>第２フェーズまでの成果と第３フェーズの取組み</a:t>
            </a:r>
          </a:p>
        </p:txBody>
      </p:sp>
      <p:sp>
        <p:nvSpPr>
          <p:cNvPr id="41" name="正方形/長方形 40"/>
          <p:cNvSpPr/>
          <p:nvPr/>
        </p:nvSpPr>
        <p:spPr>
          <a:xfrm>
            <a:off x="8500774" y="34337"/>
            <a:ext cx="553358" cy="3199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341125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正方形/長方形 46"/>
          <p:cNvSpPr/>
          <p:nvPr/>
        </p:nvSpPr>
        <p:spPr>
          <a:xfrm>
            <a:off x="6679814" y="1591664"/>
            <a:ext cx="2261006" cy="360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857">
              <a:solidFill>
                <a:prstClr val="white"/>
              </a:solidFill>
            </a:endParaRPr>
          </a:p>
        </p:txBody>
      </p:sp>
      <p:sp>
        <p:nvSpPr>
          <p:cNvPr id="4" name="正方形/長方形 3"/>
          <p:cNvSpPr/>
          <p:nvPr/>
        </p:nvSpPr>
        <p:spPr>
          <a:xfrm>
            <a:off x="6679814" y="1591664"/>
            <a:ext cx="439681" cy="496575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857">
              <a:solidFill>
                <a:prstClr val="white"/>
              </a:solidFill>
            </a:endParaRPr>
          </a:p>
        </p:txBody>
      </p:sp>
      <p:graphicFrame>
        <p:nvGraphicFramePr>
          <p:cNvPr id="3" name="表 2"/>
          <p:cNvGraphicFramePr>
            <a:graphicFrameLocks noGrp="1"/>
          </p:cNvGraphicFramePr>
          <p:nvPr>
            <p:extLst/>
          </p:nvPr>
        </p:nvGraphicFramePr>
        <p:xfrm>
          <a:off x="139580" y="1601586"/>
          <a:ext cx="5657772" cy="5031898"/>
        </p:xfrm>
        <a:graphic>
          <a:graphicData uri="http://schemas.openxmlformats.org/drawingml/2006/table">
            <a:tbl>
              <a:tblPr firstRow="1" bandRow="1">
                <a:tableStyleId>{5940675A-B579-460E-94D1-54222C63F5DA}</a:tableStyleId>
              </a:tblPr>
              <a:tblGrid>
                <a:gridCol w="1182989"/>
                <a:gridCol w="4474783"/>
              </a:tblGrid>
              <a:tr h="370114">
                <a:tc>
                  <a:txBody>
                    <a:bodyPr/>
                    <a:lstStyle/>
                    <a:p>
                      <a:pPr algn="ctr"/>
                      <a:r>
                        <a:rPr kumimoji="1" lang="ja-JP" altLang="en-US" sz="1000" dirty="0" smtClean="0">
                          <a:latin typeface="HGP創英角ｺﾞｼｯｸUB" panose="020B0900000000000000" pitchFamily="50" charset="-128"/>
                          <a:ea typeface="HGP創英角ｺﾞｼｯｸUB" panose="020B0900000000000000" pitchFamily="50" charset="-128"/>
                        </a:rPr>
                        <a:t>光のグランド</a:t>
                      </a:r>
                      <a:endParaRPr kumimoji="1" lang="en-US" altLang="ja-JP" sz="1000" dirty="0" smtClean="0">
                        <a:latin typeface="HGP創英角ｺﾞｼｯｸUB" panose="020B0900000000000000" pitchFamily="50" charset="-128"/>
                        <a:ea typeface="HGP創英角ｺﾞｼｯｸUB" panose="020B0900000000000000" pitchFamily="50" charset="-128"/>
                      </a:endParaRPr>
                    </a:p>
                    <a:p>
                      <a:pPr algn="ctr"/>
                      <a:r>
                        <a:rPr kumimoji="1" lang="ja-JP" altLang="en-US" sz="1000" dirty="0" smtClean="0">
                          <a:latin typeface="HGP創英角ｺﾞｼｯｸUB" panose="020B0900000000000000" pitchFamily="50" charset="-128"/>
                          <a:ea typeface="HGP創英角ｺﾞｼｯｸUB" panose="020B0900000000000000" pitchFamily="50" charset="-128"/>
                        </a:rPr>
                        <a:t>デザイン</a:t>
                      </a:r>
                      <a:endParaRPr kumimoji="1" lang="ja-JP" altLang="en-US" sz="1000" dirty="0">
                        <a:latin typeface="HGP創英角ｺﾞｼｯｸUB" panose="020B0900000000000000" pitchFamily="50" charset="-128"/>
                        <a:ea typeface="HGP創英角ｺﾞｼｯｸUB" panose="020B0900000000000000" pitchFamily="50" charset="-128"/>
                      </a:endParaRPr>
                    </a:p>
                  </a:txBody>
                  <a:tcPr marL="65314" marR="65314" marT="32657" marB="32657" anchor="ctr">
                    <a:solidFill>
                      <a:schemeClr val="accent6">
                        <a:lumMod val="40000"/>
                        <a:lumOff val="60000"/>
                      </a:schemeClr>
                    </a:solidFill>
                  </a:tcPr>
                </a:tc>
                <a:tc>
                  <a:txBody>
                    <a:bodyPr/>
                    <a:lstStyle/>
                    <a:p>
                      <a:pPr marL="0" marR="0" indent="0" algn="ctr" defTabSz="1279415" rtl="0" eaLnBrk="1" fontAlgn="auto" latinLnBrk="0" hangingPunct="1">
                        <a:lnSpc>
                          <a:spcPct val="100000"/>
                        </a:lnSpc>
                        <a:spcBef>
                          <a:spcPts val="0"/>
                        </a:spcBef>
                        <a:spcAft>
                          <a:spcPts val="0"/>
                        </a:spcAft>
                        <a:buClrTx/>
                        <a:buSzTx/>
                        <a:buFontTx/>
                        <a:buNone/>
                        <a:tabLst/>
                        <a:defRPr/>
                      </a:pPr>
                      <a:endParaRPr lang="ja-JP" altLang="en-US" sz="1300" dirty="0" smtClean="0">
                        <a:solidFill>
                          <a:schemeClr val="tx1"/>
                        </a:solidFill>
                        <a:latin typeface="HGP創英角ｺﾞｼｯｸUB" panose="020B0900000000000000" pitchFamily="50" charset="-128"/>
                        <a:ea typeface="HGP創英角ｺﾞｼｯｸUB" panose="020B0900000000000000" pitchFamily="50" charset="-128"/>
                      </a:endParaRPr>
                    </a:p>
                  </a:txBody>
                  <a:tcPr marL="65314" marR="65314" marT="32657" marB="32657" anchor="ctr">
                    <a:solidFill>
                      <a:schemeClr val="bg1"/>
                    </a:solidFill>
                  </a:tcPr>
                </a:tc>
              </a:tr>
              <a:tr h="348343">
                <a:tc rowSpan="3">
                  <a:txBody>
                    <a:bodyPr/>
                    <a:lstStyle/>
                    <a:p>
                      <a:endParaRPr kumimoji="1" lang="ja-JP" altLang="en-US" sz="1400" dirty="0"/>
                    </a:p>
                  </a:txBody>
                  <a:tcPr marL="65314" marR="65314" marT="32657" marB="32657">
                    <a:solidFill>
                      <a:schemeClr val="accent6">
                        <a:lumMod val="20000"/>
                        <a:lumOff val="80000"/>
                      </a:schemeClr>
                    </a:solidFill>
                  </a:tcPr>
                </a:tc>
                <a:tc>
                  <a:txBody>
                    <a:bodyPr/>
                    <a:lstStyle/>
                    <a:p>
                      <a:pPr marL="352425" indent="-352425"/>
                      <a:r>
                        <a:rPr lang="ja-JP" altLang="en-US" sz="1000" dirty="0" smtClean="0">
                          <a:solidFill>
                            <a:schemeClr val="tx1"/>
                          </a:solidFill>
                          <a:latin typeface="HGP創英角ｺﾞｼｯｸUB" panose="020B0900000000000000" pitchFamily="50" charset="-128"/>
                          <a:ea typeface="HGP創英角ｺﾞｼｯｸUB" panose="020B0900000000000000" pitchFamily="50" charset="-128"/>
                        </a:rPr>
                        <a:t>（１）</a:t>
                      </a:r>
                      <a:r>
                        <a:rPr lang="en-US" altLang="ja-JP" sz="1000" dirty="0" smtClean="0">
                          <a:solidFill>
                            <a:schemeClr val="tx1"/>
                          </a:solidFill>
                          <a:latin typeface="HGP創英角ｺﾞｼｯｸUB" panose="020B0900000000000000" pitchFamily="50" charset="-128"/>
                          <a:ea typeface="HGP創英角ｺﾞｼｯｸUB" panose="020B0900000000000000" pitchFamily="50" charset="-128"/>
                        </a:rPr>
                        <a:t>「</a:t>
                      </a:r>
                      <a:r>
                        <a:rPr lang="en-US" altLang="ja-JP" sz="1000" dirty="0" err="1" smtClean="0">
                          <a:solidFill>
                            <a:schemeClr val="tx1"/>
                          </a:solidFill>
                          <a:latin typeface="HGP創英角ｺﾞｼｯｸUB" panose="020B0900000000000000" pitchFamily="50" charset="-128"/>
                          <a:ea typeface="HGP創英角ｺﾞｼｯｸUB" panose="020B0900000000000000" pitchFamily="50" charset="-128"/>
                        </a:rPr>
                        <a:t>中之島エリア・光の回廊エリア」の強化</a:t>
                      </a:r>
                      <a:endParaRPr lang="en-US" altLang="ja-JP" sz="1000" dirty="0" smtClean="0">
                        <a:solidFill>
                          <a:schemeClr val="tx1"/>
                        </a:solidFill>
                        <a:latin typeface="HGP創英角ｺﾞｼｯｸUB" panose="020B0900000000000000" pitchFamily="50" charset="-128"/>
                        <a:ea typeface="HGP創英角ｺﾞｼｯｸUB" panose="020B0900000000000000" pitchFamily="50" charset="-128"/>
                      </a:endParaRPr>
                    </a:p>
                    <a:p>
                      <a:pPr marL="352425" indent="-352425"/>
                      <a:r>
                        <a:rPr lang="ja-JP" altLang="en-US" sz="900" dirty="0" smtClean="0">
                          <a:solidFill>
                            <a:schemeClr val="tx1"/>
                          </a:solidFill>
                          <a:latin typeface="HGP創英角ｺﾞｼｯｸUB" panose="020B0900000000000000" pitchFamily="50" charset="-128"/>
                        </a:rPr>
                        <a:t>　</a:t>
                      </a:r>
                      <a:r>
                        <a:rPr lang="ja-JP" altLang="en-US" sz="900" dirty="0" smtClean="0">
                          <a:solidFill>
                            <a:schemeClr val="tx1"/>
                          </a:solidFill>
                          <a:latin typeface="+mn-ea"/>
                          <a:ea typeface="+mn-ea"/>
                        </a:rPr>
                        <a:t>～水と光の首都大阪ブランドを牽引するシンボル景観の創出</a:t>
                      </a:r>
                      <a:endParaRPr lang="en-US" altLang="ja-JP" sz="900" dirty="0" smtClean="0">
                        <a:solidFill>
                          <a:schemeClr val="tx1"/>
                        </a:solidFill>
                        <a:latin typeface="+mn-ea"/>
                        <a:ea typeface="+mn-ea"/>
                      </a:endParaRPr>
                    </a:p>
                  </a:txBody>
                  <a:tcPr marL="65314" marR="65314" marT="32657" marB="32657">
                    <a:lnB w="6350" cap="flat" cmpd="sng" algn="ctr">
                      <a:solidFill>
                        <a:schemeClr val="tx1"/>
                      </a:solidFill>
                      <a:prstDash val="sysDash"/>
                      <a:round/>
                      <a:headEnd type="none" w="med" len="med"/>
                      <a:tailEnd type="none" w="med" len="med"/>
                    </a:lnB>
                    <a:solidFill>
                      <a:schemeClr val="accent5">
                        <a:lumMod val="20000"/>
                        <a:lumOff val="80000"/>
                      </a:schemeClr>
                    </a:solidFill>
                  </a:tcPr>
                </a:tc>
              </a:tr>
              <a:tr h="370114">
                <a:tc vMerge="1">
                  <a:txBody>
                    <a:bodyPr/>
                    <a:lstStyle/>
                    <a:p>
                      <a:endParaRPr kumimoji="1" lang="ja-JP" altLang="en-US"/>
                    </a:p>
                  </a:txBody>
                  <a:tcPr/>
                </a:tc>
                <a:tc>
                  <a:txBody>
                    <a:bodyPr/>
                    <a:lstStyle/>
                    <a:p>
                      <a:pPr marL="352425" indent="-352425"/>
                      <a:r>
                        <a:rPr lang="ja-JP" altLang="en-US" sz="1000" dirty="0" smtClean="0">
                          <a:solidFill>
                            <a:schemeClr val="tx1"/>
                          </a:solidFill>
                          <a:latin typeface="HGP創英角ｺﾞｼｯｸUB" panose="020B0900000000000000" pitchFamily="50" charset="-128"/>
                          <a:ea typeface="HGP創英角ｺﾞｼｯｸUB" panose="020B0900000000000000" pitchFamily="50" charset="-128"/>
                        </a:rPr>
                        <a:t>（２）新たなエリアへの拡大</a:t>
                      </a:r>
                      <a:endParaRPr lang="en-US" altLang="ja-JP" sz="1000" dirty="0" smtClean="0">
                        <a:solidFill>
                          <a:schemeClr val="tx1"/>
                        </a:solidFill>
                        <a:latin typeface="HGP創英角ｺﾞｼｯｸUB" panose="020B0900000000000000" pitchFamily="50" charset="-128"/>
                        <a:ea typeface="HGP創英角ｺﾞｼｯｸUB" panose="020B0900000000000000" pitchFamily="50" charset="-128"/>
                      </a:endParaRPr>
                    </a:p>
                    <a:p>
                      <a:pPr marL="352425" indent="-352425"/>
                      <a:r>
                        <a:rPr lang="ja-JP" altLang="en-US" sz="1000" dirty="0" smtClean="0">
                          <a:solidFill>
                            <a:schemeClr val="tx1"/>
                          </a:solidFill>
                          <a:latin typeface="HGP創英角ｺﾞｼｯｸUB" panose="020B0900000000000000" pitchFamily="50" charset="-128"/>
                        </a:rPr>
                        <a:t>　</a:t>
                      </a:r>
                      <a:r>
                        <a:rPr lang="ja-JP" altLang="en-US" sz="900" dirty="0" smtClean="0">
                          <a:solidFill>
                            <a:schemeClr val="tx1"/>
                          </a:solidFill>
                          <a:latin typeface="+mn-ea"/>
                          <a:ea typeface="+mn-ea"/>
                        </a:rPr>
                        <a:t>～地域ブランドの向上に資する取り組みの検討</a:t>
                      </a:r>
                      <a:endParaRPr lang="en-US" altLang="ja-JP" sz="900" dirty="0" smtClean="0">
                        <a:solidFill>
                          <a:schemeClr val="tx1"/>
                        </a:solidFill>
                        <a:latin typeface="+mn-ea"/>
                        <a:ea typeface="+mn-ea"/>
                      </a:endParaRPr>
                    </a:p>
                  </a:txBody>
                  <a:tcPr marL="65314" marR="65314" marT="32657" marB="32657">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5">
                        <a:lumMod val="20000"/>
                        <a:lumOff val="80000"/>
                      </a:schemeClr>
                    </a:solidFill>
                  </a:tcPr>
                </a:tc>
              </a:tr>
              <a:tr h="1184041">
                <a:tc vMerge="1">
                  <a:txBody>
                    <a:bodyPr/>
                    <a:lstStyle/>
                    <a:p>
                      <a:endParaRPr kumimoji="1" lang="ja-JP" altLang="en-US"/>
                    </a:p>
                  </a:txBody>
                  <a:tcPr/>
                </a:tc>
                <a:tc>
                  <a:txBody>
                    <a:bodyPr/>
                    <a:lstStyle/>
                    <a:p>
                      <a:pPr marL="352425" indent="-352425"/>
                      <a:r>
                        <a:rPr lang="ja-JP" altLang="en-US" sz="1000" dirty="0" smtClean="0">
                          <a:solidFill>
                            <a:schemeClr val="tx1"/>
                          </a:solidFill>
                          <a:latin typeface="HGP創英角ｺﾞｼｯｸUB" panose="020B0900000000000000" pitchFamily="50" charset="-128"/>
                          <a:ea typeface="HGP創英角ｺﾞｼｯｸUB" panose="020B0900000000000000" pitchFamily="50" charset="-128"/>
                        </a:rPr>
                        <a:t>（３） エリアマネジメント等との協働推進</a:t>
                      </a:r>
                      <a:endParaRPr lang="en-US" altLang="ja-JP" sz="1000" dirty="0" smtClean="0">
                        <a:solidFill>
                          <a:schemeClr val="tx1"/>
                        </a:solidFill>
                        <a:latin typeface="HGP創英角ｺﾞｼｯｸUB" panose="020B0900000000000000" pitchFamily="50" charset="-128"/>
                        <a:ea typeface="HGP創英角ｺﾞｼｯｸUB" panose="020B0900000000000000" pitchFamily="50" charset="-128"/>
                      </a:endParaRPr>
                    </a:p>
                    <a:p>
                      <a:pPr marL="352425" indent="-352425"/>
                      <a:r>
                        <a:rPr lang="ja-JP" altLang="en-US" sz="900" dirty="0" smtClean="0">
                          <a:solidFill>
                            <a:schemeClr val="tx1"/>
                          </a:solidFill>
                          <a:latin typeface="HGP創英角ｺﾞｼｯｸUB" panose="020B0900000000000000" pitchFamily="50" charset="-128"/>
                        </a:rPr>
                        <a:t>　</a:t>
                      </a:r>
                      <a:r>
                        <a:rPr lang="ja-JP" altLang="en-US" sz="900" dirty="0" smtClean="0">
                          <a:solidFill>
                            <a:schemeClr val="tx1"/>
                          </a:solidFill>
                          <a:latin typeface="+mn-ea"/>
                          <a:ea typeface="+mn-ea"/>
                        </a:rPr>
                        <a:t>～光の南北軸等における景観向上・民間開発との連携</a:t>
                      </a:r>
                      <a:endParaRPr lang="en-US" altLang="ja-JP" sz="900" dirty="0" smtClean="0">
                        <a:solidFill>
                          <a:schemeClr val="tx1"/>
                        </a:solidFill>
                        <a:latin typeface="+mn-ea"/>
                        <a:ea typeface="+mn-ea"/>
                      </a:endParaRPr>
                    </a:p>
                    <a:p>
                      <a:pPr marL="352425" indent="-352425"/>
                      <a:endParaRPr lang="en-US" altLang="ja-JP" sz="1000" dirty="0" smtClean="0">
                        <a:solidFill>
                          <a:schemeClr val="tx1"/>
                        </a:solidFill>
                        <a:latin typeface="+mn-ea"/>
                        <a:ea typeface="+mn-ea"/>
                      </a:endParaRPr>
                    </a:p>
                    <a:p>
                      <a:pPr marL="352425" indent="-352425"/>
                      <a:endParaRPr lang="en-US" altLang="ja-JP" sz="1000" dirty="0" smtClean="0">
                        <a:solidFill>
                          <a:schemeClr val="tx1"/>
                        </a:solidFill>
                        <a:latin typeface="+mn-ea"/>
                        <a:ea typeface="+mn-ea"/>
                      </a:endParaRPr>
                    </a:p>
                    <a:p>
                      <a:pPr marL="352425" indent="-352425"/>
                      <a:endParaRPr lang="en-US" altLang="ja-JP" sz="1000" dirty="0" smtClean="0">
                        <a:solidFill>
                          <a:schemeClr val="tx1"/>
                        </a:solidFill>
                        <a:latin typeface="+mn-ea"/>
                        <a:ea typeface="+mn-ea"/>
                      </a:endParaRPr>
                    </a:p>
                    <a:p>
                      <a:pPr marL="352425" indent="-352425"/>
                      <a:endParaRPr lang="ja-JP" altLang="en-US" sz="1000" dirty="0" smtClean="0">
                        <a:solidFill>
                          <a:schemeClr val="tx1"/>
                        </a:solidFill>
                        <a:latin typeface="+mn-ea"/>
                        <a:ea typeface="+mn-ea"/>
                      </a:endParaRPr>
                    </a:p>
                  </a:txBody>
                  <a:tcPr marL="65314" marR="65314" marT="32657" marB="32657">
                    <a:lnT w="6350" cap="flat" cmpd="sng" algn="ctr">
                      <a:solidFill>
                        <a:schemeClr val="tx1"/>
                      </a:solidFill>
                      <a:prstDash val="sysDash"/>
                      <a:round/>
                      <a:headEnd type="none" w="med" len="med"/>
                      <a:tailEnd type="none" w="med" len="med"/>
                    </a:lnT>
                    <a:solidFill>
                      <a:schemeClr val="accent5">
                        <a:lumMod val="20000"/>
                        <a:lumOff val="80000"/>
                      </a:schemeClr>
                    </a:solidFill>
                  </a:tcPr>
                </a:tc>
              </a:tr>
              <a:tr h="248194">
                <a:tc rowSpan="2">
                  <a:txBody>
                    <a:bodyPr/>
                    <a:lstStyle/>
                    <a:p>
                      <a:endParaRPr kumimoji="1" lang="ja-JP" altLang="en-US" sz="1400" dirty="0"/>
                    </a:p>
                  </a:txBody>
                  <a:tcPr marL="65314" marR="65314" marT="32657" marB="32657">
                    <a:solidFill>
                      <a:schemeClr val="accent6">
                        <a:lumMod val="20000"/>
                        <a:lumOff val="80000"/>
                      </a:schemeClr>
                    </a:solidFill>
                  </a:tcPr>
                </a:tc>
                <a:tc>
                  <a:txBody>
                    <a:bodyPr/>
                    <a:lstStyle/>
                    <a:p>
                      <a:pPr marL="0" indent="0">
                        <a:lnSpc>
                          <a:spcPct val="120000"/>
                        </a:lnSpc>
                        <a:buFont typeface="+mj-ea"/>
                        <a:buNone/>
                      </a:pPr>
                      <a:r>
                        <a:rPr kumimoji="1" lang="ja-JP" altLang="en-US" sz="1000" dirty="0" smtClean="0">
                          <a:solidFill>
                            <a:schemeClr val="tx1"/>
                          </a:solidFill>
                          <a:latin typeface="HGP創英角ｺﾞｼｯｸUB" panose="020B0900000000000000" pitchFamily="50" charset="-128"/>
                          <a:ea typeface="HGP創英角ｺﾞｼｯｸUB" panose="020B0900000000000000" pitchFamily="50" charset="-128"/>
                        </a:rPr>
                        <a:t>（１）大阪・光の饗宴等と連携した各エリアの個性を活かす光プログラム充実と拡大</a:t>
                      </a:r>
                    </a:p>
                  </a:txBody>
                  <a:tcPr marL="65314" marR="65314" marT="32657" marB="32657">
                    <a:lnB w="6350" cap="flat" cmpd="sng" algn="ctr">
                      <a:solidFill>
                        <a:schemeClr val="tx1"/>
                      </a:solidFill>
                      <a:prstDash val="sysDash"/>
                      <a:round/>
                      <a:headEnd type="none" w="med" len="med"/>
                      <a:tailEnd type="none" w="med" len="med"/>
                    </a:lnB>
                    <a:solidFill>
                      <a:schemeClr val="accent5">
                        <a:lumMod val="20000"/>
                        <a:lumOff val="80000"/>
                      </a:schemeClr>
                    </a:solidFill>
                  </a:tcPr>
                </a:tc>
              </a:tr>
              <a:tr h="486648">
                <a:tc vMerge="1">
                  <a:txBody>
                    <a:bodyPr/>
                    <a:lstStyle/>
                    <a:p>
                      <a:endParaRPr kumimoji="1" lang="ja-JP" altLang="en-US"/>
                    </a:p>
                  </a:txBody>
                  <a:tcPr/>
                </a:tc>
                <a:tc>
                  <a:txBody>
                    <a:bodyPr/>
                    <a:lstStyle/>
                    <a:p>
                      <a:pPr marL="0" indent="0">
                        <a:lnSpc>
                          <a:spcPct val="120000"/>
                        </a:lnSpc>
                        <a:buFont typeface="+mj-ea"/>
                        <a:buNone/>
                      </a:pPr>
                      <a:r>
                        <a:rPr kumimoji="1" lang="ja-JP" altLang="en-US" sz="1000" dirty="0" smtClean="0">
                          <a:solidFill>
                            <a:schemeClr val="tx1"/>
                          </a:solidFill>
                          <a:latin typeface="HGP創英角ｺﾞｼｯｸUB" panose="020B0900000000000000" pitchFamily="50" charset="-128"/>
                          <a:ea typeface="HGP創英角ｺﾞｼｯｸUB" panose="020B0900000000000000" pitchFamily="50" charset="-128"/>
                        </a:rPr>
                        <a:t>（２）四季を彩る光プログラムの拡充</a:t>
                      </a:r>
                      <a:endParaRPr kumimoji="1" lang="en-US" altLang="ja-JP" sz="1000" dirty="0" smtClean="0">
                        <a:solidFill>
                          <a:schemeClr val="tx1"/>
                        </a:solidFill>
                        <a:latin typeface="HGP創英角ｺﾞｼｯｸUB" panose="020B0900000000000000" pitchFamily="50" charset="-128"/>
                        <a:ea typeface="HGP創英角ｺﾞｼｯｸUB" panose="020B0900000000000000" pitchFamily="50" charset="-128"/>
                      </a:endParaRPr>
                    </a:p>
                  </a:txBody>
                  <a:tcPr marL="65314" marR="65314" marT="32657" marB="32657">
                    <a:lnT w="6350" cap="flat" cmpd="sng" algn="ctr">
                      <a:solidFill>
                        <a:schemeClr val="tx1"/>
                      </a:solidFill>
                      <a:prstDash val="sysDash"/>
                      <a:round/>
                      <a:headEnd type="none" w="med" len="med"/>
                      <a:tailEnd type="none" w="med" len="med"/>
                    </a:lnT>
                    <a:solidFill>
                      <a:schemeClr val="accent5">
                        <a:lumMod val="20000"/>
                        <a:lumOff val="80000"/>
                      </a:schemeClr>
                    </a:solidFill>
                  </a:tcPr>
                </a:tc>
              </a:tr>
              <a:tr h="217714">
                <a:tc rowSpan="3">
                  <a:txBody>
                    <a:bodyPr/>
                    <a:lstStyle/>
                    <a:p>
                      <a:endParaRPr kumimoji="1" lang="ja-JP" altLang="en-US" sz="1400" dirty="0"/>
                    </a:p>
                  </a:txBody>
                  <a:tcPr marL="65314" marR="65314" marT="32657" marB="32657">
                    <a:solidFill>
                      <a:schemeClr val="accent6">
                        <a:lumMod val="20000"/>
                        <a:lumOff val="80000"/>
                      </a:schemeClr>
                    </a:solidFill>
                  </a:tcPr>
                </a:tc>
                <a:tc>
                  <a:txBody>
                    <a:bodyPr/>
                    <a:lstStyle/>
                    <a:p>
                      <a:pPr marL="0" marR="0" indent="0" algn="l" defTabSz="1279415" rtl="0" eaLnBrk="1" fontAlgn="auto" latinLnBrk="0" hangingPunct="1">
                        <a:lnSpc>
                          <a:spcPct val="100000"/>
                        </a:lnSpc>
                        <a:spcBef>
                          <a:spcPts val="0"/>
                        </a:spcBef>
                        <a:spcAft>
                          <a:spcPts val="0"/>
                        </a:spcAft>
                        <a:buClrTx/>
                        <a:buSzTx/>
                        <a:buFontTx/>
                        <a:buNone/>
                        <a:tabLst/>
                        <a:defRPr/>
                      </a:pPr>
                      <a:r>
                        <a:rPr lang="ja-JP" altLang="en-US" sz="1000" dirty="0" smtClean="0">
                          <a:solidFill>
                            <a:schemeClr val="tx1"/>
                          </a:solidFill>
                          <a:latin typeface="HGP創英角ｺﾞｼｯｸUB" panose="020B0900000000000000" pitchFamily="50" charset="-128"/>
                          <a:ea typeface="HGP創英角ｺﾞｼｯｸUB" panose="020B0900000000000000" pitchFamily="50" charset="-128"/>
                        </a:rPr>
                        <a:t>（１）ＩＣＴを活用した光のまちづくりの情報一元化とインバウンドも含めた情報発信</a:t>
                      </a:r>
                      <a:endParaRPr lang="en-US" altLang="ja-JP" sz="1000" dirty="0" smtClean="0">
                        <a:solidFill>
                          <a:schemeClr val="tx1"/>
                        </a:solidFill>
                        <a:latin typeface="+mn-ea"/>
                        <a:ea typeface="+mn-ea"/>
                      </a:endParaRPr>
                    </a:p>
                  </a:txBody>
                  <a:tcPr marL="65314" marR="65314" marT="32657" marB="32657">
                    <a:lnB w="6350" cap="flat" cmpd="sng" algn="ctr">
                      <a:solidFill>
                        <a:schemeClr val="tx1"/>
                      </a:solidFill>
                      <a:prstDash val="sysDash"/>
                      <a:round/>
                      <a:headEnd type="none" w="med" len="med"/>
                      <a:tailEnd type="none" w="med" len="med"/>
                    </a:lnB>
                    <a:solidFill>
                      <a:schemeClr val="accent5">
                        <a:lumMod val="20000"/>
                        <a:lumOff val="80000"/>
                      </a:schemeClr>
                    </a:solidFill>
                  </a:tcPr>
                </a:tc>
              </a:tr>
              <a:tr h="462857">
                <a:tc vMerge="1">
                  <a:txBody>
                    <a:bodyPr/>
                    <a:lstStyle/>
                    <a:p>
                      <a:endParaRPr kumimoji="1" lang="ja-JP" altLang="en-US"/>
                    </a:p>
                  </a:txBody>
                  <a:tcPr/>
                </a:tc>
                <a:tc>
                  <a:txBody>
                    <a:bodyPr/>
                    <a:lstStyle/>
                    <a:p>
                      <a:r>
                        <a:rPr lang="ja-JP" altLang="en-US" sz="1000" dirty="0" smtClean="0">
                          <a:solidFill>
                            <a:schemeClr val="tx1"/>
                          </a:solidFill>
                          <a:latin typeface="HGP創英角ｺﾞｼｯｸUB" panose="020B0900000000000000" pitchFamily="50" charset="-128"/>
                          <a:ea typeface="HGP創英角ｺﾞｼｯｸUB" panose="020B0900000000000000" pitchFamily="50" charset="-128"/>
                        </a:rPr>
                        <a:t>（２）関西各都市との光によるネットワーク強化と情報発信</a:t>
                      </a:r>
                      <a:endParaRPr lang="en-US" altLang="ja-JP" sz="1000" dirty="0" smtClean="0">
                        <a:solidFill>
                          <a:schemeClr val="tx1"/>
                        </a:solidFill>
                        <a:latin typeface="HGP創英角ｺﾞｼｯｸUB" panose="020B0900000000000000" pitchFamily="50" charset="-128"/>
                        <a:ea typeface="HGP創英角ｺﾞｼｯｸUB" panose="020B0900000000000000" pitchFamily="50" charset="-128"/>
                      </a:endParaRPr>
                    </a:p>
                  </a:txBody>
                  <a:tcPr marL="65314" marR="65314" marT="32657" marB="32657">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5">
                        <a:lumMod val="20000"/>
                        <a:lumOff val="80000"/>
                      </a:schemeClr>
                    </a:solidFill>
                  </a:tcPr>
                </a:tc>
              </a:tr>
              <a:tr h="243587">
                <a:tc vMerge="1">
                  <a:txBody>
                    <a:bodyPr/>
                    <a:lstStyle/>
                    <a:p>
                      <a:endParaRPr kumimoji="1" lang="ja-JP" altLang="en-US"/>
                    </a:p>
                  </a:txBody>
                  <a:tcPr/>
                </a:tc>
                <a:tc>
                  <a:txBody>
                    <a:bodyPr/>
                    <a:lstStyle/>
                    <a:p>
                      <a:pPr marL="0" marR="0" indent="0" algn="l" defTabSz="1279415" rtl="0" eaLnBrk="1" fontAlgn="auto" latinLnBrk="0" hangingPunct="1">
                        <a:lnSpc>
                          <a:spcPct val="100000"/>
                        </a:lnSpc>
                        <a:spcBef>
                          <a:spcPts val="0"/>
                        </a:spcBef>
                        <a:spcAft>
                          <a:spcPts val="0"/>
                        </a:spcAft>
                        <a:buClrTx/>
                        <a:buSzTx/>
                        <a:buFontTx/>
                        <a:buNone/>
                        <a:tabLst/>
                        <a:defRPr/>
                      </a:pPr>
                      <a:r>
                        <a:rPr lang="ja-JP" altLang="en-US" sz="1000" dirty="0" smtClean="0">
                          <a:solidFill>
                            <a:schemeClr val="tx1"/>
                          </a:solidFill>
                          <a:latin typeface="HGP創英角ｺﾞｼｯｸUB" panose="020B0900000000000000" pitchFamily="50" charset="-128"/>
                          <a:ea typeface="HGP創英角ｺﾞｼｯｸUB" panose="020B0900000000000000" pitchFamily="50" charset="-128"/>
                        </a:rPr>
                        <a:t>（３）水と光の景観の地域資源化とブランディングプロモーションの推進</a:t>
                      </a:r>
                      <a:endParaRPr lang="en-US" altLang="ja-JP" sz="1000" dirty="0" smtClean="0">
                        <a:solidFill>
                          <a:schemeClr val="tx1"/>
                        </a:solidFill>
                        <a:latin typeface="HGP創英角ｺﾞｼｯｸUB" panose="020B0900000000000000" pitchFamily="50" charset="-128"/>
                        <a:ea typeface="HGP創英角ｺﾞｼｯｸUB" panose="020B0900000000000000" pitchFamily="50" charset="-128"/>
                      </a:endParaRPr>
                    </a:p>
                  </a:txBody>
                  <a:tcPr marL="65314" marR="65314" marT="32657" marB="32657">
                    <a:lnT w="6350" cap="flat" cmpd="sng" algn="ctr">
                      <a:solidFill>
                        <a:schemeClr val="tx1"/>
                      </a:solidFill>
                      <a:prstDash val="sysDash"/>
                      <a:round/>
                      <a:headEnd type="none" w="med" len="med"/>
                      <a:tailEnd type="none" w="med" len="med"/>
                    </a:lnT>
                    <a:solidFill>
                      <a:schemeClr val="accent5">
                        <a:lumMod val="20000"/>
                        <a:lumOff val="80000"/>
                      </a:schemeClr>
                    </a:solidFill>
                  </a:tcPr>
                </a:tc>
              </a:tr>
              <a:tr h="876041">
                <a:tc rowSpan="2">
                  <a:txBody>
                    <a:bodyPr/>
                    <a:lstStyle/>
                    <a:p>
                      <a:endParaRPr kumimoji="1" lang="ja-JP" altLang="en-US" sz="1100" dirty="0"/>
                    </a:p>
                  </a:txBody>
                  <a:tcPr marL="65314" marR="65314" marT="32657" marB="32657">
                    <a:solidFill>
                      <a:schemeClr val="accent6">
                        <a:lumMod val="20000"/>
                        <a:lumOff val="80000"/>
                      </a:schemeClr>
                    </a:solidFill>
                  </a:tcPr>
                </a:tc>
                <a:tc>
                  <a:txBody>
                    <a:bodyPr/>
                    <a:lstStyle/>
                    <a:p>
                      <a:pPr marL="0" marR="0" lvl="0" indent="0" algn="l" defTabSz="1279415" rtl="0" eaLnBrk="1" fontAlgn="auto" latinLnBrk="0" hangingPunct="1">
                        <a:lnSpc>
                          <a:spcPct val="100000"/>
                        </a:lnSpc>
                        <a:spcBef>
                          <a:spcPts val="0"/>
                        </a:spcBef>
                        <a:spcAft>
                          <a:spcPts val="0"/>
                        </a:spcAft>
                        <a:buClrTx/>
                        <a:buSzTx/>
                        <a:buFontTx/>
                        <a:buNone/>
                        <a:tabLst/>
                        <a:defRPr/>
                      </a:pPr>
                      <a:r>
                        <a:rPr lang="ja-JP" altLang="en-US" sz="1000" dirty="0" smtClean="0">
                          <a:solidFill>
                            <a:schemeClr val="tx1"/>
                          </a:solidFill>
                          <a:latin typeface="HGP創英角ｺﾞｼｯｸUB" panose="020B0900000000000000" pitchFamily="50" charset="-128"/>
                          <a:ea typeface="HGP創英角ｺﾞｼｯｸUB" panose="020B0900000000000000" pitchFamily="50" charset="-128"/>
                        </a:rPr>
                        <a:t>（１）メンテナンスを考慮した光景観ガイドラインの検討・策定　</a:t>
                      </a:r>
                      <a:endParaRPr lang="en-US" altLang="ja-JP" sz="1000" dirty="0" smtClean="0">
                        <a:solidFill>
                          <a:schemeClr val="tx1"/>
                        </a:solidFill>
                        <a:latin typeface="HGP創英角ｺﾞｼｯｸUB" panose="020B0900000000000000" pitchFamily="50" charset="-128"/>
                        <a:ea typeface="HGP創英角ｺﾞｼｯｸUB" panose="020B0900000000000000" pitchFamily="50" charset="-128"/>
                      </a:endParaRPr>
                    </a:p>
                    <a:p>
                      <a:pPr marL="0" marR="0" lvl="0" indent="0" algn="l" defTabSz="1279415" rtl="0" eaLnBrk="1" fontAlgn="auto" latinLnBrk="0" hangingPunct="1">
                        <a:lnSpc>
                          <a:spcPct val="100000"/>
                        </a:lnSpc>
                        <a:spcBef>
                          <a:spcPts val="0"/>
                        </a:spcBef>
                        <a:spcAft>
                          <a:spcPts val="0"/>
                        </a:spcAft>
                        <a:buClrTx/>
                        <a:buSzTx/>
                        <a:buFontTx/>
                        <a:buNone/>
                        <a:tabLst/>
                        <a:defRPr/>
                      </a:pPr>
                      <a:r>
                        <a:rPr lang="ja-JP" altLang="en-US" sz="900" dirty="0" smtClean="0">
                          <a:solidFill>
                            <a:schemeClr val="tx1"/>
                          </a:solidFill>
                          <a:latin typeface="+mn-ea"/>
                          <a:ea typeface="+mn-ea"/>
                        </a:rPr>
                        <a:t>～専門性を加味した仕組みを確立</a:t>
                      </a:r>
                      <a:endParaRPr lang="en-US" altLang="ja-JP" sz="900" dirty="0" smtClean="0">
                        <a:solidFill>
                          <a:schemeClr val="tx1"/>
                        </a:solidFill>
                        <a:latin typeface="+mn-ea"/>
                        <a:ea typeface="+mn-ea"/>
                      </a:endParaRPr>
                    </a:p>
                  </a:txBody>
                  <a:tcPr marL="65314" marR="65314" marT="32657" marB="32657">
                    <a:lnB w="6350" cap="flat" cmpd="sng" algn="ctr">
                      <a:solidFill>
                        <a:schemeClr val="tx1"/>
                      </a:solidFill>
                      <a:prstDash val="sysDash"/>
                      <a:round/>
                      <a:headEnd type="none" w="med" len="med"/>
                      <a:tailEnd type="none" w="med" len="med"/>
                    </a:lnB>
                    <a:solidFill>
                      <a:schemeClr val="accent5">
                        <a:lumMod val="20000"/>
                        <a:lumOff val="80000"/>
                      </a:schemeClr>
                    </a:solidFill>
                  </a:tcPr>
                </a:tc>
              </a:tr>
              <a:tr h="217714">
                <a:tc vMerge="1">
                  <a:txBody>
                    <a:bodyPr/>
                    <a:lstStyle/>
                    <a:p>
                      <a:endParaRPr kumimoji="1" lang="ja-JP" altLang="en-US"/>
                    </a:p>
                  </a:txBody>
                  <a:tcPr/>
                </a:tc>
                <a:tc>
                  <a:txBody>
                    <a:bodyPr/>
                    <a:lstStyle/>
                    <a:p>
                      <a:pPr lvl="0"/>
                      <a:r>
                        <a:rPr lang="ja-JP" altLang="en-US" sz="1000" dirty="0" smtClean="0">
                          <a:solidFill>
                            <a:schemeClr val="tx1"/>
                          </a:solidFill>
                          <a:latin typeface="HGP創英角ｺﾞｼｯｸUB" panose="020B0900000000000000" pitchFamily="50" charset="-128"/>
                          <a:ea typeface="HGP創英角ｺﾞｼｯｸUB" panose="020B0900000000000000" pitchFamily="50" charset="-128"/>
                        </a:rPr>
                        <a:t>（２）夜間景観、デザインのあり方を検討する仕組みづくり</a:t>
                      </a:r>
                      <a:endParaRPr lang="en-US" altLang="ja-JP" sz="1000" dirty="0" smtClean="0">
                        <a:solidFill>
                          <a:schemeClr val="tx1"/>
                        </a:solidFill>
                        <a:latin typeface="HGP創英角ｺﾞｼｯｸUB" panose="020B0900000000000000" pitchFamily="50" charset="-128"/>
                        <a:ea typeface="HGP創英角ｺﾞｼｯｸUB" panose="020B0900000000000000" pitchFamily="50" charset="-128"/>
                      </a:endParaRPr>
                    </a:p>
                  </a:txBody>
                  <a:tcPr marL="65314" marR="65314" marT="32657" marB="32657">
                    <a:lnT w="635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bl>
          </a:graphicData>
        </a:graphic>
      </p:graphicFrame>
      <p:grpSp>
        <p:nvGrpSpPr>
          <p:cNvPr id="6" name="グループ化 5"/>
          <p:cNvGrpSpPr/>
          <p:nvPr/>
        </p:nvGrpSpPr>
        <p:grpSpPr>
          <a:xfrm>
            <a:off x="194683" y="2022131"/>
            <a:ext cx="1075694" cy="471259"/>
            <a:chOff x="813386" y="2149367"/>
            <a:chExt cx="1554966" cy="659762"/>
          </a:xfrm>
        </p:grpSpPr>
        <p:sp>
          <p:nvSpPr>
            <p:cNvPr id="17" name="テキスト ボックス 16"/>
            <p:cNvSpPr txBox="1"/>
            <p:nvPr/>
          </p:nvSpPr>
          <p:spPr>
            <a:xfrm>
              <a:off x="813386" y="2149367"/>
              <a:ext cx="1554966" cy="659762"/>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nchor="t" anchorCtr="0">
              <a:noAutofit/>
            </a:bodyPr>
            <a:lstStyle/>
            <a:p>
              <a:pPr algn="ctr" fontAlgn="base">
                <a:spcBef>
                  <a:spcPct val="0"/>
                </a:spcBef>
                <a:spcAft>
                  <a:spcPct val="0"/>
                </a:spcAft>
              </a:pPr>
              <a:r>
                <a:rPr lang="ja-JP" altLang="en-US" sz="1286">
                  <a:solidFill>
                    <a:prstClr val="white"/>
                  </a:solidFill>
                  <a:latin typeface="HGP創英角ｺﾞｼｯｸUB" pitchFamily="50" charset="-128"/>
                  <a:ea typeface="HGP創英角ｺﾞｼｯｸUB" pitchFamily="50" charset="-128"/>
                </a:rPr>
                <a:t>光の都市軸</a:t>
              </a:r>
              <a:endParaRPr lang="en-US" altLang="ja-JP" sz="1286" dirty="0">
                <a:solidFill>
                  <a:prstClr val="white"/>
                </a:solidFill>
                <a:latin typeface="HGP創英角ｺﾞｼｯｸUB" pitchFamily="50" charset="-128"/>
                <a:ea typeface="HGP創英角ｺﾞｼｯｸUB" pitchFamily="50" charset="-128"/>
              </a:endParaRPr>
            </a:p>
          </p:txBody>
        </p:sp>
        <p:sp>
          <p:nvSpPr>
            <p:cNvPr id="18" name="テキスト ボックス 17"/>
            <p:cNvSpPr txBox="1"/>
            <p:nvPr/>
          </p:nvSpPr>
          <p:spPr>
            <a:xfrm>
              <a:off x="1121101" y="2517890"/>
              <a:ext cx="944024" cy="226565"/>
            </a:xfrm>
            <a:prstGeom prst="rect">
              <a:avLst/>
            </a:prstGeom>
            <a:noFill/>
            <a:ln>
              <a:solidFill>
                <a:schemeClr val="tx1"/>
              </a:solidFill>
              <a:prstDash val="sysDash"/>
            </a:ln>
          </p:spPr>
          <p:txBody>
            <a:bodyPr wrap="none" lIns="25714" tIns="25714" rIns="25714" bIns="25714" rtlCol="0">
              <a:spAutoFit/>
            </a:bodyPr>
            <a:lstStyle/>
            <a:p>
              <a:pPr algn="ctr" fontAlgn="base">
                <a:spcBef>
                  <a:spcPct val="0"/>
                </a:spcBef>
                <a:spcAft>
                  <a:spcPct val="0"/>
                </a:spcAft>
              </a:pPr>
              <a:r>
                <a:rPr lang="ja-JP" altLang="en-US" sz="714">
                  <a:solidFill>
                    <a:prstClr val="black"/>
                  </a:solidFill>
                  <a:latin typeface="HGP創英角ｺﾞｼｯｸUB" panose="020B0900000000000000" pitchFamily="50" charset="-128"/>
                  <a:ea typeface="HGP創英角ｺﾞｼｯｸUB" pitchFamily="50" charset="-128"/>
                </a:rPr>
                <a:t>キーワード：日常</a:t>
              </a:r>
            </a:p>
          </p:txBody>
        </p:sp>
      </p:grpSp>
      <p:grpSp>
        <p:nvGrpSpPr>
          <p:cNvPr id="9" name="グループ化 8"/>
          <p:cNvGrpSpPr/>
          <p:nvPr/>
        </p:nvGrpSpPr>
        <p:grpSpPr>
          <a:xfrm>
            <a:off x="194683" y="3978086"/>
            <a:ext cx="1075694" cy="471259"/>
            <a:chOff x="731924" y="6455261"/>
            <a:chExt cx="1554966" cy="659762"/>
          </a:xfrm>
        </p:grpSpPr>
        <p:sp>
          <p:nvSpPr>
            <p:cNvPr id="19" name="テキスト ボックス 18"/>
            <p:cNvSpPr txBox="1"/>
            <p:nvPr/>
          </p:nvSpPr>
          <p:spPr>
            <a:xfrm>
              <a:off x="731924" y="6455261"/>
              <a:ext cx="1554966" cy="659762"/>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nchor="t" anchorCtr="0">
              <a:noAutofit/>
            </a:bodyPr>
            <a:lstStyle/>
            <a:p>
              <a:pPr algn="ctr" fontAlgn="base">
                <a:spcBef>
                  <a:spcPct val="0"/>
                </a:spcBef>
                <a:spcAft>
                  <a:spcPct val="0"/>
                </a:spcAft>
              </a:pPr>
              <a:r>
                <a:rPr lang="ja-JP" altLang="en-US" sz="1286" dirty="0">
                  <a:solidFill>
                    <a:prstClr val="white"/>
                  </a:solidFill>
                  <a:latin typeface="HGP創英角ｺﾞｼｯｸUB" pitchFamily="50" charset="-128"/>
                  <a:ea typeface="HGP創英角ｺﾞｼｯｸUB" pitchFamily="50" charset="-128"/>
                </a:rPr>
                <a:t>光</a:t>
              </a:r>
              <a:r>
                <a:rPr lang="ja-JP" altLang="en-US" sz="1286">
                  <a:solidFill>
                    <a:prstClr val="white"/>
                  </a:solidFill>
                  <a:latin typeface="HGP創英角ｺﾞｼｯｸUB" pitchFamily="50" charset="-128"/>
                  <a:ea typeface="HGP創英角ｺﾞｼｯｸUB" pitchFamily="50" charset="-128"/>
                </a:rPr>
                <a:t>の暦</a:t>
              </a:r>
              <a:endParaRPr lang="en-US" altLang="ja-JP" sz="1286" dirty="0">
                <a:solidFill>
                  <a:prstClr val="white"/>
                </a:solidFill>
                <a:latin typeface="HGP創英角ｺﾞｼｯｸUB" pitchFamily="50" charset="-128"/>
                <a:ea typeface="HGP創英角ｺﾞｼｯｸUB" pitchFamily="50" charset="-128"/>
              </a:endParaRPr>
            </a:p>
          </p:txBody>
        </p:sp>
        <p:sp>
          <p:nvSpPr>
            <p:cNvPr id="21" name="テキスト ボックス 20"/>
            <p:cNvSpPr txBox="1"/>
            <p:nvPr/>
          </p:nvSpPr>
          <p:spPr>
            <a:xfrm>
              <a:off x="973601" y="6844623"/>
              <a:ext cx="1076104" cy="226565"/>
            </a:xfrm>
            <a:prstGeom prst="rect">
              <a:avLst/>
            </a:prstGeom>
            <a:noFill/>
            <a:ln>
              <a:solidFill>
                <a:schemeClr val="tx1"/>
              </a:solidFill>
              <a:prstDash val="sysDash"/>
            </a:ln>
          </p:spPr>
          <p:txBody>
            <a:bodyPr wrap="none" lIns="25714" tIns="25714" rIns="25714" bIns="25714" rtlCol="0">
              <a:spAutoFit/>
            </a:bodyPr>
            <a:lstStyle/>
            <a:p>
              <a:pPr algn="ctr" fontAlgn="base">
                <a:spcBef>
                  <a:spcPct val="0"/>
                </a:spcBef>
                <a:spcAft>
                  <a:spcPct val="0"/>
                </a:spcAft>
              </a:pPr>
              <a:r>
                <a:rPr lang="ja-JP" altLang="en-US" sz="714">
                  <a:solidFill>
                    <a:prstClr val="black"/>
                  </a:solidFill>
                  <a:latin typeface="HGP創英角ｺﾞｼｯｸUB" panose="020B0900000000000000" pitchFamily="50" charset="-128"/>
                  <a:ea typeface="HGP創英角ｺﾞｼｯｸUB" pitchFamily="50" charset="-128"/>
                </a:rPr>
                <a:t>キーワード：非日常</a:t>
              </a:r>
            </a:p>
          </p:txBody>
        </p:sp>
      </p:grpSp>
      <p:grpSp>
        <p:nvGrpSpPr>
          <p:cNvPr id="5" name="グループ化 4"/>
          <p:cNvGrpSpPr/>
          <p:nvPr/>
        </p:nvGrpSpPr>
        <p:grpSpPr>
          <a:xfrm>
            <a:off x="194683" y="4657345"/>
            <a:ext cx="1075694" cy="735229"/>
            <a:chOff x="731924" y="7501598"/>
            <a:chExt cx="1554966" cy="1029320"/>
          </a:xfrm>
        </p:grpSpPr>
        <p:sp>
          <p:nvSpPr>
            <p:cNvPr id="20" name="テキスト ボックス 19"/>
            <p:cNvSpPr txBox="1"/>
            <p:nvPr/>
          </p:nvSpPr>
          <p:spPr>
            <a:xfrm>
              <a:off x="731924" y="7501598"/>
              <a:ext cx="1554966" cy="1029320"/>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nchor="t" anchorCtr="0">
              <a:noAutofit/>
            </a:bodyPr>
            <a:lstStyle/>
            <a:p>
              <a:pPr algn="ctr" fontAlgn="base">
                <a:spcBef>
                  <a:spcPct val="0"/>
                </a:spcBef>
                <a:spcAft>
                  <a:spcPct val="0"/>
                </a:spcAft>
              </a:pPr>
              <a:r>
                <a:rPr lang="ja-JP" altLang="en-US" sz="1286">
                  <a:solidFill>
                    <a:prstClr val="white"/>
                  </a:solidFill>
                  <a:latin typeface="HGP創英角ｺﾞｼｯｸUB" pitchFamily="50" charset="-128"/>
                  <a:ea typeface="HGP創英角ｺﾞｼｯｸUB" pitchFamily="50" charset="-128"/>
                </a:rPr>
                <a:t>光百景</a:t>
              </a:r>
              <a:endParaRPr lang="en-US" altLang="ja-JP" sz="1286" dirty="0">
                <a:solidFill>
                  <a:prstClr val="white"/>
                </a:solidFill>
                <a:latin typeface="HGP創英角ｺﾞｼｯｸUB" pitchFamily="50" charset="-128"/>
                <a:ea typeface="HGP創英角ｺﾞｼｯｸUB" pitchFamily="50" charset="-128"/>
              </a:endParaRPr>
            </a:p>
          </p:txBody>
        </p:sp>
        <p:sp>
          <p:nvSpPr>
            <p:cNvPr id="22" name="テキスト ボックス 21"/>
            <p:cNvSpPr txBox="1"/>
            <p:nvPr/>
          </p:nvSpPr>
          <p:spPr>
            <a:xfrm>
              <a:off x="784452" y="7946850"/>
              <a:ext cx="1453444" cy="534290"/>
            </a:xfrm>
            <a:prstGeom prst="rect">
              <a:avLst/>
            </a:prstGeom>
            <a:noFill/>
            <a:ln>
              <a:solidFill>
                <a:schemeClr val="tx1"/>
              </a:solidFill>
              <a:prstDash val="sysDash"/>
            </a:ln>
          </p:spPr>
          <p:txBody>
            <a:bodyPr wrap="square" lIns="25714" tIns="25714" rIns="25714" bIns="25714" rtlCol="0">
              <a:spAutoFit/>
            </a:bodyPr>
            <a:lstStyle/>
            <a:p>
              <a:pPr fontAlgn="base">
                <a:spcBef>
                  <a:spcPct val="0"/>
                </a:spcBef>
                <a:spcAft>
                  <a:spcPct val="0"/>
                </a:spcAft>
              </a:pPr>
              <a:r>
                <a:rPr lang="ja-JP" altLang="en-US" sz="714">
                  <a:solidFill>
                    <a:prstClr val="black"/>
                  </a:solidFill>
                  <a:latin typeface="HGP創英角ｺﾞｼｯｸUB" panose="020B0900000000000000" pitchFamily="50" charset="-128"/>
                  <a:ea typeface="HGP創英角ｺﾞｼｯｸUB" pitchFamily="50" charset="-128"/>
                </a:rPr>
                <a:t>キーワード：マーケティング</a:t>
              </a:r>
              <a:r>
                <a:rPr lang="en-US" altLang="ja-JP" sz="714">
                  <a:solidFill>
                    <a:prstClr val="black"/>
                  </a:solidFill>
                  <a:latin typeface="HGP創英角ｺﾞｼｯｸUB" panose="020B0900000000000000" pitchFamily="50" charset="-128"/>
                  <a:ea typeface="HGP創英角ｺﾞｼｯｸUB" pitchFamily="50" charset="-128"/>
                </a:rPr>
                <a:t>/</a:t>
              </a:r>
              <a:r>
                <a:rPr lang="ja-JP" altLang="en-US" sz="714">
                  <a:solidFill>
                    <a:prstClr val="black"/>
                  </a:solidFill>
                  <a:latin typeface="HGP創英角ｺﾞｼｯｸUB" panose="020B0900000000000000" pitchFamily="50" charset="-128"/>
                  <a:ea typeface="HGP創英角ｺﾞｼｯｸUB" pitchFamily="50" charset="-128"/>
                </a:rPr>
                <a:t>ブランディング</a:t>
              </a:r>
              <a:r>
                <a:rPr lang="en-US" altLang="ja-JP" sz="714">
                  <a:solidFill>
                    <a:prstClr val="black"/>
                  </a:solidFill>
                  <a:latin typeface="HGP創英角ｺﾞｼｯｸUB" panose="020B0900000000000000" pitchFamily="50" charset="-128"/>
                  <a:ea typeface="HGP創英角ｺﾞｼｯｸUB" pitchFamily="50" charset="-128"/>
                </a:rPr>
                <a:t>/</a:t>
              </a:r>
              <a:r>
                <a:rPr lang="ja-JP" altLang="en-US" sz="714">
                  <a:solidFill>
                    <a:prstClr val="black"/>
                  </a:solidFill>
                  <a:latin typeface="HGP創英角ｺﾞｼｯｸUB" panose="020B0900000000000000" pitchFamily="50" charset="-128"/>
                  <a:ea typeface="HGP創英角ｺﾞｼｯｸUB" pitchFamily="50" charset="-128"/>
                </a:rPr>
                <a:t>プロモーション</a:t>
              </a:r>
            </a:p>
          </p:txBody>
        </p:sp>
      </p:grpSp>
      <p:sp>
        <p:nvSpPr>
          <p:cNvPr id="15" name="テキスト ボックス 14"/>
          <p:cNvSpPr txBox="1"/>
          <p:nvPr/>
        </p:nvSpPr>
        <p:spPr>
          <a:xfrm>
            <a:off x="191014" y="5589240"/>
            <a:ext cx="1079363" cy="781981"/>
          </a:xfrm>
          <a:prstGeom prst="rect">
            <a:avLst/>
          </a:prstGeom>
          <a:solidFill>
            <a:schemeClr val="bg1"/>
          </a:solidFill>
          <a:ln w="19050">
            <a:solidFill>
              <a:schemeClr val="accent6">
                <a:lumMod val="75000"/>
              </a:schemeClr>
            </a:solidFill>
            <a:prstDash val="sysDash"/>
          </a:ln>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algn="ctr" fontAlgn="base">
              <a:spcBef>
                <a:spcPct val="0"/>
              </a:spcBef>
              <a:spcAft>
                <a:spcPct val="0"/>
              </a:spcAft>
            </a:pPr>
            <a:r>
              <a:rPr lang="ja-JP" altLang="en-US" sz="1143">
                <a:solidFill>
                  <a:prstClr val="black"/>
                </a:solidFill>
                <a:latin typeface="HGP創英角ｺﾞｼｯｸUB" panose="020B0900000000000000" pitchFamily="50" charset="-128"/>
                <a:ea typeface="HGP創英角ｺﾞｼｯｸUB" panose="020B0900000000000000" pitchFamily="50" charset="-128"/>
              </a:rPr>
              <a:t>永続的な</a:t>
            </a:r>
            <a:endParaRPr lang="en-US" altLang="ja-JP" sz="1143">
              <a:solidFill>
                <a:prstClr val="black"/>
              </a:solidFill>
              <a:latin typeface="HGP創英角ｺﾞｼｯｸUB" panose="020B0900000000000000" pitchFamily="50" charset="-128"/>
              <a:ea typeface="HGP創英角ｺﾞｼｯｸUB" panose="020B0900000000000000" pitchFamily="50" charset="-128"/>
            </a:endParaRPr>
          </a:p>
          <a:p>
            <a:pPr algn="ctr" fontAlgn="base">
              <a:spcBef>
                <a:spcPct val="0"/>
              </a:spcBef>
              <a:spcAft>
                <a:spcPct val="0"/>
              </a:spcAft>
            </a:pPr>
            <a:r>
              <a:rPr lang="ja-JP" altLang="en-US" sz="1143">
                <a:solidFill>
                  <a:prstClr val="black"/>
                </a:solidFill>
                <a:latin typeface="HGP創英角ｺﾞｼｯｸUB" panose="020B0900000000000000" pitchFamily="50" charset="-128"/>
                <a:ea typeface="HGP創英角ｺﾞｼｯｸUB" panose="020B0900000000000000" pitchFamily="50" charset="-128"/>
              </a:rPr>
              <a:t>景観形成に</a:t>
            </a:r>
            <a:endParaRPr lang="en-US" altLang="ja-JP" sz="1143">
              <a:solidFill>
                <a:prstClr val="black"/>
              </a:solidFill>
              <a:latin typeface="HGP創英角ｺﾞｼｯｸUB" panose="020B0900000000000000" pitchFamily="50" charset="-128"/>
              <a:ea typeface="HGP創英角ｺﾞｼｯｸUB" panose="020B0900000000000000" pitchFamily="50" charset="-128"/>
            </a:endParaRPr>
          </a:p>
          <a:p>
            <a:pPr algn="ctr" fontAlgn="base">
              <a:spcBef>
                <a:spcPct val="0"/>
              </a:spcBef>
              <a:spcAft>
                <a:spcPct val="0"/>
              </a:spcAft>
            </a:pPr>
            <a:r>
              <a:rPr lang="ja-JP" altLang="en-US" sz="1143">
                <a:solidFill>
                  <a:prstClr val="black"/>
                </a:solidFill>
                <a:latin typeface="HGP創英角ｺﾞｼｯｸUB" panose="020B0900000000000000" pitchFamily="50" charset="-128"/>
                <a:ea typeface="HGP創英角ｺﾞｼｯｸUB" panose="020B0900000000000000" pitchFamily="50" charset="-128"/>
              </a:rPr>
              <a:t>向けた取り組み</a:t>
            </a:r>
            <a:endParaRPr lang="ja-JP" altLang="en-US" sz="1143"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32" name="ホームベース 31"/>
          <p:cNvSpPr/>
          <p:nvPr/>
        </p:nvSpPr>
        <p:spPr>
          <a:xfrm>
            <a:off x="1383655" y="1646679"/>
            <a:ext cx="4558928" cy="278976"/>
          </a:xfrm>
          <a:prstGeom prst="homePlate">
            <a:avLst>
              <a:gd name="adj" fmla="val 34903"/>
            </a:avLst>
          </a:prstGeom>
          <a:solidFill>
            <a:srgbClr val="FFC000"/>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ja-JP" altLang="en-US" sz="1143" dirty="0">
                <a:solidFill>
                  <a:prstClr val="black"/>
                </a:solidFill>
                <a:latin typeface="HGP創英角ｺﾞｼｯｸUB" panose="020B0900000000000000" pitchFamily="50" charset="-128"/>
                <a:ea typeface="HGP創英角ｺﾞｼｯｸUB" panose="020B0900000000000000" pitchFamily="50" charset="-128"/>
              </a:rPr>
              <a:t>　　第３フェーズ</a:t>
            </a:r>
            <a:r>
              <a:rPr lang="ja-JP" altLang="en-US" sz="857" dirty="0">
                <a:solidFill>
                  <a:prstClr val="black"/>
                </a:solidFill>
                <a:latin typeface="HGP創英角ｺﾞｼｯｸUB" panose="020B0900000000000000" pitchFamily="50" charset="-128"/>
                <a:ea typeface="HGP創英角ｺﾞｼｯｸUB" panose="020B0900000000000000" pitchFamily="50" charset="-128"/>
              </a:rPr>
              <a:t>（２０１７年～２０１９年）</a:t>
            </a:r>
            <a:endParaRPr lang="ja-JP" altLang="en-US" sz="750"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35" name="テキスト ボックス 34"/>
          <p:cNvSpPr txBox="1"/>
          <p:nvPr/>
        </p:nvSpPr>
        <p:spPr>
          <a:xfrm>
            <a:off x="302955" y="852623"/>
            <a:ext cx="1397349" cy="268215"/>
          </a:xfrm>
          <a:prstGeom prst="rect">
            <a:avLst/>
          </a:prstGeom>
          <a:solidFill>
            <a:srgbClr val="FFC000"/>
          </a:solidFill>
          <a:ln w="19050">
            <a:noFill/>
          </a:ln>
        </p:spPr>
        <p:txBody>
          <a:bodyPr wrap="square" rtlCol="0">
            <a:spAutoFit/>
          </a:bodyPr>
          <a:lstStyle/>
          <a:p>
            <a:pPr algn="ctr" fontAlgn="base">
              <a:spcBef>
                <a:spcPct val="0"/>
              </a:spcBef>
              <a:spcAft>
                <a:spcPct val="0"/>
              </a:spcAft>
            </a:pPr>
            <a:r>
              <a:rPr lang="ja-JP" altLang="en-US" sz="1143" dirty="0">
                <a:solidFill>
                  <a:prstClr val="black"/>
                </a:solidFill>
                <a:latin typeface="HGP創英角ｺﾞｼｯｸUB" panose="020B0900000000000000" pitchFamily="50" charset="-128"/>
                <a:ea typeface="HGP創英角ｺﾞｼｯｸUB" pitchFamily="50" charset="-128"/>
              </a:rPr>
              <a:t>検討項目</a:t>
            </a:r>
          </a:p>
        </p:txBody>
      </p:sp>
      <p:sp>
        <p:nvSpPr>
          <p:cNvPr id="38" name="テキスト ボックス 9"/>
          <p:cNvSpPr txBox="1">
            <a:spLocks noChangeArrowheads="1"/>
          </p:cNvSpPr>
          <p:nvPr/>
        </p:nvSpPr>
        <p:spPr bwMode="auto">
          <a:xfrm>
            <a:off x="1840284" y="801252"/>
            <a:ext cx="7303716" cy="765018"/>
          </a:xfrm>
          <a:prstGeom prst="rect">
            <a:avLst/>
          </a:prstGeom>
          <a:noFill/>
          <a:ln w="19050">
            <a:noFill/>
            <a:prstDash val="solid"/>
            <a:miter lim="800000"/>
            <a:headEnd/>
            <a:tailEnd/>
          </a:ln>
        </p:spPr>
        <p:txBody>
          <a:bodyPr wrap="square" anchor="t" anchorCtr="0">
            <a:spAutoFit/>
          </a:bodyPr>
          <a:lstStyle/>
          <a:p>
            <a:pPr marL="251737" indent="-183700" fontAlgn="base">
              <a:lnSpc>
                <a:spcPct val="120000"/>
              </a:lnSpc>
              <a:spcBef>
                <a:spcPct val="0"/>
              </a:spcBef>
              <a:spcAft>
                <a:spcPct val="0"/>
              </a:spcAft>
              <a:buFont typeface="+mj-lt"/>
              <a:buAutoNum type="arabicPeriod"/>
            </a:pPr>
            <a:r>
              <a:rPr lang="ja-JP" altLang="en-US" sz="1214" dirty="0">
                <a:solidFill>
                  <a:prstClr val="black"/>
                </a:solidFill>
                <a:latin typeface="HGP創英角ｺﾞｼｯｸUB" panose="020B0900000000000000" pitchFamily="50" charset="-128"/>
                <a:ea typeface="HGP創英角ｺﾞｼｯｸUB" pitchFamily="50" charset="-128"/>
              </a:rPr>
              <a:t>各エリアの個性を際立たせる光のあり方や官民によるエリアコンセプトに基づく施策の検討</a:t>
            </a:r>
            <a:endParaRPr lang="en-US" altLang="ja-JP" sz="1214" dirty="0">
              <a:solidFill>
                <a:prstClr val="black"/>
              </a:solidFill>
              <a:latin typeface="HGP創英角ｺﾞｼｯｸUB" panose="020B0900000000000000" pitchFamily="50" charset="-128"/>
              <a:ea typeface="HGP創英角ｺﾞｼｯｸUB" pitchFamily="50" charset="-128"/>
            </a:endParaRPr>
          </a:p>
          <a:p>
            <a:pPr marL="251737" indent="-183700" fontAlgn="base">
              <a:lnSpc>
                <a:spcPct val="120000"/>
              </a:lnSpc>
              <a:spcBef>
                <a:spcPct val="0"/>
              </a:spcBef>
              <a:spcAft>
                <a:spcPct val="0"/>
              </a:spcAft>
              <a:buFont typeface="+mj-lt"/>
              <a:buAutoNum type="arabicPeriod"/>
            </a:pPr>
            <a:r>
              <a:rPr lang="ja-JP" altLang="en-US" sz="1214" dirty="0">
                <a:solidFill>
                  <a:prstClr val="black"/>
                </a:solidFill>
                <a:latin typeface="HGP創英角ｺﾞｼｯｸUB" panose="020B0900000000000000" pitchFamily="50" charset="-128"/>
                <a:ea typeface="HGP創英角ｺﾞｼｯｸUB" pitchFamily="50" charset="-128"/>
              </a:rPr>
              <a:t>日常と非日常の２つの視点における光景観づくりと官民の視点における活かし方（目的と効果）の検討</a:t>
            </a:r>
            <a:endParaRPr lang="en-US" altLang="ja-JP" sz="1214" dirty="0">
              <a:solidFill>
                <a:prstClr val="black"/>
              </a:solidFill>
              <a:latin typeface="HGP創英角ｺﾞｼｯｸUB" panose="020B0900000000000000" pitchFamily="50" charset="-128"/>
              <a:ea typeface="HGP創英角ｺﾞｼｯｸUB" pitchFamily="50" charset="-128"/>
            </a:endParaRPr>
          </a:p>
          <a:p>
            <a:pPr marL="251737" indent="-183700" fontAlgn="base">
              <a:lnSpc>
                <a:spcPct val="120000"/>
              </a:lnSpc>
              <a:spcBef>
                <a:spcPct val="0"/>
              </a:spcBef>
              <a:spcAft>
                <a:spcPct val="0"/>
              </a:spcAft>
              <a:buFont typeface="+mj-lt"/>
              <a:buAutoNum type="arabicPeriod"/>
            </a:pPr>
            <a:r>
              <a:rPr lang="ja-JP" altLang="en-US" sz="1214" dirty="0">
                <a:solidFill>
                  <a:prstClr val="black"/>
                </a:solidFill>
                <a:latin typeface="HGP創英角ｺﾞｼｯｸUB" panose="020B0900000000000000" pitchFamily="50" charset="-128"/>
                <a:ea typeface="HGP創英角ｺﾞｼｯｸUB" pitchFamily="50" charset="-128"/>
              </a:rPr>
              <a:t>国内外からの交流人口拡大に向けた観光地域まちづくりと都市プロモーションの活性化</a:t>
            </a:r>
          </a:p>
        </p:txBody>
      </p:sp>
      <p:sp>
        <p:nvSpPr>
          <p:cNvPr id="31" name="テキスト ボックス 30"/>
          <p:cNvSpPr txBox="1"/>
          <p:nvPr/>
        </p:nvSpPr>
        <p:spPr>
          <a:xfrm>
            <a:off x="1429013" y="3053900"/>
            <a:ext cx="2831719" cy="246221"/>
          </a:xfrm>
          <a:prstGeom prst="rect">
            <a:avLst/>
          </a:prstGeom>
          <a:solidFill>
            <a:srgbClr val="FFCC66"/>
          </a:solidFill>
          <a:ln w="19050">
            <a:solidFill>
              <a:schemeClr val="tx1"/>
            </a:solidFill>
          </a:ln>
        </p:spPr>
        <p:txBody>
          <a:bodyPr wrap="square">
            <a:spAutoFit/>
          </a:bodyPr>
          <a:lstStyle/>
          <a:p>
            <a:pPr fontAlgn="base">
              <a:spcBef>
                <a:spcPct val="0"/>
              </a:spcBef>
              <a:spcAft>
                <a:spcPct val="0"/>
              </a:spcAft>
            </a:pPr>
            <a:r>
              <a:rPr lang="ja-JP" altLang="en-US" sz="1000" dirty="0">
                <a:solidFill>
                  <a:prstClr val="black"/>
                </a:solidFill>
                <a:latin typeface="HGP創英角ｺﾞｼｯｸUB" panose="020B0900000000000000" pitchFamily="50" charset="-128"/>
                <a:ea typeface="HGP創英角ｺﾞｼｯｸUB" pitchFamily="50" charset="-128"/>
              </a:rPr>
              <a:t>エリア別　光の</a:t>
            </a:r>
            <a:r>
              <a:rPr lang="ja-JP" altLang="en-US" sz="1000" dirty="0" smtClean="0">
                <a:solidFill>
                  <a:prstClr val="black"/>
                </a:solidFill>
                <a:latin typeface="HGP創英角ｺﾞｼｯｸUB" panose="020B0900000000000000" pitchFamily="50" charset="-128"/>
                <a:ea typeface="HGP創英角ｺﾞｼｯｸUB" pitchFamily="50" charset="-128"/>
              </a:rPr>
              <a:t>まちづくり検討資料の</a:t>
            </a:r>
            <a:r>
              <a:rPr lang="ja-JP" altLang="en-US" sz="1000" dirty="0">
                <a:solidFill>
                  <a:prstClr val="black"/>
                </a:solidFill>
                <a:latin typeface="HGP創英角ｺﾞｼｯｸUB" panose="020B0900000000000000" pitchFamily="50" charset="-128"/>
                <a:ea typeface="HGP創英角ｺﾞｼｯｸUB" pitchFamily="50" charset="-128"/>
              </a:rPr>
              <a:t>策定</a:t>
            </a:r>
          </a:p>
        </p:txBody>
      </p:sp>
      <p:sp>
        <p:nvSpPr>
          <p:cNvPr id="27" name="テキスト ボックス 26"/>
          <p:cNvSpPr txBox="1"/>
          <p:nvPr/>
        </p:nvSpPr>
        <p:spPr>
          <a:xfrm>
            <a:off x="5957015" y="1591664"/>
            <a:ext cx="496881" cy="2647369"/>
          </a:xfrm>
          <a:prstGeom prst="rect">
            <a:avLst/>
          </a:prstGeom>
          <a:solidFill>
            <a:schemeClr val="accent6">
              <a:lumMod val="75000"/>
            </a:schemeClr>
          </a:solidFill>
          <a:ln w="38100">
            <a:solidFill>
              <a:schemeClr val="bg1"/>
            </a:solidFill>
          </a:ln>
        </p:spPr>
        <p:txBody>
          <a:bodyPr vert="eaVert" wrap="square" rtlCol="0" anchor="ctr" anchorCtr="0">
            <a:noAutofit/>
          </a:bodyPr>
          <a:lstStyle/>
          <a:p>
            <a:pPr fontAlgn="base">
              <a:spcBef>
                <a:spcPct val="0"/>
              </a:spcBef>
              <a:spcAft>
                <a:spcPct val="0"/>
              </a:spcAft>
            </a:pPr>
            <a:r>
              <a:rPr lang="ja-JP" altLang="en-US" sz="1143" dirty="0">
                <a:solidFill>
                  <a:srgbClr val="FFFF00"/>
                </a:solidFill>
                <a:latin typeface="HGP創英角ｺﾞｼｯｸUB" panose="020B0900000000000000" pitchFamily="50" charset="-128"/>
                <a:ea typeface="HGP創英角ｺﾞｼｯｸUB" pitchFamily="50" charset="-128"/>
              </a:rPr>
              <a:t>　　　　　　官民協働によるまちづくり元年</a:t>
            </a:r>
            <a:endParaRPr lang="en-US" altLang="ja-JP" sz="1143" dirty="0">
              <a:solidFill>
                <a:srgbClr val="FFFF00"/>
              </a:solidFill>
              <a:latin typeface="HGP創英角ｺﾞｼｯｸUB" panose="020B0900000000000000" pitchFamily="50" charset="-128"/>
              <a:ea typeface="HGP創英角ｺﾞｼｯｸUB" pitchFamily="50" charset="-128"/>
            </a:endParaRPr>
          </a:p>
          <a:p>
            <a:pPr fontAlgn="base">
              <a:spcBef>
                <a:spcPct val="0"/>
              </a:spcBef>
              <a:spcAft>
                <a:spcPct val="0"/>
              </a:spcAft>
            </a:pPr>
            <a:r>
              <a:rPr lang="ja-JP" altLang="en-US" sz="857" dirty="0">
                <a:solidFill>
                  <a:srgbClr val="FFFF00"/>
                </a:solidFill>
                <a:latin typeface="HGP創英角ｺﾞｼｯｸUB" panose="020B0900000000000000" pitchFamily="50" charset="-128"/>
                <a:ea typeface="HGP創英角ｺﾞｼｯｸUB" pitchFamily="50" charset="-128"/>
              </a:rPr>
              <a:t>　　　　　　　　（大阪・水+光の都市博（仮称） ）</a:t>
            </a:r>
          </a:p>
        </p:txBody>
      </p:sp>
      <p:sp>
        <p:nvSpPr>
          <p:cNvPr id="36" name="テキスト ボックス 35"/>
          <p:cNvSpPr txBox="1"/>
          <p:nvPr/>
        </p:nvSpPr>
        <p:spPr>
          <a:xfrm>
            <a:off x="5889785" y="4550037"/>
            <a:ext cx="580415" cy="2007384"/>
          </a:xfrm>
          <a:prstGeom prst="rect">
            <a:avLst/>
          </a:prstGeom>
          <a:solidFill>
            <a:srgbClr val="0070C0"/>
          </a:solidFill>
          <a:ln w="19050">
            <a:solidFill>
              <a:srgbClr val="0070C0"/>
            </a:solidFill>
          </a:ln>
        </p:spPr>
        <p:txBody>
          <a:bodyPr vert="eaVert" wrap="square" rtlCol="0">
            <a:spAutoFit/>
          </a:bodyPr>
          <a:lstStyle/>
          <a:p>
            <a:pPr algn="ctr" fontAlgn="base">
              <a:spcBef>
                <a:spcPct val="0"/>
              </a:spcBef>
              <a:spcAft>
                <a:spcPct val="0"/>
              </a:spcAft>
            </a:pPr>
            <a:r>
              <a:rPr lang="ja-JP" altLang="en-US" sz="1286" dirty="0">
                <a:solidFill>
                  <a:srgbClr val="FFFF00"/>
                </a:solidFill>
                <a:latin typeface="HGP創英角ｺﾞｼｯｸUB" panose="020B0900000000000000" pitchFamily="50" charset="-128"/>
                <a:ea typeface="HGP創英角ｺﾞｼｯｸUB" pitchFamily="50" charset="-128"/>
              </a:rPr>
              <a:t>水と光の首都大阪</a:t>
            </a:r>
            <a:endParaRPr lang="en-US" altLang="ja-JP" sz="1286" dirty="0">
              <a:solidFill>
                <a:srgbClr val="FFFF00"/>
              </a:solidFill>
              <a:latin typeface="HGP創英角ｺﾞｼｯｸUB" panose="020B0900000000000000" pitchFamily="50" charset="-128"/>
              <a:ea typeface="HGP創英角ｺﾞｼｯｸUB" pitchFamily="50" charset="-128"/>
            </a:endParaRPr>
          </a:p>
          <a:p>
            <a:pPr algn="ctr" fontAlgn="base">
              <a:spcBef>
                <a:spcPct val="0"/>
              </a:spcBef>
              <a:spcAft>
                <a:spcPct val="0"/>
              </a:spcAft>
            </a:pPr>
            <a:r>
              <a:rPr lang="ja-JP" altLang="en-US" sz="1286" dirty="0">
                <a:solidFill>
                  <a:srgbClr val="FFFF00"/>
                </a:solidFill>
                <a:latin typeface="HGP創英角ｺﾞｼｯｸUB" panose="020B0900000000000000" pitchFamily="50" charset="-128"/>
                <a:ea typeface="HGP創英角ｺﾞｼｯｸUB" pitchFamily="50" charset="-128"/>
              </a:rPr>
              <a:t>　　　　　　　　の実現へ</a:t>
            </a:r>
          </a:p>
        </p:txBody>
      </p:sp>
      <p:sp>
        <p:nvSpPr>
          <p:cNvPr id="42" name="二等辺三角形 41"/>
          <p:cNvSpPr/>
          <p:nvPr/>
        </p:nvSpPr>
        <p:spPr>
          <a:xfrm rot="10800000">
            <a:off x="6117005" y="4317681"/>
            <a:ext cx="191419" cy="146520"/>
          </a:xfrm>
          <a:prstGeom prst="triangle">
            <a:avLst>
              <a:gd name="adj" fmla="val 46873"/>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857">
              <a:solidFill>
                <a:prstClr val="white"/>
              </a:solidFill>
            </a:endParaRPr>
          </a:p>
        </p:txBody>
      </p:sp>
      <p:sp>
        <p:nvSpPr>
          <p:cNvPr id="43" name="テキスト ボックス 42"/>
          <p:cNvSpPr txBox="1"/>
          <p:nvPr/>
        </p:nvSpPr>
        <p:spPr>
          <a:xfrm>
            <a:off x="5951654" y="1673378"/>
            <a:ext cx="593432" cy="488019"/>
          </a:xfrm>
          <a:prstGeom prst="rect">
            <a:avLst/>
          </a:prstGeom>
          <a:noFill/>
        </p:spPr>
        <p:txBody>
          <a:bodyPr wrap="none" rtlCol="0">
            <a:spAutoFit/>
          </a:bodyPr>
          <a:lstStyle/>
          <a:p>
            <a:pPr fontAlgn="base">
              <a:spcBef>
                <a:spcPct val="0"/>
              </a:spcBef>
              <a:spcAft>
                <a:spcPct val="0"/>
              </a:spcAft>
            </a:pPr>
            <a:r>
              <a:rPr lang="en-US" altLang="ja-JP" sz="857" dirty="0">
                <a:solidFill>
                  <a:prstClr val="black"/>
                </a:solidFill>
                <a:latin typeface="HGP創英角ｺﾞｼｯｸUB" panose="020B0900000000000000" pitchFamily="50" charset="-128"/>
                <a:ea typeface="HGP創英角ｺﾞｼｯｸUB" pitchFamily="50" charset="-128"/>
              </a:rPr>
              <a:t>2020</a:t>
            </a:r>
            <a:r>
              <a:rPr lang="ja-JP" altLang="en-US" sz="857" dirty="0">
                <a:solidFill>
                  <a:prstClr val="black"/>
                </a:solidFill>
                <a:latin typeface="HGP創英角ｺﾞｼｯｸUB" panose="020B0900000000000000" pitchFamily="50" charset="-128"/>
                <a:ea typeface="HGP創英角ｺﾞｼｯｸUB" pitchFamily="50" charset="-128"/>
              </a:rPr>
              <a:t>年</a:t>
            </a:r>
            <a:endParaRPr lang="en-US" altLang="ja-JP" sz="857" dirty="0">
              <a:solidFill>
                <a:prstClr val="black"/>
              </a:solidFill>
              <a:latin typeface="HGP創英角ｺﾞｼｯｸUB" panose="020B0900000000000000" pitchFamily="50" charset="-128"/>
              <a:ea typeface="HGP創英角ｺﾞｼｯｸUB" pitchFamily="50" charset="-128"/>
            </a:endParaRPr>
          </a:p>
          <a:p>
            <a:pPr fontAlgn="base">
              <a:spcBef>
                <a:spcPct val="0"/>
              </a:spcBef>
              <a:spcAft>
                <a:spcPct val="0"/>
              </a:spcAft>
            </a:pPr>
            <a:r>
              <a:rPr lang="ja-JP" altLang="en-US" sz="857" dirty="0">
                <a:solidFill>
                  <a:prstClr val="black"/>
                </a:solidFill>
                <a:latin typeface="HGP創英角ｺﾞｼｯｸUB" panose="020B0900000000000000" pitchFamily="50" charset="-128"/>
                <a:ea typeface="HGP創英角ｺﾞｼｯｸUB" pitchFamily="50" charset="-128"/>
              </a:rPr>
              <a:t>に向けた</a:t>
            </a:r>
            <a:endParaRPr lang="en-US" altLang="ja-JP" sz="857" dirty="0">
              <a:solidFill>
                <a:prstClr val="black"/>
              </a:solidFill>
              <a:latin typeface="HGP創英角ｺﾞｼｯｸUB" panose="020B0900000000000000" pitchFamily="50" charset="-128"/>
              <a:ea typeface="HGP創英角ｺﾞｼｯｸUB" pitchFamily="50" charset="-128"/>
            </a:endParaRPr>
          </a:p>
          <a:p>
            <a:pPr fontAlgn="base">
              <a:spcBef>
                <a:spcPct val="0"/>
              </a:spcBef>
              <a:spcAft>
                <a:spcPct val="0"/>
              </a:spcAft>
            </a:pPr>
            <a:r>
              <a:rPr lang="ja-JP" altLang="en-US" sz="857" dirty="0">
                <a:solidFill>
                  <a:prstClr val="black"/>
                </a:solidFill>
                <a:latin typeface="HGP創英角ｺﾞｼｯｸUB" panose="020B0900000000000000" pitchFamily="50" charset="-128"/>
                <a:ea typeface="HGP創英角ｺﾞｼｯｸUB" pitchFamily="50" charset="-128"/>
              </a:rPr>
              <a:t>目標</a:t>
            </a:r>
          </a:p>
        </p:txBody>
      </p:sp>
      <p:sp>
        <p:nvSpPr>
          <p:cNvPr id="41" name="テキスト ボックス 9"/>
          <p:cNvSpPr txBox="1">
            <a:spLocks noChangeArrowheads="1"/>
          </p:cNvSpPr>
          <p:nvPr/>
        </p:nvSpPr>
        <p:spPr bwMode="auto">
          <a:xfrm>
            <a:off x="1872426" y="494462"/>
            <a:ext cx="6871439" cy="329770"/>
          </a:xfrm>
          <a:prstGeom prst="rect">
            <a:avLst/>
          </a:prstGeom>
          <a:noFill/>
          <a:ln w="19050">
            <a:noFill/>
            <a:prstDash val="solid"/>
            <a:miter lim="800000"/>
            <a:headEnd/>
            <a:tailEnd/>
          </a:ln>
        </p:spPr>
        <p:txBody>
          <a:bodyPr wrap="square" anchor="t" anchorCtr="0">
            <a:spAutoFit/>
          </a:bodyPr>
          <a:lstStyle/>
          <a:p>
            <a:pPr marL="68037" fontAlgn="base">
              <a:lnSpc>
                <a:spcPct val="120000"/>
              </a:lnSpc>
              <a:spcBef>
                <a:spcPct val="0"/>
              </a:spcBef>
              <a:spcAft>
                <a:spcPct val="0"/>
              </a:spcAft>
            </a:pPr>
            <a:r>
              <a:rPr lang="ja-JP" altLang="en-US" sz="1286" dirty="0">
                <a:solidFill>
                  <a:srgbClr val="7030A0"/>
                </a:solidFill>
                <a:latin typeface="HGP創英角ｺﾞｼｯｸUB" panose="020B0900000000000000" pitchFamily="50" charset="-128"/>
                <a:ea typeface="HGP創英角ｺﾞｼｯｸUB" pitchFamily="50" charset="-128"/>
              </a:rPr>
              <a:t>２０２０年、官民協働によるまちづくり元年を目標とし、「水と光の首都大阪」ブランド確立を目指す</a:t>
            </a:r>
          </a:p>
        </p:txBody>
      </p:sp>
      <p:sp>
        <p:nvSpPr>
          <p:cNvPr id="28" name="テキスト ボックス 27"/>
          <p:cNvSpPr txBox="1"/>
          <p:nvPr/>
        </p:nvSpPr>
        <p:spPr>
          <a:xfrm>
            <a:off x="1429013" y="5875715"/>
            <a:ext cx="2831719" cy="246221"/>
          </a:xfrm>
          <a:prstGeom prst="rect">
            <a:avLst/>
          </a:prstGeom>
          <a:solidFill>
            <a:srgbClr val="FFCC66"/>
          </a:solidFill>
          <a:ln w="19050">
            <a:solidFill>
              <a:schemeClr val="tx1"/>
            </a:solidFill>
          </a:ln>
        </p:spPr>
        <p:txBody>
          <a:bodyPr wrap="square">
            <a:spAutoFit/>
          </a:bodyPr>
          <a:lstStyle/>
          <a:p>
            <a:pPr fontAlgn="base">
              <a:spcBef>
                <a:spcPct val="0"/>
              </a:spcBef>
              <a:spcAft>
                <a:spcPct val="0"/>
              </a:spcAft>
            </a:pPr>
            <a:r>
              <a:rPr lang="ja-JP" altLang="en-US" sz="1000" dirty="0" smtClean="0">
                <a:solidFill>
                  <a:prstClr val="black"/>
                </a:solidFill>
                <a:latin typeface="Arial" charset="0"/>
                <a:ea typeface="HGP創英角ｺﾞｼｯｸUB" pitchFamily="50" charset="-128"/>
              </a:rPr>
              <a:t>メンテナンス検討資料の</a:t>
            </a:r>
            <a:r>
              <a:rPr lang="ja-JP" altLang="en-US" sz="1000" dirty="0">
                <a:solidFill>
                  <a:prstClr val="black"/>
                </a:solidFill>
                <a:latin typeface="Arial" charset="0"/>
                <a:ea typeface="HGP創英角ｺﾞｼｯｸUB" pitchFamily="50" charset="-128"/>
              </a:rPr>
              <a:t>策定</a:t>
            </a:r>
            <a:endParaRPr lang="ja-JP" altLang="en-US" sz="1000" dirty="0">
              <a:solidFill>
                <a:prstClr val="black"/>
              </a:solidFill>
              <a:latin typeface="HGP創英角ｺﾞｼｯｸUB" panose="020B0900000000000000" pitchFamily="50" charset="-128"/>
              <a:ea typeface="HGP創英角ｺﾞｼｯｸUB" pitchFamily="50" charset="-128"/>
            </a:endParaRPr>
          </a:p>
        </p:txBody>
      </p:sp>
      <p:sp>
        <p:nvSpPr>
          <p:cNvPr id="2" name="テキスト ボックス 1"/>
          <p:cNvSpPr txBox="1"/>
          <p:nvPr/>
        </p:nvSpPr>
        <p:spPr>
          <a:xfrm>
            <a:off x="1603385" y="3334890"/>
            <a:ext cx="4091098" cy="488019"/>
          </a:xfrm>
          <a:prstGeom prst="rect">
            <a:avLst/>
          </a:prstGeom>
          <a:solidFill>
            <a:schemeClr val="bg1"/>
          </a:solidFill>
          <a:ln>
            <a:solidFill>
              <a:schemeClr val="tx1"/>
            </a:solidFill>
            <a:prstDash val="sysDash"/>
          </a:ln>
        </p:spPr>
        <p:txBody>
          <a:bodyPr wrap="square" rtlCol="0">
            <a:spAutoFit/>
          </a:bodyPr>
          <a:lstStyle/>
          <a:p>
            <a:pPr marL="204111" indent="-204111" fontAlgn="base">
              <a:spcBef>
                <a:spcPct val="0"/>
              </a:spcBef>
              <a:spcAft>
                <a:spcPct val="0"/>
              </a:spcAft>
              <a:buFont typeface="Wingdings" panose="05000000000000000000" pitchFamily="2" charset="2"/>
              <a:buChar char="Ø"/>
            </a:pPr>
            <a:r>
              <a:rPr lang="ja-JP" altLang="en-US" sz="857" dirty="0">
                <a:solidFill>
                  <a:prstClr val="black"/>
                </a:solidFill>
                <a:latin typeface="ＭＳ Ｐゴシック"/>
              </a:rPr>
              <a:t>エリアで活動する団体等が光をどのようにとらえているかなど、光の価値や考え方、あり方について議論、もしくはヒアリングを行い、2020年には民間が活用しやすいように事例等を中心とした「エリア別　光の</a:t>
            </a:r>
            <a:r>
              <a:rPr lang="ja-JP" altLang="en-US" sz="857" dirty="0" smtClean="0">
                <a:solidFill>
                  <a:prstClr val="black"/>
                </a:solidFill>
                <a:latin typeface="ＭＳ Ｐゴシック"/>
              </a:rPr>
              <a:t>まちづくり検討資料」</a:t>
            </a:r>
            <a:r>
              <a:rPr lang="ja-JP" altLang="en-US" sz="857" dirty="0">
                <a:solidFill>
                  <a:prstClr val="black"/>
                </a:solidFill>
                <a:latin typeface="ＭＳ Ｐゴシック"/>
              </a:rPr>
              <a:t>を策定。</a:t>
            </a:r>
          </a:p>
        </p:txBody>
      </p:sp>
      <p:sp>
        <p:nvSpPr>
          <p:cNvPr id="34" name="テキスト ボックス 33"/>
          <p:cNvSpPr txBox="1"/>
          <p:nvPr/>
        </p:nvSpPr>
        <p:spPr>
          <a:xfrm>
            <a:off x="1603385" y="4327603"/>
            <a:ext cx="4091098" cy="224229"/>
          </a:xfrm>
          <a:prstGeom prst="rect">
            <a:avLst/>
          </a:prstGeom>
          <a:solidFill>
            <a:schemeClr val="bg1"/>
          </a:solidFill>
          <a:ln>
            <a:solidFill>
              <a:schemeClr val="tx1"/>
            </a:solidFill>
            <a:prstDash val="sysDash"/>
          </a:ln>
        </p:spPr>
        <p:txBody>
          <a:bodyPr wrap="square" rtlCol="0">
            <a:spAutoFit/>
          </a:bodyPr>
          <a:lstStyle/>
          <a:p>
            <a:pPr marL="204111" indent="-204111" fontAlgn="base">
              <a:spcBef>
                <a:spcPct val="0"/>
              </a:spcBef>
              <a:spcAft>
                <a:spcPct val="0"/>
              </a:spcAft>
              <a:buFont typeface="Wingdings" panose="05000000000000000000" pitchFamily="2" charset="2"/>
              <a:buChar char="Ø"/>
            </a:pPr>
            <a:r>
              <a:rPr lang="ja-JP" altLang="en-US" sz="857" dirty="0">
                <a:solidFill>
                  <a:prstClr val="black"/>
                </a:solidFill>
                <a:latin typeface="ＭＳ Ｐゴシック"/>
              </a:rPr>
              <a:t>フォトコンテスト作品をデータベース（基礎資料）として取りまとめる。</a:t>
            </a:r>
          </a:p>
        </p:txBody>
      </p:sp>
      <p:sp>
        <p:nvSpPr>
          <p:cNvPr id="37" name="テキスト ボックス 36"/>
          <p:cNvSpPr txBox="1"/>
          <p:nvPr/>
        </p:nvSpPr>
        <p:spPr>
          <a:xfrm>
            <a:off x="1603385" y="5028219"/>
            <a:ext cx="4091098" cy="224229"/>
          </a:xfrm>
          <a:prstGeom prst="rect">
            <a:avLst/>
          </a:prstGeom>
          <a:solidFill>
            <a:schemeClr val="bg1"/>
          </a:solidFill>
          <a:ln>
            <a:solidFill>
              <a:schemeClr val="tx1"/>
            </a:solidFill>
            <a:prstDash val="sysDash"/>
          </a:ln>
        </p:spPr>
        <p:txBody>
          <a:bodyPr wrap="square" rtlCol="0">
            <a:spAutoFit/>
          </a:bodyPr>
          <a:lstStyle/>
          <a:p>
            <a:pPr marL="204111" indent="-204111" fontAlgn="base">
              <a:spcBef>
                <a:spcPct val="0"/>
              </a:spcBef>
              <a:spcAft>
                <a:spcPct val="0"/>
              </a:spcAft>
              <a:buFont typeface="Wingdings" panose="05000000000000000000" pitchFamily="2" charset="2"/>
              <a:buChar char="Ø"/>
            </a:pPr>
            <a:r>
              <a:rPr lang="ja-JP" altLang="en-US" sz="857" dirty="0">
                <a:solidFill>
                  <a:prstClr val="black"/>
                </a:solidFill>
                <a:latin typeface="ＭＳ Ｐゴシック"/>
              </a:rPr>
              <a:t>関西光ネットワーク交流会議を通じた光のまちづくりの活性化</a:t>
            </a:r>
          </a:p>
        </p:txBody>
      </p:sp>
      <p:sp>
        <p:nvSpPr>
          <p:cNvPr id="39" name="テキスト ボックス 38"/>
          <p:cNvSpPr txBox="1"/>
          <p:nvPr/>
        </p:nvSpPr>
        <p:spPr>
          <a:xfrm>
            <a:off x="1603385" y="6153826"/>
            <a:ext cx="4091098" cy="224229"/>
          </a:xfrm>
          <a:prstGeom prst="rect">
            <a:avLst/>
          </a:prstGeom>
          <a:solidFill>
            <a:schemeClr val="bg1"/>
          </a:solidFill>
          <a:ln>
            <a:solidFill>
              <a:schemeClr val="tx1"/>
            </a:solidFill>
            <a:prstDash val="sysDash"/>
          </a:ln>
        </p:spPr>
        <p:txBody>
          <a:bodyPr wrap="square" rtlCol="0">
            <a:spAutoFit/>
          </a:bodyPr>
          <a:lstStyle/>
          <a:p>
            <a:pPr marL="204111" indent="-204111" fontAlgn="base">
              <a:spcBef>
                <a:spcPct val="0"/>
              </a:spcBef>
              <a:spcAft>
                <a:spcPct val="0"/>
              </a:spcAft>
              <a:buFont typeface="Wingdings" panose="05000000000000000000" pitchFamily="2" charset="2"/>
              <a:buChar char="Ø"/>
            </a:pPr>
            <a:r>
              <a:rPr lang="ja-JP" altLang="en-US" sz="857" dirty="0">
                <a:solidFill>
                  <a:prstClr val="black"/>
                </a:solidFill>
                <a:latin typeface="ＭＳ Ｐゴシック"/>
              </a:rPr>
              <a:t>民間主導によるモデルケース、民間も活用できるガイドラインの検討。</a:t>
            </a:r>
          </a:p>
        </p:txBody>
      </p:sp>
      <p:sp>
        <p:nvSpPr>
          <p:cNvPr id="40" name="テキスト ボックス 39"/>
          <p:cNvSpPr txBox="1"/>
          <p:nvPr/>
        </p:nvSpPr>
        <p:spPr>
          <a:xfrm>
            <a:off x="6627052" y="1673378"/>
            <a:ext cx="492443" cy="3158878"/>
          </a:xfrm>
          <a:prstGeom prst="rect">
            <a:avLst/>
          </a:prstGeom>
          <a:noFill/>
        </p:spPr>
        <p:txBody>
          <a:bodyPr vert="eaVert" wrap="none" rtlCol="0">
            <a:spAutoFit/>
          </a:bodyPr>
          <a:lstStyle/>
          <a:p>
            <a:pPr fontAlgn="base">
              <a:spcBef>
                <a:spcPct val="0"/>
              </a:spcBef>
              <a:spcAft>
                <a:spcPct val="0"/>
              </a:spcAft>
            </a:pPr>
            <a:r>
              <a:rPr lang="ja-JP" altLang="en-US" sz="1000" dirty="0">
                <a:solidFill>
                  <a:prstClr val="black"/>
                </a:solidFill>
                <a:latin typeface="HGP創英角ｺﾞｼｯｸUB" panose="020B0900000000000000" pitchFamily="50" charset="-128"/>
                <a:ea typeface="HGP創英角ｺﾞｼｯｸUB" pitchFamily="50" charset="-128"/>
              </a:rPr>
              <a:t>中之島における空間活用の官民協働事例</a:t>
            </a:r>
            <a:endParaRPr lang="en-US" altLang="ja-JP" sz="1000" dirty="0">
              <a:solidFill>
                <a:prstClr val="black"/>
              </a:solidFill>
              <a:latin typeface="HGP創英角ｺﾞｼｯｸUB" panose="020B0900000000000000" pitchFamily="50" charset="-128"/>
              <a:ea typeface="HGP創英角ｺﾞｼｯｸUB" pitchFamily="50" charset="-128"/>
            </a:endParaRPr>
          </a:p>
          <a:p>
            <a:pPr fontAlgn="base">
              <a:spcBef>
                <a:spcPct val="0"/>
              </a:spcBef>
              <a:spcAft>
                <a:spcPct val="0"/>
              </a:spcAft>
            </a:pPr>
            <a:r>
              <a:rPr lang="ja-JP" altLang="en-US" sz="1000" dirty="0">
                <a:solidFill>
                  <a:prstClr val="black"/>
                </a:solidFill>
                <a:latin typeface="HGP創英角ｺﾞｼｯｸUB" panose="020B0900000000000000" pitchFamily="50" charset="-128"/>
                <a:ea typeface="HGP創英角ｺﾞｼｯｸUB" pitchFamily="50" charset="-128"/>
              </a:rPr>
              <a:t>　　～</a:t>
            </a:r>
            <a:r>
              <a:rPr lang="ja-JP" altLang="en-US" sz="857" dirty="0">
                <a:solidFill>
                  <a:prstClr val="black"/>
                </a:solidFill>
                <a:latin typeface="HGP創英角ｺﾞｼｯｸUB" panose="020B0900000000000000" pitchFamily="50" charset="-128"/>
                <a:ea typeface="HGP創英角ｺﾞｼｯｸUB" pitchFamily="50" charset="-128"/>
              </a:rPr>
              <a:t>官の整備による光資源を活用した民間の取組みにも波及～</a:t>
            </a:r>
            <a:endParaRPr lang="ja-JP" altLang="en-US" sz="1000" dirty="0">
              <a:solidFill>
                <a:prstClr val="black"/>
              </a:solidFill>
              <a:latin typeface="HGP創英角ｺﾞｼｯｸUB" panose="020B0900000000000000" pitchFamily="50" charset="-128"/>
              <a:ea typeface="HGP創英角ｺﾞｼｯｸUB" pitchFamily="50" charset="-128"/>
            </a:endParaRPr>
          </a:p>
        </p:txBody>
      </p:sp>
      <p:sp>
        <p:nvSpPr>
          <p:cNvPr id="10" name="テキスト ボックス 9"/>
          <p:cNvSpPr txBox="1"/>
          <p:nvPr/>
        </p:nvSpPr>
        <p:spPr>
          <a:xfrm>
            <a:off x="7181872" y="3213287"/>
            <a:ext cx="1758948" cy="422039"/>
          </a:xfrm>
          <a:prstGeom prst="rect">
            <a:avLst/>
          </a:prstGeom>
          <a:noFill/>
        </p:spPr>
        <p:txBody>
          <a:bodyPr wrap="square" rtlCol="0">
            <a:spAutoFit/>
          </a:bodyPr>
          <a:lstStyle/>
          <a:p>
            <a:pPr fontAlgn="base">
              <a:spcBef>
                <a:spcPct val="0"/>
              </a:spcBef>
              <a:spcAft>
                <a:spcPct val="0"/>
              </a:spcAft>
            </a:pPr>
            <a:r>
              <a:rPr lang="ja-JP" altLang="en-US" sz="714" dirty="0">
                <a:solidFill>
                  <a:prstClr val="black"/>
                </a:solidFill>
                <a:latin typeface="ＭＳ Ｐゴシック"/>
              </a:rPr>
              <a:t>阪神高速橋脚ライトアップ・公会堂前護岸ライトアップと中之島にぎわいの森づくり事業（中之島 </a:t>
            </a:r>
            <a:r>
              <a:rPr lang="en-US" altLang="ja-JP" sz="714" dirty="0">
                <a:solidFill>
                  <a:prstClr val="black"/>
                </a:solidFill>
                <a:latin typeface="ＭＳ Ｐゴシック"/>
              </a:rPr>
              <a:t>LOVE CENTRAL</a:t>
            </a:r>
            <a:r>
              <a:rPr lang="ja-JP" altLang="en-US" sz="714" dirty="0">
                <a:solidFill>
                  <a:prstClr val="black"/>
                </a:solidFill>
                <a:latin typeface="ＭＳ Ｐゴシック"/>
              </a:rPr>
              <a:t>）</a:t>
            </a:r>
          </a:p>
        </p:txBody>
      </p:sp>
      <p:sp>
        <p:nvSpPr>
          <p:cNvPr id="44" name="テキスト ボックス 43"/>
          <p:cNvSpPr txBox="1"/>
          <p:nvPr/>
        </p:nvSpPr>
        <p:spPr>
          <a:xfrm>
            <a:off x="7181872" y="4884192"/>
            <a:ext cx="1505540" cy="202235"/>
          </a:xfrm>
          <a:prstGeom prst="rect">
            <a:avLst/>
          </a:prstGeom>
          <a:noFill/>
        </p:spPr>
        <p:txBody>
          <a:bodyPr wrap="none" rtlCol="0">
            <a:spAutoFit/>
          </a:bodyPr>
          <a:lstStyle/>
          <a:p>
            <a:pPr fontAlgn="base">
              <a:spcBef>
                <a:spcPct val="0"/>
              </a:spcBef>
              <a:spcAft>
                <a:spcPct val="0"/>
              </a:spcAft>
            </a:pPr>
            <a:r>
              <a:rPr lang="ja-JP" altLang="en-US" sz="714" dirty="0">
                <a:solidFill>
                  <a:prstClr val="black"/>
                </a:solidFill>
                <a:latin typeface="ＭＳ Ｐゴシック"/>
              </a:rPr>
              <a:t>錦橋と中之島フェスティバルタワー</a:t>
            </a:r>
          </a:p>
        </p:txBody>
      </p:sp>
      <p:sp>
        <p:nvSpPr>
          <p:cNvPr id="45" name="テキスト ボックス 44"/>
          <p:cNvSpPr txBox="1"/>
          <p:nvPr/>
        </p:nvSpPr>
        <p:spPr>
          <a:xfrm>
            <a:off x="7181872" y="6293058"/>
            <a:ext cx="1758948" cy="312137"/>
          </a:xfrm>
          <a:prstGeom prst="rect">
            <a:avLst/>
          </a:prstGeom>
          <a:noFill/>
        </p:spPr>
        <p:txBody>
          <a:bodyPr wrap="square" rtlCol="0">
            <a:spAutoFit/>
          </a:bodyPr>
          <a:lstStyle/>
          <a:p>
            <a:pPr fontAlgn="base">
              <a:spcBef>
                <a:spcPct val="0"/>
              </a:spcBef>
              <a:spcAft>
                <a:spcPct val="0"/>
              </a:spcAft>
            </a:pPr>
            <a:r>
              <a:rPr lang="ja-JP" altLang="en-US" sz="714" dirty="0">
                <a:solidFill>
                  <a:prstClr val="black"/>
                </a:solidFill>
                <a:latin typeface="ＭＳ Ｐゴシック"/>
              </a:rPr>
              <a:t>ほたるまち前護岸・玉江橋ライトアップと</a:t>
            </a:r>
            <a:endParaRPr lang="en-US" altLang="ja-JP" sz="714" dirty="0">
              <a:solidFill>
                <a:prstClr val="black"/>
              </a:solidFill>
              <a:latin typeface="ＭＳ Ｐゴシック"/>
            </a:endParaRPr>
          </a:p>
          <a:p>
            <a:pPr fontAlgn="base">
              <a:spcBef>
                <a:spcPct val="0"/>
              </a:spcBef>
              <a:spcAft>
                <a:spcPct val="0"/>
              </a:spcAft>
            </a:pPr>
            <a:r>
              <a:rPr lang="ja-JP" altLang="en-US" sz="714" dirty="0">
                <a:solidFill>
                  <a:prstClr val="black"/>
                </a:solidFill>
                <a:latin typeface="ＭＳ Ｐゴシック"/>
              </a:rPr>
              <a:t>ほたるまち</a:t>
            </a:r>
          </a:p>
        </p:txBody>
      </p:sp>
      <p:sp>
        <p:nvSpPr>
          <p:cNvPr id="46" name="テキスト ボックス 45"/>
          <p:cNvSpPr txBox="1"/>
          <p:nvPr/>
        </p:nvSpPr>
        <p:spPr>
          <a:xfrm>
            <a:off x="3926867" y="1687239"/>
            <a:ext cx="1794830" cy="224229"/>
          </a:xfrm>
          <a:prstGeom prst="rect">
            <a:avLst/>
          </a:prstGeom>
          <a:solidFill>
            <a:schemeClr val="bg1"/>
          </a:solidFill>
          <a:ln>
            <a:solidFill>
              <a:schemeClr val="tx1"/>
            </a:solidFill>
            <a:prstDash val="sysDash"/>
          </a:ln>
        </p:spPr>
        <p:txBody>
          <a:bodyPr wrap="square" rtlCol="0">
            <a:spAutoFit/>
          </a:bodyPr>
          <a:lstStyle/>
          <a:p>
            <a:pPr algn="ctr" fontAlgn="base">
              <a:spcBef>
                <a:spcPct val="0"/>
              </a:spcBef>
              <a:spcAft>
                <a:spcPct val="0"/>
              </a:spcAft>
            </a:pPr>
            <a:r>
              <a:rPr lang="ja-JP" altLang="en-US" sz="857" dirty="0">
                <a:solidFill>
                  <a:prstClr val="black"/>
                </a:solidFill>
                <a:latin typeface="ＭＳ Ｐゴシック"/>
              </a:rPr>
              <a:t>民主導のまちづくり・賑わいづくり</a:t>
            </a:r>
          </a:p>
        </p:txBody>
      </p:sp>
      <p:sp>
        <p:nvSpPr>
          <p:cNvPr id="48" name="テキスト ボックス 47"/>
          <p:cNvSpPr txBox="1"/>
          <p:nvPr/>
        </p:nvSpPr>
        <p:spPr>
          <a:xfrm>
            <a:off x="165908" y="497246"/>
            <a:ext cx="1598515" cy="356123"/>
          </a:xfrm>
          <a:prstGeom prst="rect">
            <a:avLst/>
          </a:prstGeom>
          <a:noFill/>
        </p:spPr>
        <p:txBody>
          <a:bodyPr wrap="none" rtlCol="0">
            <a:spAutoFit/>
          </a:bodyPr>
          <a:lstStyle/>
          <a:p>
            <a:pPr fontAlgn="base">
              <a:spcBef>
                <a:spcPct val="0"/>
              </a:spcBef>
              <a:spcAft>
                <a:spcPct val="0"/>
              </a:spcAft>
            </a:pPr>
            <a:r>
              <a:rPr lang="en-US" altLang="ja-JP" sz="1714" dirty="0">
                <a:solidFill>
                  <a:prstClr val="black"/>
                </a:solidFill>
                <a:latin typeface="HGP創英角ｺﾞｼｯｸUB" panose="020B0900000000000000" pitchFamily="50" charset="-128"/>
                <a:ea typeface="HGP創英角ｺﾞｼｯｸUB" pitchFamily="50" charset="-128"/>
              </a:rPr>
              <a:t>2020</a:t>
            </a:r>
            <a:r>
              <a:rPr lang="ja-JP" altLang="en-US" sz="1714" dirty="0">
                <a:solidFill>
                  <a:prstClr val="black"/>
                </a:solidFill>
                <a:latin typeface="HGP創英角ｺﾞｼｯｸUB" panose="020B0900000000000000" pitchFamily="50" charset="-128"/>
                <a:ea typeface="HGP創英角ｺﾞｼｯｸUB" pitchFamily="50" charset="-128"/>
              </a:rPr>
              <a:t>年の目標</a:t>
            </a:r>
          </a:p>
        </p:txBody>
      </p:sp>
      <p:pic>
        <p:nvPicPr>
          <p:cNvPr id="49" name="Picture 2" descr="C:\win10倉庫1T\光のまちづくりH30\181207委員会向け資料\水都コンソーシアム近藤さん\nakanoshima_east_night_05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2249" y="1988840"/>
            <a:ext cx="1748571" cy="1164986"/>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 descr="C:\win10倉庫1T\光のまちづくりH30\181207委員会向け資料\水都コンソーシアム近藤さん\nakanoshima_west_night_00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2249" y="3686422"/>
            <a:ext cx="1748571" cy="1164986"/>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 descr="C:\win10倉庫1T\光のまちづくりH30\181207委員会向け資料\水都コンソーシアム近藤さん\nakanoshima_west_night_02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92249" y="5103665"/>
            <a:ext cx="1748571" cy="1164986"/>
          </a:xfrm>
          <a:prstGeom prst="rect">
            <a:avLst/>
          </a:prstGeom>
          <a:noFill/>
          <a:extLst>
            <a:ext uri="{909E8E84-426E-40DD-AFC4-6F175D3DCCD1}">
              <a14:hiddenFill xmlns:a14="http://schemas.microsoft.com/office/drawing/2010/main">
                <a:solidFill>
                  <a:srgbClr val="FFFFFF"/>
                </a:solidFill>
              </a14:hiddenFill>
            </a:ext>
          </a:extLst>
        </p:spPr>
      </p:pic>
      <p:sp>
        <p:nvSpPr>
          <p:cNvPr id="53" name="Text Box 11"/>
          <p:cNvSpPr txBox="1">
            <a:spLocks noChangeArrowheads="1"/>
          </p:cNvSpPr>
          <p:nvPr/>
        </p:nvSpPr>
        <p:spPr bwMode="auto">
          <a:xfrm>
            <a:off x="116795" y="137206"/>
            <a:ext cx="4293283" cy="312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5306" tIns="32653" rIns="65306" bIns="32653">
            <a:spAutoFit/>
          </a:bodyPr>
          <a:lstStyle>
            <a:lvl1pPr defTabSz="1279525">
              <a:defRPr kumimoji="1">
                <a:solidFill>
                  <a:schemeClr val="tx1"/>
                </a:solidFill>
                <a:latin typeface="Arial" pitchFamily="34" charset="0"/>
                <a:ea typeface="ＭＳ Ｐゴシック" pitchFamily="50" charset="-128"/>
              </a:defRPr>
            </a:lvl1pPr>
            <a:lvl2pPr marL="742950" indent="-285750" defTabSz="1279525">
              <a:defRPr kumimoji="1">
                <a:solidFill>
                  <a:schemeClr val="tx1"/>
                </a:solidFill>
                <a:latin typeface="Arial" pitchFamily="34" charset="0"/>
                <a:ea typeface="ＭＳ Ｐゴシック" pitchFamily="50" charset="-128"/>
              </a:defRPr>
            </a:lvl2pPr>
            <a:lvl3pPr marL="1143000" indent="-230188" defTabSz="1279525">
              <a:defRPr kumimoji="1">
                <a:solidFill>
                  <a:schemeClr val="tx1"/>
                </a:solidFill>
                <a:latin typeface="Arial" pitchFamily="34" charset="0"/>
                <a:ea typeface="ＭＳ Ｐゴシック" pitchFamily="50" charset="-128"/>
              </a:defRPr>
            </a:lvl3pPr>
            <a:lvl4pPr marL="1600200" indent="-228600" defTabSz="1279525">
              <a:defRPr kumimoji="1">
                <a:solidFill>
                  <a:schemeClr val="tx1"/>
                </a:solidFill>
                <a:latin typeface="Arial" pitchFamily="34" charset="0"/>
                <a:ea typeface="ＭＳ Ｐゴシック" pitchFamily="50" charset="-128"/>
              </a:defRPr>
            </a:lvl4pPr>
            <a:lvl5pPr marL="2057400" indent="-228600" defTabSz="1279525">
              <a:defRPr kumimoji="1">
                <a:solidFill>
                  <a:schemeClr val="tx1"/>
                </a:solidFill>
                <a:latin typeface="Arial" pitchFamily="34" charset="0"/>
                <a:ea typeface="ＭＳ Ｐゴシック" pitchFamily="50" charset="-128"/>
              </a:defRPr>
            </a:lvl5pPr>
            <a:lvl6pPr marL="2514600" indent="-228600" defTabSz="1279525"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defTabSz="1279525"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defTabSz="1279525"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defTabSz="1279525" fontAlgn="base">
              <a:spcBef>
                <a:spcPct val="0"/>
              </a:spcBef>
              <a:spcAft>
                <a:spcPct val="0"/>
              </a:spcAft>
              <a:defRPr kumimoji="1">
                <a:solidFill>
                  <a:schemeClr val="tx1"/>
                </a:solidFill>
                <a:latin typeface="Arial" pitchFamily="34" charset="0"/>
                <a:ea typeface="ＭＳ Ｐゴシック" pitchFamily="50" charset="-128"/>
              </a:defRPr>
            </a:lvl9pPr>
          </a:lstStyle>
          <a:p>
            <a:pPr fontAlgn="base">
              <a:spcBef>
                <a:spcPct val="0"/>
              </a:spcBef>
              <a:spcAft>
                <a:spcPct val="0"/>
              </a:spcAft>
              <a:defRPr/>
            </a:pPr>
            <a:r>
              <a:rPr lang="en-US" altLang="ja-JP" sz="1600" b="1" dirty="0" smtClean="0">
                <a:solidFill>
                  <a:srgbClr val="7030A0"/>
                </a:solidFill>
                <a:latin typeface="Meiryo UI" panose="020B0604030504040204" pitchFamily="50" charset="-128"/>
                <a:ea typeface="Meiryo UI" panose="020B0604030504040204" pitchFamily="50" charset="-128"/>
              </a:rPr>
              <a:t>『</a:t>
            </a:r>
            <a:r>
              <a:rPr lang="ja-JP" altLang="en-US" sz="1600" b="1" dirty="0">
                <a:solidFill>
                  <a:srgbClr val="7030A0"/>
                </a:solidFill>
                <a:latin typeface="Meiryo UI" panose="020B0604030504040204" pitchFamily="50" charset="-128"/>
                <a:ea typeface="Meiryo UI" panose="020B0604030504040204" pitchFamily="50" charset="-128"/>
              </a:rPr>
              <a:t>大阪光のまちづくり２０２０構想</a:t>
            </a:r>
            <a:r>
              <a:rPr lang="en-US" altLang="ja-JP" sz="1600" b="1" dirty="0" smtClean="0">
                <a:solidFill>
                  <a:srgbClr val="7030A0"/>
                </a:solidFill>
                <a:latin typeface="Meiryo UI" panose="020B0604030504040204" pitchFamily="50" charset="-128"/>
                <a:ea typeface="Meiryo UI" panose="020B0604030504040204" pitchFamily="50" charset="-128"/>
              </a:rPr>
              <a:t>』</a:t>
            </a:r>
            <a:r>
              <a:rPr lang="ja-JP" altLang="en-US" sz="1600" b="1" dirty="0" smtClean="0">
                <a:solidFill>
                  <a:srgbClr val="7030A0"/>
                </a:solidFill>
                <a:latin typeface="Meiryo UI" panose="020B0604030504040204" pitchFamily="50" charset="-128"/>
                <a:ea typeface="Meiryo UI" panose="020B0604030504040204" pitchFamily="50" charset="-128"/>
              </a:rPr>
              <a:t>のまとめ　②</a:t>
            </a:r>
            <a:r>
              <a:rPr lang="ja-JP" altLang="en-US" sz="1600" b="1" dirty="0">
                <a:solidFill>
                  <a:srgbClr val="7030A0"/>
                </a:solidFill>
                <a:latin typeface="Meiryo UI" panose="020B0604030504040204" pitchFamily="50" charset="-128"/>
                <a:ea typeface="Meiryo UI" panose="020B0604030504040204" pitchFamily="50" charset="-128"/>
              </a:rPr>
              <a:t>　</a:t>
            </a:r>
          </a:p>
        </p:txBody>
      </p:sp>
      <p:sp>
        <p:nvSpPr>
          <p:cNvPr id="52" name="正方形/長方形 51"/>
          <p:cNvSpPr/>
          <p:nvPr/>
        </p:nvSpPr>
        <p:spPr>
          <a:xfrm>
            <a:off x="8500774" y="34337"/>
            <a:ext cx="553358" cy="3199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 name="直線コネクタ 7"/>
          <p:cNvCxnSpPr/>
          <p:nvPr/>
        </p:nvCxnSpPr>
        <p:spPr>
          <a:xfrm>
            <a:off x="139580" y="435087"/>
            <a:ext cx="7638758" cy="0"/>
          </a:xfrm>
          <a:prstGeom prst="line">
            <a:avLst/>
          </a:prstGeom>
          <a:ln w="31750">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08654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正方形/長方形 36"/>
          <p:cNvSpPr/>
          <p:nvPr/>
        </p:nvSpPr>
        <p:spPr>
          <a:xfrm>
            <a:off x="0" y="657771"/>
            <a:ext cx="9144000" cy="6200229"/>
          </a:xfrm>
          <a:prstGeom prst="rect">
            <a:avLst/>
          </a:prstGeom>
          <a:gradFill>
            <a:gsLst>
              <a:gs pos="0">
                <a:srgbClr val="0070C0"/>
              </a:gs>
              <a:gs pos="100000">
                <a:schemeClr val="accent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18"/>
            <a:endParaRPr lang="ja-JP" altLang="en-US" sz="1786">
              <a:solidFill>
                <a:prstClr val="white"/>
              </a:solidFill>
            </a:endParaRPr>
          </a:p>
        </p:txBody>
      </p:sp>
      <p:sp>
        <p:nvSpPr>
          <p:cNvPr id="6" name="角丸四角形 5"/>
          <p:cNvSpPr/>
          <p:nvPr/>
        </p:nvSpPr>
        <p:spPr>
          <a:xfrm>
            <a:off x="104635" y="4611989"/>
            <a:ext cx="8940243" cy="2160240"/>
          </a:xfrm>
          <a:prstGeom prst="roundRect">
            <a:avLst>
              <a:gd name="adj" fmla="val 5624"/>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18"/>
            <a:endParaRPr lang="ja-JP" altLang="en-US" sz="1786">
              <a:solidFill>
                <a:prstClr val="white"/>
              </a:solidFill>
            </a:endParaRPr>
          </a:p>
        </p:txBody>
      </p:sp>
      <p:sp>
        <p:nvSpPr>
          <p:cNvPr id="56" name="正方形/長方形 55"/>
          <p:cNvSpPr/>
          <p:nvPr/>
        </p:nvSpPr>
        <p:spPr>
          <a:xfrm>
            <a:off x="0" y="651119"/>
            <a:ext cx="4777736" cy="18765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18"/>
            <a:endParaRPr lang="ja-JP" altLang="en-US" sz="1786">
              <a:solidFill>
                <a:prstClr val="white"/>
              </a:solidFill>
            </a:endParaRPr>
          </a:p>
        </p:txBody>
      </p:sp>
      <p:pic>
        <p:nvPicPr>
          <p:cNvPr id="1026" name="Picture 2" descr="C:\win10倉庫1T\光のまちづくりH30-02関電\190322エリアGL検討\49039930_1253497541454794_6597099814247202816_n.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1559"/>
          <a:stretch/>
        </p:blipFill>
        <p:spPr bwMode="auto">
          <a:xfrm>
            <a:off x="4777737" y="709060"/>
            <a:ext cx="2804224" cy="1653379"/>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ボックス 15"/>
          <p:cNvSpPr txBox="1"/>
          <p:nvPr/>
        </p:nvSpPr>
        <p:spPr>
          <a:xfrm>
            <a:off x="322164" y="709061"/>
            <a:ext cx="4454276" cy="312265"/>
          </a:xfrm>
          <a:prstGeom prst="rect">
            <a:avLst/>
          </a:prstGeom>
          <a:gradFill flip="none" rotWithShape="1">
            <a:gsLst>
              <a:gs pos="0">
                <a:srgbClr val="FFC000"/>
              </a:gs>
              <a:gs pos="100000">
                <a:srgbClr val="FFC000">
                  <a:shade val="100000"/>
                  <a:satMod val="115000"/>
                </a:srgbClr>
              </a:gs>
            </a:gsLst>
            <a:lin ang="0" scaled="1"/>
            <a:tileRect/>
          </a:gradFill>
        </p:spPr>
        <p:txBody>
          <a:bodyPr wrap="square" rtlCol="0">
            <a:spAutoFit/>
          </a:bodyPr>
          <a:lstStyle/>
          <a:p>
            <a:pPr defTabSz="914418"/>
            <a:r>
              <a:rPr lang="ja-JP" altLang="en-US" sz="1429" dirty="0">
                <a:solidFill>
                  <a:prstClr val="black"/>
                </a:solidFill>
                <a:latin typeface="HGP創英角ｺﾞｼｯｸUB" panose="020B0900000000000000" pitchFamily="50" charset="-128"/>
                <a:ea typeface="HGP創英角ｺﾞｼｯｸUB" panose="020B0900000000000000" pitchFamily="50" charset="-128"/>
              </a:rPr>
              <a:t>光のまちづくりによる効果</a:t>
            </a:r>
            <a:r>
              <a:rPr lang="ja-JP" altLang="en-US" sz="1286" dirty="0">
                <a:solidFill>
                  <a:prstClr val="black"/>
                </a:solidFill>
                <a:latin typeface="HGP創英角ｺﾞｼｯｸUB" panose="020B0900000000000000" pitchFamily="50" charset="-128"/>
                <a:ea typeface="HGP創英角ｺﾞｼｯｸUB" panose="020B0900000000000000" pitchFamily="50" charset="-128"/>
              </a:rPr>
              <a:t>　</a:t>
            </a:r>
            <a:r>
              <a:rPr lang="en-US" altLang="ja-JP" sz="1286" dirty="0">
                <a:solidFill>
                  <a:prstClr val="black"/>
                </a:solidFill>
                <a:latin typeface="HGP創英角ｺﾞｼｯｸUB" panose="020B0900000000000000" pitchFamily="50" charset="-128"/>
                <a:ea typeface="HGP創英角ｺﾞｼｯｸUB" panose="020B0900000000000000" pitchFamily="50" charset="-128"/>
              </a:rPr>
              <a:t>〔</a:t>
            </a:r>
            <a:r>
              <a:rPr lang="ja-JP" altLang="en-US" sz="1286" dirty="0">
                <a:solidFill>
                  <a:prstClr val="black"/>
                </a:solidFill>
                <a:latin typeface="HGP創英角ｺﾞｼｯｸUB" panose="020B0900000000000000" pitchFamily="50" charset="-128"/>
                <a:ea typeface="HGP創英角ｺﾞｼｯｸUB" panose="020B0900000000000000" pitchFamily="50" charset="-128"/>
              </a:rPr>
              <a:t>中之島エリアを例として</a:t>
            </a:r>
            <a:r>
              <a:rPr lang="en-US" altLang="ja-JP" sz="1286" dirty="0">
                <a:solidFill>
                  <a:prstClr val="black"/>
                </a:solidFill>
                <a:latin typeface="HGP創英角ｺﾞｼｯｸUB" panose="020B0900000000000000" pitchFamily="50" charset="-128"/>
                <a:ea typeface="HGP創英角ｺﾞｼｯｸUB" panose="020B0900000000000000" pitchFamily="50" charset="-128"/>
              </a:rPr>
              <a:t>〕</a:t>
            </a:r>
          </a:p>
        </p:txBody>
      </p:sp>
      <p:sp>
        <p:nvSpPr>
          <p:cNvPr id="20" name="テキスト ボックス 19">
            <a:extLst>
              <a:ext uri="{FF2B5EF4-FFF2-40B4-BE49-F238E27FC236}">
                <a16:creationId xmlns="" xmlns:a16="http://schemas.microsoft.com/office/drawing/2014/main" id="{3B676DAB-B499-4404-A6FF-67AE8543331F}"/>
              </a:ext>
            </a:extLst>
          </p:cNvPr>
          <p:cNvSpPr txBox="1"/>
          <p:nvPr/>
        </p:nvSpPr>
        <p:spPr>
          <a:xfrm>
            <a:off x="302954" y="1458010"/>
            <a:ext cx="4269046" cy="1041311"/>
          </a:xfrm>
          <a:prstGeom prst="rect">
            <a:avLst/>
          </a:prstGeom>
          <a:noFill/>
        </p:spPr>
        <p:txBody>
          <a:bodyPr wrap="square" rtlCol="0">
            <a:spAutoFit/>
          </a:bodyPr>
          <a:lstStyle/>
          <a:p>
            <a:pPr marL="204111" indent="-204111" algn="just" defTabSz="914418">
              <a:lnSpc>
                <a:spcPct val="120000"/>
              </a:lnSpc>
              <a:spcBef>
                <a:spcPts val="214"/>
              </a:spcBef>
              <a:buFont typeface="Wingdings" panose="05000000000000000000" pitchFamily="2" charset="2"/>
              <a:buChar char="l"/>
            </a:pPr>
            <a:r>
              <a:rPr lang="ja-JP" altLang="en-US" sz="1000" dirty="0">
                <a:solidFill>
                  <a:prstClr val="black"/>
                </a:solidFill>
                <a:latin typeface="ＭＳ Ｐゴシック" panose="020B0600070205080204" pitchFamily="50" charset="-128"/>
              </a:rPr>
              <a:t>堂島川・土佐堀川に囲まれ、水と緑に囲まれた豊かな自然環境を有する中之島では、官民が一体となって光のまちづくりを進めてきました。</a:t>
            </a:r>
          </a:p>
          <a:p>
            <a:pPr marL="204111" indent="-204111" algn="just" defTabSz="914418">
              <a:lnSpc>
                <a:spcPct val="120000"/>
              </a:lnSpc>
              <a:spcBef>
                <a:spcPts val="214"/>
              </a:spcBef>
              <a:buFont typeface="Wingdings" panose="05000000000000000000" pitchFamily="2" charset="2"/>
              <a:buChar char="l"/>
            </a:pPr>
            <a:r>
              <a:rPr lang="ja-JP" altLang="en-US" sz="1000" dirty="0">
                <a:solidFill>
                  <a:prstClr val="black"/>
                </a:solidFill>
                <a:latin typeface="ＭＳ Ｐゴシック" panose="020B0600070205080204" pitchFamily="50" charset="-128"/>
              </a:rPr>
              <a:t>その結果、目標としている水と光の魅力で世界の人々を惹きつけること、 「水と光の首都大阪」の実現に向け掲げた以下の方針が、中之島エリアにおいて見え始めています。</a:t>
            </a:r>
          </a:p>
        </p:txBody>
      </p:sp>
      <p:sp>
        <p:nvSpPr>
          <p:cNvPr id="21" name="テキスト ボックス 20"/>
          <p:cNvSpPr txBox="1"/>
          <p:nvPr/>
        </p:nvSpPr>
        <p:spPr>
          <a:xfrm>
            <a:off x="322165" y="1045142"/>
            <a:ext cx="3140603" cy="356123"/>
          </a:xfrm>
          <a:prstGeom prst="rect">
            <a:avLst/>
          </a:prstGeom>
          <a:noFill/>
        </p:spPr>
        <p:txBody>
          <a:bodyPr wrap="none" rtlCol="0">
            <a:spAutoFit/>
          </a:bodyPr>
          <a:lstStyle/>
          <a:p>
            <a:pPr defTabSz="914418"/>
            <a:r>
              <a:rPr lang="ja-JP" altLang="en-US" sz="1714" dirty="0">
                <a:solidFill>
                  <a:srgbClr val="0070C0"/>
                </a:solidFill>
                <a:latin typeface="HGP創英角ｺﾞｼｯｸUB" panose="020B0900000000000000" pitchFamily="50" charset="-128"/>
                <a:ea typeface="HGP創英角ｺﾞｼｯｸUB" panose="020B0900000000000000" pitchFamily="50" charset="-128"/>
              </a:rPr>
              <a:t>世界を魅了する夜間景観の形成</a:t>
            </a:r>
            <a:endParaRPr lang="en-US" altLang="ja-JP" sz="1714" dirty="0">
              <a:solidFill>
                <a:srgbClr val="0070C0"/>
              </a:solidFill>
              <a:latin typeface="HGP創英角ｺﾞｼｯｸUB" panose="020B0900000000000000" pitchFamily="50" charset="-128"/>
              <a:ea typeface="HGP創英角ｺﾞｼｯｸUB" panose="020B0900000000000000" pitchFamily="50" charset="-128"/>
            </a:endParaRPr>
          </a:p>
        </p:txBody>
      </p:sp>
      <p:pic>
        <p:nvPicPr>
          <p:cNvPr id="27" name="Picture 5" descr="C:\win7倉庫500G\光のまちづくりH29\180305エリマネ説明用\写真\PC22006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31958" y="2537994"/>
            <a:ext cx="1371429" cy="102857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win10倉庫1T\光のまちづくりH30-02関電\190322エリアGL検討\PC22002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5881" y="2537994"/>
            <a:ext cx="1371429" cy="102857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win10倉庫1T\光のまちづくりH30-02関電\190322エリアGL検討\P221010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84388" y="2537994"/>
            <a:ext cx="1371429" cy="102857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win10倉庫1T\光のまちづくりH30-02関電\190322エリアGL検討\P227015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73450" y="2537994"/>
            <a:ext cx="1371429" cy="1028571"/>
          </a:xfrm>
          <a:prstGeom prst="rect">
            <a:avLst/>
          </a:prstGeom>
          <a:noFill/>
          <a:extLst>
            <a:ext uri="{909E8E84-426E-40DD-AFC4-6F175D3DCCD1}">
              <a14:hiddenFill xmlns:a14="http://schemas.microsoft.com/office/drawing/2010/main">
                <a:solidFill>
                  <a:srgbClr val="FFFFFF"/>
                </a:solidFill>
              </a14:hiddenFill>
            </a:ext>
          </a:extLst>
        </p:spPr>
      </p:pic>
      <p:sp>
        <p:nvSpPr>
          <p:cNvPr id="31" name="テキスト ボックス 30"/>
          <p:cNvSpPr txBox="1"/>
          <p:nvPr/>
        </p:nvSpPr>
        <p:spPr>
          <a:xfrm>
            <a:off x="3333749" y="3580458"/>
            <a:ext cx="1399742" cy="207749"/>
          </a:xfrm>
          <a:prstGeom prst="rect">
            <a:avLst/>
          </a:prstGeom>
          <a:noFill/>
        </p:spPr>
        <p:txBody>
          <a:bodyPr wrap="none" rtlCol="0">
            <a:spAutoFit/>
          </a:bodyPr>
          <a:lstStyle/>
          <a:p>
            <a:pPr defTabSz="914418"/>
            <a:r>
              <a:rPr lang="ja-JP" altLang="en-US" sz="750" dirty="0">
                <a:solidFill>
                  <a:prstClr val="white"/>
                </a:solidFill>
                <a:latin typeface="HGP創英角ｺﾞｼｯｸUB" panose="020B0900000000000000" pitchFamily="50" charset="-128"/>
                <a:ea typeface="HGP創英角ｺﾞｼｯｸUB" panose="020B0900000000000000" pitchFamily="50" charset="-128"/>
              </a:rPr>
              <a:t>官民の資源を活用したイベント</a:t>
            </a:r>
          </a:p>
        </p:txBody>
      </p:sp>
      <p:sp>
        <p:nvSpPr>
          <p:cNvPr id="32" name="テキスト ボックス 31"/>
          <p:cNvSpPr txBox="1"/>
          <p:nvPr/>
        </p:nvSpPr>
        <p:spPr>
          <a:xfrm>
            <a:off x="1885285" y="3580458"/>
            <a:ext cx="1128835" cy="207749"/>
          </a:xfrm>
          <a:prstGeom prst="rect">
            <a:avLst/>
          </a:prstGeom>
          <a:noFill/>
        </p:spPr>
        <p:txBody>
          <a:bodyPr wrap="none" rtlCol="0">
            <a:spAutoFit/>
          </a:bodyPr>
          <a:lstStyle/>
          <a:p>
            <a:pPr defTabSz="914418"/>
            <a:r>
              <a:rPr lang="ja-JP" altLang="en-US" sz="750" dirty="0">
                <a:solidFill>
                  <a:prstClr val="white"/>
                </a:solidFill>
                <a:latin typeface="HGP創英角ｺﾞｼｯｸUB" panose="020B0900000000000000" pitchFamily="50" charset="-128"/>
                <a:ea typeface="HGP創英角ｺﾞｼｯｸUB" panose="020B0900000000000000" pitchFamily="50" charset="-128"/>
              </a:rPr>
              <a:t>魅力的な夜間の視点場</a:t>
            </a:r>
          </a:p>
        </p:txBody>
      </p:sp>
      <p:sp>
        <p:nvSpPr>
          <p:cNvPr id="33" name="テキスト ボックス 32"/>
          <p:cNvSpPr txBox="1"/>
          <p:nvPr/>
        </p:nvSpPr>
        <p:spPr>
          <a:xfrm>
            <a:off x="6224985" y="3561628"/>
            <a:ext cx="1439818" cy="207749"/>
          </a:xfrm>
          <a:prstGeom prst="rect">
            <a:avLst/>
          </a:prstGeom>
          <a:noFill/>
        </p:spPr>
        <p:txBody>
          <a:bodyPr wrap="none" rtlCol="0">
            <a:spAutoFit/>
          </a:bodyPr>
          <a:lstStyle/>
          <a:p>
            <a:pPr defTabSz="914418"/>
            <a:r>
              <a:rPr lang="ja-JP" altLang="en-US" sz="750" dirty="0">
                <a:solidFill>
                  <a:prstClr val="white"/>
                </a:solidFill>
                <a:latin typeface="HGP創英角ｺﾞｼｯｸUB" panose="020B0900000000000000" pitchFamily="50" charset="-128"/>
                <a:ea typeface="HGP創英角ｺﾞｼｯｸUB" panose="020B0900000000000000" pitchFamily="50" charset="-128"/>
              </a:rPr>
              <a:t>民間ビルのライトアップの広がり</a:t>
            </a:r>
          </a:p>
        </p:txBody>
      </p:sp>
      <p:sp>
        <p:nvSpPr>
          <p:cNvPr id="34" name="テキスト ボックス 33"/>
          <p:cNvSpPr txBox="1"/>
          <p:nvPr/>
        </p:nvSpPr>
        <p:spPr>
          <a:xfrm>
            <a:off x="7673450" y="3561628"/>
            <a:ext cx="1452642" cy="207749"/>
          </a:xfrm>
          <a:prstGeom prst="rect">
            <a:avLst/>
          </a:prstGeom>
          <a:noFill/>
        </p:spPr>
        <p:txBody>
          <a:bodyPr wrap="none" rtlCol="0">
            <a:spAutoFit/>
          </a:bodyPr>
          <a:lstStyle/>
          <a:p>
            <a:pPr defTabSz="914418"/>
            <a:r>
              <a:rPr lang="ja-JP" altLang="en-US" sz="750" dirty="0">
                <a:solidFill>
                  <a:prstClr val="white"/>
                </a:solidFill>
                <a:latin typeface="HGP創英角ｺﾞｼｯｸUB" panose="020B0900000000000000" pitchFamily="50" charset="-128"/>
                <a:ea typeface="HGP創英角ｺﾞｼｯｸUB" panose="020B0900000000000000" pitchFamily="50" charset="-128"/>
              </a:rPr>
              <a:t>官民による調和のとれた光景観</a:t>
            </a:r>
          </a:p>
        </p:txBody>
      </p:sp>
      <p:pic>
        <p:nvPicPr>
          <p:cNvPr id="35" name="Picture 2" descr="C:\win7倉庫500G\光2016\160621総括小委員会\写真\history10_05_p02.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6049"/>
          <a:stretch/>
        </p:blipFill>
        <p:spPr bwMode="auto">
          <a:xfrm>
            <a:off x="438035" y="2537994"/>
            <a:ext cx="1370213" cy="102857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6" name="テキスト ボックス 35"/>
          <p:cNvSpPr txBox="1"/>
          <p:nvPr/>
        </p:nvSpPr>
        <p:spPr>
          <a:xfrm>
            <a:off x="438035" y="3580458"/>
            <a:ext cx="1473480" cy="207749"/>
          </a:xfrm>
          <a:prstGeom prst="rect">
            <a:avLst/>
          </a:prstGeom>
          <a:noFill/>
        </p:spPr>
        <p:txBody>
          <a:bodyPr wrap="none" rtlCol="0">
            <a:spAutoFit/>
          </a:bodyPr>
          <a:lstStyle/>
          <a:p>
            <a:pPr defTabSz="914418"/>
            <a:r>
              <a:rPr lang="ja-JP" altLang="en-US" sz="750" dirty="0">
                <a:solidFill>
                  <a:prstClr val="white"/>
                </a:solidFill>
                <a:latin typeface="HGP創英角ｺﾞｼｯｸUB" panose="020B0900000000000000" pitchFamily="50" charset="-128"/>
                <a:ea typeface="HGP創英角ｺﾞｼｯｸUB" panose="020B0900000000000000" pitchFamily="50" charset="-128"/>
              </a:rPr>
              <a:t>水辺・光を活用した民間ビジネス</a:t>
            </a:r>
          </a:p>
        </p:txBody>
      </p:sp>
      <p:pic>
        <p:nvPicPr>
          <p:cNvPr id="1030" name="Picture 6" descr="C:\win10倉庫1T\光のまちづくりH30-02関電\190322エリアGL検討\pict_1273_1.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11715"/>
          <a:stretch/>
        </p:blipFill>
        <p:spPr bwMode="auto">
          <a:xfrm>
            <a:off x="4779527" y="2537994"/>
            <a:ext cx="1370213" cy="1028571"/>
          </a:xfrm>
          <a:prstGeom prst="rect">
            <a:avLst/>
          </a:prstGeom>
          <a:noFill/>
          <a:extLst>
            <a:ext uri="{909E8E84-426E-40DD-AFC4-6F175D3DCCD1}">
              <a14:hiddenFill xmlns:a14="http://schemas.microsoft.com/office/drawing/2010/main">
                <a:solidFill>
                  <a:srgbClr val="FFFFFF"/>
                </a:solidFill>
              </a14:hiddenFill>
            </a:ext>
          </a:extLst>
        </p:spPr>
      </p:pic>
      <p:sp>
        <p:nvSpPr>
          <p:cNvPr id="39" name="テキスト ボックス 38"/>
          <p:cNvSpPr txBox="1"/>
          <p:nvPr/>
        </p:nvSpPr>
        <p:spPr>
          <a:xfrm>
            <a:off x="4777736" y="3561628"/>
            <a:ext cx="1024639" cy="207749"/>
          </a:xfrm>
          <a:prstGeom prst="rect">
            <a:avLst/>
          </a:prstGeom>
          <a:noFill/>
        </p:spPr>
        <p:txBody>
          <a:bodyPr wrap="none" rtlCol="0">
            <a:spAutoFit/>
          </a:bodyPr>
          <a:lstStyle/>
          <a:p>
            <a:pPr defTabSz="914418"/>
            <a:r>
              <a:rPr lang="ja-JP" altLang="en-US" sz="750" dirty="0">
                <a:solidFill>
                  <a:prstClr val="white"/>
                </a:solidFill>
                <a:latin typeface="HGP創英角ｺﾞｼｯｸUB" panose="020B0900000000000000" pitchFamily="50" charset="-128"/>
                <a:ea typeface="HGP創英角ｺﾞｼｯｸUB" panose="020B0900000000000000" pitchFamily="50" charset="-128"/>
              </a:rPr>
              <a:t>ナイトクルーズの増便</a:t>
            </a:r>
          </a:p>
        </p:txBody>
      </p:sp>
      <p:sp>
        <p:nvSpPr>
          <p:cNvPr id="40" name="テキスト ボックス 39">
            <a:extLst>
              <a:ext uri="{FF2B5EF4-FFF2-40B4-BE49-F238E27FC236}">
                <a16:creationId xmlns="" xmlns:a16="http://schemas.microsoft.com/office/drawing/2014/main" id="{3B676DAB-B499-4404-A6FF-67AE8543331F}"/>
              </a:ext>
            </a:extLst>
          </p:cNvPr>
          <p:cNvSpPr txBox="1"/>
          <p:nvPr/>
        </p:nvSpPr>
        <p:spPr>
          <a:xfrm>
            <a:off x="314222" y="5587190"/>
            <a:ext cx="4617819" cy="1225977"/>
          </a:xfrm>
          <a:prstGeom prst="rect">
            <a:avLst/>
          </a:prstGeom>
          <a:noFill/>
        </p:spPr>
        <p:txBody>
          <a:bodyPr wrap="square" rtlCol="0">
            <a:spAutoFit/>
          </a:bodyPr>
          <a:lstStyle/>
          <a:p>
            <a:pPr marL="204111" indent="-204111" algn="just" defTabSz="914418">
              <a:lnSpc>
                <a:spcPct val="120000"/>
              </a:lnSpc>
              <a:spcBef>
                <a:spcPts val="214"/>
              </a:spcBef>
              <a:buFont typeface="Wingdings" panose="05000000000000000000" pitchFamily="2" charset="2"/>
              <a:buChar char="Ø"/>
            </a:pPr>
            <a:r>
              <a:rPr lang="ja-JP" altLang="en-US" sz="1000" dirty="0">
                <a:solidFill>
                  <a:prstClr val="black"/>
                </a:solidFill>
                <a:latin typeface="ＭＳ Ｐゴシック" panose="020B0600070205080204" pitchFamily="50" charset="-128"/>
              </a:rPr>
              <a:t>中之島での取組みを他のエリアにも広げ、光のまちづくりを推進することで、各エリアのブランド価値向上につなげ、大阪をさらに魅力のある都市にしていくことが求められています。</a:t>
            </a:r>
            <a:endParaRPr lang="en-US" altLang="ja-JP" sz="1000" dirty="0">
              <a:solidFill>
                <a:prstClr val="black"/>
              </a:solidFill>
              <a:latin typeface="ＭＳ Ｐゴシック" panose="020B0600070205080204" pitchFamily="50" charset="-128"/>
            </a:endParaRPr>
          </a:p>
          <a:p>
            <a:pPr marL="204111" indent="-204111" algn="just" defTabSz="914418">
              <a:lnSpc>
                <a:spcPct val="120000"/>
              </a:lnSpc>
              <a:spcBef>
                <a:spcPts val="214"/>
              </a:spcBef>
              <a:buFont typeface="Wingdings" panose="05000000000000000000" pitchFamily="2" charset="2"/>
              <a:buChar char="Ø"/>
            </a:pPr>
            <a:r>
              <a:rPr lang="ja-JP" altLang="en-US" sz="1000" dirty="0">
                <a:solidFill>
                  <a:prstClr val="black"/>
                </a:solidFill>
                <a:latin typeface="ＭＳ Ｐゴシック" panose="020B0600070205080204" pitchFamily="50" charset="-128"/>
              </a:rPr>
              <a:t>大阪市エリアマネジメント活性化会議と連携して、エリア毎に特色のある光景観の形成を推進するとともに、持続可能な開発目標（</a:t>
            </a:r>
            <a:r>
              <a:rPr lang="en-US" altLang="ja-JP" sz="1000" dirty="0">
                <a:solidFill>
                  <a:prstClr val="black"/>
                </a:solidFill>
                <a:latin typeface="ＭＳ Ｐゴシック" panose="020B0600070205080204" pitchFamily="50" charset="-128"/>
              </a:rPr>
              <a:t>SDGs</a:t>
            </a:r>
            <a:r>
              <a:rPr lang="ja-JP" altLang="en-US" sz="1000" dirty="0">
                <a:solidFill>
                  <a:prstClr val="black"/>
                </a:solidFill>
                <a:latin typeface="ＭＳ Ｐゴシック" panose="020B0600070205080204" pitchFamily="50" charset="-128"/>
              </a:rPr>
              <a:t>）の目標・考え方に基づく光景観の創造を目指します。</a:t>
            </a:r>
          </a:p>
        </p:txBody>
      </p:sp>
      <p:sp>
        <p:nvSpPr>
          <p:cNvPr id="43" name="テキスト ボックス 42"/>
          <p:cNvSpPr txBox="1"/>
          <p:nvPr/>
        </p:nvSpPr>
        <p:spPr>
          <a:xfrm>
            <a:off x="314223" y="4828473"/>
            <a:ext cx="3331361" cy="312265"/>
          </a:xfrm>
          <a:prstGeom prst="rect">
            <a:avLst/>
          </a:prstGeom>
          <a:noFill/>
        </p:spPr>
        <p:txBody>
          <a:bodyPr wrap="none" rtlCol="0">
            <a:spAutoFit/>
          </a:bodyPr>
          <a:lstStyle/>
          <a:p>
            <a:pPr defTabSz="914418"/>
            <a:r>
              <a:rPr lang="en-US" altLang="ja-JP" sz="1429" dirty="0" smtClean="0">
                <a:solidFill>
                  <a:prstClr val="black"/>
                </a:solidFill>
                <a:latin typeface="HGP創英角ｺﾞｼｯｸUB" panose="020B0900000000000000" pitchFamily="50" charset="-128"/>
                <a:ea typeface="HGP創英角ｺﾞｼｯｸUB" panose="020B0900000000000000" pitchFamily="50" charset="-128"/>
              </a:rPr>
              <a:t>&lt;</a:t>
            </a:r>
            <a:r>
              <a:rPr lang="ja-JP" altLang="en-US" sz="1429" dirty="0" smtClean="0">
                <a:solidFill>
                  <a:prstClr val="black"/>
                </a:solidFill>
                <a:latin typeface="HGP創英角ｺﾞｼｯｸUB" panose="020B0900000000000000" pitchFamily="50" charset="-128"/>
                <a:ea typeface="HGP創英角ｺﾞｼｯｸUB" panose="020B0900000000000000" pitchFamily="50" charset="-128"/>
              </a:rPr>
              <a:t>中之島</a:t>
            </a:r>
            <a:r>
              <a:rPr lang="ja-JP" altLang="en-US" sz="1429" dirty="0">
                <a:solidFill>
                  <a:prstClr val="black"/>
                </a:solidFill>
                <a:latin typeface="HGP創英角ｺﾞｼｯｸUB" panose="020B0900000000000000" pitchFamily="50" charset="-128"/>
                <a:ea typeface="HGP創英角ｺﾞｼｯｸUB" panose="020B0900000000000000" pitchFamily="50" charset="-128"/>
              </a:rPr>
              <a:t>での成功例を他のエリアに</a:t>
            </a:r>
            <a:r>
              <a:rPr lang="ja-JP" altLang="en-US" sz="1429" dirty="0" smtClean="0">
                <a:solidFill>
                  <a:prstClr val="black"/>
                </a:solidFill>
                <a:latin typeface="HGP創英角ｺﾞｼｯｸUB" panose="020B0900000000000000" pitchFamily="50" charset="-128"/>
                <a:ea typeface="HGP創英角ｺﾞｼｯｸUB" panose="020B0900000000000000" pitchFamily="50" charset="-128"/>
              </a:rPr>
              <a:t>拡大</a:t>
            </a:r>
            <a:r>
              <a:rPr lang="en-US" altLang="ja-JP" sz="1429" dirty="0" smtClean="0">
                <a:solidFill>
                  <a:prstClr val="black"/>
                </a:solidFill>
                <a:latin typeface="HGP創英角ｺﾞｼｯｸUB" panose="020B0900000000000000" pitchFamily="50" charset="-128"/>
                <a:ea typeface="HGP創英角ｺﾞｼｯｸUB" panose="020B0900000000000000" pitchFamily="50" charset="-128"/>
              </a:rPr>
              <a:t>&gt;</a:t>
            </a:r>
            <a:endParaRPr lang="en-US" altLang="ja-JP" sz="1429"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44" name="テキスト ボックス 43"/>
          <p:cNvSpPr txBox="1"/>
          <p:nvPr/>
        </p:nvSpPr>
        <p:spPr>
          <a:xfrm>
            <a:off x="5115884" y="4828473"/>
            <a:ext cx="2392001" cy="312265"/>
          </a:xfrm>
          <a:prstGeom prst="rect">
            <a:avLst/>
          </a:prstGeom>
          <a:noFill/>
        </p:spPr>
        <p:txBody>
          <a:bodyPr wrap="none" rtlCol="0">
            <a:spAutoFit/>
          </a:bodyPr>
          <a:lstStyle/>
          <a:p>
            <a:pPr defTabSz="914418"/>
            <a:r>
              <a:rPr lang="en-US" altLang="ja-JP" sz="1429" dirty="0" smtClean="0">
                <a:solidFill>
                  <a:prstClr val="black"/>
                </a:solidFill>
                <a:latin typeface="HGP創英角ｺﾞｼｯｸUB" panose="020B0900000000000000" pitchFamily="50" charset="-128"/>
                <a:ea typeface="HGP創英角ｺﾞｼｯｸUB" panose="020B0900000000000000" pitchFamily="50" charset="-128"/>
              </a:rPr>
              <a:t>&lt;</a:t>
            </a:r>
            <a:r>
              <a:rPr lang="ja-JP" altLang="en-US" sz="1429" dirty="0" smtClean="0">
                <a:solidFill>
                  <a:prstClr val="black"/>
                </a:solidFill>
                <a:latin typeface="HGP創英角ｺﾞｼｯｸUB" panose="020B0900000000000000" pitchFamily="50" charset="-128"/>
                <a:ea typeface="HGP創英角ｺﾞｼｯｸUB" panose="020B0900000000000000" pitchFamily="50" charset="-128"/>
              </a:rPr>
              <a:t>永続的</a:t>
            </a:r>
            <a:r>
              <a:rPr lang="ja-JP" altLang="en-US" sz="1429" dirty="0">
                <a:solidFill>
                  <a:prstClr val="black"/>
                </a:solidFill>
                <a:latin typeface="HGP創英角ｺﾞｼｯｸUB" panose="020B0900000000000000" pitchFamily="50" charset="-128"/>
                <a:ea typeface="HGP創英角ｺﾞｼｯｸUB" panose="020B0900000000000000" pitchFamily="50" charset="-128"/>
              </a:rPr>
              <a:t>な夜間景観の</a:t>
            </a:r>
            <a:r>
              <a:rPr lang="ja-JP" altLang="en-US" sz="1429" dirty="0" smtClean="0">
                <a:solidFill>
                  <a:prstClr val="black"/>
                </a:solidFill>
                <a:latin typeface="HGP創英角ｺﾞｼｯｸUB" panose="020B0900000000000000" pitchFamily="50" charset="-128"/>
                <a:ea typeface="HGP創英角ｺﾞｼｯｸUB" panose="020B0900000000000000" pitchFamily="50" charset="-128"/>
              </a:rPr>
              <a:t>形成</a:t>
            </a:r>
            <a:r>
              <a:rPr lang="en-US" altLang="ja-JP" sz="1429" dirty="0" smtClean="0">
                <a:solidFill>
                  <a:prstClr val="black"/>
                </a:solidFill>
                <a:latin typeface="HGP創英角ｺﾞｼｯｸUB" panose="020B0900000000000000" pitchFamily="50" charset="-128"/>
                <a:ea typeface="HGP創英角ｺﾞｼｯｸUB" panose="020B0900000000000000" pitchFamily="50" charset="-128"/>
              </a:rPr>
              <a:t>&gt;</a:t>
            </a:r>
            <a:endParaRPr lang="en-US" altLang="ja-JP" sz="1429"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45" name="テキスト ボックス 44">
            <a:extLst>
              <a:ext uri="{FF2B5EF4-FFF2-40B4-BE49-F238E27FC236}">
                <a16:creationId xmlns="" xmlns:a16="http://schemas.microsoft.com/office/drawing/2014/main" id="{3B676DAB-B499-4404-A6FF-67AE8543331F}"/>
              </a:ext>
            </a:extLst>
          </p:cNvPr>
          <p:cNvSpPr txBox="1"/>
          <p:nvPr/>
        </p:nvSpPr>
        <p:spPr>
          <a:xfrm>
            <a:off x="5115884" y="5579568"/>
            <a:ext cx="3704566" cy="646331"/>
          </a:xfrm>
          <a:prstGeom prst="rect">
            <a:avLst/>
          </a:prstGeom>
          <a:noFill/>
        </p:spPr>
        <p:txBody>
          <a:bodyPr wrap="square" rtlCol="0">
            <a:spAutoFit/>
          </a:bodyPr>
          <a:lstStyle/>
          <a:p>
            <a:pPr marL="204111" indent="-204111" algn="just" defTabSz="914418">
              <a:lnSpc>
                <a:spcPct val="120000"/>
              </a:lnSpc>
              <a:spcBef>
                <a:spcPts val="214"/>
              </a:spcBef>
              <a:buFont typeface="Wingdings" panose="05000000000000000000" pitchFamily="2" charset="2"/>
              <a:buChar char="Ø"/>
            </a:pPr>
            <a:r>
              <a:rPr lang="ja-JP" altLang="en-US" sz="1000" dirty="0">
                <a:solidFill>
                  <a:prstClr val="black"/>
                </a:solidFill>
                <a:latin typeface="ＭＳ Ｐゴシック" panose="020B0600070205080204" pitchFamily="50" charset="-128"/>
              </a:rPr>
              <a:t>機器更新のタイミングで、効率的な更新ができるよう、官民が活用できる機器更新の参考図書となる</a:t>
            </a:r>
            <a:r>
              <a:rPr lang="ja-JP" altLang="en-US" sz="1000" dirty="0" smtClean="0">
                <a:solidFill>
                  <a:prstClr val="black"/>
                </a:solidFill>
                <a:latin typeface="ＭＳ Ｐゴシック" panose="020B0600070205080204" pitchFamily="50" charset="-128"/>
              </a:rPr>
              <a:t>メンテナンス検討資料の</a:t>
            </a:r>
            <a:r>
              <a:rPr lang="ja-JP" altLang="en-US" sz="1000" dirty="0">
                <a:solidFill>
                  <a:prstClr val="black"/>
                </a:solidFill>
                <a:latin typeface="ＭＳ Ｐゴシック" panose="020B0600070205080204" pitchFamily="50" charset="-128"/>
              </a:rPr>
              <a:t>作成を進めています。</a:t>
            </a:r>
            <a:endParaRPr lang="en-US" altLang="ja-JP" sz="1000" dirty="0">
              <a:solidFill>
                <a:prstClr val="black"/>
              </a:solidFill>
              <a:latin typeface="ＭＳ Ｐゴシック" panose="020B0600070205080204" pitchFamily="50" charset="-128"/>
            </a:endParaRPr>
          </a:p>
        </p:txBody>
      </p:sp>
      <p:sp>
        <p:nvSpPr>
          <p:cNvPr id="46" name="テキスト ボックス 45"/>
          <p:cNvSpPr txBox="1"/>
          <p:nvPr/>
        </p:nvSpPr>
        <p:spPr>
          <a:xfrm>
            <a:off x="314222" y="5174538"/>
            <a:ext cx="4617819" cy="444096"/>
          </a:xfrm>
          <a:prstGeom prst="rect">
            <a:avLst/>
          </a:prstGeom>
          <a:solidFill>
            <a:srgbClr val="0070C0"/>
          </a:solidFill>
        </p:spPr>
        <p:txBody>
          <a:bodyPr wrap="square" rtlCol="0">
            <a:spAutoFit/>
          </a:bodyPr>
          <a:lstStyle/>
          <a:p>
            <a:pPr defTabSz="914418"/>
            <a:r>
              <a:rPr lang="ja-JP" altLang="en-US" sz="1143" dirty="0">
                <a:solidFill>
                  <a:prstClr val="white"/>
                </a:solidFill>
                <a:latin typeface="HGP創英角ｺﾞｼｯｸUB" panose="020B0900000000000000" pitchFamily="50" charset="-128"/>
                <a:ea typeface="HGP創英角ｺﾞｼｯｸUB" panose="020B0900000000000000" pitchFamily="50" charset="-128"/>
              </a:rPr>
              <a:t>取組み①</a:t>
            </a:r>
            <a:endParaRPr lang="en-US" altLang="ja-JP" sz="1143" dirty="0">
              <a:solidFill>
                <a:prstClr val="white"/>
              </a:solidFill>
              <a:latin typeface="HGP創英角ｺﾞｼｯｸUB" panose="020B0900000000000000" pitchFamily="50" charset="-128"/>
              <a:ea typeface="HGP創英角ｺﾞｼｯｸUB" panose="020B0900000000000000" pitchFamily="50" charset="-128"/>
            </a:endParaRPr>
          </a:p>
          <a:p>
            <a:pPr defTabSz="914418"/>
            <a:r>
              <a:rPr lang="ja-JP" altLang="en-US" sz="1143" dirty="0">
                <a:solidFill>
                  <a:prstClr val="white"/>
                </a:solidFill>
                <a:latin typeface="HGP創英角ｺﾞｼｯｸUB" panose="020B0900000000000000" pitchFamily="50" charset="-128"/>
                <a:ea typeface="HGP創英角ｺﾞｼｯｸUB" panose="020B0900000000000000" pitchFamily="50" charset="-128"/>
              </a:rPr>
              <a:t>エリア</a:t>
            </a:r>
            <a:r>
              <a:rPr lang="ja-JP" altLang="en-US" sz="1143" dirty="0" smtClean="0">
                <a:solidFill>
                  <a:prstClr val="white"/>
                </a:solidFill>
                <a:latin typeface="HGP創英角ｺﾞｼｯｸUB" panose="020B0900000000000000" pitchFamily="50" charset="-128"/>
                <a:ea typeface="HGP創英角ｺﾞｼｯｸUB" panose="020B0900000000000000" pitchFamily="50" charset="-128"/>
              </a:rPr>
              <a:t>別光のまちづくり検討資料（</a:t>
            </a:r>
            <a:r>
              <a:rPr lang="ja-JP" altLang="en-US" sz="1143" dirty="0">
                <a:solidFill>
                  <a:prstClr val="white"/>
                </a:solidFill>
                <a:latin typeface="HGP創英角ｺﾞｼｯｸUB" panose="020B0900000000000000" pitchFamily="50" charset="-128"/>
                <a:ea typeface="HGP創英角ｺﾞｼｯｸUB" panose="020B0900000000000000" pitchFamily="50" charset="-128"/>
              </a:rPr>
              <a:t>仮称）の策定及び技術指針の改訂</a:t>
            </a:r>
          </a:p>
        </p:txBody>
      </p:sp>
      <p:sp>
        <p:nvSpPr>
          <p:cNvPr id="48" name="テキスト ボックス 47"/>
          <p:cNvSpPr txBox="1"/>
          <p:nvPr/>
        </p:nvSpPr>
        <p:spPr>
          <a:xfrm>
            <a:off x="5115884" y="5174538"/>
            <a:ext cx="3704566" cy="444096"/>
          </a:xfrm>
          <a:prstGeom prst="rect">
            <a:avLst/>
          </a:prstGeom>
          <a:solidFill>
            <a:srgbClr val="0070C0"/>
          </a:solidFill>
        </p:spPr>
        <p:txBody>
          <a:bodyPr wrap="square" rtlCol="0">
            <a:spAutoFit/>
          </a:bodyPr>
          <a:lstStyle/>
          <a:p>
            <a:pPr defTabSz="914418"/>
            <a:r>
              <a:rPr lang="ja-JP" altLang="en-US" sz="1143" dirty="0">
                <a:solidFill>
                  <a:prstClr val="white"/>
                </a:solidFill>
                <a:latin typeface="HGP創英角ｺﾞｼｯｸUB" panose="020B0900000000000000" pitchFamily="50" charset="-128"/>
                <a:ea typeface="HGP創英角ｺﾞｼｯｸUB" panose="020B0900000000000000" pitchFamily="50" charset="-128"/>
              </a:rPr>
              <a:t>取組み②</a:t>
            </a:r>
            <a:endParaRPr lang="en-US" altLang="ja-JP" sz="1143" dirty="0">
              <a:solidFill>
                <a:prstClr val="white"/>
              </a:solidFill>
              <a:latin typeface="HGP創英角ｺﾞｼｯｸUB" panose="020B0900000000000000" pitchFamily="50" charset="-128"/>
              <a:ea typeface="HGP創英角ｺﾞｼｯｸUB" panose="020B0900000000000000" pitchFamily="50" charset="-128"/>
            </a:endParaRPr>
          </a:p>
          <a:p>
            <a:pPr defTabSz="914418"/>
            <a:r>
              <a:rPr lang="ja-JP" altLang="en-US" sz="1143" dirty="0" smtClean="0">
                <a:solidFill>
                  <a:prstClr val="white"/>
                </a:solidFill>
                <a:latin typeface="HGP創英角ｺﾞｼｯｸUB" panose="020B0900000000000000" pitchFamily="50" charset="-128"/>
                <a:ea typeface="HGP創英角ｺﾞｼｯｸUB" panose="020B0900000000000000" pitchFamily="50" charset="-128"/>
              </a:rPr>
              <a:t>メンテナンス検討資料の</a:t>
            </a:r>
            <a:r>
              <a:rPr lang="ja-JP" altLang="en-US" sz="1143" dirty="0">
                <a:solidFill>
                  <a:prstClr val="white"/>
                </a:solidFill>
                <a:latin typeface="HGP創英角ｺﾞｼｯｸUB" panose="020B0900000000000000" pitchFamily="50" charset="-128"/>
                <a:ea typeface="HGP創英角ｺﾞｼｯｸUB" panose="020B0900000000000000" pitchFamily="50" charset="-128"/>
              </a:rPr>
              <a:t>策定・公開</a:t>
            </a:r>
          </a:p>
        </p:txBody>
      </p:sp>
      <p:sp>
        <p:nvSpPr>
          <p:cNvPr id="49" name="テキスト ボックス 48"/>
          <p:cNvSpPr txBox="1"/>
          <p:nvPr/>
        </p:nvSpPr>
        <p:spPr>
          <a:xfrm>
            <a:off x="322165" y="4502068"/>
            <a:ext cx="1930919" cy="246221"/>
          </a:xfrm>
          <a:prstGeom prst="rect">
            <a:avLst/>
          </a:prstGeom>
          <a:solidFill>
            <a:srgbClr val="FFC000"/>
          </a:solidFill>
        </p:spPr>
        <p:txBody>
          <a:bodyPr wrap="square" rtlCol="0">
            <a:spAutoFit/>
          </a:bodyPr>
          <a:lstStyle/>
          <a:p>
            <a:pPr defTabSz="914418"/>
            <a:r>
              <a:rPr lang="ja-JP" altLang="en-US" sz="1000" dirty="0">
                <a:solidFill>
                  <a:prstClr val="black"/>
                </a:solidFill>
                <a:latin typeface="HGP創英角ｺﾞｼｯｸUB" panose="020B0900000000000000" pitchFamily="50" charset="-128"/>
                <a:ea typeface="HGP創英角ｺﾞｼｯｸUB" panose="020B0900000000000000" pitchFamily="50" charset="-128"/>
              </a:rPr>
              <a:t>光の</a:t>
            </a:r>
            <a:r>
              <a:rPr lang="ja-JP" altLang="en-US" sz="1000" dirty="0" smtClean="0">
                <a:solidFill>
                  <a:prstClr val="black"/>
                </a:solidFill>
                <a:latin typeface="HGP創英角ｺﾞｼｯｸUB" panose="020B0900000000000000" pitchFamily="50" charset="-128"/>
                <a:ea typeface="HGP創英角ｺﾞｼｯｸUB" panose="020B0900000000000000" pitchFamily="50" charset="-128"/>
              </a:rPr>
              <a:t>まちづくりの取組みの成果</a:t>
            </a:r>
            <a:endParaRPr lang="en-US" altLang="ja-JP" sz="1000"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47" name="テキスト ボックス 46"/>
          <p:cNvSpPr txBox="1"/>
          <p:nvPr/>
        </p:nvSpPr>
        <p:spPr>
          <a:xfrm>
            <a:off x="2510255" y="3840174"/>
            <a:ext cx="3109184" cy="444096"/>
          </a:xfrm>
          <a:prstGeom prst="rect">
            <a:avLst/>
          </a:prstGeom>
          <a:noFill/>
        </p:spPr>
        <p:txBody>
          <a:bodyPr wrap="none" rtlCol="0">
            <a:spAutoFit/>
          </a:bodyPr>
          <a:lstStyle/>
          <a:p>
            <a:pPr marL="204111" indent="-204111" defTabSz="914418">
              <a:buFont typeface="Wingdings" panose="05000000000000000000" pitchFamily="2" charset="2"/>
              <a:buChar char="Ø"/>
            </a:pPr>
            <a:r>
              <a:rPr lang="ja-JP" altLang="en-US" sz="1143" dirty="0">
                <a:solidFill>
                  <a:srgbClr val="FFFF00"/>
                </a:solidFill>
                <a:latin typeface="HGP創英角ｺﾞｼｯｸUB" panose="020B0900000000000000" pitchFamily="50" charset="-128"/>
                <a:ea typeface="HGP創英角ｺﾞｼｯｸUB" panose="020B0900000000000000" pitchFamily="50" charset="-128"/>
              </a:rPr>
              <a:t>世界に誇る「水と光のシンボル空間」の実現</a:t>
            </a:r>
          </a:p>
          <a:p>
            <a:pPr marL="204111" indent="-204111" defTabSz="914418">
              <a:buFont typeface="Wingdings" panose="05000000000000000000" pitchFamily="2" charset="2"/>
              <a:buChar char="Ø"/>
            </a:pPr>
            <a:r>
              <a:rPr lang="ja-JP" altLang="en-US" sz="1143" dirty="0">
                <a:solidFill>
                  <a:srgbClr val="FFFF00"/>
                </a:solidFill>
                <a:latin typeface="HGP創英角ｺﾞｼｯｸUB" panose="020B0900000000000000" pitchFamily="50" charset="-128"/>
                <a:ea typeface="HGP創英角ｺﾞｼｯｸUB" panose="020B0900000000000000" pitchFamily="50" charset="-128"/>
              </a:rPr>
              <a:t>水と光の広がりと厚みによる新たな魅力創造</a:t>
            </a:r>
          </a:p>
        </p:txBody>
      </p:sp>
      <p:sp>
        <p:nvSpPr>
          <p:cNvPr id="50" name="テキスト ボックス 49"/>
          <p:cNvSpPr txBox="1"/>
          <p:nvPr/>
        </p:nvSpPr>
        <p:spPr>
          <a:xfrm>
            <a:off x="4786808" y="2356486"/>
            <a:ext cx="2462534" cy="207749"/>
          </a:xfrm>
          <a:prstGeom prst="rect">
            <a:avLst/>
          </a:prstGeom>
          <a:noFill/>
        </p:spPr>
        <p:txBody>
          <a:bodyPr wrap="none" rtlCol="0">
            <a:spAutoFit/>
          </a:bodyPr>
          <a:lstStyle/>
          <a:p>
            <a:pPr defTabSz="914418"/>
            <a:r>
              <a:rPr lang="ja-JP" altLang="en-US" sz="750" dirty="0">
                <a:solidFill>
                  <a:prstClr val="white"/>
                </a:solidFill>
                <a:latin typeface="HGP創英角ｺﾞｼｯｸUB" panose="020B0900000000000000" pitchFamily="50" charset="-128"/>
                <a:ea typeface="HGP創英角ｺﾞｼｯｸUB" panose="020B0900000000000000" pitchFamily="50" charset="-128"/>
              </a:rPr>
              <a:t>官民が一体となって都市の価値向上を促す光景観を創造</a:t>
            </a:r>
          </a:p>
        </p:txBody>
      </p:sp>
      <p:sp>
        <p:nvSpPr>
          <p:cNvPr id="53" name="テキスト ボックス 52"/>
          <p:cNvSpPr txBox="1"/>
          <p:nvPr/>
        </p:nvSpPr>
        <p:spPr>
          <a:xfrm>
            <a:off x="7682521" y="2356486"/>
            <a:ext cx="1075936" cy="207749"/>
          </a:xfrm>
          <a:prstGeom prst="rect">
            <a:avLst/>
          </a:prstGeom>
          <a:noFill/>
        </p:spPr>
        <p:txBody>
          <a:bodyPr wrap="none" rtlCol="0">
            <a:spAutoFit/>
          </a:bodyPr>
          <a:lstStyle/>
          <a:p>
            <a:pPr defTabSz="914418"/>
            <a:r>
              <a:rPr lang="ja-JP" altLang="en-US" sz="750" dirty="0">
                <a:solidFill>
                  <a:prstClr val="white"/>
                </a:solidFill>
                <a:latin typeface="HGP創英角ｺﾞｼｯｸUB" panose="020B0900000000000000" pitchFamily="50" charset="-128"/>
                <a:ea typeface="HGP創英角ｺﾞｼｯｸUB" panose="020B0900000000000000" pitchFamily="50" charset="-128"/>
              </a:rPr>
              <a:t>橋梁・護岸ライトアップ</a:t>
            </a:r>
          </a:p>
        </p:txBody>
      </p:sp>
      <p:sp>
        <p:nvSpPr>
          <p:cNvPr id="55" name="テキスト ボックス 54"/>
          <p:cNvSpPr txBox="1"/>
          <p:nvPr/>
        </p:nvSpPr>
        <p:spPr>
          <a:xfrm>
            <a:off x="7682522" y="724987"/>
            <a:ext cx="1390351" cy="619978"/>
          </a:xfrm>
          <a:prstGeom prst="rect">
            <a:avLst/>
          </a:prstGeom>
          <a:noFill/>
        </p:spPr>
        <p:txBody>
          <a:bodyPr wrap="square" rtlCol="0">
            <a:spAutoFit/>
          </a:bodyPr>
          <a:lstStyle/>
          <a:p>
            <a:pPr defTabSz="914418"/>
            <a:r>
              <a:rPr lang="ja-JP" altLang="en-US" sz="1143" dirty="0">
                <a:solidFill>
                  <a:srgbClr val="FFFF00"/>
                </a:solidFill>
                <a:latin typeface="HGP創英角ｺﾞｼｯｸUB" panose="020B0900000000000000" pitchFamily="50" charset="-128"/>
                <a:ea typeface="HGP創英角ｺﾞｼｯｸUB" panose="020B0900000000000000" pitchFamily="50" charset="-128"/>
              </a:rPr>
              <a:t>官民が一体となってエリアの価値向上を促す光景観を創造</a:t>
            </a:r>
          </a:p>
        </p:txBody>
      </p:sp>
      <p:sp>
        <p:nvSpPr>
          <p:cNvPr id="57" name="テキスト ボックス 56"/>
          <p:cNvSpPr txBox="1"/>
          <p:nvPr/>
        </p:nvSpPr>
        <p:spPr>
          <a:xfrm>
            <a:off x="5705438" y="3840174"/>
            <a:ext cx="3384901" cy="444096"/>
          </a:xfrm>
          <a:prstGeom prst="rect">
            <a:avLst/>
          </a:prstGeom>
          <a:noFill/>
        </p:spPr>
        <p:txBody>
          <a:bodyPr wrap="none" rtlCol="0">
            <a:spAutoFit/>
          </a:bodyPr>
          <a:lstStyle/>
          <a:p>
            <a:pPr marL="204111" indent="-204111" defTabSz="914418">
              <a:buFont typeface="Wingdings" panose="05000000000000000000" pitchFamily="2" charset="2"/>
              <a:buChar char="Ø"/>
            </a:pPr>
            <a:r>
              <a:rPr lang="ja-JP" altLang="en-US" sz="1143" dirty="0">
                <a:solidFill>
                  <a:srgbClr val="FFFF00"/>
                </a:solidFill>
                <a:latin typeface="HGP創英角ｺﾞｼｯｸUB" panose="020B0900000000000000" pitchFamily="50" charset="-128"/>
                <a:ea typeface="HGP創英角ｺﾞｼｯｸUB" panose="020B0900000000000000" pitchFamily="50" charset="-128"/>
              </a:rPr>
              <a:t>誰もが憧れる「水と光の首都大阪」ブランドの確立</a:t>
            </a:r>
          </a:p>
          <a:p>
            <a:pPr marL="204111" indent="-204111" defTabSz="914418">
              <a:buFont typeface="Wingdings" panose="05000000000000000000" pitchFamily="2" charset="2"/>
              <a:buChar char="Ø"/>
            </a:pPr>
            <a:r>
              <a:rPr lang="ja-JP" altLang="en-US" sz="1143" dirty="0">
                <a:solidFill>
                  <a:srgbClr val="FFFF00"/>
                </a:solidFill>
                <a:latin typeface="HGP創英角ｺﾞｼｯｸUB" panose="020B0900000000000000" pitchFamily="50" charset="-128"/>
                <a:ea typeface="HGP創英角ｺﾞｼｯｸUB" panose="020B0900000000000000" pitchFamily="50" charset="-128"/>
              </a:rPr>
              <a:t>多彩な民の参画とビジネスの創出・活性化</a:t>
            </a:r>
          </a:p>
        </p:txBody>
      </p:sp>
      <p:sp>
        <p:nvSpPr>
          <p:cNvPr id="3" name="テキスト ボックス 2"/>
          <p:cNvSpPr txBox="1"/>
          <p:nvPr/>
        </p:nvSpPr>
        <p:spPr>
          <a:xfrm>
            <a:off x="112595" y="4081193"/>
            <a:ext cx="2247731" cy="207749"/>
          </a:xfrm>
          <a:prstGeom prst="rect">
            <a:avLst/>
          </a:prstGeom>
          <a:noFill/>
        </p:spPr>
        <p:txBody>
          <a:bodyPr wrap="none" rtlCol="0">
            <a:spAutoFit/>
          </a:bodyPr>
          <a:lstStyle/>
          <a:p>
            <a:pPr algn="r" defTabSz="914418"/>
            <a:r>
              <a:rPr lang="ja-JP" altLang="en-US" sz="750" dirty="0">
                <a:solidFill>
                  <a:prstClr val="white"/>
                </a:solidFill>
              </a:rPr>
              <a:t>大阪市ウェブサイト「水と光のまちづくりの推進」より</a:t>
            </a:r>
          </a:p>
        </p:txBody>
      </p:sp>
      <p:sp>
        <p:nvSpPr>
          <p:cNvPr id="58" name="テキスト ボックス 57"/>
          <p:cNvSpPr txBox="1"/>
          <p:nvPr/>
        </p:nvSpPr>
        <p:spPr>
          <a:xfrm>
            <a:off x="46871" y="3885531"/>
            <a:ext cx="2313455" cy="224229"/>
          </a:xfrm>
          <a:prstGeom prst="rect">
            <a:avLst/>
          </a:prstGeom>
          <a:noFill/>
        </p:spPr>
        <p:txBody>
          <a:bodyPr wrap="none" rtlCol="0">
            <a:spAutoFit/>
          </a:bodyPr>
          <a:lstStyle/>
          <a:p>
            <a:pPr algn="r" defTabSz="914418"/>
            <a:r>
              <a:rPr lang="ja-JP" altLang="en-US" sz="857" dirty="0">
                <a:solidFill>
                  <a:prstClr val="white"/>
                </a:solidFill>
                <a:latin typeface="HGP創英角ｺﾞｼｯｸUB" panose="020B0900000000000000" pitchFamily="50" charset="-128"/>
                <a:ea typeface="HGP創英角ｺﾞｼｯｸUB" panose="020B0900000000000000" pitchFamily="50" charset="-128"/>
              </a:rPr>
              <a:t>「水と光の首都大阪」の実現に向け掲げた方針</a:t>
            </a:r>
          </a:p>
        </p:txBody>
      </p:sp>
      <p:sp>
        <p:nvSpPr>
          <p:cNvPr id="8" name="上下矢印 7"/>
          <p:cNvSpPr/>
          <p:nvPr/>
        </p:nvSpPr>
        <p:spPr>
          <a:xfrm>
            <a:off x="4109091" y="4332868"/>
            <a:ext cx="1254006" cy="654376"/>
          </a:xfrm>
          <a:custGeom>
            <a:avLst/>
            <a:gdLst/>
            <a:ahLst/>
            <a:cxnLst/>
            <a:rect l="l" t="t" r="r" b="b"/>
            <a:pathLst>
              <a:path w="1755609" h="916127">
                <a:moveTo>
                  <a:pt x="877804" y="0"/>
                </a:moveTo>
                <a:lnTo>
                  <a:pt x="1165836" y="164207"/>
                </a:lnTo>
                <a:lnTo>
                  <a:pt x="1021820" y="164207"/>
                </a:lnTo>
                <a:lnTo>
                  <a:pt x="1021820" y="309272"/>
                </a:lnTo>
                <a:lnTo>
                  <a:pt x="1755609" y="309272"/>
                </a:lnTo>
                <a:lnTo>
                  <a:pt x="1755609" y="606854"/>
                </a:lnTo>
                <a:lnTo>
                  <a:pt x="1021820" y="606854"/>
                </a:lnTo>
                <a:lnTo>
                  <a:pt x="1021820" y="751920"/>
                </a:lnTo>
                <a:lnTo>
                  <a:pt x="1165836" y="751920"/>
                </a:lnTo>
                <a:lnTo>
                  <a:pt x="877804" y="916127"/>
                </a:lnTo>
                <a:lnTo>
                  <a:pt x="589772" y="751920"/>
                </a:lnTo>
                <a:lnTo>
                  <a:pt x="733788" y="751920"/>
                </a:lnTo>
                <a:lnTo>
                  <a:pt x="733788" y="606854"/>
                </a:lnTo>
                <a:lnTo>
                  <a:pt x="0" y="606854"/>
                </a:lnTo>
                <a:lnTo>
                  <a:pt x="0" y="309272"/>
                </a:lnTo>
                <a:lnTo>
                  <a:pt x="733788" y="309272"/>
                </a:lnTo>
                <a:lnTo>
                  <a:pt x="733788" y="164207"/>
                </a:lnTo>
                <a:lnTo>
                  <a:pt x="589772" y="164207"/>
                </a:lnTo>
                <a:close/>
              </a:path>
            </a:pathLst>
          </a:custGeom>
          <a:solidFill>
            <a:srgbClr val="FFC000"/>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18"/>
            <a:endParaRPr lang="ja-JP" altLang="en-US" sz="1786">
              <a:solidFill>
                <a:prstClr val="white"/>
              </a:solidFill>
            </a:endParaRPr>
          </a:p>
        </p:txBody>
      </p:sp>
      <p:sp>
        <p:nvSpPr>
          <p:cNvPr id="59" name="テキスト ボックス 58"/>
          <p:cNvSpPr txBox="1"/>
          <p:nvPr/>
        </p:nvSpPr>
        <p:spPr>
          <a:xfrm>
            <a:off x="4072015" y="4542708"/>
            <a:ext cx="1303563" cy="268215"/>
          </a:xfrm>
          <a:prstGeom prst="rect">
            <a:avLst/>
          </a:prstGeom>
          <a:noFill/>
        </p:spPr>
        <p:txBody>
          <a:bodyPr wrap="none" rtlCol="0">
            <a:spAutoFit/>
          </a:bodyPr>
          <a:lstStyle/>
          <a:p>
            <a:pPr algn="ctr" defTabSz="914418"/>
            <a:r>
              <a:rPr lang="ja-JP" altLang="en-US" sz="1143" dirty="0">
                <a:solidFill>
                  <a:srgbClr val="0070C0"/>
                </a:solidFill>
                <a:latin typeface="HGP創英角ｺﾞｼｯｸUB" panose="020B0900000000000000" pitchFamily="50" charset="-128"/>
                <a:ea typeface="HGP創英角ｺﾞｼｯｸUB" panose="020B0900000000000000" pitchFamily="50" charset="-128"/>
              </a:rPr>
              <a:t>更なる効果の拡大</a:t>
            </a:r>
          </a:p>
        </p:txBody>
      </p:sp>
      <p:sp>
        <p:nvSpPr>
          <p:cNvPr id="5" name="二等辺三角形 4"/>
          <p:cNvSpPr/>
          <p:nvPr/>
        </p:nvSpPr>
        <p:spPr>
          <a:xfrm rot="10800000">
            <a:off x="2444454" y="5126332"/>
            <a:ext cx="282857" cy="128571"/>
          </a:xfrm>
          <a:prstGeom prst="triangle">
            <a:avLst/>
          </a:prstGeom>
          <a:solidFill>
            <a:schemeClr val="tx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18"/>
            <a:endParaRPr lang="ja-JP" altLang="en-US" sz="1786">
              <a:solidFill>
                <a:prstClr val="white"/>
              </a:solidFill>
            </a:endParaRPr>
          </a:p>
        </p:txBody>
      </p:sp>
      <p:sp>
        <p:nvSpPr>
          <p:cNvPr id="52" name="二等辺三角形 51"/>
          <p:cNvSpPr/>
          <p:nvPr/>
        </p:nvSpPr>
        <p:spPr>
          <a:xfrm rot="10800000">
            <a:off x="6826739" y="5126332"/>
            <a:ext cx="282857" cy="128571"/>
          </a:xfrm>
          <a:prstGeom prst="triangle">
            <a:avLst/>
          </a:prstGeom>
          <a:solidFill>
            <a:schemeClr val="tx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18"/>
            <a:endParaRPr lang="ja-JP" altLang="en-US" sz="1786">
              <a:solidFill>
                <a:prstClr val="white"/>
              </a:solidFill>
            </a:endParaRPr>
          </a:p>
        </p:txBody>
      </p:sp>
      <p:cxnSp>
        <p:nvCxnSpPr>
          <p:cNvPr id="9" name="直線コネクタ 8"/>
          <p:cNvCxnSpPr/>
          <p:nvPr/>
        </p:nvCxnSpPr>
        <p:spPr>
          <a:xfrm>
            <a:off x="163983" y="3803888"/>
            <a:ext cx="886208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a:off x="163983" y="4305654"/>
            <a:ext cx="886208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54" name="Picture 3" descr="C:\win7倉庫500G\御堂筋仮設\180523公開研究会（小松さん）\写真\P4020026.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73450" y="1334510"/>
            <a:ext cx="1371429" cy="1028571"/>
          </a:xfrm>
          <a:prstGeom prst="rect">
            <a:avLst/>
          </a:prstGeom>
          <a:noFill/>
          <a:extLst>
            <a:ext uri="{909E8E84-426E-40DD-AFC4-6F175D3DCCD1}">
              <a14:hiddenFill xmlns:a14="http://schemas.microsoft.com/office/drawing/2010/main">
                <a:solidFill>
                  <a:srgbClr val="FFFFFF"/>
                </a:solidFill>
              </a14:hiddenFill>
            </a:ext>
          </a:extLst>
        </p:spPr>
      </p:pic>
      <p:sp>
        <p:nvSpPr>
          <p:cNvPr id="51" name="Text Box 11"/>
          <p:cNvSpPr txBox="1">
            <a:spLocks noChangeArrowheads="1"/>
          </p:cNvSpPr>
          <p:nvPr/>
        </p:nvSpPr>
        <p:spPr bwMode="auto">
          <a:xfrm>
            <a:off x="72271" y="111806"/>
            <a:ext cx="4293283" cy="312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5306" tIns="32653" rIns="65306" bIns="32653">
            <a:spAutoFit/>
          </a:bodyPr>
          <a:lstStyle>
            <a:lvl1pPr defTabSz="1279525">
              <a:defRPr kumimoji="1">
                <a:solidFill>
                  <a:schemeClr val="tx1"/>
                </a:solidFill>
                <a:latin typeface="Arial" pitchFamily="34" charset="0"/>
                <a:ea typeface="ＭＳ Ｐゴシック" pitchFamily="50" charset="-128"/>
              </a:defRPr>
            </a:lvl1pPr>
            <a:lvl2pPr marL="742950" indent="-285750" defTabSz="1279525">
              <a:defRPr kumimoji="1">
                <a:solidFill>
                  <a:schemeClr val="tx1"/>
                </a:solidFill>
                <a:latin typeface="Arial" pitchFamily="34" charset="0"/>
                <a:ea typeface="ＭＳ Ｐゴシック" pitchFamily="50" charset="-128"/>
              </a:defRPr>
            </a:lvl2pPr>
            <a:lvl3pPr marL="1143000" indent="-230188" defTabSz="1279525">
              <a:defRPr kumimoji="1">
                <a:solidFill>
                  <a:schemeClr val="tx1"/>
                </a:solidFill>
                <a:latin typeface="Arial" pitchFamily="34" charset="0"/>
                <a:ea typeface="ＭＳ Ｐゴシック" pitchFamily="50" charset="-128"/>
              </a:defRPr>
            </a:lvl3pPr>
            <a:lvl4pPr marL="1600200" indent="-228600" defTabSz="1279525">
              <a:defRPr kumimoji="1">
                <a:solidFill>
                  <a:schemeClr val="tx1"/>
                </a:solidFill>
                <a:latin typeface="Arial" pitchFamily="34" charset="0"/>
                <a:ea typeface="ＭＳ Ｐゴシック" pitchFamily="50" charset="-128"/>
              </a:defRPr>
            </a:lvl4pPr>
            <a:lvl5pPr marL="2057400" indent="-228600" defTabSz="1279525">
              <a:defRPr kumimoji="1">
                <a:solidFill>
                  <a:schemeClr val="tx1"/>
                </a:solidFill>
                <a:latin typeface="Arial" pitchFamily="34" charset="0"/>
                <a:ea typeface="ＭＳ Ｐゴシック" pitchFamily="50" charset="-128"/>
              </a:defRPr>
            </a:lvl5pPr>
            <a:lvl6pPr marL="2514600" indent="-228600" defTabSz="1279525"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defTabSz="1279525"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defTabSz="1279525"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defTabSz="1279525" fontAlgn="base">
              <a:spcBef>
                <a:spcPct val="0"/>
              </a:spcBef>
              <a:spcAft>
                <a:spcPct val="0"/>
              </a:spcAft>
              <a:defRPr kumimoji="1">
                <a:solidFill>
                  <a:schemeClr val="tx1"/>
                </a:solidFill>
                <a:latin typeface="Arial" pitchFamily="34" charset="0"/>
                <a:ea typeface="ＭＳ Ｐゴシック" pitchFamily="50" charset="-128"/>
              </a:defRPr>
            </a:lvl9pPr>
          </a:lstStyle>
          <a:p>
            <a:pPr fontAlgn="base">
              <a:spcBef>
                <a:spcPct val="0"/>
              </a:spcBef>
              <a:spcAft>
                <a:spcPct val="0"/>
              </a:spcAft>
              <a:defRPr/>
            </a:pPr>
            <a:r>
              <a:rPr lang="en-US" altLang="ja-JP" sz="1600" b="1" dirty="0" smtClean="0">
                <a:solidFill>
                  <a:srgbClr val="7030A0"/>
                </a:solidFill>
                <a:latin typeface="Meiryo UI" panose="020B0604030504040204" pitchFamily="50" charset="-128"/>
                <a:ea typeface="Meiryo UI" panose="020B0604030504040204" pitchFamily="50" charset="-128"/>
              </a:rPr>
              <a:t>『</a:t>
            </a:r>
            <a:r>
              <a:rPr lang="ja-JP" altLang="en-US" sz="1600" b="1" dirty="0">
                <a:solidFill>
                  <a:srgbClr val="7030A0"/>
                </a:solidFill>
                <a:latin typeface="Meiryo UI" panose="020B0604030504040204" pitchFamily="50" charset="-128"/>
                <a:ea typeface="Meiryo UI" panose="020B0604030504040204" pitchFamily="50" charset="-128"/>
              </a:rPr>
              <a:t>大阪光のまちづくり２０２０構想</a:t>
            </a:r>
            <a:r>
              <a:rPr lang="en-US" altLang="ja-JP" sz="1600" b="1" dirty="0" smtClean="0">
                <a:solidFill>
                  <a:srgbClr val="7030A0"/>
                </a:solidFill>
                <a:latin typeface="Meiryo UI" panose="020B0604030504040204" pitchFamily="50" charset="-128"/>
                <a:ea typeface="Meiryo UI" panose="020B0604030504040204" pitchFamily="50" charset="-128"/>
              </a:rPr>
              <a:t>』</a:t>
            </a:r>
            <a:r>
              <a:rPr lang="ja-JP" altLang="en-US" sz="1600" b="1" dirty="0" smtClean="0">
                <a:solidFill>
                  <a:srgbClr val="7030A0"/>
                </a:solidFill>
                <a:latin typeface="Meiryo UI" panose="020B0604030504040204" pitchFamily="50" charset="-128"/>
                <a:ea typeface="Meiryo UI" panose="020B0604030504040204" pitchFamily="50" charset="-128"/>
              </a:rPr>
              <a:t>のまとめ　③</a:t>
            </a:r>
            <a:r>
              <a:rPr lang="ja-JP" altLang="en-US" sz="1600" b="1" dirty="0">
                <a:solidFill>
                  <a:srgbClr val="7030A0"/>
                </a:solidFill>
                <a:latin typeface="Meiryo UI" panose="020B0604030504040204" pitchFamily="50" charset="-128"/>
                <a:ea typeface="Meiryo UI" panose="020B0604030504040204" pitchFamily="50" charset="-128"/>
              </a:rPr>
              <a:t>　</a:t>
            </a:r>
          </a:p>
        </p:txBody>
      </p:sp>
      <p:cxnSp>
        <p:nvCxnSpPr>
          <p:cNvPr id="63" name="直線コネクタ 62"/>
          <p:cNvCxnSpPr/>
          <p:nvPr/>
        </p:nvCxnSpPr>
        <p:spPr bwMode="auto">
          <a:xfrm>
            <a:off x="148652" y="406252"/>
            <a:ext cx="8021571" cy="29594"/>
          </a:xfrm>
          <a:prstGeom prst="line">
            <a:avLst/>
          </a:prstGeom>
          <a:ln w="38100">
            <a:solidFill>
              <a:srgbClr val="7030A0"/>
            </a:solidFill>
            <a:headEnd type="none" w="med" len="med"/>
            <a:tailEnd type="none" w="med" len="med"/>
          </a:ln>
          <a:extLst/>
        </p:spPr>
        <p:style>
          <a:lnRef idx="1">
            <a:schemeClr val="dk1"/>
          </a:lnRef>
          <a:fillRef idx="0">
            <a:schemeClr val="dk1"/>
          </a:fillRef>
          <a:effectRef idx="0">
            <a:schemeClr val="dk1"/>
          </a:effectRef>
          <a:fontRef idx="minor">
            <a:schemeClr val="tx1"/>
          </a:fontRef>
        </p:style>
      </p:cxnSp>
      <p:sp>
        <p:nvSpPr>
          <p:cNvPr id="61" name="正方形/長方形 60"/>
          <p:cNvSpPr/>
          <p:nvPr/>
        </p:nvSpPr>
        <p:spPr>
          <a:xfrm>
            <a:off x="8500774" y="34337"/>
            <a:ext cx="553358" cy="3199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152921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正方形/長方形 39"/>
          <p:cNvSpPr/>
          <p:nvPr/>
        </p:nvSpPr>
        <p:spPr>
          <a:xfrm>
            <a:off x="6305962" y="3519240"/>
            <a:ext cx="2525253" cy="18205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a:p>
        </p:txBody>
      </p:sp>
      <p:sp>
        <p:nvSpPr>
          <p:cNvPr id="41" name="正方形/長方形 40"/>
          <p:cNvSpPr/>
          <p:nvPr/>
        </p:nvSpPr>
        <p:spPr>
          <a:xfrm>
            <a:off x="3610776" y="3519240"/>
            <a:ext cx="2525253" cy="24300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a:p>
        </p:txBody>
      </p:sp>
      <p:sp>
        <p:nvSpPr>
          <p:cNvPr id="42" name="正方形/長方形 41"/>
          <p:cNvSpPr/>
          <p:nvPr/>
        </p:nvSpPr>
        <p:spPr>
          <a:xfrm>
            <a:off x="915591" y="3484475"/>
            <a:ext cx="2525253" cy="317297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a:p>
        </p:txBody>
      </p:sp>
      <p:sp>
        <p:nvSpPr>
          <p:cNvPr id="43" name="テキスト ボックス 42"/>
          <p:cNvSpPr txBox="1"/>
          <p:nvPr/>
        </p:nvSpPr>
        <p:spPr>
          <a:xfrm>
            <a:off x="920844" y="1931229"/>
            <a:ext cx="2520000" cy="771429"/>
          </a:xfrm>
          <a:prstGeom prst="rect">
            <a:avLst/>
          </a:prstGeom>
          <a:solidFill>
            <a:schemeClr val="accent5">
              <a:lumMod val="40000"/>
              <a:lumOff val="60000"/>
            </a:schemeClr>
          </a:solidFill>
        </p:spPr>
        <p:txBody>
          <a:bodyPr wrap="square" rtlCol="0" anchor="ctr" anchorCtr="0">
            <a:noAutofit/>
          </a:bodyPr>
          <a:lstStyle/>
          <a:p>
            <a:pPr algn="ctr">
              <a:lnSpc>
                <a:spcPct val="110000"/>
              </a:lnSpc>
            </a:pPr>
            <a:r>
              <a:rPr lang="ja-JP" altLang="en-US" sz="1000" dirty="0">
                <a:latin typeface="HGP創英角ｺﾞｼｯｸUB" panose="020B0900000000000000" pitchFamily="50" charset="-128"/>
                <a:ea typeface="HGP創英角ｺﾞｼｯｸUB" panose="020B0900000000000000" pitchFamily="50" charset="-128"/>
              </a:rPr>
              <a:t>まずは大阪駅周辺、中之島、御堂筋エリアを</a:t>
            </a:r>
            <a:endParaRPr lang="en-US" altLang="ja-JP" sz="1000" dirty="0">
              <a:latin typeface="HGP創英角ｺﾞｼｯｸUB" panose="020B0900000000000000" pitchFamily="50" charset="-128"/>
              <a:ea typeface="HGP創英角ｺﾞｼｯｸUB" panose="020B0900000000000000" pitchFamily="50" charset="-128"/>
            </a:endParaRPr>
          </a:p>
          <a:p>
            <a:pPr algn="ctr">
              <a:lnSpc>
                <a:spcPct val="110000"/>
              </a:lnSpc>
            </a:pPr>
            <a:r>
              <a:rPr lang="ja-JP" altLang="en-US" sz="1000" dirty="0">
                <a:latin typeface="HGP創英角ｺﾞｼｯｸUB" panose="020B0900000000000000" pitchFamily="50" charset="-128"/>
                <a:ea typeface="HGP創英角ｺﾞｼｯｸUB" panose="020B0900000000000000" pitchFamily="50" charset="-128"/>
              </a:rPr>
              <a:t>対象として、光のまちづくりの方向性を</a:t>
            </a:r>
            <a:endParaRPr lang="en-US" altLang="ja-JP" sz="1000" dirty="0">
              <a:latin typeface="HGP創英角ｺﾞｼｯｸUB" panose="020B0900000000000000" pitchFamily="50" charset="-128"/>
              <a:ea typeface="HGP創英角ｺﾞｼｯｸUB" panose="020B0900000000000000" pitchFamily="50" charset="-128"/>
            </a:endParaRPr>
          </a:p>
          <a:p>
            <a:pPr algn="ctr">
              <a:lnSpc>
                <a:spcPct val="110000"/>
              </a:lnSpc>
            </a:pPr>
            <a:r>
              <a:rPr lang="ja-JP" altLang="en-US" sz="1000" dirty="0">
                <a:latin typeface="HGP創英角ｺﾞｼｯｸUB" panose="020B0900000000000000" pitchFamily="50" charset="-128"/>
                <a:ea typeface="HGP創英角ｺﾞｼｯｸUB" panose="020B0900000000000000" pitchFamily="50" charset="-128"/>
              </a:rPr>
              <a:t>地域のエリアマネジメント団体と共有する</a:t>
            </a:r>
            <a:endParaRPr lang="en-US" altLang="ja-JP" sz="1000" dirty="0">
              <a:latin typeface="HGP創英角ｺﾞｼｯｸUB" panose="020B0900000000000000" pitchFamily="50" charset="-128"/>
              <a:ea typeface="HGP創英角ｺﾞｼｯｸUB" panose="020B0900000000000000" pitchFamily="50" charset="-128"/>
            </a:endParaRPr>
          </a:p>
          <a:p>
            <a:pPr algn="ctr">
              <a:lnSpc>
                <a:spcPct val="110000"/>
              </a:lnSpc>
            </a:pPr>
            <a:r>
              <a:rPr lang="ja-JP" altLang="en-US" sz="1000" dirty="0">
                <a:latin typeface="HGP創英角ｺﾞｼｯｸUB" panose="020B0900000000000000" pitchFamily="50" charset="-128"/>
                <a:ea typeface="HGP創英角ｺﾞｼｯｸUB" panose="020B0900000000000000" pitchFamily="50" charset="-128"/>
              </a:rPr>
              <a:t>「エリア別光のまちづくりの検討資料」</a:t>
            </a:r>
          </a:p>
        </p:txBody>
      </p:sp>
      <p:sp>
        <p:nvSpPr>
          <p:cNvPr id="44" name="テキスト ボックス 43"/>
          <p:cNvSpPr txBox="1"/>
          <p:nvPr/>
        </p:nvSpPr>
        <p:spPr>
          <a:xfrm>
            <a:off x="3616029" y="1931229"/>
            <a:ext cx="2520000" cy="771429"/>
          </a:xfrm>
          <a:prstGeom prst="rect">
            <a:avLst/>
          </a:prstGeom>
          <a:solidFill>
            <a:schemeClr val="accent5">
              <a:lumMod val="40000"/>
              <a:lumOff val="60000"/>
            </a:schemeClr>
          </a:solidFill>
        </p:spPr>
        <p:txBody>
          <a:bodyPr wrap="square" rtlCol="0" anchor="ctr" anchorCtr="0">
            <a:noAutofit/>
          </a:bodyPr>
          <a:lstStyle/>
          <a:p>
            <a:pPr algn="ctr">
              <a:lnSpc>
                <a:spcPct val="110000"/>
              </a:lnSpc>
            </a:pPr>
            <a:r>
              <a:rPr lang="ja-JP" altLang="en-US" sz="1000" dirty="0">
                <a:latin typeface="HGP創英角ｺﾞｼｯｸUB" panose="020B0900000000000000" pitchFamily="50" charset="-128"/>
                <a:ea typeface="HGP創英角ｺﾞｼｯｸUB" panose="020B0900000000000000" pitchFamily="50" charset="-128"/>
              </a:rPr>
              <a:t>大阪の光のまちづくりを推進していくために、</a:t>
            </a:r>
            <a:endParaRPr lang="en-US" altLang="ja-JP" sz="1000" dirty="0">
              <a:latin typeface="HGP創英角ｺﾞｼｯｸUB" panose="020B0900000000000000" pitchFamily="50" charset="-128"/>
              <a:ea typeface="HGP創英角ｺﾞｼｯｸUB" panose="020B0900000000000000" pitchFamily="50" charset="-128"/>
            </a:endParaRPr>
          </a:p>
          <a:p>
            <a:pPr algn="ctr">
              <a:lnSpc>
                <a:spcPct val="110000"/>
              </a:lnSpc>
            </a:pPr>
            <a:r>
              <a:rPr lang="ja-JP" altLang="en-US" sz="1000" dirty="0">
                <a:latin typeface="HGP創英角ｺﾞｼｯｸUB" panose="020B0900000000000000" pitchFamily="50" charset="-128"/>
                <a:ea typeface="HGP創英角ｺﾞｼｯｸUB" panose="020B0900000000000000" pitchFamily="50" charset="-128"/>
              </a:rPr>
              <a:t>光による景観づくりの考え方や、</a:t>
            </a:r>
            <a:endParaRPr lang="en-US" altLang="ja-JP" sz="1000" dirty="0">
              <a:latin typeface="HGP創英角ｺﾞｼｯｸUB" panose="020B0900000000000000" pitchFamily="50" charset="-128"/>
              <a:ea typeface="HGP創英角ｺﾞｼｯｸUB" panose="020B0900000000000000" pitchFamily="50" charset="-128"/>
            </a:endParaRPr>
          </a:p>
          <a:p>
            <a:pPr algn="ctr">
              <a:lnSpc>
                <a:spcPct val="110000"/>
              </a:lnSpc>
            </a:pPr>
            <a:r>
              <a:rPr lang="ja-JP" altLang="en-US" sz="1000" dirty="0">
                <a:latin typeface="HGP創英角ｺﾞｼｯｸUB" panose="020B0900000000000000" pitchFamily="50" charset="-128"/>
                <a:ea typeface="HGP創英角ｺﾞｼｯｸUB" panose="020B0900000000000000" pitchFamily="50" charset="-128"/>
              </a:rPr>
              <a:t>ライトアップの技術的側面についてまとめた</a:t>
            </a:r>
            <a:endParaRPr lang="en-US" altLang="ja-JP" sz="1000" dirty="0">
              <a:latin typeface="HGP創英角ｺﾞｼｯｸUB" panose="020B0900000000000000" pitchFamily="50" charset="-128"/>
              <a:ea typeface="HGP創英角ｺﾞｼｯｸUB" panose="020B0900000000000000" pitchFamily="50" charset="-128"/>
            </a:endParaRPr>
          </a:p>
          <a:p>
            <a:pPr algn="ctr">
              <a:lnSpc>
                <a:spcPct val="110000"/>
              </a:lnSpc>
            </a:pPr>
            <a:r>
              <a:rPr lang="ja-JP" altLang="en-US" sz="1000" dirty="0">
                <a:latin typeface="HGP創英角ｺﾞｼｯｸUB" panose="020B0900000000000000" pitchFamily="50" charset="-128"/>
                <a:ea typeface="HGP創英角ｺﾞｼｯｸUB" panose="020B0900000000000000" pitchFamily="50" charset="-128"/>
              </a:rPr>
              <a:t>「光のまちづくり技術指針」</a:t>
            </a:r>
          </a:p>
        </p:txBody>
      </p:sp>
      <p:sp>
        <p:nvSpPr>
          <p:cNvPr id="45" name="テキスト ボックス 44"/>
          <p:cNvSpPr txBox="1"/>
          <p:nvPr/>
        </p:nvSpPr>
        <p:spPr>
          <a:xfrm>
            <a:off x="6311215" y="1931229"/>
            <a:ext cx="2520000" cy="771429"/>
          </a:xfrm>
          <a:prstGeom prst="rect">
            <a:avLst/>
          </a:prstGeom>
          <a:solidFill>
            <a:schemeClr val="accent5">
              <a:lumMod val="40000"/>
              <a:lumOff val="60000"/>
            </a:schemeClr>
          </a:solidFill>
        </p:spPr>
        <p:txBody>
          <a:bodyPr wrap="square" rtlCol="0" anchor="ctr" anchorCtr="0">
            <a:noAutofit/>
          </a:bodyPr>
          <a:lstStyle/>
          <a:p>
            <a:pPr algn="ctr">
              <a:lnSpc>
                <a:spcPct val="110000"/>
              </a:lnSpc>
            </a:pPr>
            <a:r>
              <a:rPr lang="ja-JP" altLang="en-US" sz="1000" dirty="0">
                <a:latin typeface="HGP創英角ｺﾞｼｯｸUB" panose="020B0900000000000000" pitchFamily="50" charset="-128"/>
                <a:ea typeface="HGP創英角ｺﾞｼｯｸUB" panose="020B0900000000000000" pitchFamily="50" charset="-128"/>
              </a:rPr>
              <a:t>創造した優良な夜間景観を永続的なものとすることをめざし、既存機器の更新方法や留意点等を事例集としてまとめた</a:t>
            </a:r>
            <a:endParaRPr lang="en-US" altLang="ja-JP" sz="1000" dirty="0">
              <a:latin typeface="HGP創英角ｺﾞｼｯｸUB" panose="020B0900000000000000" pitchFamily="50" charset="-128"/>
              <a:ea typeface="HGP創英角ｺﾞｼｯｸUB" panose="020B0900000000000000" pitchFamily="50" charset="-128"/>
            </a:endParaRPr>
          </a:p>
          <a:p>
            <a:pPr algn="ctr">
              <a:lnSpc>
                <a:spcPct val="110000"/>
              </a:lnSpc>
            </a:pPr>
            <a:r>
              <a:rPr lang="ja-JP" altLang="en-US" sz="1000" dirty="0">
                <a:latin typeface="HGP創英角ｺﾞｼｯｸUB" panose="020B0900000000000000" pitchFamily="50" charset="-128"/>
                <a:ea typeface="HGP創英角ｺﾞｼｯｸUB" panose="020B0900000000000000" pitchFamily="50" charset="-128"/>
              </a:rPr>
              <a:t>「メンテナンス検討資料」</a:t>
            </a:r>
          </a:p>
        </p:txBody>
      </p:sp>
      <p:sp>
        <p:nvSpPr>
          <p:cNvPr id="46" name="正方形/長方形 45"/>
          <p:cNvSpPr/>
          <p:nvPr/>
        </p:nvSpPr>
        <p:spPr>
          <a:xfrm>
            <a:off x="923555" y="1643168"/>
            <a:ext cx="2517289" cy="501428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a:p>
        </p:txBody>
      </p:sp>
      <p:sp>
        <p:nvSpPr>
          <p:cNvPr id="47" name="正方形/長方形 46"/>
          <p:cNvSpPr/>
          <p:nvPr/>
        </p:nvSpPr>
        <p:spPr>
          <a:xfrm>
            <a:off x="3616029" y="1643169"/>
            <a:ext cx="2517289" cy="430611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a:p>
        </p:txBody>
      </p:sp>
      <p:sp>
        <p:nvSpPr>
          <p:cNvPr id="48" name="正方形/長方形 47"/>
          <p:cNvSpPr/>
          <p:nvPr/>
        </p:nvSpPr>
        <p:spPr>
          <a:xfrm>
            <a:off x="6311215" y="1643170"/>
            <a:ext cx="2517289" cy="369663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a:p>
        </p:txBody>
      </p:sp>
      <p:sp>
        <p:nvSpPr>
          <p:cNvPr id="49" name="テキスト ボックス 48"/>
          <p:cNvSpPr txBox="1"/>
          <p:nvPr/>
        </p:nvSpPr>
        <p:spPr>
          <a:xfrm>
            <a:off x="322165" y="803030"/>
            <a:ext cx="5035353" cy="356123"/>
          </a:xfrm>
          <a:prstGeom prst="rect">
            <a:avLst/>
          </a:prstGeom>
          <a:noFill/>
        </p:spPr>
        <p:txBody>
          <a:bodyPr wrap="none" rtlCol="0">
            <a:spAutoFit/>
          </a:bodyPr>
          <a:lstStyle/>
          <a:p>
            <a:r>
              <a:rPr lang="ja-JP" altLang="en-US" sz="1714" dirty="0">
                <a:solidFill>
                  <a:srgbClr val="0070C0"/>
                </a:solidFill>
                <a:latin typeface="HGP創英角ｺﾞｼｯｸUB" panose="020B0900000000000000" pitchFamily="50" charset="-128"/>
                <a:ea typeface="HGP創英角ｺﾞｼｯｸUB" panose="020B0900000000000000" pitchFamily="50" charset="-128"/>
              </a:rPr>
              <a:t>光のまちづくり推進委員会が提示・公開する各種資料</a:t>
            </a:r>
          </a:p>
        </p:txBody>
      </p:sp>
      <p:sp>
        <p:nvSpPr>
          <p:cNvPr id="50" name="テキスト ボックス 49"/>
          <p:cNvSpPr txBox="1"/>
          <p:nvPr/>
        </p:nvSpPr>
        <p:spPr>
          <a:xfrm>
            <a:off x="923555" y="1644417"/>
            <a:ext cx="2517289" cy="293638"/>
          </a:xfrm>
          <a:prstGeom prst="rect">
            <a:avLst/>
          </a:prstGeom>
          <a:solidFill>
            <a:srgbClr val="0070C0"/>
          </a:solidFill>
          <a:ln>
            <a:noFill/>
          </a:ln>
        </p:spPr>
        <p:txBody>
          <a:bodyPr wrap="none" rtlCol="0" anchor="ctr" anchorCtr="0">
            <a:noAutofit/>
          </a:bodyPr>
          <a:lstStyle/>
          <a:p>
            <a:pPr algn="ctr"/>
            <a:r>
              <a:rPr lang="ja-JP" altLang="en-US" sz="1286" dirty="0">
                <a:solidFill>
                  <a:srgbClr val="FFFF00"/>
                </a:solidFill>
                <a:latin typeface="HGP創英角ｺﾞｼｯｸUB" panose="020B0900000000000000" pitchFamily="50" charset="-128"/>
                <a:ea typeface="HGP創英角ｺﾞｼｯｸUB" panose="020B0900000000000000" pitchFamily="50" charset="-128"/>
              </a:rPr>
              <a:t>エリア別光のまちづくりの検討資料</a:t>
            </a:r>
            <a:endParaRPr lang="en-US" altLang="ja-JP" sz="1286" dirty="0">
              <a:solidFill>
                <a:srgbClr val="FFFF00"/>
              </a:solidFill>
              <a:latin typeface="HGP創英角ｺﾞｼｯｸUB" panose="020B0900000000000000" pitchFamily="50" charset="-128"/>
              <a:ea typeface="HGP創英角ｺﾞｼｯｸUB" panose="020B0900000000000000" pitchFamily="50" charset="-128"/>
            </a:endParaRPr>
          </a:p>
        </p:txBody>
      </p:sp>
      <p:sp>
        <p:nvSpPr>
          <p:cNvPr id="51" name="テキスト ボックス 50"/>
          <p:cNvSpPr txBox="1"/>
          <p:nvPr/>
        </p:nvSpPr>
        <p:spPr>
          <a:xfrm>
            <a:off x="3616030" y="1644416"/>
            <a:ext cx="2517289" cy="293639"/>
          </a:xfrm>
          <a:prstGeom prst="rect">
            <a:avLst/>
          </a:prstGeom>
          <a:solidFill>
            <a:srgbClr val="0070C0"/>
          </a:solidFill>
          <a:ln>
            <a:noFill/>
          </a:ln>
        </p:spPr>
        <p:txBody>
          <a:bodyPr wrap="none" rtlCol="0" anchor="ctr" anchorCtr="0">
            <a:noAutofit/>
          </a:bodyPr>
          <a:lstStyle/>
          <a:p>
            <a:pPr algn="ctr"/>
            <a:r>
              <a:rPr lang="ja-JP" altLang="en-US" sz="1286" dirty="0">
                <a:solidFill>
                  <a:srgbClr val="FFFF00"/>
                </a:solidFill>
                <a:latin typeface="HGP創英角ｺﾞｼｯｸUB" panose="020B0900000000000000" pitchFamily="50" charset="-128"/>
                <a:ea typeface="HGP創英角ｺﾞｼｯｸUB" panose="020B0900000000000000" pitchFamily="50" charset="-128"/>
              </a:rPr>
              <a:t>光のまちづくり技術指針</a:t>
            </a:r>
            <a:r>
              <a:rPr lang="ja-JP" altLang="en-US" sz="1000" dirty="0">
                <a:solidFill>
                  <a:srgbClr val="FFFF00"/>
                </a:solidFill>
                <a:latin typeface="HGP創英角ｺﾞｼｯｸUB" panose="020B0900000000000000" pitchFamily="50" charset="-128"/>
                <a:ea typeface="HGP創英角ｺﾞｼｯｸUB" panose="020B0900000000000000" pitchFamily="50" charset="-128"/>
              </a:rPr>
              <a:t>（第２版）</a:t>
            </a:r>
          </a:p>
        </p:txBody>
      </p:sp>
      <p:sp>
        <p:nvSpPr>
          <p:cNvPr id="52" name="テキスト ボックス 51"/>
          <p:cNvSpPr txBox="1"/>
          <p:nvPr/>
        </p:nvSpPr>
        <p:spPr>
          <a:xfrm>
            <a:off x="6311215" y="1644416"/>
            <a:ext cx="2517289" cy="293639"/>
          </a:xfrm>
          <a:prstGeom prst="rect">
            <a:avLst/>
          </a:prstGeom>
          <a:solidFill>
            <a:srgbClr val="0070C0"/>
          </a:solidFill>
          <a:ln>
            <a:noFill/>
          </a:ln>
        </p:spPr>
        <p:txBody>
          <a:bodyPr wrap="square" rtlCol="0" anchor="ctr" anchorCtr="0">
            <a:noAutofit/>
          </a:bodyPr>
          <a:lstStyle/>
          <a:p>
            <a:pPr algn="ctr"/>
            <a:r>
              <a:rPr lang="ja-JP" altLang="en-US" sz="1286" dirty="0">
                <a:solidFill>
                  <a:srgbClr val="FFFF00"/>
                </a:solidFill>
                <a:latin typeface="HGP創英角ｺﾞｼｯｸUB" panose="020B0900000000000000" pitchFamily="50" charset="-128"/>
                <a:ea typeface="HGP創英角ｺﾞｼｯｸUB" panose="020B0900000000000000" pitchFamily="50" charset="-128"/>
              </a:rPr>
              <a:t>メンテナンス検討資料</a:t>
            </a:r>
            <a:endParaRPr lang="en-US" altLang="ja-JP" sz="1286" dirty="0">
              <a:solidFill>
                <a:srgbClr val="FFFF00"/>
              </a:solidFill>
              <a:latin typeface="HGP創英角ｺﾞｼｯｸUB" panose="020B0900000000000000" pitchFamily="50" charset="-128"/>
              <a:ea typeface="HGP創英角ｺﾞｼｯｸUB" panose="020B0900000000000000" pitchFamily="50" charset="-128"/>
            </a:endParaRPr>
          </a:p>
        </p:txBody>
      </p:sp>
      <p:sp>
        <p:nvSpPr>
          <p:cNvPr id="53" name="テキスト ボックス 52"/>
          <p:cNvSpPr txBox="1"/>
          <p:nvPr/>
        </p:nvSpPr>
        <p:spPr>
          <a:xfrm>
            <a:off x="193035" y="1938055"/>
            <a:ext cx="569387" cy="246221"/>
          </a:xfrm>
          <a:prstGeom prst="rect">
            <a:avLst/>
          </a:prstGeom>
          <a:noFill/>
        </p:spPr>
        <p:txBody>
          <a:bodyPr wrap="none" rtlCol="0">
            <a:spAutoFit/>
          </a:bodyPr>
          <a:lstStyle/>
          <a:p>
            <a:r>
              <a:rPr lang="en-US" altLang="ja-JP" sz="1000" dirty="0">
                <a:latin typeface="HGP創英角ｺﾞｼｯｸUB" panose="020B0900000000000000" pitchFamily="50" charset="-128"/>
                <a:ea typeface="HGP創英角ｺﾞｼｯｸUB" panose="020B0900000000000000" pitchFamily="50" charset="-128"/>
              </a:rPr>
              <a:t>〔</a:t>
            </a:r>
            <a:r>
              <a:rPr lang="ja-JP" altLang="en-US" sz="1000" dirty="0">
                <a:latin typeface="HGP創英角ｺﾞｼｯｸUB" panose="020B0900000000000000" pitchFamily="50" charset="-128"/>
                <a:ea typeface="HGP創英角ｺﾞｼｯｸUB" panose="020B0900000000000000" pitchFamily="50" charset="-128"/>
              </a:rPr>
              <a:t>概要</a:t>
            </a:r>
            <a:r>
              <a:rPr lang="en-US" altLang="ja-JP" sz="1000" dirty="0">
                <a:latin typeface="HGP創英角ｺﾞｼｯｸUB" panose="020B0900000000000000" pitchFamily="50" charset="-128"/>
                <a:ea typeface="HGP創英角ｺﾞｼｯｸUB" panose="020B0900000000000000" pitchFamily="50" charset="-128"/>
              </a:rPr>
              <a:t>〕</a:t>
            </a:r>
            <a:endParaRPr lang="ja-JP" altLang="en-US" sz="1000" dirty="0">
              <a:latin typeface="HGP創英角ｺﾞｼｯｸUB" panose="020B0900000000000000" pitchFamily="50" charset="-128"/>
              <a:ea typeface="HGP創英角ｺﾞｼｯｸUB" panose="020B0900000000000000" pitchFamily="50" charset="-128"/>
            </a:endParaRPr>
          </a:p>
        </p:txBody>
      </p:sp>
      <p:sp>
        <p:nvSpPr>
          <p:cNvPr id="54" name="テキスト ボックス 53"/>
          <p:cNvSpPr txBox="1"/>
          <p:nvPr/>
        </p:nvSpPr>
        <p:spPr>
          <a:xfrm>
            <a:off x="920844" y="2730830"/>
            <a:ext cx="2520000" cy="751809"/>
          </a:xfrm>
          <a:prstGeom prst="rect">
            <a:avLst/>
          </a:prstGeom>
          <a:noFill/>
        </p:spPr>
        <p:txBody>
          <a:bodyPr wrap="square" rtlCol="0">
            <a:spAutoFit/>
          </a:bodyPr>
          <a:lstStyle/>
          <a:p>
            <a:pPr marL="204111" indent="-204111">
              <a:spcBef>
                <a:spcPts val="214"/>
              </a:spcBef>
              <a:buFont typeface="Wingdings" panose="05000000000000000000" pitchFamily="2" charset="2"/>
              <a:buChar char="l"/>
            </a:pPr>
            <a:r>
              <a:rPr lang="ja-JP" altLang="en-US" sz="857" dirty="0">
                <a:latin typeface="+mn-ea"/>
              </a:rPr>
              <a:t>光の専門家が考える、エリアブランドを向上させるポイントを示すとともに、大阪エリアマネジメント活性化会議との連携を図り、エリアマネジメント・まちづくり団体が思う優良な光景観事例をシンボル景観マップとしてとりまとめています。</a:t>
            </a:r>
            <a:endParaRPr lang="en-US" altLang="ja-JP" sz="857" dirty="0">
              <a:latin typeface="+mn-ea"/>
            </a:endParaRPr>
          </a:p>
        </p:txBody>
      </p:sp>
      <p:sp>
        <p:nvSpPr>
          <p:cNvPr id="55" name="テキスト ボックス 54"/>
          <p:cNvSpPr txBox="1"/>
          <p:nvPr/>
        </p:nvSpPr>
        <p:spPr>
          <a:xfrm>
            <a:off x="6311215" y="2730830"/>
            <a:ext cx="2520000" cy="935000"/>
          </a:xfrm>
          <a:prstGeom prst="rect">
            <a:avLst/>
          </a:prstGeom>
          <a:noFill/>
        </p:spPr>
        <p:txBody>
          <a:bodyPr wrap="square" rtlCol="0">
            <a:spAutoFit/>
          </a:bodyPr>
          <a:lstStyle/>
          <a:p>
            <a:pPr marL="204111" indent="-204111">
              <a:spcBef>
                <a:spcPts val="214"/>
              </a:spcBef>
              <a:buFont typeface="Wingdings" panose="05000000000000000000" pitchFamily="2" charset="2"/>
              <a:buChar char="l"/>
            </a:pPr>
            <a:r>
              <a:rPr lang="ja-JP" altLang="en-US" sz="857" dirty="0">
                <a:latin typeface="+mn-ea"/>
              </a:rPr>
              <a:t>中之島エリアにおけるライトアップ設備を対象として、更新時期を見据えた照明設備の維持・管理に関する事例をとりまとめています。</a:t>
            </a:r>
            <a:endParaRPr lang="en-US" altLang="ja-JP" sz="857" dirty="0">
              <a:latin typeface="+mn-ea"/>
            </a:endParaRPr>
          </a:p>
          <a:p>
            <a:pPr marL="204111" indent="-204111">
              <a:spcBef>
                <a:spcPts val="214"/>
              </a:spcBef>
              <a:buFont typeface="Wingdings" panose="05000000000000000000" pitchFamily="2" charset="2"/>
              <a:buChar char="l"/>
            </a:pPr>
            <a:r>
              <a:rPr lang="ja-JP" altLang="en-US" sz="857" dirty="0">
                <a:solidFill>
                  <a:srgbClr val="FF0000"/>
                </a:solidFill>
                <a:latin typeface="+mn-ea"/>
              </a:rPr>
              <a:t>様式のみ公開、各該当施設のシートは非公開といたします。</a:t>
            </a:r>
          </a:p>
          <a:p>
            <a:pPr marL="204111" indent="-204111">
              <a:spcBef>
                <a:spcPts val="214"/>
              </a:spcBef>
              <a:buFont typeface="Wingdings" panose="05000000000000000000" pitchFamily="2" charset="2"/>
              <a:buChar char="l"/>
            </a:pPr>
            <a:endParaRPr lang="zh-TW" altLang="en-US" sz="857" dirty="0">
              <a:latin typeface="+mn-ea"/>
            </a:endParaRPr>
          </a:p>
        </p:txBody>
      </p:sp>
      <p:sp>
        <p:nvSpPr>
          <p:cNvPr id="56" name="テキスト ボックス 55"/>
          <p:cNvSpPr txBox="1"/>
          <p:nvPr/>
        </p:nvSpPr>
        <p:spPr>
          <a:xfrm>
            <a:off x="3616029" y="2730830"/>
            <a:ext cx="2520000" cy="751809"/>
          </a:xfrm>
          <a:prstGeom prst="rect">
            <a:avLst/>
          </a:prstGeom>
          <a:noFill/>
          <a:ln>
            <a:noFill/>
          </a:ln>
        </p:spPr>
        <p:txBody>
          <a:bodyPr wrap="square" rtlCol="0">
            <a:spAutoFit/>
          </a:bodyPr>
          <a:lstStyle/>
          <a:p>
            <a:pPr marL="204111" indent="-204111">
              <a:spcBef>
                <a:spcPts val="214"/>
              </a:spcBef>
              <a:buFont typeface="Wingdings" panose="05000000000000000000" pitchFamily="2" charset="2"/>
              <a:buChar char="l"/>
            </a:pPr>
            <a:r>
              <a:rPr lang="ja-JP" altLang="en-US" sz="857" dirty="0">
                <a:latin typeface="+mn-ea"/>
              </a:rPr>
              <a:t>行政および民間でライトアップ設備整備を行う際に、光による景観づくりの考え方やライトアップの技術等を参考としていただくことを目的として、水辺や緑、建築、街路など様々なシーンにおける技術的手法等をとりまとめています。</a:t>
            </a:r>
          </a:p>
        </p:txBody>
      </p:sp>
      <p:pic>
        <p:nvPicPr>
          <p:cNvPr id="58" name="Picture 5" descr="C:\win10倉庫1T\光のまちづくりR1\190913岡氏レク\図\2019y09m12d_20461723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78402" y="3583303"/>
            <a:ext cx="1393706" cy="977143"/>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pic>
        <p:nvPicPr>
          <p:cNvPr id="59" name="Picture 6" descr="C:\win10倉庫1T\光のまちづくりR1\190913岡氏レク\図\2019y09m12d_21184383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47551" y="3583411"/>
            <a:ext cx="1320547" cy="977143"/>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sp>
        <p:nvSpPr>
          <p:cNvPr id="60" name="テキスト ボックス 59"/>
          <p:cNvSpPr txBox="1"/>
          <p:nvPr/>
        </p:nvSpPr>
        <p:spPr>
          <a:xfrm>
            <a:off x="951044" y="4438847"/>
            <a:ext cx="2766224" cy="356123"/>
          </a:xfrm>
          <a:prstGeom prst="rect">
            <a:avLst/>
          </a:prstGeom>
          <a:noFill/>
        </p:spPr>
        <p:txBody>
          <a:bodyPr wrap="square" rtlCol="0">
            <a:spAutoFit/>
          </a:bodyPr>
          <a:lstStyle/>
          <a:p>
            <a:r>
              <a:rPr lang="en-US" altLang="ja-JP" sz="857" dirty="0">
                <a:latin typeface="HGP創英角ｺﾞｼｯｸUB" panose="020B0900000000000000" pitchFamily="50" charset="-128"/>
                <a:ea typeface="HGP創英角ｺﾞｼｯｸUB" panose="020B0900000000000000" pitchFamily="50" charset="-128"/>
              </a:rPr>
              <a:t>〈</a:t>
            </a:r>
            <a:r>
              <a:rPr lang="ja-JP" altLang="en-US" sz="857" dirty="0">
                <a:latin typeface="HGP創英角ｺﾞｼｯｸUB" panose="020B0900000000000000" pitchFamily="50" charset="-128"/>
                <a:ea typeface="HGP創英角ｺﾞｼｯｸUB" panose="020B0900000000000000" pitchFamily="50" charset="-128"/>
              </a:rPr>
              <a:t>本編</a:t>
            </a:r>
            <a:r>
              <a:rPr lang="en-US" altLang="ja-JP" sz="857" dirty="0">
                <a:latin typeface="HGP創英角ｺﾞｼｯｸUB" panose="020B0900000000000000" pitchFamily="50" charset="-128"/>
                <a:ea typeface="HGP創英角ｺﾞｼｯｸUB" panose="020B0900000000000000" pitchFamily="50" charset="-128"/>
              </a:rPr>
              <a:t>〉</a:t>
            </a:r>
          </a:p>
          <a:p>
            <a:pPr marL="127003" indent="-127003">
              <a:buFont typeface="Wingdings" panose="05000000000000000000" pitchFamily="2" charset="2"/>
              <a:buChar char="Ø"/>
            </a:pPr>
            <a:r>
              <a:rPr lang="ja-JP" altLang="en-US" sz="857" dirty="0">
                <a:latin typeface="ＭＳ Ｐゴシック" panose="020B0600070205080204" pitchFamily="50" charset="-128"/>
                <a:ea typeface="ＭＳ Ｐゴシック" panose="020B0600070205080204" pitchFamily="50" charset="-128"/>
              </a:rPr>
              <a:t>エリア別の基本的な光のまちづくりの対象等掲載。</a:t>
            </a:r>
            <a:endParaRPr lang="en-US" altLang="ja-JP" sz="857" dirty="0">
              <a:latin typeface="ＭＳ Ｐゴシック" panose="020B0600070205080204" pitchFamily="50" charset="-128"/>
              <a:ea typeface="ＭＳ Ｐゴシック" panose="020B0600070205080204" pitchFamily="50" charset="-128"/>
            </a:endParaRPr>
          </a:p>
        </p:txBody>
      </p:sp>
      <p:sp>
        <p:nvSpPr>
          <p:cNvPr id="61" name="テキスト ボックス 60"/>
          <p:cNvSpPr txBox="1"/>
          <p:nvPr/>
        </p:nvSpPr>
        <p:spPr>
          <a:xfrm>
            <a:off x="900008" y="5074898"/>
            <a:ext cx="2614705" cy="488019"/>
          </a:xfrm>
          <a:prstGeom prst="rect">
            <a:avLst/>
          </a:prstGeom>
          <a:noFill/>
        </p:spPr>
        <p:txBody>
          <a:bodyPr wrap="square" rtlCol="0">
            <a:spAutoFit/>
          </a:bodyPr>
          <a:lstStyle/>
          <a:p>
            <a:r>
              <a:rPr lang="en-US" altLang="ja-JP" sz="857" dirty="0">
                <a:latin typeface="HGP創英角ｺﾞｼｯｸUB" panose="020B0900000000000000" pitchFamily="50" charset="-128"/>
                <a:ea typeface="HGP創英角ｺﾞｼｯｸUB" panose="020B0900000000000000" pitchFamily="50" charset="-128"/>
              </a:rPr>
              <a:t>〈</a:t>
            </a:r>
            <a:r>
              <a:rPr lang="ja-JP" altLang="en-US" sz="857" dirty="0">
                <a:latin typeface="HGP創英角ｺﾞｼｯｸUB" panose="020B0900000000000000" pitchFamily="50" charset="-128"/>
                <a:ea typeface="HGP創英角ｺﾞｼｯｸUB" panose="020B0900000000000000" pitchFamily="50" charset="-128"/>
              </a:rPr>
              <a:t>シンボル景観マップ</a:t>
            </a:r>
            <a:r>
              <a:rPr lang="en-US" altLang="ja-JP" sz="857" dirty="0">
                <a:latin typeface="HGP創英角ｺﾞｼｯｸUB" panose="020B0900000000000000" pitchFamily="50" charset="-128"/>
                <a:ea typeface="HGP創英角ｺﾞｼｯｸUB" panose="020B0900000000000000" pitchFamily="50" charset="-128"/>
              </a:rPr>
              <a:t>〉</a:t>
            </a:r>
          </a:p>
          <a:p>
            <a:pPr marL="127003" indent="-127003">
              <a:buFont typeface="Wingdings" panose="05000000000000000000" pitchFamily="2" charset="2"/>
              <a:buChar char="Ø"/>
            </a:pPr>
            <a:r>
              <a:rPr lang="ja-JP" altLang="en-US" sz="857" dirty="0">
                <a:latin typeface="ＭＳ Ｐゴシック" panose="020B0600070205080204" pitchFamily="50" charset="-128"/>
                <a:ea typeface="ＭＳ Ｐゴシック" panose="020B0600070205080204" pitchFamily="50" charset="-128"/>
              </a:rPr>
              <a:t>エリアマネジメント・まちづくり団体との対話を通じてまとめた優良な光景観事例。</a:t>
            </a:r>
          </a:p>
        </p:txBody>
      </p:sp>
      <p:sp>
        <p:nvSpPr>
          <p:cNvPr id="62" name="テキスト ボックス 61"/>
          <p:cNvSpPr txBox="1"/>
          <p:nvPr/>
        </p:nvSpPr>
        <p:spPr>
          <a:xfrm>
            <a:off x="5936693" y="850840"/>
            <a:ext cx="2843847" cy="290208"/>
          </a:xfrm>
          <a:prstGeom prst="rect">
            <a:avLst/>
          </a:prstGeom>
          <a:solidFill>
            <a:srgbClr val="7030A0"/>
          </a:solidFill>
        </p:spPr>
        <p:txBody>
          <a:bodyPr wrap="square" rtlCol="0">
            <a:spAutoFit/>
          </a:bodyPr>
          <a:lstStyle/>
          <a:p>
            <a:pPr algn="ctr"/>
            <a:r>
              <a:rPr lang="en-US" altLang="ja-JP" sz="1286" dirty="0">
                <a:solidFill>
                  <a:schemeClr val="bg1"/>
                </a:solidFill>
                <a:latin typeface="HGP創英角ｺﾞｼｯｸUB" panose="020B0900000000000000" pitchFamily="50" charset="-128"/>
                <a:ea typeface="HGP創英角ｺﾞｼｯｸUB" panose="020B0900000000000000" pitchFamily="50" charset="-128"/>
              </a:rPr>
              <a:t>2019</a:t>
            </a:r>
            <a:r>
              <a:rPr lang="ja-JP" altLang="en-US" sz="1286" dirty="0">
                <a:solidFill>
                  <a:schemeClr val="bg1"/>
                </a:solidFill>
                <a:latin typeface="HGP創英角ｺﾞｼｯｸUB" panose="020B0900000000000000" pitchFamily="50" charset="-128"/>
                <a:ea typeface="HGP創英角ｺﾞｼｯｸUB" panose="020B0900000000000000" pitchFamily="50" charset="-128"/>
              </a:rPr>
              <a:t>年度公開予定</a:t>
            </a:r>
          </a:p>
        </p:txBody>
      </p:sp>
      <p:sp>
        <p:nvSpPr>
          <p:cNvPr id="64" name="テキスト ボックス 63"/>
          <p:cNvSpPr txBox="1"/>
          <p:nvPr/>
        </p:nvSpPr>
        <p:spPr>
          <a:xfrm>
            <a:off x="193035" y="1644417"/>
            <a:ext cx="569387" cy="246221"/>
          </a:xfrm>
          <a:prstGeom prst="rect">
            <a:avLst/>
          </a:prstGeom>
          <a:noFill/>
        </p:spPr>
        <p:txBody>
          <a:bodyPr wrap="none" rtlCol="0">
            <a:spAutoFit/>
          </a:bodyPr>
          <a:lstStyle/>
          <a:p>
            <a:r>
              <a:rPr lang="en-US" altLang="ja-JP" sz="1000" dirty="0">
                <a:latin typeface="HGP創英角ｺﾞｼｯｸUB" panose="020B0900000000000000" pitchFamily="50" charset="-128"/>
                <a:ea typeface="HGP創英角ｺﾞｼｯｸUB" panose="020B0900000000000000" pitchFamily="50" charset="-128"/>
              </a:rPr>
              <a:t>〔</a:t>
            </a:r>
            <a:r>
              <a:rPr lang="ja-JP" altLang="en-US" sz="1000" dirty="0">
                <a:latin typeface="HGP創英角ｺﾞｼｯｸUB" panose="020B0900000000000000" pitchFamily="50" charset="-128"/>
                <a:ea typeface="HGP創英角ｺﾞｼｯｸUB" panose="020B0900000000000000" pitchFamily="50" charset="-128"/>
              </a:rPr>
              <a:t>分類</a:t>
            </a:r>
            <a:r>
              <a:rPr lang="en-US" altLang="ja-JP" sz="1000" dirty="0">
                <a:latin typeface="HGP創英角ｺﾞｼｯｸUB" panose="020B0900000000000000" pitchFamily="50" charset="-128"/>
                <a:ea typeface="HGP創英角ｺﾞｼｯｸUB" panose="020B0900000000000000" pitchFamily="50" charset="-128"/>
              </a:rPr>
              <a:t>〕</a:t>
            </a:r>
            <a:endParaRPr lang="ja-JP" altLang="en-US" sz="1000" dirty="0">
              <a:latin typeface="HGP創英角ｺﾞｼｯｸUB" panose="020B0900000000000000" pitchFamily="50" charset="-128"/>
              <a:ea typeface="HGP創英角ｺﾞｼｯｸUB" panose="020B0900000000000000" pitchFamily="50" charset="-128"/>
            </a:endParaRPr>
          </a:p>
        </p:txBody>
      </p:sp>
      <p:sp>
        <p:nvSpPr>
          <p:cNvPr id="66" name="テキスト ボックス 65"/>
          <p:cNvSpPr txBox="1"/>
          <p:nvPr/>
        </p:nvSpPr>
        <p:spPr>
          <a:xfrm>
            <a:off x="1027036" y="5481061"/>
            <a:ext cx="2305439" cy="400110"/>
          </a:xfrm>
          <a:prstGeom prst="rect">
            <a:avLst/>
          </a:prstGeom>
          <a:noFill/>
        </p:spPr>
        <p:txBody>
          <a:bodyPr wrap="none" rtlCol="0">
            <a:spAutoFit/>
          </a:bodyPr>
          <a:lstStyle/>
          <a:p>
            <a:pPr algn="ctr"/>
            <a:r>
              <a:rPr lang="ja-JP" altLang="en-US" sz="1000" dirty="0">
                <a:solidFill>
                  <a:srgbClr val="C00000"/>
                </a:solidFill>
                <a:latin typeface="HGP創英角ｺﾞｼｯｸUB" panose="020B0900000000000000" pitchFamily="50" charset="-128"/>
                <a:ea typeface="HGP創英角ｺﾞｼｯｸUB" panose="020B0900000000000000" pitchFamily="50" charset="-128"/>
              </a:rPr>
              <a:t>エリアマネジメント・まちづくり団体が思う</a:t>
            </a:r>
            <a:endParaRPr lang="en-US" altLang="ja-JP" sz="1000" dirty="0">
              <a:solidFill>
                <a:srgbClr val="C00000"/>
              </a:solidFill>
              <a:latin typeface="HGP創英角ｺﾞｼｯｸUB" panose="020B0900000000000000" pitchFamily="50" charset="-128"/>
              <a:ea typeface="HGP創英角ｺﾞｼｯｸUB" panose="020B0900000000000000" pitchFamily="50" charset="-128"/>
            </a:endParaRPr>
          </a:p>
          <a:p>
            <a:pPr algn="ctr"/>
            <a:r>
              <a:rPr lang="ja-JP" altLang="en-US" sz="1000" dirty="0">
                <a:solidFill>
                  <a:srgbClr val="C00000"/>
                </a:solidFill>
                <a:latin typeface="HGP創英角ｺﾞｼｯｸUB" panose="020B0900000000000000" pitchFamily="50" charset="-128"/>
                <a:ea typeface="HGP創英角ｺﾞｼｯｸUB" panose="020B0900000000000000" pitchFamily="50" charset="-128"/>
              </a:rPr>
              <a:t>優良な光景観事例</a:t>
            </a:r>
          </a:p>
        </p:txBody>
      </p:sp>
      <p:sp>
        <p:nvSpPr>
          <p:cNvPr id="67" name="角丸四角形 66"/>
          <p:cNvSpPr/>
          <p:nvPr/>
        </p:nvSpPr>
        <p:spPr>
          <a:xfrm>
            <a:off x="3627916" y="6121173"/>
            <a:ext cx="5203299" cy="548186"/>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sz="1000" dirty="0">
                <a:solidFill>
                  <a:schemeClr val="tx1"/>
                </a:solidFill>
              </a:rPr>
              <a:t>光のまちづくり推進委員会では、上記３つの資料等を</a:t>
            </a:r>
            <a:endParaRPr lang="en-US" altLang="ja-JP" sz="1000" dirty="0">
              <a:solidFill>
                <a:schemeClr val="tx1"/>
              </a:solidFill>
            </a:endParaRPr>
          </a:p>
          <a:p>
            <a:pPr algn="ctr"/>
            <a:r>
              <a:rPr lang="en-US" altLang="ja-JP" sz="1000" dirty="0">
                <a:solidFill>
                  <a:schemeClr val="tx1"/>
                </a:solidFill>
              </a:rPr>
              <a:t>2019</a:t>
            </a:r>
            <a:r>
              <a:rPr lang="ja-JP" altLang="en-US" sz="1000" dirty="0">
                <a:solidFill>
                  <a:schemeClr val="tx1"/>
                </a:solidFill>
              </a:rPr>
              <a:t>年度内にＷＥＢサイト 等により、一般公開することを予定しています。</a:t>
            </a:r>
            <a:endParaRPr lang="en-US" altLang="ja-JP" sz="1000" dirty="0">
              <a:solidFill>
                <a:schemeClr val="tx1"/>
              </a:solidFill>
            </a:endParaRPr>
          </a:p>
          <a:p>
            <a:pPr algn="ctr"/>
            <a:r>
              <a:rPr lang="ja-JP" altLang="en-US" sz="1143" dirty="0">
                <a:solidFill>
                  <a:schemeClr val="tx1"/>
                </a:solidFill>
                <a:latin typeface="HGP創英角ｺﾞｼｯｸUB" panose="020B0900000000000000" pitchFamily="50" charset="-128"/>
                <a:ea typeface="HGP創英角ｺﾞｼｯｸUB" panose="020B0900000000000000" pitchFamily="50" charset="-128"/>
              </a:rPr>
              <a:t>サイトアドレス：</a:t>
            </a:r>
            <a:r>
              <a:rPr lang="en-US" altLang="ja-JP" sz="1143" dirty="0">
                <a:solidFill>
                  <a:schemeClr val="tx1"/>
                </a:solidFill>
                <a:latin typeface="HGP創英角ｺﾞｼｯｸUB" panose="020B0900000000000000" pitchFamily="50" charset="-128"/>
                <a:ea typeface="HGP創英角ｺﾞｼｯｸUB" panose="020B0900000000000000" pitchFamily="50" charset="-128"/>
              </a:rPr>
              <a:t>http://www.osaka-hikari.com/</a:t>
            </a:r>
            <a:endParaRPr lang="ja-JP" altLang="en-US" sz="1143"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68" name="左右矢印 67"/>
          <p:cNvSpPr/>
          <p:nvPr/>
        </p:nvSpPr>
        <p:spPr>
          <a:xfrm>
            <a:off x="3167414" y="3639357"/>
            <a:ext cx="739646" cy="374126"/>
          </a:xfrm>
          <a:prstGeom prst="leftRightArrow">
            <a:avLst>
              <a:gd name="adj1" fmla="val 68897"/>
              <a:gd name="adj2" fmla="val 50000"/>
            </a:avLst>
          </a:prstGeom>
          <a:solidFill>
            <a:srgbClr val="0070C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5714" tIns="25714" rIns="25714" bIns="25714" rtlCol="0" anchor="ctr"/>
          <a:lstStyle/>
          <a:p>
            <a:pPr algn="ctr"/>
            <a:r>
              <a:rPr lang="ja-JP" altLang="en-US" sz="1143" dirty="0">
                <a:latin typeface="HGP創英角ｺﾞｼｯｸUB" panose="020B0900000000000000" pitchFamily="50" charset="-128"/>
                <a:ea typeface="HGP創英角ｺﾞｼｯｸUB" panose="020B0900000000000000" pitchFamily="50" charset="-128"/>
              </a:rPr>
              <a:t>補 完</a:t>
            </a:r>
          </a:p>
        </p:txBody>
      </p:sp>
      <p:sp>
        <p:nvSpPr>
          <p:cNvPr id="69" name="テキスト ボックス 68"/>
          <p:cNvSpPr txBox="1"/>
          <p:nvPr/>
        </p:nvSpPr>
        <p:spPr>
          <a:xfrm>
            <a:off x="3979384" y="4663423"/>
            <a:ext cx="2031326" cy="400110"/>
          </a:xfrm>
          <a:prstGeom prst="rect">
            <a:avLst/>
          </a:prstGeom>
          <a:noFill/>
        </p:spPr>
        <p:txBody>
          <a:bodyPr wrap="none" rtlCol="0">
            <a:spAutoFit/>
          </a:bodyPr>
          <a:lstStyle/>
          <a:p>
            <a:pPr algn="ctr"/>
            <a:r>
              <a:rPr lang="ja-JP" altLang="en-US" sz="1000" dirty="0">
                <a:solidFill>
                  <a:srgbClr val="C00000"/>
                </a:solidFill>
                <a:latin typeface="HGP創英角ｺﾞｼｯｸUB" panose="020B0900000000000000" pitchFamily="50" charset="-128"/>
                <a:ea typeface="HGP創英角ｺﾞｼｯｸUB" panose="020B0900000000000000" pitchFamily="50" charset="-128"/>
              </a:rPr>
              <a:t>照明方法など技術的な内容を掲載</a:t>
            </a:r>
          </a:p>
          <a:p>
            <a:pPr algn="ctr"/>
            <a:r>
              <a:rPr lang="ja-JP" altLang="en-US" sz="1000" dirty="0">
                <a:solidFill>
                  <a:srgbClr val="C00000"/>
                </a:solidFill>
                <a:latin typeface="HGP創英角ｺﾞｼｯｸUB" panose="020B0900000000000000" pitchFamily="50" charset="-128"/>
                <a:ea typeface="HGP創英角ｺﾞｼｯｸUB" panose="020B0900000000000000" pitchFamily="50" charset="-128"/>
              </a:rPr>
              <a:t>（必要とする照明技術）</a:t>
            </a:r>
          </a:p>
        </p:txBody>
      </p:sp>
      <p:sp>
        <p:nvSpPr>
          <p:cNvPr id="70" name="テキスト ボックス 69"/>
          <p:cNvSpPr txBox="1"/>
          <p:nvPr/>
        </p:nvSpPr>
        <p:spPr>
          <a:xfrm>
            <a:off x="6942922" y="4680562"/>
            <a:ext cx="1465466" cy="400110"/>
          </a:xfrm>
          <a:prstGeom prst="rect">
            <a:avLst/>
          </a:prstGeom>
          <a:noFill/>
        </p:spPr>
        <p:txBody>
          <a:bodyPr wrap="none" rtlCol="0">
            <a:spAutoFit/>
          </a:bodyPr>
          <a:lstStyle/>
          <a:p>
            <a:pPr algn="ctr"/>
            <a:r>
              <a:rPr lang="ja-JP" altLang="en-US" sz="1000" dirty="0">
                <a:solidFill>
                  <a:srgbClr val="C00000"/>
                </a:solidFill>
                <a:latin typeface="HGP創英角ｺﾞｼｯｸUB" panose="020B0900000000000000" pitchFamily="50" charset="-128"/>
                <a:ea typeface="HGP創英角ｺﾞｼｯｸUB" panose="020B0900000000000000" pitchFamily="50" charset="-128"/>
              </a:rPr>
              <a:t>メンテナンス検討資料</a:t>
            </a:r>
          </a:p>
          <a:p>
            <a:pPr algn="ctr"/>
            <a:r>
              <a:rPr lang="ja-JP" altLang="en-US" sz="1000" dirty="0">
                <a:solidFill>
                  <a:srgbClr val="C00000"/>
                </a:solidFill>
                <a:latin typeface="HGP創英角ｺﾞｼｯｸUB" panose="020B0900000000000000" pitchFamily="50" charset="-128"/>
                <a:ea typeface="HGP創英角ｺﾞｼｯｸUB" panose="020B0900000000000000" pitchFamily="50" charset="-128"/>
              </a:rPr>
              <a:t>（メンテナンス時の参考）</a:t>
            </a:r>
          </a:p>
        </p:txBody>
      </p:sp>
      <p:sp>
        <p:nvSpPr>
          <p:cNvPr id="71" name="テキスト ボックス 70"/>
          <p:cNvSpPr txBox="1"/>
          <p:nvPr/>
        </p:nvSpPr>
        <p:spPr>
          <a:xfrm>
            <a:off x="908698" y="4680562"/>
            <a:ext cx="2620835" cy="400110"/>
          </a:xfrm>
          <a:prstGeom prst="rect">
            <a:avLst/>
          </a:prstGeom>
          <a:noFill/>
        </p:spPr>
        <p:txBody>
          <a:bodyPr wrap="square" rtlCol="0">
            <a:spAutoFit/>
          </a:bodyPr>
          <a:lstStyle/>
          <a:p>
            <a:pPr algn="ctr"/>
            <a:r>
              <a:rPr lang="ja-JP" altLang="en-US" sz="1000" dirty="0">
                <a:solidFill>
                  <a:srgbClr val="C00000"/>
                </a:solidFill>
                <a:latin typeface="HGP創英角ｺﾞｼｯｸUB" panose="020B0900000000000000" pitchFamily="50" charset="-128"/>
                <a:ea typeface="HGP創英角ｺﾞｼｯｸUB" panose="020B0900000000000000" pitchFamily="50" charset="-128"/>
              </a:rPr>
              <a:t>光の専門家が考えるエリアブランドを</a:t>
            </a:r>
            <a:endParaRPr lang="en-US" altLang="ja-JP" sz="1000" dirty="0">
              <a:solidFill>
                <a:srgbClr val="C00000"/>
              </a:solidFill>
              <a:latin typeface="HGP創英角ｺﾞｼｯｸUB" panose="020B0900000000000000" pitchFamily="50" charset="-128"/>
              <a:ea typeface="HGP創英角ｺﾞｼｯｸUB" panose="020B0900000000000000" pitchFamily="50" charset="-128"/>
            </a:endParaRPr>
          </a:p>
          <a:p>
            <a:pPr algn="ctr"/>
            <a:r>
              <a:rPr lang="ja-JP" altLang="en-US" sz="1000" dirty="0">
                <a:solidFill>
                  <a:srgbClr val="C00000"/>
                </a:solidFill>
                <a:latin typeface="HGP創英角ｺﾞｼｯｸUB" panose="020B0900000000000000" pitchFamily="50" charset="-128"/>
                <a:ea typeface="HGP創英角ｺﾞｼｯｸUB" panose="020B0900000000000000" pitchFamily="50" charset="-128"/>
              </a:rPr>
              <a:t>向上させるポイントを明示</a:t>
            </a:r>
          </a:p>
        </p:txBody>
      </p:sp>
      <p:sp>
        <p:nvSpPr>
          <p:cNvPr id="72" name="左右矢印 71"/>
          <p:cNvSpPr/>
          <p:nvPr/>
        </p:nvSpPr>
        <p:spPr>
          <a:xfrm>
            <a:off x="5853798" y="3639357"/>
            <a:ext cx="739646" cy="374126"/>
          </a:xfrm>
          <a:prstGeom prst="leftRightArrow">
            <a:avLst>
              <a:gd name="adj1" fmla="val 68897"/>
              <a:gd name="adj2" fmla="val 50000"/>
            </a:avLst>
          </a:prstGeom>
          <a:solidFill>
            <a:srgbClr val="0070C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5714" tIns="25714" rIns="25714" bIns="25714" rtlCol="0" anchor="ctr"/>
          <a:lstStyle/>
          <a:p>
            <a:pPr algn="ctr"/>
            <a:r>
              <a:rPr lang="ja-JP" altLang="en-US" sz="1143" dirty="0">
                <a:latin typeface="HGP創英角ｺﾞｼｯｸUB" panose="020B0900000000000000" pitchFamily="50" charset="-128"/>
                <a:ea typeface="HGP創英角ｺﾞｼｯｸUB" panose="020B0900000000000000" pitchFamily="50" charset="-128"/>
              </a:rPr>
              <a:t>参 考</a:t>
            </a:r>
          </a:p>
        </p:txBody>
      </p:sp>
      <p:pic>
        <p:nvPicPr>
          <p:cNvPr id="73" name="Picture 2" descr="C:\win10倉庫1T\光のまちづくりR1\190913岡氏レク\図\2019-09-23_21383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39370" y="5889300"/>
            <a:ext cx="952691" cy="674224"/>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pic>
        <p:nvPicPr>
          <p:cNvPr id="74" name="Picture 2" descr="C:\win10倉庫1T\光のまちづくりR1\02メンテナンスGL\図表\2019-09-24_12123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95244" y="3583303"/>
            <a:ext cx="692258" cy="97714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二等辺三角形 3"/>
          <p:cNvSpPr/>
          <p:nvPr/>
        </p:nvSpPr>
        <p:spPr>
          <a:xfrm rot="20922189">
            <a:off x="3524436" y="3680512"/>
            <a:ext cx="2478976" cy="2454588"/>
          </a:xfrm>
          <a:custGeom>
            <a:avLst/>
            <a:gdLst/>
            <a:ahLst/>
            <a:cxnLst/>
            <a:rect l="l" t="t" r="r" b="b"/>
            <a:pathLst>
              <a:path w="3470566" h="3436423">
                <a:moveTo>
                  <a:pt x="668206" y="0"/>
                </a:moveTo>
                <a:lnTo>
                  <a:pt x="736028" y="1859470"/>
                </a:lnTo>
                <a:lnTo>
                  <a:pt x="3470566" y="2405729"/>
                </a:lnTo>
                <a:lnTo>
                  <a:pt x="3264672" y="3436423"/>
                </a:lnTo>
                <a:lnTo>
                  <a:pt x="0" y="2784264"/>
                </a:lnTo>
                <a:lnTo>
                  <a:pt x="205894" y="1753569"/>
                </a:lnTo>
                <a:lnTo>
                  <a:pt x="601363" y="1832569"/>
                </a:lnTo>
                <a:close/>
              </a:path>
            </a:pathLst>
          </a:custGeom>
          <a:solidFill>
            <a:srgbClr val="0070C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a:p>
        </p:txBody>
      </p:sp>
      <p:sp>
        <p:nvSpPr>
          <p:cNvPr id="76" name="テキスト ボックス 75"/>
          <p:cNvSpPr txBox="1"/>
          <p:nvPr/>
        </p:nvSpPr>
        <p:spPr>
          <a:xfrm>
            <a:off x="3697617" y="5175058"/>
            <a:ext cx="2377315" cy="619913"/>
          </a:xfrm>
          <a:prstGeom prst="rect">
            <a:avLst/>
          </a:prstGeom>
          <a:noFill/>
        </p:spPr>
        <p:txBody>
          <a:bodyPr wrap="square" rtlCol="0">
            <a:spAutoFit/>
          </a:bodyPr>
          <a:lstStyle/>
          <a:p>
            <a:r>
              <a:rPr lang="ja-JP" altLang="en-US" sz="857" dirty="0">
                <a:solidFill>
                  <a:schemeClr val="bg1"/>
                </a:solidFill>
                <a:latin typeface="HGP創英角ｺﾞｼｯｸUB" panose="020B0900000000000000" pitchFamily="50" charset="-128"/>
                <a:ea typeface="HGP創英角ｺﾞｼｯｸUB" panose="020B0900000000000000" pitchFamily="50" charset="-128"/>
              </a:rPr>
              <a:t>「エリア別光のまちづくりの検討資料」には、各事例を実現するための光を具体的にご理解いただくため「光のまちづくり技術指針」の参照ページを示しています。</a:t>
            </a:r>
          </a:p>
        </p:txBody>
      </p:sp>
      <p:sp>
        <p:nvSpPr>
          <p:cNvPr id="77" name="テキスト ボックス 76"/>
          <p:cNvSpPr txBox="1"/>
          <p:nvPr/>
        </p:nvSpPr>
        <p:spPr>
          <a:xfrm>
            <a:off x="5125613" y="5665845"/>
            <a:ext cx="906017" cy="207749"/>
          </a:xfrm>
          <a:prstGeom prst="rect">
            <a:avLst/>
          </a:prstGeom>
          <a:solidFill>
            <a:srgbClr val="FFC000"/>
          </a:solidFill>
          <a:ln>
            <a:solidFill>
              <a:schemeClr val="tx1"/>
            </a:solidFill>
          </a:ln>
        </p:spPr>
        <p:txBody>
          <a:bodyPr wrap="none" rtlCol="0">
            <a:spAutoFit/>
          </a:bodyPr>
          <a:lstStyle/>
          <a:p>
            <a:r>
              <a:rPr lang="en-US" altLang="zh-TW" sz="750" dirty="0">
                <a:solidFill>
                  <a:srgbClr val="C00000"/>
                </a:solidFill>
                <a:latin typeface="HGP創英角ｺﾞｼｯｸUB" panose="020B0900000000000000" pitchFamily="50" charset="-128"/>
                <a:ea typeface="HGP創英角ｺﾞｼｯｸUB" panose="020B0900000000000000" pitchFamily="50" charset="-128"/>
              </a:rPr>
              <a:t>〔</a:t>
            </a:r>
            <a:r>
              <a:rPr lang="zh-TW" altLang="en-US" sz="750" dirty="0">
                <a:solidFill>
                  <a:srgbClr val="C00000"/>
                </a:solidFill>
                <a:latin typeface="HGP創英角ｺﾞｼｯｸUB" panose="020B0900000000000000" pitchFamily="50" charset="-128"/>
                <a:ea typeface="HGP創英角ｺﾞｼｯｸUB" panose="020B0900000000000000" pitchFamily="50" charset="-128"/>
              </a:rPr>
              <a:t>指針２章</a:t>
            </a:r>
            <a:r>
              <a:rPr lang="en-US" altLang="zh-TW" sz="750" dirty="0">
                <a:solidFill>
                  <a:srgbClr val="C00000"/>
                </a:solidFill>
                <a:latin typeface="HGP創英角ｺﾞｼｯｸUB" panose="020B0900000000000000" pitchFamily="50" charset="-128"/>
                <a:ea typeface="HGP創英角ｺﾞｼｯｸUB" panose="020B0900000000000000" pitchFamily="50" charset="-128"/>
              </a:rPr>
              <a:t>〕</a:t>
            </a:r>
            <a:r>
              <a:rPr lang="zh-TW" altLang="en-US" sz="750" dirty="0">
                <a:solidFill>
                  <a:srgbClr val="C00000"/>
                </a:solidFill>
                <a:latin typeface="HGP創英角ｺﾞｼｯｸUB" panose="020B0900000000000000" pitchFamily="50" charset="-128"/>
                <a:ea typeface="HGP創英角ｺﾞｼｯｸUB" panose="020B0900000000000000" pitchFamily="50" charset="-128"/>
              </a:rPr>
              <a:t>（１）①</a:t>
            </a:r>
          </a:p>
        </p:txBody>
      </p:sp>
      <p:sp>
        <p:nvSpPr>
          <p:cNvPr id="5" name="テキスト ボックス 4"/>
          <p:cNvSpPr txBox="1"/>
          <p:nvPr/>
        </p:nvSpPr>
        <p:spPr>
          <a:xfrm>
            <a:off x="4861831" y="5657601"/>
            <a:ext cx="295274" cy="224229"/>
          </a:xfrm>
          <a:prstGeom prst="rect">
            <a:avLst/>
          </a:prstGeom>
          <a:noFill/>
        </p:spPr>
        <p:txBody>
          <a:bodyPr wrap="none" rtlCol="0">
            <a:spAutoFit/>
          </a:bodyPr>
          <a:lstStyle/>
          <a:p>
            <a:r>
              <a:rPr lang="ja-JP" altLang="en-US" sz="857" dirty="0">
                <a:solidFill>
                  <a:schemeClr val="bg1"/>
                </a:solidFill>
                <a:latin typeface="HGP創英角ｺﾞｼｯｸUB" panose="020B0900000000000000" pitchFamily="50" charset="-128"/>
                <a:ea typeface="HGP創英角ｺﾞｼｯｸUB" panose="020B0900000000000000" pitchFamily="50" charset="-128"/>
              </a:rPr>
              <a:t>例</a:t>
            </a:r>
          </a:p>
        </p:txBody>
      </p:sp>
      <p:pic>
        <p:nvPicPr>
          <p:cNvPr id="1026" name="Picture 2" descr="C:\win10倉庫1T\光のまちづくりR1\01エリア別GL\図表\2019-10-26_18105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35908" y="3557839"/>
            <a:ext cx="1302425" cy="97714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 name="図 2"/>
          <p:cNvPicPr>
            <a:picLocks noChangeAspect="1"/>
          </p:cNvPicPr>
          <p:nvPr/>
        </p:nvPicPr>
        <p:blipFill>
          <a:blip r:embed="rId7"/>
          <a:stretch>
            <a:fillRect/>
          </a:stretch>
        </p:blipFill>
        <p:spPr>
          <a:xfrm>
            <a:off x="1205923" y="5900898"/>
            <a:ext cx="923616" cy="662626"/>
          </a:xfrm>
          <a:prstGeom prst="rect">
            <a:avLst/>
          </a:prstGeom>
          <a:ln>
            <a:solidFill>
              <a:schemeClr val="bg1">
                <a:lumMod val="50000"/>
              </a:schemeClr>
            </a:solidFill>
          </a:ln>
        </p:spPr>
      </p:pic>
      <p:sp>
        <p:nvSpPr>
          <p:cNvPr id="79" name="Text Box 11"/>
          <p:cNvSpPr txBox="1">
            <a:spLocks noChangeArrowheads="1"/>
          </p:cNvSpPr>
          <p:nvPr/>
        </p:nvSpPr>
        <p:spPr bwMode="auto">
          <a:xfrm>
            <a:off x="72271" y="111806"/>
            <a:ext cx="4293283" cy="312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5306" tIns="32653" rIns="65306" bIns="32653">
            <a:spAutoFit/>
          </a:bodyPr>
          <a:lstStyle>
            <a:lvl1pPr defTabSz="1279525">
              <a:defRPr kumimoji="1">
                <a:solidFill>
                  <a:schemeClr val="tx1"/>
                </a:solidFill>
                <a:latin typeface="Arial" pitchFamily="34" charset="0"/>
                <a:ea typeface="ＭＳ Ｐゴシック" pitchFamily="50" charset="-128"/>
              </a:defRPr>
            </a:lvl1pPr>
            <a:lvl2pPr marL="742950" indent="-285750" defTabSz="1279525">
              <a:defRPr kumimoji="1">
                <a:solidFill>
                  <a:schemeClr val="tx1"/>
                </a:solidFill>
                <a:latin typeface="Arial" pitchFamily="34" charset="0"/>
                <a:ea typeface="ＭＳ Ｐゴシック" pitchFamily="50" charset="-128"/>
              </a:defRPr>
            </a:lvl2pPr>
            <a:lvl3pPr marL="1143000" indent="-230188" defTabSz="1279525">
              <a:defRPr kumimoji="1">
                <a:solidFill>
                  <a:schemeClr val="tx1"/>
                </a:solidFill>
                <a:latin typeface="Arial" pitchFamily="34" charset="0"/>
                <a:ea typeface="ＭＳ Ｐゴシック" pitchFamily="50" charset="-128"/>
              </a:defRPr>
            </a:lvl3pPr>
            <a:lvl4pPr marL="1600200" indent="-228600" defTabSz="1279525">
              <a:defRPr kumimoji="1">
                <a:solidFill>
                  <a:schemeClr val="tx1"/>
                </a:solidFill>
                <a:latin typeface="Arial" pitchFamily="34" charset="0"/>
                <a:ea typeface="ＭＳ Ｐゴシック" pitchFamily="50" charset="-128"/>
              </a:defRPr>
            </a:lvl4pPr>
            <a:lvl5pPr marL="2057400" indent="-228600" defTabSz="1279525">
              <a:defRPr kumimoji="1">
                <a:solidFill>
                  <a:schemeClr val="tx1"/>
                </a:solidFill>
                <a:latin typeface="Arial" pitchFamily="34" charset="0"/>
                <a:ea typeface="ＭＳ Ｐゴシック" pitchFamily="50" charset="-128"/>
              </a:defRPr>
            </a:lvl5pPr>
            <a:lvl6pPr marL="2514600" indent="-228600" defTabSz="1279525"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defTabSz="1279525"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defTabSz="1279525"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defTabSz="1279525" fontAlgn="base">
              <a:spcBef>
                <a:spcPct val="0"/>
              </a:spcBef>
              <a:spcAft>
                <a:spcPct val="0"/>
              </a:spcAft>
              <a:defRPr kumimoji="1">
                <a:solidFill>
                  <a:schemeClr val="tx1"/>
                </a:solidFill>
                <a:latin typeface="Arial" pitchFamily="34" charset="0"/>
                <a:ea typeface="ＭＳ Ｐゴシック" pitchFamily="50" charset="-128"/>
              </a:defRPr>
            </a:lvl9pPr>
          </a:lstStyle>
          <a:p>
            <a:pPr fontAlgn="base">
              <a:spcBef>
                <a:spcPct val="0"/>
              </a:spcBef>
              <a:spcAft>
                <a:spcPct val="0"/>
              </a:spcAft>
              <a:defRPr/>
            </a:pPr>
            <a:r>
              <a:rPr lang="en-US" altLang="ja-JP" sz="1600" b="1" dirty="0" smtClean="0">
                <a:solidFill>
                  <a:srgbClr val="7030A0"/>
                </a:solidFill>
                <a:latin typeface="Meiryo UI" panose="020B0604030504040204" pitchFamily="50" charset="-128"/>
                <a:ea typeface="Meiryo UI" panose="020B0604030504040204" pitchFamily="50" charset="-128"/>
              </a:rPr>
              <a:t>『</a:t>
            </a:r>
            <a:r>
              <a:rPr lang="ja-JP" altLang="en-US" sz="1600" b="1" dirty="0">
                <a:solidFill>
                  <a:srgbClr val="7030A0"/>
                </a:solidFill>
                <a:latin typeface="Meiryo UI" panose="020B0604030504040204" pitchFamily="50" charset="-128"/>
                <a:ea typeface="Meiryo UI" panose="020B0604030504040204" pitchFamily="50" charset="-128"/>
              </a:rPr>
              <a:t>大阪光のまちづくり２０２０構想</a:t>
            </a:r>
            <a:r>
              <a:rPr lang="en-US" altLang="ja-JP" sz="1600" b="1" dirty="0" smtClean="0">
                <a:solidFill>
                  <a:srgbClr val="7030A0"/>
                </a:solidFill>
                <a:latin typeface="Meiryo UI" panose="020B0604030504040204" pitchFamily="50" charset="-128"/>
                <a:ea typeface="Meiryo UI" panose="020B0604030504040204" pitchFamily="50" charset="-128"/>
              </a:rPr>
              <a:t>』</a:t>
            </a:r>
            <a:r>
              <a:rPr lang="ja-JP" altLang="en-US" sz="1600" b="1" dirty="0" smtClean="0">
                <a:solidFill>
                  <a:srgbClr val="7030A0"/>
                </a:solidFill>
                <a:latin typeface="Meiryo UI" panose="020B0604030504040204" pitchFamily="50" charset="-128"/>
                <a:ea typeface="Meiryo UI" panose="020B0604030504040204" pitchFamily="50" charset="-128"/>
              </a:rPr>
              <a:t>のまとめ　④</a:t>
            </a:r>
            <a:r>
              <a:rPr lang="ja-JP" altLang="en-US" sz="1600" b="1" dirty="0">
                <a:solidFill>
                  <a:srgbClr val="7030A0"/>
                </a:solidFill>
                <a:latin typeface="Meiryo UI" panose="020B0604030504040204" pitchFamily="50" charset="-128"/>
                <a:ea typeface="Meiryo UI" panose="020B0604030504040204" pitchFamily="50" charset="-128"/>
              </a:rPr>
              <a:t>　</a:t>
            </a:r>
          </a:p>
        </p:txBody>
      </p:sp>
      <p:cxnSp>
        <p:nvCxnSpPr>
          <p:cNvPr id="82" name="直線コネクタ 81"/>
          <p:cNvCxnSpPr/>
          <p:nvPr/>
        </p:nvCxnSpPr>
        <p:spPr bwMode="auto">
          <a:xfrm>
            <a:off x="148652" y="406252"/>
            <a:ext cx="8021571" cy="29594"/>
          </a:xfrm>
          <a:prstGeom prst="line">
            <a:avLst/>
          </a:prstGeom>
          <a:ln w="38100">
            <a:solidFill>
              <a:srgbClr val="7030A0"/>
            </a:solidFill>
            <a:headEnd type="none" w="med" len="med"/>
            <a:tailEnd type="none" w="med" len="med"/>
          </a:ln>
          <a:extLst/>
        </p:spPr>
        <p:style>
          <a:lnRef idx="1">
            <a:schemeClr val="dk1"/>
          </a:lnRef>
          <a:fillRef idx="0">
            <a:schemeClr val="dk1"/>
          </a:fillRef>
          <a:effectRef idx="0">
            <a:schemeClr val="dk1"/>
          </a:effectRef>
          <a:fontRef idx="minor">
            <a:schemeClr val="tx1"/>
          </a:fontRef>
        </p:style>
      </p:cxnSp>
      <p:sp>
        <p:nvSpPr>
          <p:cNvPr id="57" name="正方形/長方形 56"/>
          <p:cNvSpPr/>
          <p:nvPr/>
        </p:nvSpPr>
        <p:spPr>
          <a:xfrm>
            <a:off x="8500774" y="75281"/>
            <a:ext cx="553358" cy="3199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４</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13901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1"/>
          <p:cNvSpPr txBox="1">
            <a:spLocks noChangeArrowheads="1"/>
          </p:cNvSpPr>
          <p:nvPr/>
        </p:nvSpPr>
        <p:spPr bwMode="auto">
          <a:xfrm>
            <a:off x="116795" y="75850"/>
            <a:ext cx="5934758" cy="312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5306" tIns="32653" rIns="65306" bIns="32653">
            <a:spAutoFit/>
          </a:bodyPr>
          <a:lstStyle>
            <a:lvl1pPr defTabSz="1279525">
              <a:defRPr kumimoji="1">
                <a:solidFill>
                  <a:schemeClr val="tx1"/>
                </a:solidFill>
                <a:latin typeface="Arial" pitchFamily="34" charset="0"/>
                <a:ea typeface="ＭＳ Ｐゴシック" pitchFamily="50" charset="-128"/>
              </a:defRPr>
            </a:lvl1pPr>
            <a:lvl2pPr marL="742950" indent="-285750" defTabSz="1279525">
              <a:defRPr kumimoji="1">
                <a:solidFill>
                  <a:schemeClr val="tx1"/>
                </a:solidFill>
                <a:latin typeface="Arial" pitchFamily="34" charset="0"/>
                <a:ea typeface="ＭＳ Ｐゴシック" pitchFamily="50" charset="-128"/>
              </a:defRPr>
            </a:lvl2pPr>
            <a:lvl3pPr marL="1143000" indent="-230188" defTabSz="1279525">
              <a:defRPr kumimoji="1">
                <a:solidFill>
                  <a:schemeClr val="tx1"/>
                </a:solidFill>
                <a:latin typeface="Arial" pitchFamily="34" charset="0"/>
                <a:ea typeface="ＭＳ Ｐゴシック" pitchFamily="50" charset="-128"/>
              </a:defRPr>
            </a:lvl3pPr>
            <a:lvl4pPr marL="1600200" indent="-228600" defTabSz="1279525">
              <a:defRPr kumimoji="1">
                <a:solidFill>
                  <a:schemeClr val="tx1"/>
                </a:solidFill>
                <a:latin typeface="Arial" pitchFamily="34" charset="0"/>
                <a:ea typeface="ＭＳ Ｐゴシック" pitchFamily="50" charset="-128"/>
              </a:defRPr>
            </a:lvl4pPr>
            <a:lvl5pPr marL="2057400" indent="-228600" defTabSz="1279525">
              <a:defRPr kumimoji="1">
                <a:solidFill>
                  <a:schemeClr val="tx1"/>
                </a:solidFill>
                <a:latin typeface="Arial" pitchFamily="34" charset="0"/>
                <a:ea typeface="ＭＳ Ｐゴシック" pitchFamily="50" charset="-128"/>
              </a:defRPr>
            </a:lvl5pPr>
            <a:lvl6pPr marL="2514600" indent="-228600" defTabSz="1279525"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defTabSz="1279525"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defTabSz="1279525"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defTabSz="1279525" fontAlgn="base">
              <a:spcBef>
                <a:spcPct val="0"/>
              </a:spcBef>
              <a:spcAft>
                <a:spcPct val="0"/>
              </a:spcAft>
              <a:defRPr kumimoji="1">
                <a:solidFill>
                  <a:schemeClr val="tx1"/>
                </a:solidFill>
                <a:latin typeface="Arial" pitchFamily="34" charset="0"/>
                <a:ea typeface="ＭＳ Ｐゴシック" pitchFamily="50" charset="-128"/>
              </a:defRPr>
            </a:lvl9pPr>
          </a:lstStyle>
          <a:p>
            <a:pPr fontAlgn="base">
              <a:spcBef>
                <a:spcPct val="0"/>
              </a:spcBef>
              <a:spcAft>
                <a:spcPct val="0"/>
              </a:spcAft>
              <a:defRPr/>
            </a:pPr>
            <a:r>
              <a:rPr lang="ja-JP" altLang="en-US" sz="1600" b="1" dirty="0" smtClean="0">
                <a:solidFill>
                  <a:srgbClr val="7030A0"/>
                </a:solidFill>
                <a:latin typeface="Meiryo UI" panose="020B0604030504040204" pitchFamily="50" charset="-128"/>
                <a:ea typeface="Meiryo UI" panose="020B0604030504040204" pitchFamily="50" charset="-128"/>
              </a:rPr>
              <a:t>「光のまちづくり推進委員会　規約」　および　「光のグランドデザイン」</a:t>
            </a:r>
            <a:r>
              <a:rPr lang="ja-JP" altLang="en-US" sz="1600" b="1" dirty="0">
                <a:solidFill>
                  <a:srgbClr val="7030A0"/>
                </a:solidFill>
                <a:latin typeface="Meiryo UI" panose="020B0604030504040204" pitchFamily="50" charset="-128"/>
                <a:ea typeface="Meiryo UI" panose="020B0604030504040204" pitchFamily="50" charset="-128"/>
              </a:rPr>
              <a:t>　</a:t>
            </a:r>
          </a:p>
        </p:txBody>
      </p:sp>
      <p:cxnSp>
        <p:nvCxnSpPr>
          <p:cNvPr id="5" name="直線コネクタ 4"/>
          <p:cNvCxnSpPr/>
          <p:nvPr/>
        </p:nvCxnSpPr>
        <p:spPr>
          <a:xfrm>
            <a:off x="139580" y="372452"/>
            <a:ext cx="7638758" cy="0"/>
          </a:xfrm>
          <a:prstGeom prst="line">
            <a:avLst/>
          </a:prstGeom>
          <a:ln w="3175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正方形/長方形 5"/>
          <p:cNvSpPr/>
          <p:nvPr/>
        </p:nvSpPr>
        <p:spPr>
          <a:xfrm>
            <a:off x="278643" y="423428"/>
            <a:ext cx="8397388" cy="3046988"/>
          </a:xfrm>
          <a:prstGeom prst="rect">
            <a:avLst/>
          </a:prstGeom>
        </p:spPr>
        <p:txBody>
          <a:bodyPr wrap="square">
            <a:spAutoFit/>
          </a:bodyPr>
          <a:lstStyle/>
          <a:p>
            <a:r>
              <a:rPr lang="ja-JP" altLang="en-US" sz="1600" dirty="0">
                <a:latin typeface="Meiryo UI" panose="020B0604030504040204" pitchFamily="50" charset="-128"/>
                <a:ea typeface="Meiryo UI" panose="020B0604030504040204" pitchFamily="50" charset="-128"/>
              </a:rPr>
              <a:t>（目的）</a:t>
            </a:r>
          </a:p>
          <a:p>
            <a:r>
              <a:rPr lang="ja-JP" altLang="en-US" sz="1600" dirty="0" smtClean="0">
                <a:latin typeface="Meiryo UI" panose="020B0604030504040204" pitchFamily="50" charset="-128"/>
                <a:ea typeface="Meiryo UI" panose="020B0604030504040204" pitchFamily="50" charset="-128"/>
              </a:rPr>
              <a:t>委員会</a:t>
            </a:r>
            <a:r>
              <a:rPr lang="ja-JP" altLang="en-US" sz="1600" dirty="0">
                <a:latin typeface="Meiryo UI" panose="020B0604030504040204" pitchFamily="50" charset="-128"/>
                <a:ea typeface="Meiryo UI" panose="020B0604030504040204" pitchFamily="50" charset="-128"/>
              </a:rPr>
              <a:t>は、水と光のまちづくり推進会議のもと、光景観の形成に加え</a:t>
            </a:r>
            <a:r>
              <a:rPr lang="ja-JP" altLang="en-US" sz="1600" dirty="0" smtClean="0">
                <a:latin typeface="Meiryo UI" panose="020B0604030504040204" pitchFamily="50" charset="-128"/>
                <a:ea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rPr>
              <a:t>エネルギー</a:t>
            </a:r>
            <a:r>
              <a:rPr lang="ja-JP" altLang="en-US" sz="1600" dirty="0">
                <a:latin typeface="Meiryo UI" panose="020B0604030504040204" pitchFamily="50" charset="-128"/>
                <a:ea typeface="Meiryo UI" panose="020B0604030504040204" pitchFamily="50" charset="-128"/>
              </a:rPr>
              <a:t>・環境に配慮した光の活用などを検討することにより、一層の魅力と賑わいに満ちた「水と光の首都大阪」を実現するため、大阪における光のまちづくり計画の推進に向けた活動を</a:t>
            </a:r>
            <a:r>
              <a:rPr lang="ja-JP" altLang="en-US" sz="1600" dirty="0" smtClean="0">
                <a:latin typeface="Meiryo UI" panose="020B0604030504040204" pitchFamily="50" charset="-128"/>
                <a:ea typeface="Meiryo UI" panose="020B0604030504040204" pitchFamily="50" charset="-128"/>
              </a:rPr>
              <a:t>行う。</a:t>
            </a:r>
            <a:endParaRPr lang="ja-JP" altLang="en-US"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（事業）</a:t>
            </a:r>
          </a:p>
          <a:p>
            <a:r>
              <a:rPr lang="ja-JP" altLang="en-US" sz="1600" dirty="0" smtClean="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１）	光のまちづくり基本計画・実施計画の策定、実施、運営</a:t>
            </a:r>
          </a:p>
          <a:p>
            <a:r>
              <a:rPr lang="ja-JP" altLang="en-US" sz="1600" dirty="0">
                <a:latin typeface="Meiryo UI" panose="020B0604030504040204" pitchFamily="50" charset="-128"/>
                <a:ea typeface="Meiryo UI" panose="020B0604030504040204" pitchFamily="50" charset="-128"/>
              </a:rPr>
              <a:t>（２）	光のまちづくりに関する調査研究、情報発信、ＰＲ活動</a:t>
            </a:r>
          </a:p>
          <a:p>
            <a:r>
              <a:rPr lang="ja-JP" altLang="en-US" sz="1600" dirty="0">
                <a:latin typeface="Meiryo UI" panose="020B0604030504040204" pitchFamily="50" charset="-128"/>
                <a:ea typeface="Meiryo UI" panose="020B0604030504040204" pitchFamily="50" charset="-128"/>
              </a:rPr>
              <a:t>（３）	光景観に関するルール作り</a:t>
            </a:r>
          </a:p>
          <a:p>
            <a:r>
              <a:rPr lang="ja-JP" altLang="en-US" sz="1600" dirty="0">
                <a:latin typeface="Meiryo UI" panose="020B0604030504040204" pitchFamily="50" charset="-128"/>
                <a:ea typeface="Meiryo UI" panose="020B0604030504040204" pitchFamily="50" charset="-128"/>
              </a:rPr>
              <a:t>（４）	ライトアップ設備所有者間における協力体制の構築</a:t>
            </a:r>
          </a:p>
          <a:p>
            <a:r>
              <a:rPr lang="ja-JP" altLang="en-US" sz="1600" dirty="0">
                <a:latin typeface="Meiryo UI" panose="020B0604030504040204" pitchFamily="50" charset="-128"/>
                <a:ea typeface="Meiryo UI" panose="020B0604030504040204" pitchFamily="50" charset="-128"/>
              </a:rPr>
              <a:t>（５）	省エネルギー、スマートライティングに資する光の活用の検討</a:t>
            </a:r>
          </a:p>
          <a:p>
            <a:r>
              <a:rPr lang="ja-JP" altLang="en-US" sz="1600" dirty="0">
                <a:latin typeface="Meiryo UI" panose="020B0604030504040204" pitchFamily="50" charset="-128"/>
                <a:ea typeface="Meiryo UI" panose="020B0604030504040204" pitchFamily="50" charset="-128"/>
              </a:rPr>
              <a:t>（６）	その他、委員会の目的を達成するために必要な</a:t>
            </a:r>
            <a:r>
              <a:rPr lang="ja-JP" altLang="en-US" sz="1600" dirty="0" smtClean="0">
                <a:latin typeface="Meiryo UI" panose="020B0604030504040204" pitchFamily="50" charset="-128"/>
                <a:ea typeface="Meiryo UI" panose="020B0604030504040204" pitchFamily="50" charset="-128"/>
              </a:rPr>
              <a:t>事業</a:t>
            </a:r>
            <a:endParaRPr lang="ja-JP" altLang="en-US" sz="1600" dirty="0">
              <a:latin typeface="Meiryo UI" panose="020B0604030504040204" pitchFamily="50" charset="-128"/>
              <a:ea typeface="Meiryo UI" panose="020B0604030504040204" pitchFamily="50" charset="-128"/>
            </a:endParaRPr>
          </a:p>
        </p:txBody>
      </p:sp>
      <p:grpSp>
        <p:nvGrpSpPr>
          <p:cNvPr id="7" name="グループ化 6"/>
          <p:cNvGrpSpPr/>
          <p:nvPr/>
        </p:nvGrpSpPr>
        <p:grpSpPr>
          <a:xfrm>
            <a:off x="294472" y="3666340"/>
            <a:ext cx="8721045" cy="2526269"/>
            <a:chOff x="199572" y="2807419"/>
            <a:chExt cx="8721045" cy="2526269"/>
          </a:xfrm>
        </p:grpSpPr>
        <p:sp>
          <p:nvSpPr>
            <p:cNvPr id="58" name="Rectangle 42"/>
            <p:cNvSpPr>
              <a:spLocks noChangeArrowheads="1"/>
            </p:cNvSpPr>
            <p:nvPr/>
          </p:nvSpPr>
          <p:spPr bwMode="auto">
            <a:xfrm>
              <a:off x="199572" y="2916277"/>
              <a:ext cx="8721045" cy="2417411"/>
            </a:xfrm>
            <a:prstGeom prst="rect">
              <a:avLst/>
            </a:prstGeom>
            <a:solidFill>
              <a:schemeClr val="bg1"/>
            </a:solidFill>
            <a:ln w="28575">
              <a:solidFill>
                <a:schemeClr val="tx1"/>
              </a:solidFill>
              <a:miter lim="800000"/>
              <a:headEnd/>
              <a:tailEnd/>
            </a:ln>
            <a:effectLst/>
          </p:spPr>
          <p:txBody>
            <a:bodyPr wrap="none" anchor="ctr"/>
            <a:lstStyle/>
            <a:p>
              <a:pPr fontAlgn="base">
                <a:spcBef>
                  <a:spcPct val="0"/>
                </a:spcBef>
                <a:spcAft>
                  <a:spcPct val="0"/>
                </a:spcAft>
              </a:pPr>
              <a:endParaRPr lang="ja-JP" altLang="en-US" sz="857">
                <a:solidFill>
                  <a:prstClr val="black"/>
                </a:solidFill>
                <a:latin typeface="Arial" charset="0"/>
                <a:ea typeface="HGP創英角ｺﾞｼｯｸUB" pitchFamily="50" charset="-128"/>
              </a:endParaRPr>
            </a:p>
          </p:txBody>
        </p:sp>
        <p:sp>
          <p:nvSpPr>
            <p:cNvPr id="59" name="Rectangle 52"/>
            <p:cNvSpPr>
              <a:spLocks noChangeArrowheads="1"/>
            </p:cNvSpPr>
            <p:nvPr/>
          </p:nvSpPr>
          <p:spPr bwMode="auto">
            <a:xfrm>
              <a:off x="552053" y="3356172"/>
              <a:ext cx="1625143" cy="395697"/>
            </a:xfrm>
            <a:prstGeom prst="rect">
              <a:avLst/>
            </a:prstGeom>
            <a:solidFill>
              <a:schemeClr val="bg1"/>
            </a:solidFill>
            <a:ln w="9525">
              <a:solidFill>
                <a:srgbClr val="000000"/>
              </a:solidFill>
              <a:miter lim="800000"/>
              <a:headEnd/>
              <a:tailEnd/>
            </a:ln>
          </p:spPr>
          <p:txBody>
            <a:bodyPr wrap="none" lIns="65298" tIns="32649" rIns="65298" bIns="32649" anchor="ctr" anchorCtr="0">
              <a:noAutofit/>
            </a:bodyPr>
            <a:lstStyle>
              <a:lvl1pPr defTabSz="912813">
                <a:defRPr kumimoji="1">
                  <a:solidFill>
                    <a:schemeClr val="tx1"/>
                  </a:solidFill>
                  <a:latin typeface="Arial" charset="0"/>
                  <a:ea typeface="ＭＳ Ｐゴシック" charset="-128"/>
                </a:defRPr>
              </a:lvl1pPr>
              <a:lvl2pPr marL="742950" indent="-285750" defTabSz="912813">
                <a:defRPr kumimoji="1">
                  <a:solidFill>
                    <a:schemeClr val="tx1"/>
                  </a:solidFill>
                  <a:latin typeface="Arial" charset="0"/>
                  <a:ea typeface="ＭＳ Ｐゴシック" charset="-128"/>
                </a:defRPr>
              </a:lvl2pPr>
              <a:lvl3pPr marL="1143000" indent="-230188" defTabSz="912813">
                <a:defRPr kumimoji="1">
                  <a:solidFill>
                    <a:schemeClr val="tx1"/>
                  </a:solidFill>
                  <a:latin typeface="Arial" charset="0"/>
                  <a:ea typeface="ＭＳ Ｐゴシック" charset="-128"/>
                </a:defRPr>
              </a:lvl3pPr>
              <a:lvl4pPr marL="1600200" indent="-228600" defTabSz="912813">
                <a:defRPr kumimoji="1">
                  <a:solidFill>
                    <a:schemeClr val="tx1"/>
                  </a:solidFill>
                  <a:latin typeface="Arial" charset="0"/>
                  <a:ea typeface="ＭＳ Ｐゴシック" charset="-128"/>
                </a:defRPr>
              </a:lvl4pPr>
              <a:lvl5pPr marL="2057400" indent="-228600" defTabSz="912813">
                <a:defRPr kumimoji="1">
                  <a:solidFill>
                    <a:schemeClr val="tx1"/>
                  </a:solidFill>
                  <a:latin typeface="Arial" charset="0"/>
                  <a:ea typeface="ＭＳ Ｐゴシック" charset="-128"/>
                </a:defRPr>
              </a:lvl5pPr>
              <a:lvl6pPr marL="2514600" indent="-228600" defTabSz="912813" fontAlgn="base">
                <a:spcBef>
                  <a:spcPct val="0"/>
                </a:spcBef>
                <a:spcAft>
                  <a:spcPct val="0"/>
                </a:spcAft>
                <a:defRPr kumimoji="1">
                  <a:solidFill>
                    <a:schemeClr val="tx1"/>
                  </a:solidFill>
                  <a:latin typeface="Arial" charset="0"/>
                  <a:ea typeface="ＭＳ Ｐゴシック" charset="-128"/>
                </a:defRPr>
              </a:lvl6pPr>
              <a:lvl7pPr marL="2971800" indent="-228600" defTabSz="912813" fontAlgn="base">
                <a:spcBef>
                  <a:spcPct val="0"/>
                </a:spcBef>
                <a:spcAft>
                  <a:spcPct val="0"/>
                </a:spcAft>
                <a:defRPr kumimoji="1">
                  <a:solidFill>
                    <a:schemeClr val="tx1"/>
                  </a:solidFill>
                  <a:latin typeface="Arial" charset="0"/>
                  <a:ea typeface="ＭＳ Ｐゴシック" charset="-128"/>
                </a:defRPr>
              </a:lvl7pPr>
              <a:lvl8pPr marL="3429000" indent="-228600" defTabSz="912813" fontAlgn="base">
                <a:spcBef>
                  <a:spcPct val="0"/>
                </a:spcBef>
                <a:spcAft>
                  <a:spcPct val="0"/>
                </a:spcAft>
                <a:defRPr kumimoji="1">
                  <a:solidFill>
                    <a:schemeClr val="tx1"/>
                  </a:solidFill>
                  <a:latin typeface="Arial" charset="0"/>
                  <a:ea typeface="ＭＳ Ｐゴシック" charset="-128"/>
                </a:defRPr>
              </a:lvl8pPr>
              <a:lvl9pPr marL="3886200" indent="-228600" defTabSz="912813" fontAlgn="base">
                <a:spcBef>
                  <a:spcPct val="0"/>
                </a:spcBef>
                <a:spcAft>
                  <a:spcPct val="0"/>
                </a:spcAft>
                <a:defRPr kumimoji="1">
                  <a:solidFill>
                    <a:schemeClr val="tx1"/>
                  </a:solidFill>
                  <a:latin typeface="Arial" charset="0"/>
                  <a:ea typeface="ＭＳ Ｐゴシック" charset="-128"/>
                </a:defRPr>
              </a:lvl9pPr>
            </a:lstStyle>
            <a:p>
              <a:pPr fontAlgn="base">
                <a:spcBef>
                  <a:spcPct val="0"/>
                </a:spcBef>
                <a:spcAft>
                  <a:spcPct val="0"/>
                </a:spcAft>
              </a:pPr>
              <a:r>
                <a:rPr lang="en-US" altLang="ja-JP" sz="1071">
                  <a:solidFill>
                    <a:prstClr val="black"/>
                  </a:solidFill>
                  <a:latin typeface="HGP創英角ｺﾞｼｯｸUB" panose="020B0900000000000000" pitchFamily="50" charset="-128"/>
                  <a:ea typeface="HGP創英角ｺﾞｼｯｸUB" panose="020B0900000000000000" pitchFamily="50" charset="-128"/>
                </a:rPr>
                <a:t>『</a:t>
              </a:r>
              <a:r>
                <a:rPr lang="ja-JP" altLang="en-US" sz="1071">
                  <a:solidFill>
                    <a:prstClr val="black"/>
                  </a:solidFill>
                  <a:latin typeface="HGP創英角ｺﾞｼｯｸUB" panose="020B0900000000000000" pitchFamily="50" charset="-128"/>
                  <a:ea typeface="HGP創英角ｺﾞｼｯｸUB" panose="020B0900000000000000" pitchFamily="50" charset="-128"/>
                </a:rPr>
                <a:t>大阪らしさを活かした光</a:t>
              </a:r>
              <a:r>
                <a:rPr lang="en-US" altLang="ja-JP" sz="1071">
                  <a:solidFill>
                    <a:prstClr val="black"/>
                  </a:solidFill>
                  <a:latin typeface="HGP創英角ｺﾞｼｯｸUB" panose="020B0900000000000000" pitchFamily="50" charset="-128"/>
                  <a:ea typeface="HGP創英角ｺﾞｼｯｸUB" panose="020B0900000000000000" pitchFamily="50" charset="-128"/>
                </a:rPr>
                <a:t>』</a:t>
              </a:r>
            </a:p>
            <a:p>
              <a:pPr fontAlgn="base">
                <a:spcBef>
                  <a:spcPct val="0"/>
                </a:spcBef>
                <a:spcAft>
                  <a:spcPct val="0"/>
                </a:spcAft>
              </a:pPr>
              <a:r>
                <a:rPr lang="ja-JP" altLang="en-US" sz="1071">
                  <a:solidFill>
                    <a:prstClr val="black"/>
                  </a:solidFill>
                  <a:latin typeface="HGP創英角ｺﾞｼｯｸUB" panose="020B0900000000000000" pitchFamily="50" charset="-128"/>
                  <a:ea typeface="HGP創英角ｺﾞｼｯｸUB" panose="020B0900000000000000" pitchFamily="50" charset="-128"/>
                </a:rPr>
                <a:t>　～水を感じる光～</a:t>
              </a:r>
            </a:p>
          </p:txBody>
        </p:sp>
        <p:sp>
          <p:nvSpPr>
            <p:cNvPr id="60" name="Rectangle 53"/>
            <p:cNvSpPr>
              <a:spLocks noChangeArrowheads="1"/>
            </p:cNvSpPr>
            <p:nvPr/>
          </p:nvSpPr>
          <p:spPr bwMode="auto">
            <a:xfrm>
              <a:off x="552053" y="3856235"/>
              <a:ext cx="1625143" cy="230816"/>
            </a:xfrm>
            <a:prstGeom prst="rect">
              <a:avLst/>
            </a:prstGeom>
            <a:solidFill>
              <a:schemeClr val="bg1"/>
            </a:solidFill>
            <a:ln w="9525">
              <a:solidFill>
                <a:srgbClr val="000000"/>
              </a:solidFill>
              <a:miter lim="800000"/>
              <a:headEnd/>
              <a:tailEnd/>
            </a:ln>
          </p:spPr>
          <p:txBody>
            <a:bodyPr wrap="none" lIns="65298" tIns="32649" rIns="65298" bIns="32649" anchor="ctr" anchorCtr="0">
              <a:noAutofit/>
            </a:bodyPr>
            <a:lstStyle>
              <a:lvl1pPr defTabSz="912813">
                <a:defRPr kumimoji="1">
                  <a:solidFill>
                    <a:schemeClr val="tx1"/>
                  </a:solidFill>
                  <a:latin typeface="Arial" charset="0"/>
                  <a:ea typeface="ＭＳ Ｐゴシック" charset="-128"/>
                </a:defRPr>
              </a:lvl1pPr>
              <a:lvl2pPr marL="742950" indent="-285750" defTabSz="912813">
                <a:defRPr kumimoji="1">
                  <a:solidFill>
                    <a:schemeClr val="tx1"/>
                  </a:solidFill>
                  <a:latin typeface="Arial" charset="0"/>
                  <a:ea typeface="ＭＳ Ｐゴシック" charset="-128"/>
                </a:defRPr>
              </a:lvl2pPr>
              <a:lvl3pPr marL="1143000" indent="-230188" defTabSz="912813">
                <a:defRPr kumimoji="1">
                  <a:solidFill>
                    <a:schemeClr val="tx1"/>
                  </a:solidFill>
                  <a:latin typeface="Arial" charset="0"/>
                  <a:ea typeface="ＭＳ Ｐゴシック" charset="-128"/>
                </a:defRPr>
              </a:lvl3pPr>
              <a:lvl4pPr marL="1600200" indent="-228600" defTabSz="912813">
                <a:defRPr kumimoji="1">
                  <a:solidFill>
                    <a:schemeClr val="tx1"/>
                  </a:solidFill>
                  <a:latin typeface="Arial" charset="0"/>
                  <a:ea typeface="ＭＳ Ｐゴシック" charset="-128"/>
                </a:defRPr>
              </a:lvl4pPr>
              <a:lvl5pPr marL="2057400" indent="-228600" defTabSz="912813">
                <a:defRPr kumimoji="1">
                  <a:solidFill>
                    <a:schemeClr val="tx1"/>
                  </a:solidFill>
                  <a:latin typeface="Arial" charset="0"/>
                  <a:ea typeface="ＭＳ Ｐゴシック" charset="-128"/>
                </a:defRPr>
              </a:lvl5pPr>
              <a:lvl6pPr marL="2514600" indent="-228600" defTabSz="912813" fontAlgn="base">
                <a:spcBef>
                  <a:spcPct val="0"/>
                </a:spcBef>
                <a:spcAft>
                  <a:spcPct val="0"/>
                </a:spcAft>
                <a:defRPr kumimoji="1">
                  <a:solidFill>
                    <a:schemeClr val="tx1"/>
                  </a:solidFill>
                  <a:latin typeface="Arial" charset="0"/>
                  <a:ea typeface="ＭＳ Ｐゴシック" charset="-128"/>
                </a:defRPr>
              </a:lvl6pPr>
              <a:lvl7pPr marL="2971800" indent="-228600" defTabSz="912813" fontAlgn="base">
                <a:spcBef>
                  <a:spcPct val="0"/>
                </a:spcBef>
                <a:spcAft>
                  <a:spcPct val="0"/>
                </a:spcAft>
                <a:defRPr kumimoji="1">
                  <a:solidFill>
                    <a:schemeClr val="tx1"/>
                  </a:solidFill>
                  <a:latin typeface="Arial" charset="0"/>
                  <a:ea typeface="ＭＳ Ｐゴシック" charset="-128"/>
                </a:defRPr>
              </a:lvl7pPr>
              <a:lvl8pPr marL="3429000" indent="-228600" defTabSz="912813" fontAlgn="base">
                <a:spcBef>
                  <a:spcPct val="0"/>
                </a:spcBef>
                <a:spcAft>
                  <a:spcPct val="0"/>
                </a:spcAft>
                <a:defRPr kumimoji="1">
                  <a:solidFill>
                    <a:schemeClr val="tx1"/>
                  </a:solidFill>
                  <a:latin typeface="Arial" charset="0"/>
                  <a:ea typeface="ＭＳ Ｐゴシック" charset="-128"/>
                </a:defRPr>
              </a:lvl8pPr>
              <a:lvl9pPr marL="3886200" indent="-228600" defTabSz="912813" fontAlgn="base">
                <a:spcBef>
                  <a:spcPct val="0"/>
                </a:spcBef>
                <a:spcAft>
                  <a:spcPct val="0"/>
                </a:spcAft>
                <a:defRPr kumimoji="1">
                  <a:solidFill>
                    <a:schemeClr val="tx1"/>
                  </a:solidFill>
                  <a:latin typeface="Arial" charset="0"/>
                  <a:ea typeface="ＭＳ Ｐゴシック" charset="-128"/>
                </a:defRPr>
              </a:lvl9pPr>
            </a:lstStyle>
            <a:p>
              <a:pPr fontAlgn="base">
                <a:spcBef>
                  <a:spcPct val="0"/>
                </a:spcBef>
                <a:spcAft>
                  <a:spcPct val="0"/>
                </a:spcAft>
              </a:pPr>
              <a:r>
                <a:rPr lang="ja-JP" altLang="en-US" sz="1071">
                  <a:solidFill>
                    <a:prstClr val="black"/>
                  </a:solidFill>
                  <a:latin typeface="HGP創英角ｺﾞｼｯｸUB" panose="020B0900000000000000" pitchFamily="50" charset="-128"/>
                  <a:ea typeface="HGP創英角ｺﾞｼｯｸUB" panose="020B0900000000000000" pitchFamily="50" charset="-128"/>
                </a:rPr>
                <a:t>「テーマ性のある光」</a:t>
              </a:r>
            </a:p>
          </p:txBody>
        </p:sp>
        <p:sp>
          <p:nvSpPr>
            <p:cNvPr id="61" name="Rectangle 54"/>
            <p:cNvSpPr>
              <a:spLocks noChangeArrowheads="1"/>
            </p:cNvSpPr>
            <p:nvPr/>
          </p:nvSpPr>
          <p:spPr bwMode="auto">
            <a:xfrm>
              <a:off x="552053" y="4245172"/>
              <a:ext cx="1625143" cy="230816"/>
            </a:xfrm>
            <a:prstGeom prst="rect">
              <a:avLst/>
            </a:prstGeom>
            <a:solidFill>
              <a:schemeClr val="bg1"/>
            </a:solidFill>
            <a:ln w="9525">
              <a:solidFill>
                <a:srgbClr val="000000"/>
              </a:solidFill>
              <a:miter lim="800000"/>
              <a:headEnd/>
              <a:tailEnd/>
            </a:ln>
          </p:spPr>
          <p:txBody>
            <a:bodyPr wrap="none" lIns="65298" tIns="32649" rIns="65298" bIns="32649" anchor="ctr" anchorCtr="0">
              <a:noAutofit/>
            </a:bodyPr>
            <a:lstStyle>
              <a:lvl1pPr defTabSz="912813">
                <a:defRPr kumimoji="1">
                  <a:solidFill>
                    <a:schemeClr val="tx1"/>
                  </a:solidFill>
                  <a:latin typeface="Arial" charset="0"/>
                  <a:ea typeface="ＭＳ Ｐゴシック" charset="-128"/>
                </a:defRPr>
              </a:lvl1pPr>
              <a:lvl2pPr marL="742950" indent="-285750" defTabSz="912813">
                <a:defRPr kumimoji="1">
                  <a:solidFill>
                    <a:schemeClr val="tx1"/>
                  </a:solidFill>
                  <a:latin typeface="Arial" charset="0"/>
                  <a:ea typeface="ＭＳ Ｐゴシック" charset="-128"/>
                </a:defRPr>
              </a:lvl2pPr>
              <a:lvl3pPr marL="1143000" indent="-230188" defTabSz="912813">
                <a:defRPr kumimoji="1">
                  <a:solidFill>
                    <a:schemeClr val="tx1"/>
                  </a:solidFill>
                  <a:latin typeface="Arial" charset="0"/>
                  <a:ea typeface="ＭＳ Ｐゴシック" charset="-128"/>
                </a:defRPr>
              </a:lvl3pPr>
              <a:lvl4pPr marL="1600200" indent="-228600" defTabSz="912813">
                <a:defRPr kumimoji="1">
                  <a:solidFill>
                    <a:schemeClr val="tx1"/>
                  </a:solidFill>
                  <a:latin typeface="Arial" charset="0"/>
                  <a:ea typeface="ＭＳ Ｐゴシック" charset="-128"/>
                </a:defRPr>
              </a:lvl4pPr>
              <a:lvl5pPr marL="2057400" indent="-228600" defTabSz="912813">
                <a:defRPr kumimoji="1">
                  <a:solidFill>
                    <a:schemeClr val="tx1"/>
                  </a:solidFill>
                  <a:latin typeface="Arial" charset="0"/>
                  <a:ea typeface="ＭＳ Ｐゴシック" charset="-128"/>
                </a:defRPr>
              </a:lvl5pPr>
              <a:lvl6pPr marL="2514600" indent="-228600" defTabSz="912813" fontAlgn="base">
                <a:spcBef>
                  <a:spcPct val="0"/>
                </a:spcBef>
                <a:spcAft>
                  <a:spcPct val="0"/>
                </a:spcAft>
                <a:defRPr kumimoji="1">
                  <a:solidFill>
                    <a:schemeClr val="tx1"/>
                  </a:solidFill>
                  <a:latin typeface="Arial" charset="0"/>
                  <a:ea typeface="ＭＳ Ｐゴシック" charset="-128"/>
                </a:defRPr>
              </a:lvl6pPr>
              <a:lvl7pPr marL="2971800" indent="-228600" defTabSz="912813" fontAlgn="base">
                <a:spcBef>
                  <a:spcPct val="0"/>
                </a:spcBef>
                <a:spcAft>
                  <a:spcPct val="0"/>
                </a:spcAft>
                <a:defRPr kumimoji="1">
                  <a:solidFill>
                    <a:schemeClr val="tx1"/>
                  </a:solidFill>
                  <a:latin typeface="Arial" charset="0"/>
                  <a:ea typeface="ＭＳ Ｐゴシック" charset="-128"/>
                </a:defRPr>
              </a:lvl7pPr>
              <a:lvl8pPr marL="3429000" indent="-228600" defTabSz="912813" fontAlgn="base">
                <a:spcBef>
                  <a:spcPct val="0"/>
                </a:spcBef>
                <a:spcAft>
                  <a:spcPct val="0"/>
                </a:spcAft>
                <a:defRPr kumimoji="1">
                  <a:solidFill>
                    <a:schemeClr val="tx1"/>
                  </a:solidFill>
                  <a:latin typeface="Arial" charset="0"/>
                  <a:ea typeface="ＭＳ Ｐゴシック" charset="-128"/>
                </a:defRPr>
              </a:lvl8pPr>
              <a:lvl9pPr marL="3886200" indent="-228600" defTabSz="912813" fontAlgn="base">
                <a:spcBef>
                  <a:spcPct val="0"/>
                </a:spcBef>
                <a:spcAft>
                  <a:spcPct val="0"/>
                </a:spcAft>
                <a:defRPr kumimoji="1">
                  <a:solidFill>
                    <a:schemeClr val="tx1"/>
                  </a:solidFill>
                  <a:latin typeface="Arial" charset="0"/>
                  <a:ea typeface="ＭＳ Ｐゴシック" charset="-128"/>
                </a:defRPr>
              </a:lvl9pPr>
            </a:lstStyle>
            <a:p>
              <a:pPr fontAlgn="base">
                <a:spcBef>
                  <a:spcPct val="0"/>
                </a:spcBef>
                <a:spcAft>
                  <a:spcPct val="0"/>
                </a:spcAft>
              </a:pPr>
              <a:r>
                <a:rPr lang="ja-JP" altLang="en-US" sz="1071">
                  <a:solidFill>
                    <a:prstClr val="black"/>
                  </a:solidFill>
                  <a:latin typeface="HGP創英角ｺﾞｼｯｸUB" panose="020B0900000000000000" pitchFamily="50" charset="-128"/>
                  <a:ea typeface="HGP創英角ｺﾞｼｯｸUB" panose="020B0900000000000000" pitchFamily="50" charset="-128"/>
                </a:rPr>
                <a:t>「絵葉書になる光」</a:t>
              </a:r>
            </a:p>
          </p:txBody>
        </p:sp>
        <p:sp>
          <p:nvSpPr>
            <p:cNvPr id="62" name="Rectangle 55"/>
            <p:cNvSpPr>
              <a:spLocks noChangeArrowheads="1"/>
            </p:cNvSpPr>
            <p:nvPr/>
          </p:nvSpPr>
          <p:spPr bwMode="auto">
            <a:xfrm>
              <a:off x="552053" y="4603494"/>
              <a:ext cx="1625143" cy="230816"/>
            </a:xfrm>
            <a:prstGeom prst="rect">
              <a:avLst/>
            </a:prstGeom>
            <a:solidFill>
              <a:schemeClr val="bg1"/>
            </a:solidFill>
            <a:ln w="9525">
              <a:solidFill>
                <a:srgbClr val="000000"/>
              </a:solidFill>
              <a:miter lim="800000"/>
              <a:headEnd/>
              <a:tailEnd/>
            </a:ln>
          </p:spPr>
          <p:txBody>
            <a:bodyPr wrap="none" lIns="65298" tIns="32649" rIns="65298" bIns="32649" anchor="ctr" anchorCtr="0">
              <a:noAutofit/>
            </a:bodyPr>
            <a:lstStyle>
              <a:lvl1pPr defTabSz="912813">
                <a:defRPr kumimoji="1">
                  <a:solidFill>
                    <a:schemeClr val="tx1"/>
                  </a:solidFill>
                  <a:latin typeface="Arial" charset="0"/>
                  <a:ea typeface="ＭＳ Ｐゴシック" charset="-128"/>
                </a:defRPr>
              </a:lvl1pPr>
              <a:lvl2pPr marL="742950" indent="-285750" defTabSz="912813">
                <a:defRPr kumimoji="1">
                  <a:solidFill>
                    <a:schemeClr val="tx1"/>
                  </a:solidFill>
                  <a:latin typeface="Arial" charset="0"/>
                  <a:ea typeface="ＭＳ Ｐゴシック" charset="-128"/>
                </a:defRPr>
              </a:lvl2pPr>
              <a:lvl3pPr marL="1143000" indent="-230188" defTabSz="912813">
                <a:defRPr kumimoji="1">
                  <a:solidFill>
                    <a:schemeClr val="tx1"/>
                  </a:solidFill>
                  <a:latin typeface="Arial" charset="0"/>
                  <a:ea typeface="ＭＳ Ｐゴシック" charset="-128"/>
                </a:defRPr>
              </a:lvl3pPr>
              <a:lvl4pPr marL="1600200" indent="-228600" defTabSz="912813">
                <a:defRPr kumimoji="1">
                  <a:solidFill>
                    <a:schemeClr val="tx1"/>
                  </a:solidFill>
                  <a:latin typeface="Arial" charset="0"/>
                  <a:ea typeface="ＭＳ Ｐゴシック" charset="-128"/>
                </a:defRPr>
              </a:lvl4pPr>
              <a:lvl5pPr marL="2057400" indent="-228600" defTabSz="912813">
                <a:defRPr kumimoji="1">
                  <a:solidFill>
                    <a:schemeClr val="tx1"/>
                  </a:solidFill>
                  <a:latin typeface="Arial" charset="0"/>
                  <a:ea typeface="ＭＳ Ｐゴシック" charset="-128"/>
                </a:defRPr>
              </a:lvl5pPr>
              <a:lvl6pPr marL="2514600" indent="-228600" defTabSz="912813" fontAlgn="base">
                <a:spcBef>
                  <a:spcPct val="0"/>
                </a:spcBef>
                <a:spcAft>
                  <a:spcPct val="0"/>
                </a:spcAft>
                <a:defRPr kumimoji="1">
                  <a:solidFill>
                    <a:schemeClr val="tx1"/>
                  </a:solidFill>
                  <a:latin typeface="Arial" charset="0"/>
                  <a:ea typeface="ＭＳ Ｐゴシック" charset="-128"/>
                </a:defRPr>
              </a:lvl6pPr>
              <a:lvl7pPr marL="2971800" indent="-228600" defTabSz="912813" fontAlgn="base">
                <a:spcBef>
                  <a:spcPct val="0"/>
                </a:spcBef>
                <a:spcAft>
                  <a:spcPct val="0"/>
                </a:spcAft>
                <a:defRPr kumimoji="1">
                  <a:solidFill>
                    <a:schemeClr val="tx1"/>
                  </a:solidFill>
                  <a:latin typeface="Arial" charset="0"/>
                  <a:ea typeface="ＭＳ Ｐゴシック" charset="-128"/>
                </a:defRPr>
              </a:lvl7pPr>
              <a:lvl8pPr marL="3429000" indent="-228600" defTabSz="912813" fontAlgn="base">
                <a:spcBef>
                  <a:spcPct val="0"/>
                </a:spcBef>
                <a:spcAft>
                  <a:spcPct val="0"/>
                </a:spcAft>
                <a:defRPr kumimoji="1">
                  <a:solidFill>
                    <a:schemeClr val="tx1"/>
                  </a:solidFill>
                  <a:latin typeface="Arial" charset="0"/>
                  <a:ea typeface="ＭＳ Ｐゴシック" charset="-128"/>
                </a:defRPr>
              </a:lvl8pPr>
              <a:lvl9pPr marL="3886200" indent="-228600" defTabSz="912813" fontAlgn="base">
                <a:spcBef>
                  <a:spcPct val="0"/>
                </a:spcBef>
                <a:spcAft>
                  <a:spcPct val="0"/>
                </a:spcAft>
                <a:defRPr kumimoji="1">
                  <a:solidFill>
                    <a:schemeClr val="tx1"/>
                  </a:solidFill>
                  <a:latin typeface="Arial" charset="0"/>
                  <a:ea typeface="ＭＳ Ｐゴシック" charset="-128"/>
                </a:defRPr>
              </a:lvl9pPr>
            </a:lstStyle>
            <a:p>
              <a:pPr fontAlgn="base">
                <a:spcBef>
                  <a:spcPct val="0"/>
                </a:spcBef>
                <a:spcAft>
                  <a:spcPct val="0"/>
                </a:spcAft>
              </a:pPr>
              <a:r>
                <a:rPr lang="ja-JP" altLang="en-US" sz="1071">
                  <a:solidFill>
                    <a:prstClr val="black"/>
                  </a:solidFill>
                  <a:latin typeface="HGP創英角ｺﾞｼｯｸUB" panose="020B0900000000000000" pitchFamily="50" charset="-128"/>
                  <a:ea typeface="HGP創英角ｺﾞｼｯｸUB" panose="020B0900000000000000" pitchFamily="50" charset="-128"/>
                </a:rPr>
                <a:t>「やすらぎの光」</a:t>
              </a:r>
            </a:p>
          </p:txBody>
        </p:sp>
        <p:sp>
          <p:nvSpPr>
            <p:cNvPr id="63" name="Rectangle 56"/>
            <p:cNvSpPr>
              <a:spLocks noChangeArrowheads="1"/>
            </p:cNvSpPr>
            <p:nvPr/>
          </p:nvSpPr>
          <p:spPr bwMode="auto">
            <a:xfrm>
              <a:off x="552053" y="4965217"/>
              <a:ext cx="1625143" cy="230816"/>
            </a:xfrm>
            <a:prstGeom prst="rect">
              <a:avLst/>
            </a:prstGeom>
            <a:solidFill>
              <a:schemeClr val="bg1"/>
            </a:solidFill>
            <a:ln w="9525">
              <a:solidFill>
                <a:srgbClr val="000000"/>
              </a:solidFill>
              <a:miter lim="800000"/>
              <a:headEnd/>
              <a:tailEnd/>
            </a:ln>
          </p:spPr>
          <p:txBody>
            <a:bodyPr wrap="none" lIns="65298" tIns="32649" rIns="65298" bIns="32649" anchor="ctr" anchorCtr="0">
              <a:noAutofit/>
            </a:bodyPr>
            <a:lstStyle>
              <a:lvl1pPr defTabSz="912813">
                <a:defRPr kumimoji="1">
                  <a:solidFill>
                    <a:schemeClr val="tx1"/>
                  </a:solidFill>
                  <a:latin typeface="Arial" charset="0"/>
                  <a:ea typeface="ＭＳ Ｐゴシック" charset="-128"/>
                </a:defRPr>
              </a:lvl1pPr>
              <a:lvl2pPr marL="742950" indent="-285750" defTabSz="912813">
                <a:defRPr kumimoji="1">
                  <a:solidFill>
                    <a:schemeClr val="tx1"/>
                  </a:solidFill>
                  <a:latin typeface="Arial" charset="0"/>
                  <a:ea typeface="ＭＳ Ｐゴシック" charset="-128"/>
                </a:defRPr>
              </a:lvl2pPr>
              <a:lvl3pPr marL="1143000" indent="-230188" defTabSz="912813">
                <a:defRPr kumimoji="1">
                  <a:solidFill>
                    <a:schemeClr val="tx1"/>
                  </a:solidFill>
                  <a:latin typeface="Arial" charset="0"/>
                  <a:ea typeface="ＭＳ Ｐゴシック" charset="-128"/>
                </a:defRPr>
              </a:lvl3pPr>
              <a:lvl4pPr marL="1600200" indent="-228600" defTabSz="912813">
                <a:defRPr kumimoji="1">
                  <a:solidFill>
                    <a:schemeClr val="tx1"/>
                  </a:solidFill>
                  <a:latin typeface="Arial" charset="0"/>
                  <a:ea typeface="ＭＳ Ｐゴシック" charset="-128"/>
                </a:defRPr>
              </a:lvl4pPr>
              <a:lvl5pPr marL="2057400" indent="-228600" defTabSz="912813">
                <a:defRPr kumimoji="1">
                  <a:solidFill>
                    <a:schemeClr val="tx1"/>
                  </a:solidFill>
                  <a:latin typeface="Arial" charset="0"/>
                  <a:ea typeface="ＭＳ Ｐゴシック" charset="-128"/>
                </a:defRPr>
              </a:lvl5pPr>
              <a:lvl6pPr marL="2514600" indent="-228600" defTabSz="912813" fontAlgn="base">
                <a:spcBef>
                  <a:spcPct val="0"/>
                </a:spcBef>
                <a:spcAft>
                  <a:spcPct val="0"/>
                </a:spcAft>
                <a:defRPr kumimoji="1">
                  <a:solidFill>
                    <a:schemeClr val="tx1"/>
                  </a:solidFill>
                  <a:latin typeface="Arial" charset="0"/>
                  <a:ea typeface="ＭＳ Ｐゴシック" charset="-128"/>
                </a:defRPr>
              </a:lvl6pPr>
              <a:lvl7pPr marL="2971800" indent="-228600" defTabSz="912813" fontAlgn="base">
                <a:spcBef>
                  <a:spcPct val="0"/>
                </a:spcBef>
                <a:spcAft>
                  <a:spcPct val="0"/>
                </a:spcAft>
                <a:defRPr kumimoji="1">
                  <a:solidFill>
                    <a:schemeClr val="tx1"/>
                  </a:solidFill>
                  <a:latin typeface="Arial" charset="0"/>
                  <a:ea typeface="ＭＳ Ｐゴシック" charset="-128"/>
                </a:defRPr>
              </a:lvl7pPr>
              <a:lvl8pPr marL="3429000" indent="-228600" defTabSz="912813" fontAlgn="base">
                <a:spcBef>
                  <a:spcPct val="0"/>
                </a:spcBef>
                <a:spcAft>
                  <a:spcPct val="0"/>
                </a:spcAft>
                <a:defRPr kumimoji="1">
                  <a:solidFill>
                    <a:schemeClr val="tx1"/>
                  </a:solidFill>
                  <a:latin typeface="Arial" charset="0"/>
                  <a:ea typeface="ＭＳ Ｐゴシック" charset="-128"/>
                </a:defRPr>
              </a:lvl8pPr>
              <a:lvl9pPr marL="3886200" indent="-228600" defTabSz="912813" fontAlgn="base">
                <a:spcBef>
                  <a:spcPct val="0"/>
                </a:spcBef>
                <a:spcAft>
                  <a:spcPct val="0"/>
                </a:spcAft>
                <a:defRPr kumimoji="1">
                  <a:solidFill>
                    <a:schemeClr val="tx1"/>
                  </a:solidFill>
                  <a:latin typeface="Arial" charset="0"/>
                  <a:ea typeface="ＭＳ Ｐゴシック" charset="-128"/>
                </a:defRPr>
              </a:lvl9pPr>
            </a:lstStyle>
            <a:p>
              <a:pPr fontAlgn="base">
                <a:spcBef>
                  <a:spcPct val="0"/>
                </a:spcBef>
                <a:spcAft>
                  <a:spcPct val="0"/>
                </a:spcAft>
              </a:pPr>
              <a:r>
                <a:rPr lang="ja-JP" altLang="en-US" sz="1071">
                  <a:solidFill>
                    <a:prstClr val="black"/>
                  </a:solidFill>
                  <a:latin typeface="HGP創英角ｺﾞｼｯｸUB" panose="020B0900000000000000" pitchFamily="50" charset="-128"/>
                  <a:ea typeface="HGP創英角ｺﾞｼｯｸUB" panose="020B0900000000000000" pitchFamily="50" charset="-128"/>
                </a:rPr>
                <a:t>「もてなしの光」</a:t>
              </a:r>
            </a:p>
          </p:txBody>
        </p:sp>
        <p:sp>
          <p:nvSpPr>
            <p:cNvPr id="64" name="AutoShape 57"/>
            <p:cNvSpPr>
              <a:spLocks noChangeArrowheads="1"/>
            </p:cNvSpPr>
            <p:nvPr/>
          </p:nvSpPr>
          <p:spPr bwMode="auto">
            <a:xfrm rot="5400000">
              <a:off x="2242911" y="3503583"/>
              <a:ext cx="206375" cy="154214"/>
            </a:xfrm>
            <a:prstGeom prst="triangle">
              <a:avLst>
                <a:gd name="adj" fmla="val 50000"/>
              </a:avLst>
            </a:prstGeom>
            <a:solidFill>
              <a:srgbClr val="0033CC"/>
            </a:solidFill>
            <a:ln>
              <a:noFill/>
            </a:ln>
          </p:spPr>
          <p:txBody>
            <a:bodyPr rot="10800000" vert="eaVert" wrap="none" lIns="65298" tIns="32649" rIns="65298" bIns="32649" anchor="ctr"/>
            <a:lstStyle>
              <a:lvl1pPr defTabSz="912813">
                <a:defRPr kumimoji="1">
                  <a:solidFill>
                    <a:schemeClr val="tx1"/>
                  </a:solidFill>
                  <a:latin typeface="Arial" charset="0"/>
                  <a:ea typeface="ＭＳ Ｐゴシック" charset="-128"/>
                </a:defRPr>
              </a:lvl1pPr>
              <a:lvl2pPr marL="742950" indent="-285750" defTabSz="912813">
                <a:defRPr kumimoji="1">
                  <a:solidFill>
                    <a:schemeClr val="tx1"/>
                  </a:solidFill>
                  <a:latin typeface="Arial" charset="0"/>
                  <a:ea typeface="ＭＳ Ｐゴシック" charset="-128"/>
                </a:defRPr>
              </a:lvl2pPr>
              <a:lvl3pPr marL="1143000" indent="-230188" defTabSz="912813">
                <a:defRPr kumimoji="1">
                  <a:solidFill>
                    <a:schemeClr val="tx1"/>
                  </a:solidFill>
                  <a:latin typeface="Arial" charset="0"/>
                  <a:ea typeface="ＭＳ Ｐゴシック" charset="-128"/>
                </a:defRPr>
              </a:lvl3pPr>
              <a:lvl4pPr marL="1600200" indent="-228600" defTabSz="912813">
                <a:defRPr kumimoji="1">
                  <a:solidFill>
                    <a:schemeClr val="tx1"/>
                  </a:solidFill>
                  <a:latin typeface="Arial" charset="0"/>
                  <a:ea typeface="ＭＳ Ｐゴシック" charset="-128"/>
                </a:defRPr>
              </a:lvl4pPr>
              <a:lvl5pPr marL="2057400" indent="-228600" defTabSz="912813">
                <a:defRPr kumimoji="1">
                  <a:solidFill>
                    <a:schemeClr val="tx1"/>
                  </a:solidFill>
                  <a:latin typeface="Arial" charset="0"/>
                  <a:ea typeface="ＭＳ Ｐゴシック" charset="-128"/>
                </a:defRPr>
              </a:lvl5pPr>
              <a:lvl6pPr marL="2514600" indent="-228600" defTabSz="912813" fontAlgn="base">
                <a:spcBef>
                  <a:spcPct val="0"/>
                </a:spcBef>
                <a:spcAft>
                  <a:spcPct val="0"/>
                </a:spcAft>
                <a:defRPr kumimoji="1">
                  <a:solidFill>
                    <a:schemeClr val="tx1"/>
                  </a:solidFill>
                  <a:latin typeface="Arial" charset="0"/>
                  <a:ea typeface="ＭＳ Ｐゴシック" charset="-128"/>
                </a:defRPr>
              </a:lvl6pPr>
              <a:lvl7pPr marL="2971800" indent="-228600" defTabSz="912813" fontAlgn="base">
                <a:spcBef>
                  <a:spcPct val="0"/>
                </a:spcBef>
                <a:spcAft>
                  <a:spcPct val="0"/>
                </a:spcAft>
                <a:defRPr kumimoji="1">
                  <a:solidFill>
                    <a:schemeClr val="tx1"/>
                  </a:solidFill>
                  <a:latin typeface="Arial" charset="0"/>
                  <a:ea typeface="ＭＳ Ｐゴシック" charset="-128"/>
                </a:defRPr>
              </a:lvl7pPr>
              <a:lvl8pPr marL="3429000" indent="-228600" defTabSz="912813" fontAlgn="base">
                <a:spcBef>
                  <a:spcPct val="0"/>
                </a:spcBef>
                <a:spcAft>
                  <a:spcPct val="0"/>
                </a:spcAft>
                <a:defRPr kumimoji="1">
                  <a:solidFill>
                    <a:schemeClr val="tx1"/>
                  </a:solidFill>
                  <a:latin typeface="Arial" charset="0"/>
                  <a:ea typeface="ＭＳ Ｐゴシック" charset="-128"/>
                </a:defRPr>
              </a:lvl8pPr>
              <a:lvl9pPr marL="3886200" indent="-228600" defTabSz="912813" fontAlgn="base">
                <a:spcBef>
                  <a:spcPct val="0"/>
                </a:spcBef>
                <a:spcAft>
                  <a:spcPct val="0"/>
                </a:spcAft>
                <a:defRPr kumimoji="1">
                  <a:solidFill>
                    <a:schemeClr val="tx1"/>
                  </a:solidFill>
                  <a:latin typeface="Arial" charset="0"/>
                  <a:ea typeface="ＭＳ Ｐゴシック" charset="-128"/>
                </a:defRPr>
              </a:lvl9pPr>
            </a:lstStyle>
            <a:p>
              <a:pPr fontAlgn="base">
                <a:spcBef>
                  <a:spcPct val="0"/>
                </a:spcBef>
                <a:spcAft>
                  <a:spcPct val="0"/>
                </a:spcAft>
              </a:pPr>
              <a:endParaRPr lang="ja-JP" altLang="ja-JP" sz="929">
                <a:solidFill>
                  <a:srgbClr val="0033CC"/>
                </a:solidFill>
                <a:latin typeface="HG創英角ｺﾞｼｯｸUB" pitchFamily="49" charset="-128"/>
                <a:ea typeface="HG創英角ｺﾞｼｯｸUB" pitchFamily="49" charset="-128"/>
              </a:endParaRPr>
            </a:p>
          </p:txBody>
        </p:sp>
        <p:sp>
          <p:nvSpPr>
            <p:cNvPr id="65" name="AutoShape 58"/>
            <p:cNvSpPr>
              <a:spLocks noChangeArrowheads="1"/>
            </p:cNvSpPr>
            <p:nvPr/>
          </p:nvSpPr>
          <p:spPr bwMode="auto">
            <a:xfrm rot="5400000">
              <a:off x="2242911" y="3911797"/>
              <a:ext cx="206375" cy="154214"/>
            </a:xfrm>
            <a:prstGeom prst="triangle">
              <a:avLst>
                <a:gd name="adj" fmla="val 50000"/>
              </a:avLst>
            </a:prstGeom>
            <a:solidFill>
              <a:srgbClr val="0033CC"/>
            </a:solidFill>
            <a:ln>
              <a:noFill/>
            </a:ln>
          </p:spPr>
          <p:txBody>
            <a:bodyPr rot="10800000" vert="eaVert" wrap="none" lIns="65298" tIns="32649" rIns="65298" bIns="32649" anchor="ctr"/>
            <a:lstStyle>
              <a:lvl1pPr defTabSz="912813">
                <a:defRPr kumimoji="1">
                  <a:solidFill>
                    <a:schemeClr val="tx1"/>
                  </a:solidFill>
                  <a:latin typeface="Arial" charset="0"/>
                  <a:ea typeface="ＭＳ Ｐゴシック" charset="-128"/>
                </a:defRPr>
              </a:lvl1pPr>
              <a:lvl2pPr marL="742950" indent="-285750" defTabSz="912813">
                <a:defRPr kumimoji="1">
                  <a:solidFill>
                    <a:schemeClr val="tx1"/>
                  </a:solidFill>
                  <a:latin typeface="Arial" charset="0"/>
                  <a:ea typeface="ＭＳ Ｐゴシック" charset="-128"/>
                </a:defRPr>
              </a:lvl2pPr>
              <a:lvl3pPr marL="1143000" indent="-230188" defTabSz="912813">
                <a:defRPr kumimoji="1">
                  <a:solidFill>
                    <a:schemeClr val="tx1"/>
                  </a:solidFill>
                  <a:latin typeface="Arial" charset="0"/>
                  <a:ea typeface="ＭＳ Ｐゴシック" charset="-128"/>
                </a:defRPr>
              </a:lvl3pPr>
              <a:lvl4pPr marL="1600200" indent="-228600" defTabSz="912813">
                <a:defRPr kumimoji="1">
                  <a:solidFill>
                    <a:schemeClr val="tx1"/>
                  </a:solidFill>
                  <a:latin typeface="Arial" charset="0"/>
                  <a:ea typeface="ＭＳ Ｐゴシック" charset="-128"/>
                </a:defRPr>
              </a:lvl4pPr>
              <a:lvl5pPr marL="2057400" indent="-228600" defTabSz="912813">
                <a:defRPr kumimoji="1">
                  <a:solidFill>
                    <a:schemeClr val="tx1"/>
                  </a:solidFill>
                  <a:latin typeface="Arial" charset="0"/>
                  <a:ea typeface="ＭＳ Ｐゴシック" charset="-128"/>
                </a:defRPr>
              </a:lvl5pPr>
              <a:lvl6pPr marL="2514600" indent="-228600" defTabSz="912813" fontAlgn="base">
                <a:spcBef>
                  <a:spcPct val="0"/>
                </a:spcBef>
                <a:spcAft>
                  <a:spcPct val="0"/>
                </a:spcAft>
                <a:defRPr kumimoji="1">
                  <a:solidFill>
                    <a:schemeClr val="tx1"/>
                  </a:solidFill>
                  <a:latin typeface="Arial" charset="0"/>
                  <a:ea typeface="ＭＳ Ｐゴシック" charset="-128"/>
                </a:defRPr>
              </a:lvl6pPr>
              <a:lvl7pPr marL="2971800" indent="-228600" defTabSz="912813" fontAlgn="base">
                <a:spcBef>
                  <a:spcPct val="0"/>
                </a:spcBef>
                <a:spcAft>
                  <a:spcPct val="0"/>
                </a:spcAft>
                <a:defRPr kumimoji="1">
                  <a:solidFill>
                    <a:schemeClr val="tx1"/>
                  </a:solidFill>
                  <a:latin typeface="Arial" charset="0"/>
                  <a:ea typeface="ＭＳ Ｐゴシック" charset="-128"/>
                </a:defRPr>
              </a:lvl7pPr>
              <a:lvl8pPr marL="3429000" indent="-228600" defTabSz="912813" fontAlgn="base">
                <a:spcBef>
                  <a:spcPct val="0"/>
                </a:spcBef>
                <a:spcAft>
                  <a:spcPct val="0"/>
                </a:spcAft>
                <a:defRPr kumimoji="1">
                  <a:solidFill>
                    <a:schemeClr val="tx1"/>
                  </a:solidFill>
                  <a:latin typeface="Arial" charset="0"/>
                  <a:ea typeface="ＭＳ Ｐゴシック" charset="-128"/>
                </a:defRPr>
              </a:lvl8pPr>
              <a:lvl9pPr marL="3886200" indent="-228600" defTabSz="912813" fontAlgn="base">
                <a:spcBef>
                  <a:spcPct val="0"/>
                </a:spcBef>
                <a:spcAft>
                  <a:spcPct val="0"/>
                </a:spcAft>
                <a:defRPr kumimoji="1">
                  <a:solidFill>
                    <a:schemeClr val="tx1"/>
                  </a:solidFill>
                  <a:latin typeface="Arial" charset="0"/>
                  <a:ea typeface="ＭＳ Ｐゴシック" charset="-128"/>
                </a:defRPr>
              </a:lvl9pPr>
            </a:lstStyle>
            <a:p>
              <a:pPr fontAlgn="base">
                <a:spcBef>
                  <a:spcPct val="0"/>
                </a:spcBef>
                <a:spcAft>
                  <a:spcPct val="0"/>
                </a:spcAft>
              </a:pPr>
              <a:endParaRPr lang="ja-JP" altLang="ja-JP" sz="929">
                <a:solidFill>
                  <a:prstClr val="black"/>
                </a:solidFill>
                <a:latin typeface="HG創英角ｺﾞｼｯｸUB" pitchFamily="49" charset="-128"/>
                <a:ea typeface="HG創英角ｺﾞｼｯｸUB" pitchFamily="49" charset="-128"/>
              </a:endParaRPr>
            </a:p>
          </p:txBody>
        </p:sp>
        <p:sp>
          <p:nvSpPr>
            <p:cNvPr id="66" name="AutoShape 59"/>
            <p:cNvSpPr>
              <a:spLocks noChangeArrowheads="1"/>
            </p:cNvSpPr>
            <p:nvPr/>
          </p:nvSpPr>
          <p:spPr bwMode="auto">
            <a:xfrm rot="5400000">
              <a:off x="2242911" y="4273520"/>
              <a:ext cx="206375" cy="154214"/>
            </a:xfrm>
            <a:prstGeom prst="triangle">
              <a:avLst>
                <a:gd name="adj" fmla="val 50000"/>
              </a:avLst>
            </a:prstGeom>
            <a:solidFill>
              <a:srgbClr val="0033CC"/>
            </a:solidFill>
            <a:ln>
              <a:noFill/>
            </a:ln>
          </p:spPr>
          <p:txBody>
            <a:bodyPr rot="10800000" vert="eaVert" wrap="none" lIns="65298" tIns="32649" rIns="65298" bIns="32649" anchor="ctr"/>
            <a:lstStyle>
              <a:lvl1pPr defTabSz="912813">
                <a:defRPr kumimoji="1">
                  <a:solidFill>
                    <a:schemeClr val="tx1"/>
                  </a:solidFill>
                  <a:latin typeface="Arial" charset="0"/>
                  <a:ea typeface="ＭＳ Ｐゴシック" charset="-128"/>
                </a:defRPr>
              </a:lvl1pPr>
              <a:lvl2pPr marL="742950" indent="-285750" defTabSz="912813">
                <a:defRPr kumimoji="1">
                  <a:solidFill>
                    <a:schemeClr val="tx1"/>
                  </a:solidFill>
                  <a:latin typeface="Arial" charset="0"/>
                  <a:ea typeface="ＭＳ Ｐゴシック" charset="-128"/>
                </a:defRPr>
              </a:lvl2pPr>
              <a:lvl3pPr marL="1143000" indent="-230188" defTabSz="912813">
                <a:defRPr kumimoji="1">
                  <a:solidFill>
                    <a:schemeClr val="tx1"/>
                  </a:solidFill>
                  <a:latin typeface="Arial" charset="0"/>
                  <a:ea typeface="ＭＳ Ｐゴシック" charset="-128"/>
                </a:defRPr>
              </a:lvl3pPr>
              <a:lvl4pPr marL="1600200" indent="-228600" defTabSz="912813">
                <a:defRPr kumimoji="1">
                  <a:solidFill>
                    <a:schemeClr val="tx1"/>
                  </a:solidFill>
                  <a:latin typeface="Arial" charset="0"/>
                  <a:ea typeface="ＭＳ Ｐゴシック" charset="-128"/>
                </a:defRPr>
              </a:lvl4pPr>
              <a:lvl5pPr marL="2057400" indent="-228600" defTabSz="912813">
                <a:defRPr kumimoji="1">
                  <a:solidFill>
                    <a:schemeClr val="tx1"/>
                  </a:solidFill>
                  <a:latin typeface="Arial" charset="0"/>
                  <a:ea typeface="ＭＳ Ｐゴシック" charset="-128"/>
                </a:defRPr>
              </a:lvl5pPr>
              <a:lvl6pPr marL="2514600" indent="-228600" defTabSz="912813" fontAlgn="base">
                <a:spcBef>
                  <a:spcPct val="0"/>
                </a:spcBef>
                <a:spcAft>
                  <a:spcPct val="0"/>
                </a:spcAft>
                <a:defRPr kumimoji="1">
                  <a:solidFill>
                    <a:schemeClr val="tx1"/>
                  </a:solidFill>
                  <a:latin typeface="Arial" charset="0"/>
                  <a:ea typeface="ＭＳ Ｐゴシック" charset="-128"/>
                </a:defRPr>
              </a:lvl6pPr>
              <a:lvl7pPr marL="2971800" indent="-228600" defTabSz="912813" fontAlgn="base">
                <a:spcBef>
                  <a:spcPct val="0"/>
                </a:spcBef>
                <a:spcAft>
                  <a:spcPct val="0"/>
                </a:spcAft>
                <a:defRPr kumimoji="1">
                  <a:solidFill>
                    <a:schemeClr val="tx1"/>
                  </a:solidFill>
                  <a:latin typeface="Arial" charset="0"/>
                  <a:ea typeface="ＭＳ Ｐゴシック" charset="-128"/>
                </a:defRPr>
              </a:lvl7pPr>
              <a:lvl8pPr marL="3429000" indent="-228600" defTabSz="912813" fontAlgn="base">
                <a:spcBef>
                  <a:spcPct val="0"/>
                </a:spcBef>
                <a:spcAft>
                  <a:spcPct val="0"/>
                </a:spcAft>
                <a:defRPr kumimoji="1">
                  <a:solidFill>
                    <a:schemeClr val="tx1"/>
                  </a:solidFill>
                  <a:latin typeface="Arial" charset="0"/>
                  <a:ea typeface="ＭＳ Ｐゴシック" charset="-128"/>
                </a:defRPr>
              </a:lvl8pPr>
              <a:lvl9pPr marL="3886200" indent="-228600" defTabSz="912813" fontAlgn="base">
                <a:spcBef>
                  <a:spcPct val="0"/>
                </a:spcBef>
                <a:spcAft>
                  <a:spcPct val="0"/>
                </a:spcAft>
                <a:defRPr kumimoji="1">
                  <a:solidFill>
                    <a:schemeClr val="tx1"/>
                  </a:solidFill>
                  <a:latin typeface="Arial" charset="0"/>
                  <a:ea typeface="ＭＳ Ｐゴシック" charset="-128"/>
                </a:defRPr>
              </a:lvl9pPr>
            </a:lstStyle>
            <a:p>
              <a:pPr fontAlgn="base">
                <a:spcBef>
                  <a:spcPct val="0"/>
                </a:spcBef>
                <a:spcAft>
                  <a:spcPct val="0"/>
                </a:spcAft>
              </a:pPr>
              <a:endParaRPr lang="ja-JP" altLang="ja-JP" sz="929">
                <a:solidFill>
                  <a:prstClr val="black"/>
                </a:solidFill>
                <a:latin typeface="HG創英角ｺﾞｼｯｸUB" pitchFamily="49" charset="-128"/>
                <a:ea typeface="HG創英角ｺﾞｼｯｸUB" pitchFamily="49" charset="-128"/>
              </a:endParaRPr>
            </a:p>
          </p:txBody>
        </p:sp>
        <p:sp>
          <p:nvSpPr>
            <p:cNvPr id="67" name="AutoShape 60"/>
            <p:cNvSpPr>
              <a:spLocks noChangeArrowheads="1"/>
            </p:cNvSpPr>
            <p:nvPr/>
          </p:nvSpPr>
          <p:spPr bwMode="auto">
            <a:xfrm rot="5400000">
              <a:off x="2242911" y="4634110"/>
              <a:ext cx="206375" cy="154214"/>
            </a:xfrm>
            <a:prstGeom prst="triangle">
              <a:avLst>
                <a:gd name="adj" fmla="val 50000"/>
              </a:avLst>
            </a:prstGeom>
            <a:solidFill>
              <a:srgbClr val="0033CC"/>
            </a:solidFill>
            <a:ln>
              <a:noFill/>
            </a:ln>
          </p:spPr>
          <p:txBody>
            <a:bodyPr rot="10800000" vert="eaVert" wrap="none" lIns="65298" tIns="32649" rIns="65298" bIns="32649" anchor="ctr"/>
            <a:lstStyle>
              <a:lvl1pPr defTabSz="912813">
                <a:defRPr kumimoji="1">
                  <a:solidFill>
                    <a:schemeClr val="tx1"/>
                  </a:solidFill>
                  <a:latin typeface="Arial" charset="0"/>
                  <a:ea typeface="ＭＳ Ｐゴシック" charset="-128"/>
                </a:defRPr>
              </a:lvl1pPr>
              <a:lvl2pPr marL="742950" indent="-285750" defTabSz="912813">
                <a:defRPr kumimoji="1">
                  <a:solidFill>
                    <a:schemeClr val="tx1"/>
                  </a:solidFill>
                  <a:latin typeface="Arial" charset="0"/>
                  <a:ea typeface="ＭＳ Ｐゴシック" charset="-128"/>
                </a:defRPr>
              </a:lvl2pPr>
              <a:lvl3pPr marL="1143000" indent="-230188" defTabSz="912813">
                <a:defRPr kumimoji="1">
                  <a:solidFill>
                    <a:schemeClr val="tx1"/>
                  </a:solidFill>
                  <a:latin typeface="Arial" charset="0"/>
                  <a:ea typeface="ＭＳ Ｐゴシック" charset="-128"/>
                </a:defRPr>
              </a:lvl3pPr>
              <a:lvl4pPr marL="1600200" indent="-228600" defTabSz="912813">
                <a:defRPr kumimoji="1">
                  <a:solidFill>
                    <a:schemeClr val="tx1"/>
                  </a:solidFill>
                  <a:latin typeface="Arial" charset="0"/>
                  <a:ea typeface="ＭＳ Ｐゴシック" charset="-128"/>
                </a:defRPr>
              </a:lvl4pPr>
              <a:lvl5pPr marL="2057400" indent="-228600" defTabSz="912813">
                <a:defRPr kumimoji="1">
                  <a:solidFill>
                    <a:schemeClr val="tx1"/>
                  </a:solidFill>
                  <a:latin typeface="Arial" charset="0"/>
                  <a:ea typeface="ＭＳ Ｐゴシック" charset="-128"/>
                </a:defRPr>
              </a:lvl5pPr>
              <a:lvl6pPr marL="2514600" indent="-228600" defTabSz="912813" fontAlgn="base">
                <a:spcBef>
                  <a:spcPct val="0"/>
                </a:spcBef>
                <a:spcAft>
                  <a:spcPct val="0"/>
                </a:spcAft>
                <a:defRPr kumimoji="1">
                  <a:solidFill>
                    <a:schemeClr val="tx1"/>
                  </a:solidFill>
                  <a:latin typeface="Arial" charset="0"/>
                  <a:ea typeface="ＭＳ Ｐゴシック" charset="-128"/>
                </a:defRPr>
              </a:lvl6pPr>
              <a:lvl7pPr marL="2971800" indent="-228600" defTabSz="912813" fontAlgn="base">
                <a:spcBef>
                  <a:spcPct val="0"/>
                </a:spcBef>
                <a:spcAft>
                  <a:spcPct val="0"/>
                </a:spcAft>
                <a:defRPr kumimoji="1">
                  <a:solidFill>
                    <a:schemeClr val="tx1"/>
                  </a:solidFill>
                  <a:latin typeface="Arial" charset="0"/>
                  <a:ea typeface="ＭＳ Ｐゴシック" charset="-128"/>
                </a:defRPr>
              </a:lvl7pPr>
              <a:lvl8pPr marL="3429000" indent="-228600" defTabSz="912813" fontAlgn="base">
                <a:spcBef>
                  <a:spcPct val="0"/>
                </a:spcBef>
                <a:spcAft>
                  <a:spcPct val="0"/>
                </a:spcAft>
                <a:defRPr kumimoji="1">
                  <a:solidFill>
                    <a:schemeClr val="tx1"/>
                  </a:solidFill>
                  <a:latin typeface="Arial" charset="0"/>
                  <a:ea typeface="ＭＳ Ｐゴシック" charset="-128"/>
                </a:defRPr>
              </a:lvl8pPr>
              <a:lvl9pPr marL="3886200" indent="-228600" defTabSz="912813" fontAlgn="base">
                <a:spcBef>
                  <a:spcPct val="0"/>
                </a:spcBef>
                <a:spcAft>
                  <a:spcPct val="0"/>
                </a:spcAft>
                <a:defRPr kumimoji="1">
                  <a:solidFill>
                    <a:schemeClr val="tx1"/>
                  </a:solidFill>
                  <a:latin typeface="Arial" charset="0"/>
                  <a:ea typeface="ＭＳ Ｐゴシック" charset="-128"/>
                </a:defRPr>
              </a:lvl9pPr>
            </a:lstStyle>
            <a:p>
              <a:pPr fontAlgn="base">
                <a:spcBef>
                  <a:spcPct val="0"/>
                </a:spcBef>
                <a:spcAft>
                  <a:spcPct val="0"/>
                </a:spcAft>
              </a:pPr>
              <a:endParaRPr lang="ja-JP" altLang="ja-JP" sz="929">
                <a:solidFill>
                  <a:prstClr val="black"/>
                </a:solidFill>
                <a:latin typeface="HG創英角ｺﾞｼｯｸUB" pitchFamily="49" charset="-128"/>
                <a:ea typeface="HG創英角ｺﾞｼｯｸUB" pitchFamily="49" charset="-128"/>
              </a:endParaRPr>
            </a:p>
          </p:txBody>
        </p:sp>
        <p:sp>
          <p:nvSpPr>
            <p:cNvPr id="68" name="AutoShape 61"/>
            <p:cNvSpPr>
              <a:spLocks noChangeArrowheads="1"/>
            </p:cNvSpPr>
            <p:nvPr/>
          </p:nvSpPr>
          <p:spPr bwMode="auto">
            <a:xfrm rot="5400000">
              <a:off x="2242911" y="4995833"/>
              <a:ext cx="206375" cy="154214"/>
            </a:xfrm>
            <a:prstGeom prst="triangle">
              <a:avLst>
                <a:gd name="adj" fmla="val 50000"/>
              </a:avLst>
            </a:prstGeom>
            <a:solidFill>
              <a:srgbClr val="0033CC"/>
            </a:solidFill>
            <a:ln>
              <a:noFill/>
            </a:ln>
          </p:spPr>
          <p:txBody>
            <a:bodyPr rot="10800000" vert="eaVert" wrap="none" lIns="65298" tIns="32649" rIns="65298" bIns="32649" anchor="ctr"/>
            <a:lstStyle>
              <a:lvl1pPr defTabSz="912813">
                <a:defRPr kumimoji="1">
                  <a:solidFill>
                    <a:schemeClr val="tx1"/>
                  </a:solidFill>
                  <a:latin typeface="Arial" charset="0"/>
                  <a:ea typeface="ＭＳ Ｐゴシック" charset="-128"/>
                </a:defRPr>
              </a:lvl1pPr>
              <a:lvl2pPr marL="742950" indent="-285750" defTabSz="912813">
                <a:defRPr kumimoji="1">
                  <a:solidFill>
                    <a:schemeClr val="tx1"/>
                  </a:solidFill>
                  <a:latin typeface="Arial" charset="0"/>
                  <a:ea typeface="ＭＳ Ｐゴシック" charset="-128"/>
                </a:defRPr>
              </a:lvl2pPr>
              <a:lvl3pPr marL="1143000" indent="-230188" defTabSz="912813">
                <a:defRPr kumimoji="1">
                  <a:solidFill>
                    <a:schemeClr val="tx1"/>
                  </a:solidFill>
                  <a:latin typeface="Arial" charset="0"/>
                  <a:ea typeface="ＭＳ Ｐゴシック" charset="-128"/>
                </a:defRPr>
              </a:lvl3pPr>
              <a:lvl4pPr marL="1600200" indent="-228600" defTabSz="912813">
                <a:defRPr kumimoji="1">
                  <a:solidFill>
                    <a:schemeClr val="tx1"/>
                  </a:solidFill>
                  <a:latin typeface="Arial" charset="0"/>
                  <a:ea typeface="ＭＳ Ｐゴシック" charset="-128"/>
                </a:defRPr>
              </a:lvl4pPr>
              <a:lvl5pPr marL="2057400" indent="-228600" defTabSz="912813">
                <a:defRPr kumimoji="1">
                  <a:solidFill>
                    <a:schemeClr val="tx1"/>
                  </a:solidFill>
                  <a:latin typeface="Arial" charset="0"/>
                  <a:ea typeface="ＭＳ Ｐゴシック" charset="-128"/>
                </a:defRPr>
              </a:lvl5pPr>
              <a:lvl6pPr marL="2514600" indent="-228600" defTabSz="912813" fontAlgn="base">
                <a:spcBef>
                  <a:spcPct val="0"/>
                </a:spcBef>
                <a:spcAft>
                  <a:spcPct val="0"/>
                </a:spcAft>
                <a:defRPr kumimoji="1">
                  <a:solidFill>
                    <a:schemeClr val="tx1"/>
                  </a:solidFill>
                  <a:latin typeface="Arial" charset="0"/>
                  <a:ea typeface="ＭＳ Ｐゴシック" charset="-128"/>
                </a:defRPr>
              </a:lvl6pPr>
              <a:lvl7pPr marL="2971800" indent="-228600" defTabSz="912813" fontAlgn="base">
                <a:spcBef>
                  <a:spcPct val="0"/>
                </a:spcBef>
                <a:spcAft>
                  <a:spcPct val="0"/>
                </a:spcAft>
                <a:defRPr kumimoji="1">
                  <a:solidFill>
                    <a:schemeClr val="tx1"/>
                  </a:solidFill>
                  <a:latin typeface="Arial" charset="0"/>
                  <a:ea typeface="ＭＳ Ｐゴシック" charset="-128"/>
                </a:defRPr>
              </a:lvl7pPr>
              <a:lvl8pPr marL="3429000" indent="-228600" defTabSz="912813" fontAlgn="base">
                <a:spcBef>
                  <a:spcPct val="0"/>
                </a:spcBef>
                <a:spcAft>
                  <a:spcPct val="0"/>
                </a:spcAft>
                <a:defRPr kumimoji="1">
                  <a:solidFill>
                    <a:schemeClr val="tx1"/>
                  </a:solidFill>
                  <a:latin typeface="Arial" charset="0"/>
                  <a:ea typeface="ＭＳ Ｐゴシック" charset="-128"/>
                </a:defRPr>
              </a:lvl8pPr>
              <a:lvl9pPr marL="3886200" indent="-228600" defTabSz="912813" fontAlgn="base">
                <a:spcBef>
                  <a:spcPct val="0"/>
                </a:spcBef>
                <a:spcAft>
                  <a:spcPct val="0"/>
                </a:spcAft>
                <a:defRPr kumimoji="1">
                  <a:solidFill>
                    <a:schemeClr val="tx1"/>
                  </a:solidFill>
                  <a:latin typeface="Arial" charset="0"/>
                  <a:ea typeface="ＭＳ Ｐゴシック" charset="-128"/>
                </a:defRPr>
              </a:lvl9pPr>
            </a:lstStyle>
            <a:p>
              <a:pPr fontAlgn="base">
                <a:spcBef>
                  <a:spcPct val="0"/>
                </a:spcBef>
                <a:spcAft>
                  <a:spcPct val="0"/>
                </a:spcAft>
              </a:pPr>
              <a:endParaRPr lang="ja-JP" altLang="ja-JP" sz="929">
                <a:solidFill>
                  <a:prstClr val="black"/>
                </a:solidFill>
                <a:latin typeface="HG創英角ｺﾞｼｯｸUB" pitchFamily="49" charset="-128"/>
                <a:ea typeface="HG創英角ｺﾞｼｯｸUB" pitchFamily="49" charset="-128"/>
              </a:endParaRPr>
            </a:p>
          </p:txBody>
        </p:sp>
        <p:sp>
          <p:nvSpPr>
            <p:cNvPr id="69" name="Text Box 62"/>
            <p:cNvSpPr txBox="1">
              <a:spLocks noChangeArrowheads="1"/>
            </p:cNvSpPr>
            <p:nvPr/>
          </p:nvSpPr>
          <p:spPr bwMode="auto">
            <a:xfrm>
              <a:off x="2459492" y="3374314"/>
              <a:ext cx="2725964" cy="349250"/>
            </a:xfrm>
            <a:prstGeom prst="rect">
              <a:avLst/>
            </a:prstGeom>
            <a:solidFill>
              <a:schemeClr val="accent6">
                <a:lumMod val="20000"/>
                <a:lumOff val="80000"/>
              </a:schemeClr>
            </a:solidFill>
            <a:ln>
              <a:noFill/>
            </a:ln>
          </p:spPr>
          <p:txBody>
            <a:bodyPr wrap="square" lIns="65298" tIns="32649" rIns="65298" bIns="32649" anchor="ctr" anchorCtr="0">
              <a:noAutofit/>
            </a:bodyPr>
            <a:lstStyle>
              <a:lvl1pPr defTabSz="912813">
                <a:defRPr kumimoji="1">
                  <a:solidFill>
                    <a:schemeClr val="tx1"/>
                  </a:solidFill>
                  <a:latin typeface="Arial" charset="0"/>
                  <a:ea typeface="ＭＳ Ｐゴシック" charset="-128"/>
                </a:defRPr>
              </a:lvl1pPr>
              <a:lvl2pPr marL="742950" indent="-285750" defTabSz="912813">
                <a:defRPr kumimoji="1">
                  <a:solidFill>
                    <a:schemeClr val="tx1"/>
                  </a:solidFill>
                  <a:latin typeface="Arial" charset="0"/>
                  <a:ea typeface="ＭＳ Ｐゴシック" charset="-128"/>
                </a:defRPr>
              </a:lvl2pPr>
              <a:lvl3pPr marL="1143000" indent="-230188" defTabSz="912813">
                <a:defRPr kumimoji="1">
                  <a:solidFill>
                    <a:schemeClr val="tx1"/>
                  </a:solidFill>
                  <a:latin typeface="Arial" charset="0"/>
                  <a:ea typeface="ＭＳ Ｐゴシック" charset="-128"/>
                </a:defRPr>
              </a:lvl3pPr>
              <a:lvl4pPr marL="1600200" indent="-228600" defTabSz="912813">
                <a:defRPr kumimoji="1">
                  <a:solidFill>
                    <a:schemeClr val="tx1"/>
                  </a:solidFill>
                  <a:latin typeface="Arial" charset="0"/>
                  <a:ea typeface="ＭＳ Ｐゴシック" charset="-128"/>
                </a:defRPr>
              </a:lvl4pPr>
              <a:lvl5pPr marL="2057400" indent="-228600" defTabSz="912813">
                <a:defRPr kumimoji="1">
                  <a:solidFill>
                    <a:schemeClr val="tx1"/>
                  </a:solidFill>
                  <a:latin typeface="Arial" charset="0"/>
                  <a:ea typeface="ＭＳ Ｐゴシック" charset="-128"/>
                </a:defRPr>
              </a:lvl5pPr>
              <a:lvl6pPr marL="2514600" indent="-228600" defTabSz="912813" fontAlgn="base">
                <a:spcBef>
                  <a:spcPct val="0"/>
                </a:spcBef>
                <a:spcAft>
                  <a:spcPct val="0"/>
                </a:spcAft>
                <a:defRPr kumimoji="1">
                  <a:solidFill>
                    <a:schemeClr val="tx1"/>
                  </a:solidFill>
                  <a:latin typeface="Arial" charset="0"/>
                  <a:ea typeface="ＭＳ Ｐゴシック" charset="-128"/>
                </a:defRPr>
              </a:lvl6pPr>
              <a:lvl7pPr marL="2971800" indent="-228600" defTabSz="912813" fontAlgn="base">
                <a:spcBef>
                  <a:spcPct val="0"/>
                </a:spcBef>
                <a:spcAft>
                  <a:spcPct val="0"/>
                </a:spcAft>
                <a:defRPr kumimoji="1">
                  <a:solidFill>
                    <a:schemeClr val="tx1"/>
                  </a:solidFill>
                  <a:latin typeface="Arial" charset="0"/>
                  <a:ea typeface="ＭＳ Ｐゴシック" charset="-128"/>
                </a:defRPr>
              </a:lvl7pPr>
              <a:lvl8pPr marL="3429000" indent="-228600" defTabSz="912813" fontAlgn="base">
                <a:spcBef>
                  <a:spcPct val="0"/>
                </a:spcBef>
                <a:spcAft>
                  <a:spcPct val="0"/>
                </a:spcAft>
                <a:defRPr kumimoji="1">
                  <a:solidFill>
                    <a:schemeClr val="tx1"/>
                  </a:solidFill>
                  <a:latin typeface="Arial" charset="0"/>
                  <a:ea typeface="ＭＳ Ｐゴシック" charset="-128"/>
                </a:defRPr>
              </a:lvl8pPr>
              <a:lvl9pPr marL="3886200" indent="-228600" defTabSz="912813" fontAlgn="base">
                <a:spcBef>
                  <a:spcPct val="0"/>
                </a:spcBef>
                <a:spcAft>
                  <a:spcPct val="0"/>
                </a:spcAft>
                <a:defRPr kumimoji="1">
                  <a:solidFill>
                    <a:schemeClr val="tx1"/>
                  </a:solidFill>
                  <a:latin typeface="Arial" charset="0"/>
                  <a:ea typeface="ＭＳ Ｐゴシック" charset="-128"/>
                </a:defRPr>
              </a:lvl9pPr>
            </a:lstStyle>
            <a:p>
              <a:pPr fontAlgn="base">
                <a:spcBef>
                  <a:spcPct val="0"/>
                </a:spcBef>
                <a:spcAft>
                  <a:spcPct val="0"/>
                </a:spcAft>
              </a:pPr>
              <a:r>
                <a:rPr lang="en-US" altLang="ja-JP" sz="929">
                  <a:solidFill>
                    <a:prstClr val="black"/>
                  </a:solidFill>
                  <a:latin typeface="HGP創英角ｺﾞｼｯｸUB" panose="020B0900000000000000" pitchFamily="50" charset="-128"/>
                  <a:ea typeface="HGP創英角ｺﾞｼｯｸUB" panose="020B0900000000000000" pitchFamily="50" charset="-128"/>
                </a:rPr>
                <a:t>①</a:t>
              </a:r>
              <a:r>
                <a:rPr lang="ja-JP" altLang="en-US" sz="929">
                  <a:solidFill>
                    <a:prstClr val="black"/>
                  </a:solidFill>
                  <a:latin typeface="HGP創英角ｺﾞｼｯｸUB" panose="020B0900000000000000" pitchFamily="50" charset="-128"/>
                  <a:ea typeface="HGP創英角ｺﾞｼｯｸUB" panose="020B0900000000000000" pitchFamily="50" charset="-128"/>
                </a:rPr>
                <a:t>水辺の光環境を生み出し</a:t>
              </a:r>
            </a:p>
            <a:p>
              <a:pPr fontAlgn="base">
                <a:spcBef>
                  <a:spcPct val="0"/>
                </a:spcBef>
                <a:spcAft>
                  <a:spcPct val="0"/>
                </a:spcAft>
              </a:pPr>
              <a:r>
                <a:rPr lang="en-US" altLang="ja-JP" sz="929">
                  <a:solidFill>
                    <a:prstClr val="black"/>
                  </a:solidFill>
                  <a:latin typeface="HGP創英角ｺﾞｼｯｸUB" panose="020B0900000000000000" pitchFamily="50" charset="-128"/>
                  <a:ea typeface="HGP創英角ｺﾞｼｯｸUB" panose="020B0900000000000000" pitchFamily="50" charset="-128"/>
                </a:rPr>
                <a:t>『</a:t>
              </a:r>
              <a:r>
                <a:rPr lang="ja-JP" altLang="en-US" sz="929">
                  <a:solidFill>
                    <a:prstClr val="black"/>
                  </a:solidFill>
                  <a:latin typeface="HGP創英角ｺﾞｼｯｸUB" panose="020B0900000000000000" pitchFamily="50" charset="-128"/>
                  <a:ea typeface="HGP創英角ｺﾞｼｯｸUB" panose="020B0900000000000000" pitchFamily="50" charset="-128"/>
                </a:rPr>
                <a:t>光と水</a:t>
              </a:r>
              <a:r>
                <a:rPr lang="en-US" altLang="ja-JP" sz="929">
                  <a:solidFill>
                    <a:prstClr val="black"/>
                  </a:solidFill>
                  <a:latin typeface="HGP創英角ｺﾞｼｯｸUB" panose="020B0900000000000000" pitchFamily="50" charset="-128"/>
                  <a:ea typeface="HGP創英角ｺﾞｼｯｸUB" panose="020B0900000000000000" pitchFamily="50" charset="-128"/>
                </a:rPr>
                <a:t>』</a:t>
              </a:r>
              <a:r>
                <a:rPr lang="ja-JP" altLang="en-US" sz="929">
                  <a:solidFill>
                    <a:prstClr val="black"/>
                  </a:solidFill>
                  <a:latin typeface="HGP創英角ｺﾞｼｯｸUB" panose="020B0900000000000000" pitchFamily="50" charset="-128"/>
                  <a:ea typeface="HGP創英角ｺﾞｼｯｸUB" panose="020B0900000000000000" pitchFamily="50" charset="-128"/>
                </a:rPr>
                <a:t>をテーマにした開発を推進</a:t>
              </a:r>
            </a:p>
          </p:txBody>
        </p:sp>
        <p:sp>
          <p:nvSpPr>
            <p:cNvPr id="70" name="Text Box 63"/>
            <p:cNvSpPr txBox="1">
              <a:spLocks noChangeArrowheads="1"/>
            </p:cNvSpPr>
            <p:nvPr/>
          </p:nvSpPr>
          <p:spPr bwMode="auto">
            <a:xfrm>
              <a:off x="2459492" y="3787064"/>
              <a:ext cx="2725964" cy="349250"/>
            </a:xfrm>
            <a:prstGeom prst="rect">
              <a:avLst/>
            </a:prstGeom>
            <a:solidFill>
              <a:schemeClr val="accent6">
                <a:lumMod val="20000"/>
                <a:lumOff val="80000"/>
              </a:schemeClr>
            </a:solidFill>
            <a:ln>
              <a:noFill/>
            </a:ln>
          </p:spPr>
          <p:txBody>
            <a:bodyPr wrap="square" lIns="65298" tIns="32649" rIns="65298" bIns="32649" anchor="ctr" anchorCtr="0">
              <a:noAutofit/>
            </a:bodyPr>
            <a:lstStyle>
              <a:lvl1pPr defTabSz="912813">
                <a:defRPr kumimoji="1">
                  <a:solidFill>
                    <a:schemeClr val="tx1"/>
                  </a:solidFill>
                  <a:latin typeface="Arial" charset="0"/>
                  <a:ea typeface="ＭＳ Ｐゴシック" charset="-128"/>
                </a:defRPr>
              </a:lvl1pPr>
              <a:lvl2pPr marL="742950" indent="-285750" defTabSz="912813">
                <a:defRPr kumimoji="1">
                  <a:solidFill>
                    <a:schemeClr val="tx1"/>
                  </a:solidFill>
                  <a:latin typeface="Arial" charset="0"/>
                  <a:ea typeface="ＭＳ Ｐゴシック" charset="-128"/>
                </a:defRPr>
              </a:lvl2pPr>
              <a:lvl3pPr marL="1143000" indent="-230188" defTabSz="912813">
                <a:defRPr kumimoji="1">
                  <a:solidFill>
                    <a:schemeClr val="tx1"/>
                  </a:solidFill>
                  <a:latin typeface="Arial" charset="0"/>
                  <a:ea typeface="ＭＳ Ｐゴシック" charset="-128"/>
                </a:defRPr>
              </a:lvl3pPr>
              <a:lvl4pPr marL="1600200" indent="-228600" defTabSz="912813">
                <a:defRPr kumimoji="1">
                  <a:solidFill>
                    <a:schemeClr val="tx1"/>
                  </a:solidFill>
                  <a:latin typeface="Arial" charset="0"/>
                  <a:ea typeface="ＭＳ Ｐゴシック" charset="-128"/>
                </a:defRPr>
              </a:lvl4pPr>
              <a:lvl5pPr marL="2057400" indent="-228600" defTabSz="912813">
                <a:defRPr kumimoji="1">
                  <a:solidFill>
                    <a:schemeClr val="tx1"/>
                  </a:solidFill>
                  <a:latin typeface="Arial" charset="0"/>
                  <a:ea typeface="ＭＳ Ｐゴシック" charset="-128"/>
                </a:defRPr>
              </a:lvl5pPr>
              <a:lvl6pPr marL="2514600" indent="-228600" defTabSz="912813" fontAlgn="base">
                <a:spcBef>
                  <a:spcPct val="0"/>
                </a:spcBef>
                <a:spcAft>
                  <a:spcPct val="0"/>
                </a:spcAft>
                <a:defRPr kumimoji="1">
                  <a:solidFill>
                    <a:schemeClr val="tx1"/>
                  </a:solidFill>
                  <a:latin typeface="Arial" charset="0"/>
                  <a:ea typeface="ＭＳ Ｐゴシック" charset="-128"/>
                </a:defRPr>
              </a:lvl6pPr>
              <a:lvl7pPr marL="2971800" indent="-228600" defTabSz="912813" fontAlgn="base">
                <a:spcBef>
                  <a:spcPct val="0"/>
                </a:spcBef>
                <a:spcAft>
                  <a:spcPct val="0"/>
                </a:spcAft>
                <a:defRPr kumimoji="1">
                  <a:solidFill>
                    <a:schemeClr val="tx1"/>
                  </a:solidFill>
                  <a:latin typeface="Arial" charset="0"/>
                  <a:ea typeface="ＭＳ Ｐゴシック" charset="-128"/>
                </a:defRPr>
              </a:lvl7pPr>
              <a:lvl8pPr marL="3429000" indent="-228600" defTabSz="912813" fontAlgn="base">
                <a:spcBef>
                  <a:spcPct val="0"/>
                </a:spcBef>
                <a:spcAft>
                  <a:spcPct val="0"/>
                </a:spcAft>
                <a:defRPr kumimoji="1">
                  <a:solidFill>
                    <a:schemeClr val="tx1"/>
                  </a:solidFill>
                  <a:latin typeface="Arial" charset="0"/>
                  <a:ea typeface="ＭＳ Ｐゴシック" charset="-128"/>
                </a:defRPr>
              </a:lvl8pPr>
              <a:lvl9pPr marL="3886200" indent="-228600" defTabSz="912813" fontAlgn="base">
                <a:spcBef>
                  <a:spcPct val="0"/>
                </a:spcBef>
                <a:spcAft>
                  <a:spcPct val="0"/>
                </a:spcAft>
                <a:defRPr kumimoji="1">
                  <a:solidFill>
                    <a:schemeClr val="tx1"/>
                  </a:solidFill>
                  <a:latin typeface="Arial" charset="0"/>
                  <a:ea typeface="ＭＳ Ｐゴシック" charset="-128"/>
                </a:defRPr>
              </a:lvl9pPr>
            </a:lstStyle>
            <a:p>
              <a:pPr fontAlgn="base">
                <a:spcBef>
                  <a:spcPct val="0"/>
                </a:spcBef>
                <a:spcAft>
                  <a:spcPct val="0"/>
                </a:spcAft>
              </a:pPr>
              <a:r>
                <a:rPr lang="en-US" altLang="ja-JP" sz="929">
                  <a:solidFill>
                    <a:prstClr val="black"/>
                  </a:solidFill>
                  <a:latin typeface="HGP創英角ｺﾞｼｯｸUB" panose="020B0900000000000000" pitchFamily="50" charset="-128"/>
                  <a:ea typeface="HGP創英角ｺﾞｼｯｸUB" panose="020B0900000000000000" pitchFamily="50" charset="-128"/>
                </a:rPr>
                <a:t>②</a:t>
              </a:r>
              <a:r>
                <a:rPr lang="ja-JP" altLang="en-US" sz="929">
                  <a:solidFill>
                    <a:prstClr val="black"/>
                  </a:solidFill>
                  <a:latin typeface="HGP創英角ｺﾞｼｯｸUB" panose="020B0900000000000000" pitchFamily="50" charset="-128"/>
                  <a:ea typeface="HGP創英角ｺﾞｼｯｸUB" panose="020B0900000000000000" pitchFamily="50" charset="-128"/>
                </a:rPr>
                <a:t>話題性ある光空間の形成、</a:t>
              </a:r>
            </a:p>
            <a:p>
              <a:pPr fontAlgn="base">
                <a:spcBef>
                  <a:spcPct val="0"/>
                </a:spcBef>
                <a:spcAft>
                  <a:spcPct val="0"/>
                </a:spcAft>
              </a:pPr>
              <a:r>
                <a:rPr lang="ja-JP" altLang="en-US" sz="929">
                  <a:solidFill>
                    <a:prstClr val="black"/>
                  </a:solidFill>
                  <a:latin typeface="HGP創英角ｺﾞｼｯｸUB" panose="020B0900000000000000" pitchFamily="50" charset="-128"/>
                  <a:ea typeface="HGP創英角ｺﾞｼｯｸUB" panose="020B0900000000000000" pitchFamily="50" charset="-128"/>
                </a:rPr>
                <a:t>　回遊性と物語性ある光を創出</a:t>
              </a:r>
            </a:p>
          </p:txBody>
        </p:sp>
        <p:sp>
          <p:nvSpPr>
            <p:cNvPr id="71" name="Text Box 64"/>
            <p:cNvSpPr txBox="1">
              <a:spLocks noChangeArrowheads="1"/>
            </p:cNvSpPr>
            <p:nvPr/>
          </p:nvSpPr>
          <p:spPr bwMode="auto">
            <a:xfrm>
              <a:off x="2459492" y="4245172"/>
              <a:ext cx="2725964" cy="207509"/>
            </a:xfrm>
            <a:prstGeom prst="rect">
              <a:avLst/>
            </a:prstGeom>
            <a:solidFill>
              <a:schemeClr val="accent6">
                <a:lumMod val="20000"/>
                <a:lumOff val="80000"/>
              </a:schemeClr>
            </a:solidFill>
            <a:ln>
              <a:noFill/>
            </a:ln>
          </p:spPr>
          <p:txBody>
            <a:bodyPr wrap="square" lIns="65298" tIns="32649" rIns="65298" bIns="32649" anchor="ctr" anchorCtr="0">
              <a:noAutofit/>
            </a:bodyPr>
            <a:lstStyle>
              <a:lvl1pPr defTabSz="912813">
                <a:defRPr kumimoji="1">
                  <a:solidFill>
                    <a:schemeClr val="tx1"/>
                  </a:solidFill>
                  <a:latin typeface="Arial" charset="0"/>
                  <a:ea typeface="ＭＳ Ｐゴシック" charset="-128"/>
                </a:defRPr>
              </a:lvl1pPr>
              <a:lvl2pPr marL="742950" indent="-285750" defTabSz="912813">
                <a:defRPr kumimoji="1">
                  <a:solidFill>
                    <a:schemeClr val="tx1"/>
                  </a:solidFill>
                  <a:latin typeface="Arial" charset="0"/>
                  <a:ea typeface="ＭＳ Ｐゴシック" charset="-128"/>
                </a:defRPr>
              </a:lvl2pPr>
              <a:lvl3pPr marL="1143000" indent="-230188" defTabSz="912813">
                <a:defRPr kumimoji="1">
                  <a:solidFill>
                    <a:schemeClr val="tx1"/>
                  </a:solidFill>
                  <a:latin typeface="Arial" charset="0"/>
                  <a:ea typeface="ＭＳ Ｐゴシック" charset="-128"/>
                </a:defRPr>
              </a:lvl3pPr>
              <a:lvl4pPr marL="1600200" indent="-228600" defTabSz="912813">
                <a:defRPr kumimoji="1">
                  <a:solidFill>
                    <a:schemeClr val="tx1"/>
                  </a:solidFill>
                  <a:latin typeface="Arial" charset="0"/>
                  <a:ea typeface="ＭＳ Ｐゴシック" charset="-128"/>
                </a:defRPr>
              </a:lvl4pPr>
              <a:lvl5pPr marL="2057400" indent="-228600" defTabSz="912813">
                <a:defRPr kumimoji="1">
                  <a:solidFill>
                    <a:schemeClr val="tx1"/>
                  </a:solidFill>
                  <a:latin typeface="Arial" charset="0"/>
                  <a:ea typeface="ＭＳ Ｐゴシック" charset="-128"/>
                </a:defRPr>
              </a:lvl5pPr>
              <a:lvl6pPr marL="2514600" indent="-228600" defTabSz="912813" fontAlgn="base">
                <a:spcBef>
                  <a:spcPct val="0"/>
                </a:spcBef>
                <a:spcAft>
                  <a:spcPct val="0"/>
                </a:spcAft>
                <a:defRPr kumimoji="1">
                  <a:solidFill>
                    <a:schemeClr val="tx1"/>
                  </a:solidFill>
                  <a:latin typeface="Arial" charset="0"/>
                  <a:ea typeface="ＭＳ Ｐゴシック" charset="-128"/>
                </a:defRPr>
              </a:lvl6pPr>
              <a:lvl7pPr marL="2971800" indent="-228600" defTabSz="912813" fontAlgn="base">
                <a:spcBef>
                  <a:spcPct val="0"/>
                </a:spcBef>
                <a:spcAft>
                  <a:spcPct val="0"/>
                </a:spcAft>
                <a:defRPr kumimoji="1">
                  <a:solidFill>
                    <a:schemeClr val="tx1"/>
                  </a:solidFill>
                  <a:latin typeface="Arial" charset="0"/>
                  <a:ea typeface="ＭＳ Ｐゴシック" charset="-128"/>
                </a:defRPr>
              </a:lvl7pPr>
              <a:lvl8pPr marL="3429000" indent="-228600" defTabSz="912813" fontAlgn="base">
                <a:spcBef>
                  <a:spcPct val="0"/>
                </a:spcBef>
                <a:spcAft>
                  <a:spcPct val="0"/>
                </a:spcAft>
                <a:defRPr kumimoji="1">
                  <a:solidFill>
                    <a:schemeClr val="tx1"/>
                  </a:solidFill>
                  <a:latin typeface="Arial" charset="0"/>
                  <a:ea typeface="ＭＳ Ｐゴシック" charset="-128"/>
                </a:defRPr>
              </a:lvl8pPr>
              <a:lvl9pPr marL="3886200" indent="-228600" defTabSz="912813" fontAlgn="base">
                <a:spcBef>
                  <a:spcPct val="0"/>
                </a:spcBef>
                <a:spcAft>
                  <a:spcPct val="0"/>
                </a:spcAft>
                <a:defRPr kumimoji="1">
                  <a:solidFill>
                    <a:schemeClr val="tx1"/>
                  </a:solidFill>
                  <a:latin typeface="Arial" charset="0"/>
                  <a:ea typeface="ＭＳ Ｐゴシック" charset="-128"/>
                </a:defRPr>
              </a:lvl9pPr>
            </a:lstStyle>
            <a:p>
              <a:pPr fontAlgn="base">
                <a:spcBef>
                  <a:spcPct val="0"/>
                </a:spcBef>
                <a:spcAft>
                  <a:spcPct val="0"/>
                </a:spcAft>
              </a:pPr>
              <a:r>
                <a:rPr lang="en-US" altLang="ja-JP" sz="929">
                  <a:solidFill>
                    <a:prstClr val="black"/>
                  </a:solidFill>
                  <a:latin typeface="HGP創英角ｺﾞｼｯｸUB" panose="020B0900000000000000" pitchFamily="50" charset="-128"/>
                  <a:ea typeface="HGP創英角ｺﾞｼｯｸUB" panose="020B0900000000000000" pitchFamily="50" charset="-128"/>
                </a:rPr>
                <a:t>③</a:t>
              </a:r>
              <a:r>
                <a:rPr lang="ja-JP" altLang="en-US" sz="929">
                  <a:solidFill>
                    <a:prstClr val="black"/>
                  </a:solidFill>
                  <a:latin typeface="HGP創英角ｺﾞｼｯｸUB" panose="020B0900000000000000" pitchFamily="50" charset="-128"/>
                  <a:ea typeface="HGP創英角ｺﾞｼｯｸUB" panose="020B0900000000000000" pitchFamily="50" charset="-128"/>
                </a:rPr>
                <a:t>快適な光環境を推進、美しい夜景の創出</a:t>
              </a:r>
            </a:p>
          </p:txBody>
        </p:sp>
        <p:sp>
          <p:nvSpPr>
            <p:cNvPr id="72" name="Text Box 65"/>
            <p:cNvSpPr txBox="1">
              <a:spLocks noChangeArrowheads="1"/>
            </p:cNvSpPr>
            <p:nvPr/>
          </p:nvSpPr>
          <p:spPr bwMode="auto">
            <a:xfrm>
              <a:off x="2459492" y="4602359"/>
              <a:ext cx="2725964" cy="208833"/>
            </a:xfrm>
            <a:prstGeom prst="rect">
              <a:avLst/>
            </a:prstGeom>
            <a:solidFill>
              <a:schemeClr val="accent6">
                <a:lumMod val="20000"/>
                <a:lumOff val="80000"/>
              </a:schemeClr>
            </a:solidFill>
            <a:ln>
              <a:noFill/>
            </a:ln>
          </p:spPr>
          <p:txBody>
            <a:bodyPr wrap="none" lIns="65298" tIns="32649" rIns="65298" bIns="32649" anchor="ctr" anchorCtr="0">
              <a:noAutofit/>
            </a:bodyPr>
            <a:lstStyle>
              <a:lvl1pPr defTabSz="912813">
                <a:defRPr kumimoji="1">
                  <a:solidFill>
                    <a:schemeClr val="tx1"/>
                  </a:solidFill>
                  <a:latin typeface="Arial" charset="0"/>
                  <a:ea typeface="ＭＳ Ｐゴシック" charset="-128"/>
                </a:defRPr>
              </a:lvl1pPr>
              <a:lvl2pPr marL="742950" indent="-285750" defTabSz="912813">
                <a:defRPr kumimoji="1">
                  <a:solidFill>
                    <a:schemeClr val="tx1"/>
                  </a:solidFill>
                  <a:latin typeface="Arial" charset="0"/>
                  <a:ea typeface="ＭＳ Ｐゴシック" charset="-128"/>
                </a:defRPr>
              </a:lvl2pPr>
              <a:lvl3pPr marL="1143000" indent="-230188" defTabSz="912813">
                <a:defRPr kumimoji="1">
                  <a:solidFill>
                    <a:schemeClr val="tx1"/>
                  </a:solidFill>
                  <a:latin typeface="Arial" charset="0"/>
                  <a:ea typeface="ＭＳ Ｐゴシック" charset="-128"/>
                </a:defRPr>
              </a:lvl3pPr>
              <a:lvl4pPr marL="1600200" indent="-228600" defTabSz="912813">
                <a:defRPr kumimoji="1">
                  <a:solidFill>
                    <a:schemeClr val="tx1"/>
                  </a:solidFill>
                  <a:latin typeface="Arial" charset="0"/>
                  <a:ea typeface="ＭＳ Ｐゴシック" charset="-128"/>
                </a:defRPr>
              </a:lvl4pPr>
              <a:lvl5pPr marL="2057400" indent="-228600" defTabSz="912813">
                <a:defRPr kumimoji="1">
                  <a:solidFill>
                    <a:schemeClr val="tx1"/>
                  </a:solidFill>
                  <a:latin typeface="Arial" charset="0"/>
                  <a:ea typeface="ＭＳ Ｐゴシック" charset="-128"/>
                </a:defRPr>
              </a:lvl5pPr>
              <a:lvl6pPr marL="2514600" indent="-228600" defTabSz="912813" fontAlgn="base">
                <a:spcBef>
                  <a:spcPct val="0"/>
                </a:spcBef>
                <a:spcAft>
                  <a:spcPct val="0"/>
                </a:spcAft>
                <a:defRPr kumimoji="1">
                  <a:solidFill>
                    <a:schemeClr val="tx1"/>
                  </a:solidFill>
                  <a:latin typeface="Arial" charset="0"/>
                  <a:ea typeface="ＭＳ Ｐゴシック" charset="-128"/>
                </a:defRPr>
              </a:lvl6pPr>
              <a:lvl7pPr marL="2971800" indent="-228600" defTabSz="912813" fontAlgn="base">
                <a:spcBef>
                  <a:spcPct val="0"/>
                </a:spcBef>
                <a:spcAft>
                  <a:spcPct val="0"/>
                </a:spcAft>
                <a:defRPr kumimoji="1">
                  <a:solidFill>
                    <a:schemeClr val="tx1"/>
                  </a:solidFill>
                  <a:latin typeface="Arial" charset="0"/>
                  <a:ea typeface="ＭＳ Ｐゴシック" charset="-128"/>
                </a:defRPr>
              </a:lvl7pPr>
              <a:lvl8pPr marL="3429000" indent="-228600" defTabSz="912813" fontAlgn="base">
                <a:spcBef>
                  <a:spcPct val="0"/>
                </a:spcBef>
                <a:spcAft>
                  <a:spcPct val="0"/>
                </a:spcAft>
                <a:defRPr kumimoji="1">
                  <a:solidFill>
                    <a:schemeClr val="tx1"/>
                  </a:solidFill>
                  <a:latin typeface="Arial" charset="0"/>
                  <a:ea typeface="ＭＳ Ｐゴシック" charset="-128"/>
                </a:defRPr>
              </a:lvl8pPr>
              <a:lvl9pPr marL="3886200" indent="-228600" defTabSz="912813" fontAlgn="base">
                <a:spcBef>
                  <a:spcPct val="0"/>
                </a:spcBef>
                <a:spcAft>
                  <a:spcPct val="0"/>
                </a:spcAft>
                <a:defRPr kumimoji="1">
                  <a:solidFill>
                    <a:schemeClr val="tx1"/>
                  </a:solidFill>
                  <a:latin typeface="Arial" charset="0"/>
                  <a:ea typeface="ＭＳ Ｐゴシック" charset="-128"/>
                </a:defRPr>
              </a:lvl9pPr>
            </a:lstStyle>
            <a:p>
              <a:pPr fontAlgn="base">
                <a:spcBef>
                  <a:spcPct val="0"/>
                </a:spcBef>
                <a:spcAft>
                  <a:spcPct val="0"/>
                </a:spcAft>
              </a:pPr>
              <a:r>
                <a:rPr lang="en-US" altLang="ja-JP" sz="929">
                  <a:solidFill>
                    <a:prstClr val="black"/>
                  </a:solidFill>
                  <a:latin typeface="HGP創英角ｺﾞｼｯｸUB" panose="020B0900000000000000" pitchFamily="50" charset="-128"/>
                  <a:ea typeface="HGP創英角ｺﾞｼｯｸUB" panose="020B0900000000000000" pitchFamily="50" charset="-128"/>
                </a:rPr>
                <a:t>④</a:t>
              </a:r>
              <a:r>
                <a:rPr lang="ja-JP" altLang="en-US" sz="929">
                  <a:solidFill>
                    <a:prstClr val="black"/>
                  </a:solidFill>
                  <a:latin typeface="HGP創英角ｺﾞｼｯｸUB" panose="020B0900000000000000" pitchFamily="50" charset="-128"/>
                  <a:ea typeface="HGP創英角ｺﾞｼｯｸUB" panose="020B0900000000000000" pitchFamily="50" charset="-128"/>
                </a:rPr>
                <a:t>経済的・環境の考慮した安全・安心な夜間空間</a:t>
              </a:r>
            </a:p>
          </p:txBody>
        </p:sp>
        <p:sp>
          <p:nvSpPr>
            <p:cNvPr id="73" name="Text Box 66"/>
            <p:cNvSpPr txBox="1">
              <a:spLocks noChangeArrowheads="1"/>
            </p:cNvSpPr>
            <p:nvPr/>
          </p:nvSpPr>
          <p:spPr bwMode="auto">
            <a:xfrm>
              <a:off x="2459492" y="4960681"/>
              <a:ext cx="2725964" cy="207509"/>
            </a:xfrm>
            <a:prstGeom prst="rect">
              <a:avLst/>
            </a:prstGeom>
            <a:solidFill>
              <a:schemeClr val="accent6">
                <a:lumMod val="20000"/>
                <a:lumOff val="80000"/>
              </a:schemeClr>
            </a:solidFill>
            <a:ln>
              <a:noFill/>
            </a:ln>
          </p:spPr>
          <p:txBody>
            <a:bodyPr wrap="square" lIns="65298" tIns="32649" rIns="65298" bIns="32649" anchor="ctr" anchorCtr="0">
              <a:noAutofit/>
            </a:bodyPr>
            <a:lstStyle>
              <a:lvl1pPr defTabSz="912813">
                <a:defRPr kumimoji="1">
                  <a:solidFill>
                    <a:schemeClr val="tx1"/>
                  </a:solidFill>
                  <a:latin typeface="Arial" charset="0"/>
                  <a:ea typeface="ＭＳ Ｐゴシック" charset="-128"/>
                </a:defRPr>
              </a:lvl1pPr>
              <a:lvl2pPr marL="742950" indent="-285750" defTabSz="912813">
                <a:defRPr kumimoji="1">
                  <a:solidFill>
                    <a:schemeClr val="tx1"/>
                  </a:solidFill>
                  <a:latin typeface="Arial" charset="0"/>
                  <a:ea typeface="ＭＳ Ｐゴシック" charset="-128"/>
                </a:defRPr>
              </a:lvl2pPr>
              <a:lvl3pPr marL="1143000" indent="-230188" defTabSz="912813">
                <a:defRPr kumimoji="1">
                  <a:solidFill>
                    <a:schemeClr val="tx1"/>
                  </a:solidFill>
                  <a:latin typeface="Arial" charset="0"/>
                  <a:ea typeface="ＭＳ Ｐゴシック" charset="-128"/>
                </a:defRPr>
              </a:lvl3pPr>
              <a:lvl4pPr marL="1600200" indent="-228600" defTabSz="912813">
                <a:defRPr kumimoji="1">
                  <a:solidFill>
                    <a:schemeClr val="tx1"/>
                  </a:solidFill>
                  <a:latin typeface="Arial" charset="0"/>
                  <a:ea typeface="ＭＳ Ｐゴシック" charset="-128"/>
                </a:defRPr>
              </a:lvl4pPr>
              <a:lvl5pPr marL="2057400" indent="-228600" defTabSz="912813">
                <a:defRPr kumimoji="1">
                  <a:solidFill>
                    <a:schemeClr val="tx1"/>
                  </a:solidFill>
                  <a:latin typeface="Arial" charset="0"/>
                  <a:ea typeface="ＭＳ Ｐゴシック" charset="-128"/>
                </a:defRPr>
              </a:lvl5pPr>
              <a:lvl6pPr marL="2514600" indent="-228600" defTabSz="912813" fontAlgn="base">
                <a:spcBef>
                  <a:spcPct val="0"/>
                </a:spcBef>
                <a:spcAft>
                  <a:spcPct val="0"/>
                </a:spcAft>
                <a:defRPr kumimoji="1">
                  <a:solidFill>
                    <a:schemeClr val="tx1"/>
                  </a:solidFill>
                  <a:latin typeface="Arial" charset="0"/>
                  <a:ea typeface="ＭＳ Ｐゴシック" charset="-128"/>
                </a:defRPr>
              </a:lvl6pPr>
              <a:lvl7pPr marL="2971800" indent="-228600" defTabSz="912813" fontAlgn="base">
                <a:spcBef>
                  <a:spcPct val="0"/>
                </a:spcBef>
                <a:spcAft>
                  <a:spcPct val="0"/>
                </a:spcAft>
                <a:defRPr kumimoji="1">
                  <a:solidFill>
                    <a:schemeClr val="tx1"/>
                  </a:solidFill>
                  <a:latin typeface="Arial" charset="0"/>
                  <a:ea typeface="ＭＳ Ｐゴシック" charset="-128"/>
                </a:defRPr>
              </a:lvl7pPr>
              <a:lvl8pPr marL="3429000" indent="-228600" defTabSz="912813" fontAlgn="base">
                <a:spcBef>
                  <a:spcPct val="0"/>
                </a:spcBef>
                <a:spcAft>
                  <a:spcPct val="0"/>
                </a:spcAft>
                <a:defRPr kumimoji="1">
                  <a:solidFill>
                    <a:schemeClr val="tx1"/>
                  </a:solidFill>
                  <a:latin typeface="Arial" charset="0"/>
                  <a:ea typeface="ＭＳ Ｐゴシック" charset="-128"/>
                </a:defRPr>
              </a:lvl8pPr>
              <a:lvl9pPr marL="3886200" indent="-228600" defTabSz="912813" fontAlgn="base">
                <a:spcBef>
                  <a:spcPct val="0"/>
                </a:spcBef>
                <a:spcAft>
                  <a:spcPct val="0"/>
                </a:spcAft>
                <a:defRPr kumimoji="1">
                  <a:solidFill>
                    <a:schemeClr val="tx1"/>
                  </a:solidFill>
                  <a:latin typeface="Arial" charset="0"/>
                  <a:ea typeface="ＭＳ Ｐゴシック" charset="-128"/>
                </a:defRPr>
              </a:lvl9pPr>
            </a:lstStyle>
            <a:p>
              <a:pPr fontAlgn="base">
                <a:spcBef>
                  <a:spcPct val="0"/>
                </a:spcBef>
                <a:spcAft>
                  <a:spcPct val="0"/>
                </a:spcAft>
              </a:pPr>
              <a:r>
                <a:rPr lang="en-US" altLang="ja-JP" sz="929">
                  <a:solidFill>
                    <a:prstClr val="black"/>
                  </a:solidFill>
                  <a:latin typeface="HGP創英角ｺﾞｼｯｸUB" panose="020B0900000000000000" pitchFamily="50" charset="-128"/>
                  <a:ea typeface="HGP創英角ｺﾞｼｯｸUB" panose="020B0900000000000000" pitchFamily="50" charset="-128"/>
                </a:rPr>
                <a:t>⑤</a:t>
              </a:r>
              <a:r>
                <a:rPr lang="ja-JP" altLang="en-US" sz="929">
                  <a:solidFill>
                    <a:prstClr val="black"/>
                  </a:solidFill>
                  <a:latin typeface="HGP創英角ｺﾞｼｯｸUB" panose="020B0900000000000000" pitchFamily="50" charset="-128"/>
                  <a:ea typeface="HGP創英角ｺﾞｼｯｸUB" panose="020B0900000000000000" pitchFamily="50" charset="-128"/>
                </a:rPr>
                <a:t>都市として人々をもてなす配慮ある光の復活</a:t>
              </a:r>
            </a:p>
          </p:txBody>
        </p:sp>
        <p:sp>
          <p:nvSpPr>
            <p:cNvPr id="74" name="AutoShape 67"/>
            <p:cNvSpPr>
              <a:spLocks noChangeArrowheads="1"/>
            </p:cNvSpPr>
            <p:nvPr/>
          </p:nvSpPr>
          <p:spPr bwMode="auto">
            <a:xfrm>
              <a:off x="5497287" y="3902726"/>
              <a:ext cx="307294" cy="411616"/>
            </a:xfrm>
            <a:prstGeom prst="rightArrow">
              <a:avLst>
                <a:gd name="adj1" fmla="val 50000"/>
                <a:gd name="adj2" fmla="val 48616"/>
              </a:avLst>
            </a:prstGeom>
            <a:solidFill>
              <a:srgbClr val="0033CC"/>
            </a:solidFill>
            <a:ln w="9525">
              <a:noFill/>
              <a:miter lim="800000"/>
              <a:headEnd/>
              <a:tailEnd/>
            </a:ln>
          </p:spPr>
          <p:txBody>
            <a:bodyPr wrap="none" lIns="65298" tIns="32649" rIns="65298" bIns="32649" anchor="ctr"/>
            <a:lstStyle>
              <a:lvl1pPr defTabSz="912813">
                <a:defRPr kumimoji="1">
                  <a:solidFill>
                    <a:schemeClr val="tx1"/>
                  </a:solidFill>
                  <a:latin typeface="Arial" charset="0"/>
                  <a:ea typeface="ＭＳ Ｐゴシック" charset="-128"/>
                </a:defRPr>
              </a:lvl1pPr>
              <a:lvl2pPr marL="742950" indent="-285750" defTabSz="912813">
                <a:defRPr kumimoji="1">
                  <a:solidFill>
                    <a:schemeClr val="tx1"/>
                  </a:solidFill>
                  <a:latin typeface="Arial" charset="0"/>
                  <a:ea typeface="ＭＳ Ｐゴシック" charset="-128"/>
                </a:defRPr>
              </a:lvl2pPr>
              <a:lvl3pPr marL="1143000" indent="-230188" defTabSz="912813">
                <a:defRPr kumimoji="1">
                  <a:solidFill>
                    <a:schemeClr val="tx1"/>
                  </a:solidFill>
                  <a:latin typeface="Arial" charset="0"/>
                  <a:ea typeface="ＭＳ Ｐゴシック" charset="-128"/>
                </a:defRPr>
              </a:lvl3pPr>
              <a:lvl4pPr marL="1600200" indent="-228600" defTabSz="912813">
                <a:defRPr kumimoji="1">
                  <a:solidFill>
                    <a:schemeClr val="tx1"/>
                  </a:solidFill>
                  <a:latin typeface="Arial" charset="0"/>
                  <a:ea typeface="ＭＳ Ｐゴシック" charset="-128"/>
                </a:defRPr>
              </a:lvl4pPr>
              <a:lvl5pPr marL="2057400" indent="-228600" defTabSz="912813">
                <a:defRPr kumimoji="1">
                  <a:solidFill>
                    <a:schemeClr val="tx1"/>
                  </a:solidFill>
                  <a:latin typeface="Arial" charset="0"/>
                  <a:ea typeface="ＭＳ Ｐゴシック" charset="-128"/>
                </a:defRPr>
              </a:lvl5pPr>
              <a:lvl6pPr marL="2514600" indent="-228600" defTabSz="912813" fontAlgn="base">
                <a:spcBef>
                  <a:spcPct val="0"/>
                </a:spcBef>
                <a:spcAft>
                  <a:spcPct val="0"/>
                </a:spcAft>
                <a:defRPr kumimoji="1">
                  <a:solidFill>
                    <a:schemeClr val="tx1"/>
                  </a:solidFill>
                  <a:latin typeface="Arial" charset="0"/>
                  <a:ea typeface="ＭＳ Ｐゴシック" charset="-128"/>
                </a:defRPr>
              </a:lvl6pPr>
              <a:lvl7pPr marL="2971800" indent="-228600" defTabSz="912813" fontAlgn="base">
                <a:spcBef>
                  <a:spcPct val="0"/>
                </a:spcBef>
                <a:spcAft>
                  <a:spcPct val="0"/>
                </a:spcAft>
                <a:defRPr kumimoji="1">
                  <a:solidFill>
                    <a:schemeClr val="tx1"/>
                  </a:solidFill>
                  <a:latin typeface="Arial" charset="0"/>
                  <a:ea typeface="ＭＳ Ｐゴシック" charset="-128"/>
                </a:defRPr>
              </a:lvl7pPr>
              <a:lvl8pPr marL="3429000" indent="-228600" defTabSz="912813" fontAlgn="base">
                <a:spcBef>
                  <a:spcPct val="0"/>
                </a:spcBef>
                <a:spcAft>
                  <a:spcPct val="0"/>
                </a:spcAft>
                <a:defRPr kumimoji="1">
                  <a:solidFill>
                    <a:schemeClr val="tx1"/>
                  </a:solidFill>
                  <a:latin typeface="Arial" charset="0"/>
                  <a:ea typeface="ＭＳ Ｐゴシック" charset="-128"/>
                </a:defRPr>
              </a:lvl8pPr>
              <a:lvl9pPr marL="3886200" indent="-228600" defTabSz="912813" fontAlgn="base">
                <a:spcBef>
                  <a:spcPct val="0"/>
                </a:spcBef>
                <a:spcAft>
                  <a:spcPct val="0"/>
                </a:spcAft>
                <a:defRPr kumimoji="1">
                  <a:solidFill>
                    <a:schemeClr val="tx1"/>
                  </a:solidFill>
                  <a:latin typeface="Arial" charset="0"/>
                  <a:ea typeface="ＭＳ Ｐゴシック" charset="-128"/>
                </a:defRPr>
              </a:lvl9pPr>
            </a:lstStyle>
            <a:p>
              <a:pPr fontAlgn="base">
                <a:spcBef>
                  <a:spcPct val="0"/>
                </a:spcBef>
                <a:spcAft>
                  <a:spcPct val="0"/>
                </a:spcAft>
              </a:pPr>
              <a:endParaRPr lang="ja-JP" altLang="ja-JP" sz="929">
                <a:solidFill>
                  <a:prstClr val="black"/>
                </a:solidFill>
                <a:latin typeface="HG創英角ｺﾞｼｯｸUB" pitchFamily="49" charset="-128"/>
                <a:ea typeface="HG創英角ｺﾞｼｯｸUB" pitchFamily="49" charset="-128"/>
              </a:endParaRPr>
            </a:p>
          </p:txBody>
        </p:sp>
        <p:sp>
          <p:nvSpPr>
            <p:cNvPr id="75" name="AutoShape 81"/>
            <p:cNvSpPr>
              <a:spLocks noChangeArrowheads="1"/>
            </p:cNvSpPr>
            <p:nvPr/>
          </p:nvSpPr>
          <p:spPr bwMode="auto">
            <a:xfrm>
              <a:off x="6010956" y="3284735"/>
              <a:ext cx="2725964" cy="1925411"/>
            </a:xfrm>
            <a:prstGeom prst="roundRect">
              <a:avLst>
                <a:gd name="adj" fmla="val 6773"/>
              </a:avLst>
            </a:prstGeom>
            <a:solidFill>
              <a:schemeClr val="accent6">
                <a:lumMod val="20000"/>
                <a:lumOff val="80000"/>
              </a:schemeClr>
            </a:solidFill>
            <a:ln>
              <a:noFill/>
            </a:ln>
          </p:spPr>
          <p:txBody>
            <a:bodyPr wrap="none" lIns="65298" tIns="32649" rIns="65298" bIns="32649" anchor="ctr"/>
            <a:lstStyle>
              <a:lvl1pPr defTabSz="912813">
                <a:defRPr kumimoji="1">
                  <a:solidFill>
                    <a:schemeClr val="tx1"/>
                  </a:solidFill>
                  <a:latin typeface="Arial" charset="0"/>
                  <a:ea typeface="ＭＳ Ｐゴシック" charset="-128"/>
                </a:defRPr>
              </a:lvl1pPr>
              <a:lvl2pPr marL="742950" indent="-285750" defTabSz="912813">
                <a:defRPr kumimoji="1">
                  <a:solidFill>
                    <a:schemeClr val="tx1"/>
                  </a:solidFill>
                  <a:latin typeface="Arial" charset="0"/>
                  <a:ea typeface="ＭＳ Ｐゴシック" charset="-128"/>
                </a:defRPr>
              </a:lvl2pPr>
              <a:lvl3pPr marL="1143000" indent="-230188" defTabSz="912813">
                <a:defRPr kumimoji="1">
                  <a:solidFill>
                    <a:schemeClr val="tx1"/>
                  </a:solidFill>
                  <a:latin typeface="Arial" charset="0"/>
                  <a:ea typeface="ＭＳ Ｐゴシック" charset="-128"/>
                </a:defRPr>
              </a:lvl3pPr>
              <a:lvl4pPr marL="1600200" indent="-228600" defTabSz="912813">
                <a:defRPr kumimoji="1">
                  <a:solidFill>
                    <a:schemeClr val="tx1"/>
                  </a:solidFill>
                  <a:latin typeface="Arial" charset="0"/>
                  <a:ea typeface="ＭＳ Ｐゴシック" charset="-128"/>
                </a:defRPr>
              </a:lvl4pPr>
              <a:lvl5pPr marL="2057400" indent="-228600" defTabSz="912813">
                <a:defRPr kumimoji="1">
                  <a:solidFill>
                    <a:schemeClr val="tx1"/>
                  </a:solidFill>
                  <a:latin typeface="Arial" charset="0"/>
                  <a:ea typeface="ＭＳ Ｐゴシック" charset="-128"/>
                </a:defRPr>
              </a:lvl5pPr>
              <a:lvl6pPr marL="2514600" indent="-228600" defTabSz="912813" fontAlgn="base">
                <a:spcBef>
                  <a:spcPct val="0"/>
                </a:spcBef>
                <a:spcAft>
                  <a:spcPct val="0"/>
                </a:spcAft>
                <a:defRPr kumimoji="1">
                  <a:solidFill>
                    <a:schemeClr val="tx1"/>
                  </a:solidFill>
                  <a:latin typeface="Arial" charset="0"/>
                  <a:ea typeface="ＭＳ Ｐゴシック" charset="-128"/>
                </a:defRPr>
              </a:lvl6pPr>
              <a:lvl7pPr marL="2971800" indent="-228600" defTabSz="912813" fontAlgn="base">
                <a:spcBef>
                  <a:spcPct val="0"/>
                </a:spcBef>
                <a:spcAft>
                  <a:spcPct val="0"/>
                </a:spcAft>
                <a:defRPr kumimoji="1">
                  <a:solidFill>
                    <a:schemeClr val="tx1"/>
                  </a:solidFill>
                  <a:latin typeface="Arial" charset="0"/>
                  <a:ea typeface="ＭＳ Ｐゴシック" charset="-128"/>
                </a:defRPr>
              </a:lvl7pPr>
              <a:lvl8pPr marL="3429000" indent="-228600" defTabSz="912813" fontAlgn="base">
                <a:spcBef>
                  <a:spcPct val="0"/>
                </a:spcBef>
                <a:spcAft>
                  <a:spcPct val="0"/>
                </a:spcAft>
                <a:defRPr kumimoji="1">
                  <a:solidFill>
                    <a:schemeClr val="tx1"/>
                  </a:solidFill>
                  <a:latin typeface="Arial" charset="0"/>
                  <a:ea typeface="ＭＳ Ｐゴシック" charset="-128"/>
                </a:defRPr>
              </a:lvl8pPr>
              <a:lvl9pPr marL="3886200" indent="-228600" defTabSz="912813" fontAlgn="base">
                <a:spcBef>
                  <a:spcPct val="0"/>
                </a:spcBef>
                <a:spcAft>
                  <a:spcPct val="0"/>
                </a:spcAft>
                <a:defRPr kumimoji="1">
                  <a:solidFill>
                    <a:schemeClr val="tx1"/>
                  </a:solidFill>
                  <a:latin typeface="Arial" charset="0"/>
                  <a:ea typeface="ＭＳ Ｐゴシック" charset="-128"/>
                </a:defRPr>
              </a:lvl9pPr>
            </a:lstStyle>
            <a:p>
              <a:pPr fontAlgn="base">
                <a:spcBef>
                  <a:spcPct val="0"/>
                </a:spcBef>
                <a:spcAft>
                  <a:spcPct val="0"/>
                </a:spcAft>
              </a:pPr>
              <a:endParaRPr lang="ja-JP" altLang="ja-JP" sz="929">
                <a:solidFill>
                  <a:prstClr val="black"/>
                </a:solidFill>
                <a:latin typeface="HGP創英角ｺﾞｼｯｸUB" panose="020B0900000000000000" pitchFamily="50" charset="-128"/>
                <a:ea typeface="HGP創英角ｺﾞｼｯｸUB" panose="020B0900000000000000" pitchFamily="50" charset="-128"/>
              </a:endParaRPr>
            </a:p>
          </p:txBody>
        </p:sp>
        <p:grpSp>
          <p:nvGrpSpPr>
            <p:cNvPr id="76" name="Group 26"/>
            <p:cNvGrpSpPr>
              <a:grpSpLocks/>
            </p:cNvGrpSpPr>
            <p:nvPr/>
          </p:nvGrpSpPr>
          <p:grpSpPr bwMode="auto">
            <a:xfrm>
              <a:off x="5804581" y="3339163"/>
              <a:ext cx="2649981" cy="1788882"/>
              <a:chOff x="1330" y="3069"/>
              <a:chExt cx="3909" cy="2632"/>
            </a:xfrm>
          </p:grpSpPr>
          <p:sp>
            <p:nvSpPr>
              <p:cNvPr id="77" name="Oval 71"/>
              <p:cNvSpPr>
                <a:spLocks noChangeArrowheads="1"/>
              </p:cNvSpPr>
              <p:nvPr/>
            </p:nvSpPr>
            <p:spPr bwMode="auto">
              <a:xfrm>
                <a:off x="2558" y="3690"/>
                <a:ext cx="2006" cy="1655"/>
              </a:xfrm>
              <a:prstGeom prst="ellipse">
                <a:avLst/>
              </a:prstGeom>
              <a:noFill/>
              <a:ln w="76200" cap="rnd">
                <a:solidFill>
                  <a:schemeClr val="accent2"/>
                </a:solidFill>
                <a:prstDash val="sysDot"/>
                <a:round/>
                <a:headEnd/>
                <a:tailEnd/>
              </a:ln>
              <a:extLst>
                <a:ext uri="{909E8E84-426E-40DD-AFC4-6F175D3DCCD1}">
                  <a14:hiddenFill xmlns:a14="http://schemas.microsoft.com/office/drawing/2010/main">
                    <a:solidFill>
                      <a:srgbClr val="FFFFFF"/>
                    </a:solidFill>
                  </a14:hiddenFill>
                </a:ext>
              </a:extLst>
            </p:spPr>
            <p:txBody>
              <a:bodyPr wrap="none" lIns="65298" tIns="32649" rIns="65298" bIns="32649" anchor="ctr"/>
              <a:lstStyle>
                <a:lvl1pPr defTabSz="912813">
                  <a:defRPr kumimoji="1">
                    <a:solidFill>
                      <a:schemeClr val="tx1"/>
                    </a:solidFill>
                    <a:latin typeface="Arial" charset="0"/>
                    <a:ea typeface="ＭＳ Ｐゴシック" charset="-128"/>
                  </a:defRPr>
                </a:lvl1pPr>
                <a:lvl2pPr marL="742950" indent="-285750" defTabSz="912813">
                  <a:defRPr kumimoji="1">
                    <a:solidFill>
                      <a:schemeClr val="tx1"/>
                    </a:solidFill>
                    <a:latin typeface="Arial" charset="0"/>
                    <a:ea typeface="ＭＳ Ｐゴシック" charset="-128"/>
                  </a:defRPr>
                </a:lvl2pPr>
                <a:lvl3pPr marL="1143000" indent="-230188" defTabSz="912813">
                  <a:defRPr kumimoji="1">
                    <a:solidFill>
                      <a:schemeClr val="tx1"/>
                    </a:solidFill>
                    <a:latin typeface="Arial" charset="0"/>
                    <a:ea typeface="ＭＳ Ｐゴシック" charset="-128"/>
                  </a:defRPr>
                </a:lvl3pPr>
                <a:lvl4pPr marL="1600200" indent="-228600" defTabSz="912813">
                  <a:defRPr kumimoji="1">
                    <a:solidFill>
                      <a:schemeClr val="tx1"/>
                    </a:solidFill>
                    <a:latin typeface="Arial" charset="0"/>
                    <a:ea typeface="ＭＳ Ｐゴシック" charset="-128"/>
                  </a:defRPr>
                </a:lvl4pPr>
                <a:lvl5pPr marL="2057400" indent="-228600" defTabSz="912813">
                  <a:defRPr kumimoji="1">
                    <a:solidFill>
                      <a:schemeClr val="tx1"/>
                    </a:solidFill>
                    <a:latin typeface="Arial" charset="0"/>
                    <a:ea typeface="ＭＳ Ｐゴシック" charset="-128"/>
                  </a:defRPr>
                </a:lvl5pPr>
                <a:lvl6pPr marL="2514600" indent="-228600" defTabSz="912813" fontAlgn="base">
                  <a:spcBef>
                    <a:spcPct val="0"/>
                  </a:spcBef>
                  <a:spcAft>
                    <a:spcPct val="0"/>
                  </a:spcAft>
                  <a:defRPr kumimoji="1">
                    <a:solidFill>
                      <a:schemeClr val="tx1"/>
                    </a:solidFill>
                    <a:latin typeface="Arial" charset="0"/>
                    <a:ea typeface="ＭＳ Ｐゴシック" charset="-128"/>
                  </a:defRPr>
                </a:lvl6pPr>
                <a:lvl7pPr marL="2971800" indent="-228600" defTabSz="912813" fontAlgn="base">
                  <a:spcBef>
                    <a:spcPct val="0"/>
                  </a:spcBef>
                  <a:spcAft>
                    <a:spcPct val="0"/>
                  </a:spcAft>
                  <a:defRPr kumimoji="1">
                    <a:solidFill>
                      <a:schemeClr val="tx1"/>
                    </a:solidFill>
                    <a:latin typeface="Arial" charset="0"/>
                    <a:ea typeface="ＭＳ Ｐゴシック" charset="-128"/>
                  </a:defRPr>
                </a:lvl7pPr>
                <a:lvl8pPr marL="3429000" indent="-228600" defTabSz="912813" fontAlgn="base">
                  <a:spcBef>
                    <a:spcPct val="0"/>
                  </a:spcBef>
                  <a:spcAft>
                    <a:spcPct val="0"/>
                  </a:spcAft>
                  <a:defRPr kumimoji="1">
                    <a:solidFill>
                      <a:schemeClr val="tx1"/>
                    </a:solidFill>
                    <a:latin typeface="Arial" charset="0"/>
                    <a:ea typeface="ＭＳ Ｐゴシック" charset="-128"/>
                  </a:defRPr>
                </a:lvl8pPr>
                <a:lvl9pPr marL="3886200" indent="-228600" defTabSz="912813" fontAlgn="base">
                  <a:spcBef>
                    <a:spcPct val="0"/>
                  </a:spcBef>
                  <a:spcAft>
                    <a:spcPct val="0"/>
                  </a:spcAft>
                  <a:defRPr kumimoji="1">
                    <a:solidFill>
                      <a:schemeClr val="tx1"/>
                    </a:solidFill>
                    <a:latin typeface="Arial" charset="0"/>
                    <a:ea typeface="ＭＳ Ｐゴシック" charset="-128"/>
                  </a:defRPr>
                </a:lvl9pPr>
              </a:lstStyle>
              <a:p>
                <a:pPr fontAlgn="base">
                  <a:spcBef>
                    <a:spcPct val="0"/>
                  </a:spcBef>
                  <a:spcAft>
                    <a:spcPct val="0"/>
                  </a:spcAft>
                </a:pPr>
                <a:endParaRPr lang="ja-JP" altLang="ja-JP" sz="100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78" name="Oval 72"/>
              <p:cNvSpPr>
                <a:spLocks noChangeArrowheads="1"/>
              </p:cNvSpPr>
              <p:nvPr/>
            </p:nvSpPr>
            <p:spPr bwMode="auto">
              <a:xfrm>
                <a:off x="1996" y="4621"/>
                <a:ext cx="1095" cy="1034"/>
              </a:xfrm>
              <a:prstGeom prst="ellipse">
                <a:avLst/>
              </a:prstGeom>
              <a:gradFill rotWithShape="0">
                <a:gsLst>
                  <a:gs pos="0">
                    <a:srgbClr val="FFFFFF"/>
                  </a:gs>
                  <a:gs pos="100000">
                    <a:srgbClr val="0099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lIns="65298" tIns="32649" rIns="65298" bIns="32649" anchor="ctr"/>
              <a:lstStyle>
                <a:lvl1pPr defTabSz="912813">
                  <a:defRPr kumimoji="1">
                    <a:solidFill>
                      <a:schemeClr val="tx1"/>
                    </a:solidFill>
                    <a:latin typeface="Arial" charset="0"/>
                    <a:ea typeface="ＭＳ Ｐゴシック" charset="-128"/>
                  </a:defRPr>
                </a:lvl1pPr>
                <a:lvl2pPr marL="742950" indent="-285750" defTabSz="912813">
                  <a:defRPr kumimoji="1">
                    <a:solidFill>
                      <a:schemeClr val="tx1"/>
                    </a:solidFill>
                    <a:latin typeface="Arial" charset="0"/>
                    <a:ea typeface="ＭＳ Ｐゴシック" charset="-128"/>
                  </a:defRPr>
                </a:lvl2pPr>
                <a:lvl3pPr marL="1143000" indent="-230188" defTabSz="912813">
                  <a:defRPr kumimoji="1">
                    <a:solidFill>
                      <a:schemeClr val="tx1"/>
                    </a:solidFill>
                    <a:latin typeface="Arial" charset="0"/>
                    <a:ea typeface="ＭＳ Ｐゴシック" charset="-128"/>
                  </a:defRPr>
                </a:lvl3pPr>
                <a:lvl4pPr marL="1600200" indent="-228600" defTabSz="912813">
                  <a:defRPr kumimoji="1">
                    <a:solidFill>
                      <a:schemeClr val="tx1"/>
                    </a:solidFill>
                    <a:latin typeface="Arial" charset="0"/>
                    <a:ea typeface="ＭＳ Ｐゴシック" charset="-128"/>
                  </a:defRPr>
                </a:lvl4pPr>
                <a:lvl5pPr marL="2057400" indent="-228600" defTabSz="912813">
                  <a:defRPr kumimoji="1">
                    <a:solidFill>
                      <a:schemeClr val="tx1"/>
                    </a:solidFill>
                    <a:latin typeface="Arial" charset="0"/>
                    <a:ea typeface="ＭＳ Ｐゴシック" charset="-128"/>
                  </a:defRPr>
                </a:lvl5pPr>
                <a:lvl6pPr marL="2514600" indent="-228600" defTabSz="912813" fontAlgn="base">
                  <a:spcBef>
                    <a:spcPct val="0"/>
                  </a:spcBef>
                  <a:spcAft>
                    <a:spcPct val="0"/>
                  </a:spcAft>
                  <a:defRPr kumimoji="1">
                    <a:solidFill>
                      <a:schemeClr val="tx1"/>
                    </a:solidFill>
                    <a:latin typeface="Arial" charset="0"/>
                    <a:ea typeface="ＭＳ Ｐゴシック" charset="-128"/>
                  </a:defRPr>
                </a:lvl6pPr>
                <a:lvl7pPr marL="2971800" indent="-228600" defTabSz="912813" fontAlgn="base">
                  <a:spcBef>
                    <a:spcPct val="0"/>
                  </a:spcBef>
                  <a:spcAft>
                    <a:spcPct val="0"/>
                  </a:spcAft>
                  <a:defRPr kumimoji="1">
                    <a:solidFill>
                      <a:schemeClr val="tx1"/>
                    </a:solidFill>
                    <a:latin typeface="Arial" charset="0"/>
                    <a:ea typeface="ＭＳ Ｐゴシック" charset="-128"/>
                  </a:defRPr>
                </a:lvl7pPr>
                <a:lvl8pPr marL="3429000" indent="-228600" defTabSz="912813" fontAlgn="base">
                  <a:spcBef>
                    <a:spcPct val="0"/>
                  </a:spcBef>
                  <a:spcAft>
                    <a:spcPct val="0"/>
                  </a:spcAft>
                  <a:defRPr kumimoji="1">
                    <a:solidFill>
                      <a:schemeClr val="tx1"/>
                    </a:solidFill>
                    <a:latin typeface="Arial" charset="0"/>
                    <a:ea typeface="ＭＳ Ｐゴシック" charset="-128"/>
                  </a:defRPr>
                </a:lvl8pPr>
                <a:lvl9pPr marL="3886200" indent="-228600" defTabSz="912813" fontAlgn="base">
                  <a:spcBef>
                    <a:spcPct val="0"/>
                  </a:spcBef>
                  <a:spcAft>
                    <a:spcPct val="0"/>
                  </a:spcAft>
                  <a:defRPr kumimoji="1">
                    <a:solidFill>
                      <a:schemeClr val="tx1"/>
                    </a:solidFill>
                    <a:latin typeface="Arial" charset="0"/>
                    <a:ea typeface="ＭＳ Ｐゴシック" charset="-128"/>
                  </a:defRPr>
                </a:lvl9pPr>
              </a:lstStyle>
              <a:p>
                <a:pPr fontAlgn="base">
                  <a:spcBef>
                    <a:spcPct val="0"/>
                  </a:spcBef>
                  <a:spcAft>
                    <a:spcPct val="0"/>
                  </a:spcAft>
                </a:pPr>
                <a:endParaRPr lang="ja-JP" altLang="ja-JP" sz="100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79" name="Oval 73"/>
              <p:cNvSpPr>
                <a:spLocks noChangeArrowheads="1"/>
              </p:cNvSpPr>
              <p:nvPr/>
            </p:nvSpPr>
            <p:spPr bwMode="auto">
              <a:xfrm>
                <a:off x="4068" y="4621"/>
                <a:ext cx="1126" cy="1034"/>
              </a:xfrm>
              <a:prstGeom prst="ellipse">
                <a:avLst/>
              </a:prstGeom>
              <a:gradFill rotWithShape="0">
                <a:gsLst>
                  <a:gs pos="0">
                    <a:srgbClr val="FFFFFF"/>
                  </a:gs>
                  <a:gs pos="100000">
                    <a:srgbClr val="0099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lIns="65298" tIns="32649" rIns="65298" bIns="32649" anchor="ctr"/>
              <a:lstStyle>
                <a:lvl1pPr defTabSz="912813">
                  <a:defRPr kumimoji="1">
                    <a:solidFill>
                      <a:schemeClr val="tx1"/>
                    </a:solidFill>
                    <a:latin typeface="Arial" charset="0"/>
                    <a:ea typeface="ＭＳ Ｐゴシック" charset="-128"/>
                  </a:defRPr>
                </a:lvl1pPr>
                <a:lvl2pPr marL="742950" indent="-285750" defTabSz="912813">
                  <a:defRPr kumimoji="1">
                    <a:solidFill>
                      <a:schemeClr val="tx1"/>
                    </a:solidFill>
                    <a:latin typeface="Arial" charset="0"/>
                    <a:ea typeface="ＭＳ Ｐゴシック" charset="-128"/>
                  </a:defRPr>
                </a:lvl2pPr>
                <a:lvl3pPr marL="1143000" indent="-230188" defTabSz="912813">
                  <a:defRPr kumimoji="1">
                    <a:solidFill>
                      <a:schemeClr val="tx1"/>
                    </a:solidFill>
                    <a:latin typeface="Arial" charset="0"/>
                    <a:ea typeface="ＭＳ Ｐゴシック" charset="-128"/>
                  </a:defRPr>
                </a:lvl3pPr>
                <a:lvl4pPr marL="1600200" indent="-228600" defTabSz="912813">
                  <a:defRPr kumimoji="1">
                    <a:solidFill>
                      <a:schemeClr val="tx1"/>
                    </a:solidFill>
                    <a:latin typeface="Arial" charset="0"/>
                    <a:ea typeface="ＭＳ Ｐゴシック" charset="-128"/>
                  </a:defRPr>
                </a:lvl4pPr>
                <a:lvl5pPr marL="2057400" indent="-228600" defTabSz="912813">
                  <a:defRPr kumimoji="1">
                    <a:solidFill>
                      <a:schemeClr val="tx1"/>
                    </a:solidFill>
                    <a:latin typeface="Arial" charset="0"/>
                    <a:ea typeface="ＭＳ Ｐゴシック" charset="-128"/>
                  </a:defRPr>
                </a:lvl5pPr>
                <a:lvl6pPr marL="2514600" indent="-228600" defTabSz="912813" fontAlgn="base">
                  <a:spcBef>
                    <a:spcPct val="0"/>
                  </a:spcBef>
                  <a:spcAft>
                    <a:spcPct val="0"/>
                  </a:spcAft>
                  <a:defRPr kumimoji="1">
                    <a:solidFill>
                      <a:schemeClr val="tx1"/>
                    </a:solidFill>
                    <a:latin typeface="Arial" charset="0"/>
                    <a:ea typeface="ＭＳ Ｐゴシック" charset="-128"/>
                  </a:defRPr>
                </a:lvl6pPr>
                <a:lvl7pPr marL="2971800" indent="-228600" defTabSz="912813" fontAlgn="base">
                  <a:spcBef>
                    <a:spcPct val="0"/>
                  </a:spcBef>
                  <a:spcAft>
                    <a:spcPct val="0"/>
                  </a:spcAft>
                  <a:defRPr kumimoji="1">
                    <a:solidFill>
                      <a:schemeClr val="tx1"/>
                    </a:solidFill>
                    <a:latin typeface="Arial" charset="0"/>
                    <a:ea typeface="ＭＳ Ｐゴシック" charset="-128"/>
                  </a:defRPr>
                </a:lvl7pPr>
                <a:lvl8pPr marL="3429000" indent="-228600" defTabSz="912813" fontAlgn="base">
                  <a:spcBef>
                    <a:spcPct val="0"/>
                  </a:spcBef>
                  <a:spcAft>
                    <a:spcPct val="0"/>
                  </a:spcAft>
                  <a:defRPr kumimoji="1">
                    <a:solidFill>
                      <a:schemeClr val="tx1"/>
                    </a:solidFill>
                    <a:latin typeface="Arial" charset="0"/>
                    <a:ea typeface="ＭＳ Ｐゴシック" charset="-128"/>
                  </a:defRPr>
                </a:lvl8pPr>
                <a:lvl9pPr marL="3886200" indent="-228600" defTabSz="912813" fontAlgn="base">
                  <a:spcBef>
                    <a:spcPct val="0"/>
                  </a:spcBef>
                  <a:spcAft>
                    <a:spcPct val="0"/>
                  </a:spcAft>
                  <a:defRPr kumimoji="1">
                    <a:solidFill>
                      <a:schemeClr val="tx1"/>
                    </a:solidFill>
                    <a:latin typeface="Arial" charset="0"/>
                    <a:ea typeface="ＭＳ Ｐゴシック" charset="-128"/>
                  </a:defRPr>
                </a:lvl9pPr>
              </a:lstStyle>
              <a:p>
                <a:pPr fontAlgn="base">
                  <a:spcBef>
                    <a:spcPct val="0"/>
                  </a:spcBef>
                  <a:spcAft>
                    <a:spcPct val="0"/>
                  </a:spcAft>
                </a:pPr>
                <a:endParaRPr lang="ja-JP" altLang="ja-JP" sz="929">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80" name="Oval 74"/>
              <p:cNvSpPr>
                <a:spLocks noChangeArrowheads="1"/>
              </p:cNvSpPr>
              <p:nvPr/>
            </p:nvSpPr>
            <p:spPr bwMode="auto">
              <a:xfrm>
                <a:off x="2983" y="3069"/>
                <a:ext cx="1117" cy="1034"/>
              </a:xfrm>
              <a:prstGeom prst="ellipse">
                <a:avLst/>
              </a:prstGeom>
              <a:gradFill rotWithShape="0">
                <a:gsLst>
                  <a:gs pos="0">
                    <a:srgbClr val="FFFFFF"/>
                  </a:gs>
                  <a:gs pos="100000">
                    <a:srgbClr val="0099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lIns="65298" tIns="32649" rIns="65298" bIns="32649" anchor="ctr"/>
              <a:lstStyle>
                <a:lvl1pPr defTabSz="912813">
                  <a:defRPr kumimoji="1">
                    <a:solidFill>
                      <a:schemeClr val="tx1"/>
                    </a:solidFill>
                    <a:latin typeface="Arial" charset="0"/>
                    <a:ea typeface="ＭＳ Ｐゴシック" charset="-128"/>
                  </a:defRPr>
                </a:lvl1pPr>
                <a:lvl2pPr marL="742950" indent="-285750" defTabSz="912813">
                  <a:defRPr kumimoji="1">
                    <a:solidFill>
                      <a:schemeClr val="tx1"/>
                    </a:solidFill>
                    <a:latin typeface="Arial" charset="0"/>
                    <a:ea typeface="ＭＳ Ｐゴシック" charset="-128"/>
                  </a:defRPr>
                </a:lvl2pPr>
                <a:lvl3pPr marL="1143000" indent="-230188" defTabSz="912813">
                  <a:defRPr kumimoji="1">
                    <a:solidFill>
                      <a:schemeClr val="tx1"/>
                    </a:solidFill>
                    <a:latin typeface="Arial" charset="0"/>
                    <a:ea typeface="ＭＳ Ｐゴシック" charset="-128"/>
                  </a:defRPr>
                </a:lvl3pPr>
                <a:lvl4pPr marL="1600200" indent="-228600" defTabSz="912813">
                  <a:defRPr kumimoji="1">
                    <a:solidFill>
                      <a:schemeClr val="tx1"/>
                    </a:solidFill>
                    <a:latin typeface="Arial" charset="0"/>
                    <a:ea typeface="ＭＳ Ｐゴシック" charset="-128"/>
                  </a:defRPr>
                </a:lvl4pPr>
                <a:lvl5pPr marL="2057400" indent="-228600" defTabSz="912813">
                  <a:defRPr kumimoji="1">
                    <a:solidFill>
                      <a:schemeClr val="tx1"/>
                    </a:solidFill>
                    <a:latin typeface="Arial" charset="0"/>
                    <a:ea typeface="ＭＳ Ｐゴシック" charset="-128"/>
                  </a:defRPr>
                </a:lvl5pPr>
                <a:lvl6pPr marL="2514600" indent="-228600" defTabSz="912813" fontAlgn="base">
                  <a:spcBef>
                    <a:spcPct val="0"/>
                  </a:spcBef>
                  <a:spcAft>
                    <a:spcPct val="0"/>
                  </a:spcAft>
                  <a:defRPr kumimoji="1">
                    <a:solidFill>
                      <a:schemeClr val="tx1"/>
                    </a:solidFill>
                    <a:latin typeface="Arial" charset="0"/>
                    <a:ea typeface="ＭＳ Ｐゴシック" charset="-128"/>
                  </a:defRPr>
                </a:lvl6pPr>
                <a:lvl7pPr marL="2971800" indent="-228600" defTabSz="912813" fontAlgn="base">
                  <a:spcBef>
                    <a:spcPct val="0"/>
                  </a:spcBef>
                  <a:spcAft>
                    <a:spcPct val="0"/>
                  </a:spcAft>
                  <a:defRPr kumimoji="1">
                    <a:solidFill>
                      <a:schemeClr val="tx1"/>
                    </a:solidFill>
                    <a:latin typeface="Arial" charset="0"/>
                    <a:ea typeface="ＭＳ Ｐゴシック" charset="-128"/>
                  </a:defRPr>
                </a:lvl7pPr>
                <a:lvl8pPr marL="3429000" indent="-228600" defTabSz="912813" fontAlgn="base">
                  <a:spcBef>
                    <a:spcPct val="0"/>
                  </a:spcBef>
                  <a:spcAft>
                    <a:spcPct val="0"/>
                  </a:spcAft>
                  <a:defRPr kumimoji="1">
                    <a:solidFill>
                      <a:schemeClr val="tx1"/>
                    </a:solidFill>
                    <a:latin typeface="Arial" charset="0"/>
                    <a:ea typeface="ＭＳ Ｐゴシック" charset="-128"/>
                  </a:defRPr>
                </a:lvl8pPr>
                <a:lvl9pPr marL="3886200" indent="-228600" defTabSz="912813" fontAlgn="base">
                  <a:spcBef>
                    <a:spcPct val="0"/>
                  </a:spcBef>
                  <a:spcAft>
                    <a:spcPct val="0"/>
                  </a:spcAft>
                  <a:defRPr kumimoji="1">
                    <a:solidFill>
                      <a:schemeClr val="tx1"/>
                    </a:solidFill>
                    <a:latin typeface="Arial" charset="0"/>
                    <a:ea typeface="ＭＳ Ｐゴシック" charset="-128"/>
                  </a:defRPr>
                </a:lvl9pPr>
              </a:lstStyle>
              <a:p>
                <a:pPr fontAlgn="base">
                  <a:spcBef>
                    <a:spcPct val="0"/>
                  </a:spcBef>
                  <a:spcAft>
                    <a:spcPct val="0"/>
                  </a:spcAft>
                </a:pPr>
                <a:endParaRPr lang="ja-JP" altLang="ja-JP" sz="100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81" name="Text Box 75"/>
              <p:cNvSpPr txBox="1">
                <a:spLocks noChangeArrowheads="1"/>
              </p:cNvSpPr>
              <p:nvPr/>
            </p:nvSpPr>
            <p:spPr bwMode="auto">
              <a:xfrm>
                <a:off x="3012" y="3142"/>
                <a:ext cx="1058"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5298" tIns="32649" rIns="65298" bIns="32649">
                <a:spAutoFit/>
              </a:bodyPr>
              <a:lstStyle>
                <a:lvl1pPr defTabSz="912813">
                  <a:defRPr kumimoji="1">
                    <a:solidFill>
                      <a:schemeClr val="tx1"/>
                    </a:solidFill>
                    <a:latin typeface="Arial" charset="0"/>
                    <a:ea typeface="ＭＳ Ｐゴシック" charset="-128"/>
                  </a:defRPr>
                </a:lvl1pPr>
                <a:lvl2pPr marL="742950" indent="-285750" defTabSz="912813">
                  <a:defRPr kumimoji="1">
                    <a:solidFill>
                      <a:schemeClr val="tx1"/>
                    </a:solidFill>
                    <a:latin typeface="Arial" charset="0"/>
                    <a:ea typeface="ＭＳ Ｐゴシック" charset="-128"/>
                  </a:defRPr>
                </a:lvl2pPr>
                <a:lvl3pPr marL="1143000" indent="-230188" defTabSz="912813">
                  <a:defRPr kumimoji="1">
                    <a:solidFill>
                      <a:schemeClr val="tx1"/>
                    </a:solidFill>
                    <a:latin typeface="Arial" charset="0"/>
                    <a:ea typeface="ＭＳ Ｐゴシック" charset="-128"/>
                  </a:defRPr>
                </a:lvl3pPr>
                <a:lvl4pPr marL="1600200" indent="-228600" defTabSz="912813">
                  <a:defRPr kumimoji="1">
                    <a:solidFill>
                      <a:schemeClr val="tx1"/>
                    </a:solidFill>
                    <a:latin typeface="Arial" charset="0"/>
                    <a:ea typeface="ＭＳ Ｐゴシック" charset="-128"/>
                  </a:defRPr>
                </a:lvl4pPr>
                <a:lvl5pPr marL="2057400" indent="-228600" defTabSz="912813">
                  <a:defRPr kumimoji="1">
                    <a:solidFill>
                      <a:schemeClr val="tx1"/>
                    </a:solidFill>
                    <a:latin typeface="Arial" charset="0"/>
                    <a:ea typeface="ＭＳ Ｐゴシック" charset="-128"/>
                  </a:defRPr>
                </a:lvl5pPr>
                <a:lvl6pPr marL="2514600" indent="-228600" defTabSz="912813" fontAlgn="base">
                  <a:spcBef>
                    <a:spcPct val="0"/>
                  </a:spcBef>
                  <a:spcAft>
                    <a:spcPct val="0"/>
                  </a:spcAft>
                  <a:defRPr kumimoji="1">
                    <a:solidFill>
                      <a:schemeClr val="tx1"/>
                    </a:solidFill>
                    <a:latin typeface="Arial" charset="0"/>
                    <a:ea typeface="ＭＳ Ｐゴシック" charset="-128"/>
                  </a:defRPr>
                </a:lvl6pPr>
                <a:lvl7pPr marL="2971800" indent="-228600" defTabSz="912813" fontAlgn="base">
                  <a:spcBef>
                    <a:spcPct val="0"/>
                  </a:spcBef>
                  <a:spcAft>
                    <a:spcPct val="0"/>
                  </a:spcAft>
                  <a:defRPr kumimoji="1">
                    <a:solidFill>
                      <a:schemeClr val="tx1"/>
                    </a:solidFill>
                    <a:latin typeface="Arial" charset="0"/>
                    <a:ea typeface="ＭＳ Ｐゴシック" charset="-128"/>
                  </a:defRPr>
                </a:lvl7pPr>
                <a:lvl8pPr marL="3429000" indent="-228600" defTabSz="912813" fontAlgn="base">
                  <a:spcBef>
                    <a:spcPct val="0"/>
                  </a:spcBef>
                  <a:spcAft>
                    <a:spcPct val="0"/>
                  </a:spcAft>
                  <a:defRPr kumimoji="1">
                    <a:solidFill>
                      <a:schemeClr val="tx1"/>
                    </a:solidFill>
                    <a:latin typeface="Arial" charset="0"/>
                    <a:ea typeface="ＭＳ Ｐゴシック" charset="-128"/>
                  </a:defRPr>
                </a:lvl8pPr>
                <a:lvl9pPr marL="3886200" indent="-228600" defTabSz="912813" fontAlgn="base">
                  <a:spcBef>
                    <a:spcPct val="0"/>
                  </a:spcBef>
                  <a:spcAft>
                    <a:spcPct val="0"/>
                  </a:spcAft>
                  <a:defRPr kumimoji="1">
                    <a:solidFill>
                      <a:schemeClr val="tx1"/>
                    </a:solidFill>
                    <a:latin typeface="Arial" charset="0"/>
                    <a:ea typeface="ＭＳ Ｐゴシック" charset="-128"/>
                  </a:defRPr>
                </a:lvl9pPr>
              </a:lstStyle>
              <a:p>
                <a:pPr algn="ctr" fontAlgn="base">
                  <a:spcBef>
                    <a:spcPct val="0"/>
                  </a:spcBef>
                  <a:spcAft>
                    <a:spcPct val="0"/>
                  </a:spcAft>
                </a:pPr>
                <a:r>
                  <a:rPr lang="ja-JP" altLang="en-US" sz="929" u="sng">
                    <a:solidFill>
                      <a:srgbClr val="C00000"/>
                    </a:solidFill>
                    <a:latin typeface="HGP創英角ｺﾞｼｯｸUB" panose="020B0900000000000000" pitchFamily="50" charset="-128"/>
                    <a:ea typeface="HGP創英角ｺﾞｼｯｸUB" panose="020B0900000000000000" pitchFamily="50" charset="-128"/>
                  </a:rPr>
                  <a:t>光の都市軸</a:t>
                </a:r>
              </a:p>
            </p:txBody>
          </p:sp>
          <p:sp>
            <p:nvSpPr>
              <p:cNvPr id="82" name="Text Box 76"/>
              <p:cNvSpPr txBox="1">
                <a:spLocks noChangeArrowheads="1"/>
              </p:cNvSpPr>
              <p:nvPr/>
            </p:nvSpPr>
            <p:spPr bwMode="auto">
              <a:xfrm>
                <a:off x="1330" y="4973"/>
                <a:ext cx="2455" cy="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298" tIns="32649" rIns="65298" bIns="32649">
                <a:spAutoFit/>
              </a:bodyPr>
              <a:lstStyle>
                <a:lvl1pPr defTabSz="912813">
                  <a:defRPr kumimoji="1">
                    <a:solidFill>
                      <a:schemeClr val="tx1"/>
                    </a:solidFill>
                    <a:latin typeface="Arial" charset="0"/>
                    <a:ea typeface="ＭＳ Ｐゴシック" charset="-128"/>
                  </a:defRPr>
                </a:lvl1pPr>
                <a:lvl2pPr marL="742950" indent="-285750" defTabSz="912813">
                  <a:defRPr kumimoji="1">
                    <a:solidFill>
                      <a:schemeClr val="tx1"/>
                    </a:solidFill>
                    <a:latin typeface="Arial" charset="0"/>
                    <a:ea typeface="ＭＳ Ｐゴシック" charset="-128"/>
                  </a:defRPr>
                </a:lvl2pPr>
                <a:lvl3pPr marL="1143000" indent="-230188" defTabSz="912813">
                  <a:defRPr kumimoji="1">
                    <a:solidFill>
                      <a:schemeClr val="tx1"/>
                    </a:solidFill>
                    <a:latin typeface="Arial" charset="0"/>
                    <a:ea typeface="ＭＳ Ｐゴシック" charset="-128"/>
                  </a:defRPr>
                </a:lvl3pPr>
                <a:lvl4pPr marL="1600200" indent="-228600" defTabSz="912813">
                  <a:defRPr kumimoji="1">
                    <a:solidFill>
                      <a:schemeClr val="tx1"/>
                    </a:solidFill>
                    <a:latin typeface="Arial" charset="0"/>
                    <a:ea typeface="ＭＳ Ｐゴシック" charset="-128"/>
                  </a:defRPr>
                </a:lvl4pPr>
                <a:lvl5pPr marL="2057400" indent="-228600" defTabSz="912813">
                  <a:defRPr kumimoji="1">
                    <a:solidFill>
                      <a:schemeClr val="tx1"/>
                    </a:solidFill>
                    <a:latin typeface="Arial" charset="0"/>
                    <a:ea typeface="ＭＳ Ｐゴシック" charset="-128"/>
                  </a:defRPr>
                </a:lvl5pPr>
                <a:lvl6pPr marL="2514600" indent="-228600" defTabSz="912813" fontAlgn="base">
                  <a:spcBef>
                    <a:spcPct val="0"/>
                  </a:spcBef>
                  <a:spcAft>
                    <a:spcPct val="0"/>
                  </a:spcAft>
                  <a:defRPr kumimoji="1">
                    <a:solidFill>
                      <a:schemeClr val="tx1"/>
                    </a:solidFill>
                    <a:latin typeface="Arial" charset="0"/>
                    <a:ea typeface="ＭＳ Ｐゴシック" charset="-128"/>
                  </a:defRPr>
                </a:lvl6pPr>
                <a:lvl7pPr marL="2971800" indent="-228600" defTabSz="912813" fontAlgn="base">
                  <a:spcBef>
                    <a:spcPct val="0"/>
                  </a:spcBef>
                  <a:spcAft>
                    <a:spcPct val="0"/>
                  </a:spcAft>
                  <a:defRPr kumimoji="1">
                    <a:solidFill>
                      <a:schemeClr val="tx1"/>
                    </a:solidFill>
                    <a:latin typeface="Arial" charset="0"/>
                    <a:ea typeface="ＭＳ Ｐゴシック" charset="-128"/>
                  </a:defRPr>
                </a:lvl7pPr>
                <a:lvl8pPr marL="3429000" indent="-228600" defTabSz="912813" fontAlgn="base">
                  <a:spcBef>
                    <a:spcPct val="0"/>
                  </a:spcBef>
                  <a:spcAft>
                    <a:spcPct val="0"/>
                  </a:spcAft>
                  <a:defRPr kumimoji="1">
                    <a:solidFill>
                      <a:schemeClr val="tx1"/>
                    </a:solidFill>
                    <a:latin typeface="Arial" charset="0"/>
                    <a:ea typeface="ＭＳ Ｐゴシック" charset="-128"/>
                  </a:defRPr>
                </a:lvl8pPr>
                <a:lvl9pPr marL="3886200" indent="-228600" defTabSz="912813" fontAlgn="base">
                  <a:spcBef>
                    <a:spcPct val="0"/>
                  </a:spcBef>
                  <a:spcAft>
                    <a:spcPct val="0"/>
                  </a:spcAft>
                  <a:defRPr kumimoji="1">
                    <a:solidFill>
                      <a:schemeClr val="tx1"/>
                    </a:solidFill>
                    <a:latin typeface="Arial" charset="0"/>
                    <a:ea typeface="ＭＳ Ｐゴシック" charset="-128"/>
                  </a:defRPr>
                </a:lvl9pPr>
              </a:lstStyle>
              <a:p>
                <a:pPr algn="ctr" fontAlgn="base">
                  <a:spcBef>
                    <a:spcPct val="0"/>
                  </a:spcBef>
                  <a:spcAft>
                    <a:spcPct val="0"/>
                  </a:spcAft>
                </a:pPr>
                <a:r>
                  <a:rPr lang="ja-JP" altLang="en-US" sz="929">
                    <a:solidFill>
                      <a:prstClr val="black"/>
                    </a:solidFill>
                    <a:latin typeface="HGP創英角ｺﾞｼｯｸUB" panose="020B0900000000000000" pitchFamily="50" charset="-128"/>
                    <a:ea typeface="HGP創英角ｺﾞｼｯｸUB" panose="020B0900000000000000" pitchFamily="50" charset="-128"/>
                  </a:rPr>
                  <a:t>年間を通じて</a:t>
                </a:r>
                <a:br>
                  <a:rPr lang="ja-JP" altLang="en-US" sz="929">
                    <a:solidFill>
                      <a:prstClr val="black"/>
                    </a:solidFill>
                    <a:latin typeface="HGP創英角ｺﾞｼｯｸUB" panose="020B0900000000000000" pitchFamily="50" charset="-128"/>
                    <a:ea typeface="HGP創英角ｺﾞｼｯｸUB" panose="020B0900000000000000" pitchFamily="50" charset="-128"/>
                  </a:rPr>
                </a:br>
                <a:r>
                  <a:rPr lang="ja-JP" altLang="en-US" sz="929">
                    <a:solidFill>
                      <a:prstClr val="black"/>
                    </a:solidFill>
                    <a:latin typeface="HGP創英角ｺﾞｼｯｸUB" panose="020B0900000000000000" pitchFamily="50" charset="-128"/>
                    <a:ea typeface="HGP創英角ｺﾞｼｯｸUB" panose="020B0900000000000000" pitchFamily="50" charset="-128"/>
                  </a:rPr>
                  <a:t>開催される</a:t>
                </a:r>
              </a:p>
              <a:p>
                <a:pPr algn="ctr" fontAlgn="base">
                  <a:spcBef>
                    <a:spcPct val="0"/>
                  </a:spcBef>
                  <a:spcAft>
                    <a:spcPct val="0"/>
                  </a:spcAft>
                </a:pPr>
                <a:r>
                  <a:rPr lang="ja-JP" altLang="en-US" sz="929">
                    <a:solidFill>
                      <a:prstClr val="black"/>
                    </a:solidFill>
                    <a:latin typeface="HGP創英角ｺﾞｼｯｸUB" panose="020B0900000000000000" pitchFamily="50" charset="-128"/>
                    <a:ea typeface="HGP創英角ｺﾞｼｯｸUB" panose="020B0900000000000000" pitchFamily="50" charset="-128"/>
                  </a:rPr>
                  <a:t>光のパフォーマンス</a:t>
                </a:r>
              </a:p>
            </p:txBody>
          </p:sp>
          <p:sp>
            <p:nvSpPr>
              <p:cNvPr id="83" name="Text Box 77"/>
              <p:cNvSpPr txBox="1">
                <a:spLocks noChangeArrowheads="1"/>
              </p:cNvSpPr>
              <p:nvPr/>
            </p:nvSpPr>
            <p:spPr bwMode="auto">
              <a:xfrm>
                <a:off x="4040" y="5008"/>
                <a:ext cx="1199"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5298" tIns="32649" rIns="65298" bIns="32649">
                <a:spAutoFit/>
              </a:bodyPr>
              <a:lstStyle>
                <a:lvl1pPr defTabSz="912813">
                  <a:defRPr kumimoji="1">
                    <a:solidFill>
                      <a:schemeClr val="tx1"/>
                    </a:solidFill>
                    <a:latin typeface="Arial" charset="0"/>
                    <a:ea typeface="ＭＳ Ｐゴシック" charset="-128"/>
                  </a:defRPr>
                </a:lvl1pPr>
                <a:lvl2pPr marL="742950" indent="-285750" defTabSz="912813">
                  <a:defRPr kumimoji="1">
                    <a:solidFill>
                      <a:schemeClr val="tx1"/>
                    </a:solidFill>
                    <a:latin typeface="Arial" charset="0"/>
                    <a:ea typeface="ＭＳ Ｐゴシック" charset="-128"/>
                  </a:defRPr>
                </a:lvl2pPr>
                <a:lvl3pPr marL="1143000" indent="-230188" defTabSz="912813">
                  <a:defRPr kumimoji="1">
                    <a:solidFill>
                      <a:schemeClr val="tx1"/>
                    </a:solidFill>
                    <a:latin typeface="Arial" charset="0"/>
                    <a:ea typeface="ＭＳ Ｐゴシック" charset="-128"/>
                  </a:defRPr>
                </a:lvl3pPr>
                <a:lvl4pPr marL="1600200" indent="-228600" defTabSz="912813">
                  <a:defRPr kumimoji="1">
                    <a:solidFill>
                      <a:schemeClr val="tx1"/>
                    </a:solidFill>
                    <a:latin typeface="Arial" charset="0"/>
                    <a:ea typeface="ＭＳ Ｐゴシック" charset="-128"/>
                  </a:defRPr>
                </a:lvl4pPr>
                <a:lvl5pPr marL="2057400" indent="-228600" defTabSz="912813">
                  <a:defRPr kumimoji="1">
                    <a:solidFill>
                      <a:schemeClr val="tx1"/>
                    </a:solidFill>
                    <a:latin typeface="Arial" charset="0"/>
                    <a:ea typeface="ＭＳ Ｐゴシック" charset="-128"/>
                  </a:defRPr>
                </a:lvl5pPr>
                <a:lvl6pPr marL="2514600" indent="-228600" defTabSz="912813" fontAlgn="base">
                  <a:spcBef>
                    <a:spcPct val="0"/>
                  </a:spcBef>
                  <a:spcAft>
                    <a:spcPct val="0"/>
                  </a:spcAft>
                  <a:defRPr kumimoji="1">
                    <a:solidFill>
                      <a:schemeClr val="tx1"/>
                    </a:solidFill>
                    <a:latin typeface="Arial" charset="0"/>
                    <a:ea typeface="ＭＳ Ｐゴシック" charset="-128"/>
                  </a:defRPr>
                </a:lvl6pPr>
                <a:lvl7pPr marL="2971800" indent="-228600" defTabSz="912813" fontAlgn="base">
                  <a:spcBef>
                    <a:spcPct val="0"/>
                  </a:spcBef>
                  <a:spcAft>
                    <a:spcPct val="0"/>
                  </a:spcAft>
                  <a:defRPr kumimoji="1">
                    <a:solidFill>
                      <a:schemeClr val="tx1"/>
                    </a:solidFill>
                    <a:latin typeface="Arial" charset="0"/>
                    <a:ea typeface="ＭＳ Ｐゴシック" charset="-128"/>
                  </a:defRPr>
                </a:lvl7pPr>
                <a:lvl8pPr marL="3429000" indent="-228600" defTabSz="912813" fontAlgn="base">
                  <a:spcBef>
                    <a:spcPct val="0"/>
                  </a:spcBef>
                  <a:spcAft>
                    <a:spcPct val="0"/>
                  </a:spcAft>
                  <a:defRPr kumimoji="1">
                    <a:solidFill>
                      <a:schemeClr val="tx1"/>
                    </a:solidFill>
                    <a:latin typeface="Arial" charset="0"/>
                    <a:ea typeface="ＭＳ Ｐゴシック" charset="-128"/>
                  </a:defRPr>
                </a:lvl8pPr>
                <a:lvl9pPr marL="3886200" indent="-228600" defTabSz="912813" fontAlgn="base">
                  <a:spcBef>
                    <a:spcPct val="0"/>
                  </a:spcBef>
                  <a:spcAft>
                    <a:spcPct val="0"/>
                  </a:spcAft>
                  <a:defRPr kumimoji="1">
                    <a:solidFill>
                      <a:schemeClr val="tx1"/>
                    </a:solidFill>
                    <a:latin typeface="Arial" charset="0"/>
                    <a:ea typeface="ＭＳ Ｐゴシック" charset="-128"/>
                  </a:defRPr>
                </a:lvl9pPr>
              </a:lstStyle>
              <a:p>
                <a:pPr algn="ctr" fontAlgn="base">
                  <a:spcBef>
                    <a:spcPct val="0"/>
                  </a:spcBef>
                  <a:spcAft>
                    <a:spcPct val="0"/>
                  </a:spcAft>
                </a:pPr>
                <a:r>
                  <a:rPr lang="ja-JP" altLang="en-US" sz="929">
                    <a:solidFill>
                      <a:prstClr val="black"/>
                    </a:solidFill>
                    <a:latin typeface="HGP創英角ｺﾞｼｯｸUB" panose="020B0900000000000000" pitchFamily="50" charset="-128"/>
                    <a:ea typeface="HGP創英角ｺﾞｼｯｸUB" panose="020B0900000000000000" pitchFamily="50" charset="-128"/>
                  </a:rPr>
                  <a:t>歴史や未来を</a:t>
                </a:r>
                <a:endParaRPr lang="en-US" altLang="ja-JP" sz="929">
                  <a:solidFill>
                    <a:prstClr val="black"/>
                  </a:solidFill>
                  <a:latin typeface="HGP創英角ｺﾞｼｯｸUB" panose="020B0900000000000000" pitchFamily="50" charset="-128"/>
                  <a:ea typeface="HGP創英角ｺﾞｼｯｸUB" panose="020B0900000000000000" pitchFamily="50" charset="-128"/>
                </a:endParaRPr>
              </a:p>
              <a:p>
                <a:pPr algn="ctr" fontAlgn="base">
                  <a:spcBef>
                    <a:spcPct val="0"/>
                  </a:spcBef>
                  <a:spcAft>
                    <a:spcPct val="0"/>
                  </a:spcAft>
                </a:pPr>
                <a:r>
                  <a:rPr lang="ja-JP" altLang="en-US" sz="929">
                    <a:solidFill>
                      <a:prstClr val="black"/>
                    </a:solidFill>
                    <a:latin typeface="HGP創英角ｺﾞｼｯｸUB" panose="020B0900000000000000" pitchFamily="50" charset="-128"/>
                    <a:ea typeface="HGP創英角ｺﾞｼｯｸUB" panose="020B0900000000000000" pitchFamily="50" charset="-128"/>
                  </a:rPr>
                  <a:t>光で語る</a:t>
                </a:r>
              </a:p>
            </p:txBody>
          </p:sp>
          <p:sp>
            <p:nvSpPr>
              <p:cNvPr id="84" name="Text Box 78"/>
              <p:cNvSpPr txBox="1">
                <a:spLocks noChangeArrowheads="1"/>
              </p:cNvSpPr>
              <p:nvPr/>
            </p:nvSpPr>
            <p:spPr bwMode="auto">
              <a:xfrm>
                <a:off x="2880" y="3433"/>
                <a:ext cx="1398"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5298" tIns="32649" rIns="65298" bIns="32649">
                <a:spAutoFit/>
              </a:bodyPr>
              <a:lstStyle>
                <a:lvl1pPr defTabSz="912813">
                  <a:defRPr kumimoji="1">
                    <a:solidFill>
                      <a:schemeClr val="tx1"/>
                    </a:solidFill>
                    <a:latin typeface="Arial" charset="0"/>
                    <a:ea typeface="ＭＳ Ｐゴシック" charset="-128"/>
                  </a:defRPr>
                </a:lvl1pPr>
                <a:lvl2pPr marL="742950" indent="-285750" defTabSz="912813">
                  <a:defRPr kumimoji="1">
                    <a:solidFill>
                      <a:schemeClr val="tx1"/>
                    </a:solidFill>
                    <a:latin typeface="Arial" charset="0"/>
                    <a:ea typeface="ＭＳ Ｐゴシック" charset="-128"/>
                  </a:defRPr>
                </a:lvl2pPr>
                <a:lvl3pPr marL="1143000" indent="-230188" defTabSz="912813">
                  <a:defRPr kumimoji="1">
                    <a:solidFill>
                      <a:schemeClr val="tx1"/>
                    </a:solidFill>
                    <a:latin typeface="Arial" charset="0"/>
                    <a:ea typeface="ＭＳ Ｐゴシック" charset="-128"/>
                  </a:defRPr>
                </a:lvl3pPr>
                <a:lvl4pPr marL="1600200" indent="-228600" defTabSz="912813">
                  <a:defRPr kumimoji="1">
                    <a:solidFill>
                      <a:schemeClr val="tx1"/>
                    </a:solidFill>
                    <a:latin typeface="Arial" charset="0"/>
                    <a:ea typeface="ＭＳ Ｐゴシック" charset="-128"/>
                  </a:defRPr>
                </a:lvl4pPr>
                <a:lvl5pPr marL="2057400" indent="-228600" defTabSz="912813">
                  <a:defRPr kumimoji="1">
                    <a:solidFill>
                      <a:schemeClr val="tx1"/>
                    </a:solidFill>
                    <a:latin typeface="Arial" charset="0"/>
                    <a:ea typeface="ＭＳ Ｐゴシック" charset="-128"/>
                  </a:defRPr>
                </a:lvl5pPr>
                <a:lvl6pPr marL="2514600" indent="-228600" defTabSz="912813" fontAlgn="base">
                  <a:spcBef>
                    <a:spcPct val="0"/>
                  </a:spcBef>
                  <a:spcAft>
                    <a:spcPct val="0"/>
                  </a:spcAft>
                  <a:defRPr kumimoji="1">
                    <a:solidFill>
                      <a:schemeClr val="tx1"/>
                    </a:solidFill>
                    <a:latin typeface="Arial" charset="0"/>
                    <a:ea typeface="ＭＳ Ｐゴシック" charset="-128"/>
                  </a:defRPr>
                </a:lvl6pPr>
                <a:lvl7pPr marL="2971800" indent="-228600" defTabSz="912813" fontAlgn="base">
                  <a:spcBef>
                    <a:spcPct val="0"/>
                  </a:spcBef>
                  <a:spcAft>
                    <a:spcPct val="0"/>
                  </a:spcAft>
                  <a:defRPr kumimoji="1">
                    <a:solidFill>
                      <a:schemeClr val="tx1"/>
                    </a:solidFill>
                    <a:latin typeface="Arial" charset="0"/>
                    <a:ea typeface="ＭＳ Ｐゴシック" charset="-128"/>
                  </a:defRPr>
                </a:lvl7pPr>
                <a:lvl8pPr marL="3429000" indent="-228600" defTabSz="912813" fontAlgn="base">
                  <a:spcBef>
                    <a:spcPct val="0"/>
                  </a:spcBef>
                  <a:spcAft>
                    <a:spcPct val="0"/>
                  </a:spcAft>
                  <a:defRPr kumimoji="1">
                    <a:solidFill>
                      <a:schemeClr val="tx1"/>
                    </a:solidFill>
                    <a:latin typeface="Arial" charset="0"/>
                    <a:ea typeface="ＭＳ Ｐゴシック" charset="-128"/>
                  </a:defRPr>
                </a:lvl8pPr>
                <a:lvl9pPr marL="3886200" indent="-228600" defTabSz="912813" fontAlgn="base">
                  <a:spcBef>
                    <a:spcPct val="0"/>
                  </a:spcBef>
                  <a:spcAft>
                    <a:spcPct val="0"/>
                  </a:spcAft>
                  <a:defRPr kumimoji="1">
                    <a:solidFill>
                      <a:schemeClr val="tx1"/>
                    </a:solidFill>
                    <a:latin typeface="Arial" charset="0"/>
                    <a:ea typeface="ＭＳ Ｐゴシック" charset="-128"/>
                  </a:defRPr>
                </a:lvl9pPr>
              </a:lstStyle>
              <a:p>
                <a:pPr algn="ctr" fontAlgn="base">
                  <a:spcBef>
                    <a:spcPct val="0"/>
                  </a:spcBef>
                  <a:spcAft>
                    <a:spcPct val="0"/>
                  </a:spcAft>
                </a:pPr>
                <a:r>
                  <a:rPr lang="ja-JP" altLang="en-US" sz="929">
                    <a:solidFill>
                      <a:prstClr val="black"/>
                    </a:solidFill>
                    <a:latin typeface="HGP創英角ｺﾞｼｯｸUB" panose="020B0900000000000000" pitchFamily="50" charset="-128"/>
                    <a:ea typeface="HGP創英角ｺﾞｼｯｸUB" panose="020B0900000000000000" pitchFamily="50" charset="-128"/>
                  </a:rPr>
                  <a:t>光のまちづくりの</a:t>
                </a:r>
                <a:br>
                  <a:rPr lang="ja-JP" altLang="en-US" sz="929">
                    <a:solidFill>
                      <a:prstClr val="black"/>
                    </a:solidFill>
                    <a:latin typeface="HGP創英角ｺﾞｼｯｸUB" panose="020B0900000000000000" pitchFamily="50" charset="-128"/>
                    <a:ea typeface="HGP創英角ｺﾞｼｯｸUB" panose="020B0900000000000000" pitchFamily="50" charset="-128"/>
                  </a:rPr>
                </a:br>
                <a:r>
                  <a:rPr lang="ja-JP" altLang="en-US" sz="929">
                    <a:solidFill>
                      <a:prstClr val="black"/>
                    </a:solidFill>
                    <a:latin typeface="HGP創英角ｺﾞｼｯｸUB" panose="020B0900000000000000" pitchFamily="50" charset="-128"/>
                    <a:ea typeface="HGP創英角ｺﾞｼｯｸUB" panose="020B0900000000000000" pitchFamily="50" charset="-128"/>
                  </a:rPr>
                  <a:t>基盤となる</a:t>
                </a:r>
              </a:p>
            </p:txBody>
          </p:sp>
          <p:sp>
            <p:nvSpPr>
              <p:cNvPr id="85" name="Text Box 79"/>
              <p:cNvSpPr txBox="1">
                <a:spLocks noChangeArrowheads="1"/>
              </p:cNvSpPr>
              <p:nvPr/>
            </p:nvSpPr>
            <p:spPr bwMode="auto">
              <a:xfrm>
                <a:off x="2716" y="4337"/>
                <a:ext cx="1821"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5298" tIns="32649" rIns="65298" bIns="32649">
                <a:spAutoFit/>
              </a:bodyPr>
              <a:lstStyle>
                <a:lvl1pPr defTabSz="912813">
                  <a:defRPr kumimoji="1">
                    <a:solidFill>
                      <a:schemeClr val="tx1"/>
                    </a:solidFill>
                    <a:latin typeface="Arial" charset="0"/>
                    <a:ea typeface="ＭＳ Ｐゴシック" charset="-128"/>
                  </a:defRPr>
                </a:lvl1pPr>
                <a:lvl2pPr marL="742950" indent="-285750" defTabSz="912813">
                  <a:defRPr kumimoji="1">
                    <a:solidFill>
                      <a:schemeClr val="tx1"/>
                    </a:solidFill>
                    <a:latin typeface="Arial" charset="0"/>
                    <a:ea typeface="ＭＳ Ｐゴシック" charset="-128"/>
                  </a:defRPr>
                </a:lvl2pPr>
                <a:lvl3pPr marL="1143000" indent="-230188" defTabSz="912813">
                  <a:defRPr kumimoji="1">
                    <a:solidFill>
                      <a:schemeClr val="tx1"/>
                    </a:solidFill>
                    <a:latin typeface="Arial" charset="0"/>
                    <a:ea typeface="ＭＳ Ｐゴシック" charset="-128"/>
                  </a:defRPr>
                </a:lvl3pPr>
                <a:lvl4pPr marL="1600200" indent="-228600" defTabSz="912813">
                  <a:defRPr kumimoji="1">
                    <a:solidFill>
                      <a:schemeClr val="tx1"/>
                    </a:solidFill>
                    <a:latin typeface="Arial" charset="0"/>
                    <a:ea typeface="ＭＳ Ｐゴシック" charset="-128"/>
                  </a:defRPr>
                </a:lvl4pPr>
                <a:lvl5pPr marL="2057400" indent="-228600" defTabSz="912813">
                  <a:defRPr kumimoji="1">
                    <a:solidFill>
                      <a:schemeClr val="tx1"/>
                    </a:solidFill>
                    <a:latin typeface="Arial" charset="0"/>
                    <a:ea typeface="ＭＳ Ｐゴシック" charset="-128"/>
                  </a:defRPr>
                </a:lvl5pPr>
                <a:lvl6pPr marL="2514600" indent="-228600" defTabSz="912813" fontAlgn="base">
                  <a:spcBef>
                    <a:spcPct val="0"/>
                  </a:spcBef>
                  <a:spcAft>
                    <a:spcPct val="0"/>
                  </a:spcAft>
                  <a:defRPr kumimoji="1">
                    <a:solidFill>
                      <a:schemeClr val="tx1"/>
                    </a:solidFill>
                    <a:latin typeface="Arial" charset="0"/>
                    <a:ea typeface="ＭＳ Ｐゴシック" charset="-128"/>
                  </a:defRPr>
                </a:lvl6pPr>
                <a:lvl7pPr marL="2971800" indent="-228600" defTabSz="912813" fontAlgn="base">
                  <a:spcBef>
                    <a:spcPct val="0"/>
                  </a:spcBef>
                  <a:spcAft>
                    <a:spcPct val="0"/>
                  </a:spcAft>
                  <a:defRPr kumimoji="1">
                    <a:solidFill>
                      <a:schemeClr val="tx1"/>
                    </a:solidFill>
                    <a:latin typeface="Arial" charset="0"/>
                    <a:ea typeface="ＭＳ Ｐゴシック" charset="-128"/>
                  </a:defRPr>
                </a:lvl7pPr>
                <a:lvl8pPr marL="3429000" indent="-228600" defTabSz="912813" fontAlgn="base">
                  <a:spcBef>
                    <a:spcPct val="0"/>
                  </a:spcBef>
                  <a:spcAft>
                    <a:spcPct val="0"/>
                  </a:spcAft>
                  <a:defRPr kumimoji="1">
                    <a:solidFill>
                      <a:schemeClr val="tx1"/>
                    </a:solidFill>
                    <a:latin typeface="Arial" charset="0"/>
                    <a:ea typeface="ＭＳ Ｐゴシック" charset="-128"/>
                  </a:defRPr>
                </a:lvl8pPr>
                <a:lvl9pPr marL="3886200" indent="-228600" defTabSz="912813" fontAlgn="base">
                  <a:spcBef>
                    <a:spcPct val="0"/>
                  </a:spcBef>
                  <a:spcAft>
                    <a:spcPct val="0"/>
                  </a:spcAft>
                  <a:defRPr kumimoji="1">
                    <a:solidFill>
                      <a:schemeClr val="tx1"/>
                    </a:solidFill>
                    <a:latin typeface="Arial" charset="0"/>
                    <a:ea typeface="ＭＳ Ｐゴシック" charset="-128"/>
                  </a:defRPr>
                </a:lvl9pPr>
              </a:lstStyle>
              <a:p>
                <a:pPr algn="ctr" fontAlgn="base">
                  <a:spcBef>
                    <a:spcPct val="0"/>
                  </a:spcBef>
                  <a:spcAft>
                    <a:spcPct val="0"/>
                  </a:spcAft>
                </a:pPr>
                <a:r>
                  <a:rPr lang="ja-JP" altLang="en-US" sz="1000" b="1">
                    <a:solidFill>
                      <a:srgbClr val="C0504D"/>
                    </a:solidFill>
                    <a:latin typeface="HGP創英角ｺﾞｼｯｸUB" panose="020B0900000000000000" pitchFamily="50" charset="-128"/>
                    <a:ea typeface="HGP創英角ｺﾞｼｯｸUB" panose="020B0900000000000000" pitchFamily="50" charset="-128"/>
                  </a:rPr>
                  <a:t>大阪　光のまちづくり</a:t>
                </a:r>
              </a:p>
              <a:p>
                <a:pPr algn="ctr" fontAlgn="base">
                  <a:spcBef>
                    <a:spcPct val="0"/>
                  </a:spcBef>
                  <a:spcAft>
                    <a:spcPct val="0"/>
                  </a:spcAft>
                </a:pPr>
                <a:r>
                  <a:rPr lang="ja-JP" altLang="en-US" sz="1000" b="1">
                    <a:solidFill>
                      <a:srgbClr val="C0504D"/>
                    </a:solidFill>
                    <a:latin typeface="HGP創英角ｺﾞｼｯｸUB" panose="020B0900000000000000" pitchFamily="50" charset="-128"/>
                    <a:ea typeface="HGP創英角ｺﾞｼｯｸUB" panose="020B0900000000000000" pitchFamily="50" charset="-128"/>
                  </a:rPr>
                  <a:t>グランドデザイン</a:t>
                </a:r>
              </a:p>
            </p:txBody>
          </p:sp>
          <p:sp>
            <p:nvSpPr>
              <p:cNvPr id="86" name="Text Box 82"/>
              <p:cNvSpPr txBox="1">
                <a:spLocks noChangeArrowheads="1"/>
              </p:cNvSpPr>
              <p:nvPr/>
            </p:nvSpPr>
            <p:spPr bwMode="auto">
              <a:xfrm>
                <a:off x="2184" y="4757"/>
                <a:ext cx="708"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5298" tIns="32649" rIns="65298" bIns="32649">
                <a:spAutoFit/>
              </a:bodyPr>
              <a:lstStyle>
                <a:lvl1pPr defTabSz="912813">
                  <a:defRPr kumimoji="1">
                    <a:solidFill>
                      <a:schemeClr val="tx1"/>
                    </a:solidFill>
                    <a:latin typeface="Arial" charset="0"/>
                    <a:ea typeface="ＭＳ Ｐゴシック" charset="-128"/>
                  </a:defRPr>
                </a:lvl1pPr>
                <a:lvl2pPr marL="742950" indent="-285750" defTabSz="912813">
                  <a:defRPr kumimoji="1">
                    <a:solidFill>
                      <a:schemeClr val="tx1"/>
                    </a:solidFill>
                    <a:latin typeface="Arial" charset="0"/>
                    <a:ea typeface="ＭＳ Ｐゴシック" charset="-128"/>
                  </a:defRPr>
                </a:lvl2pPr>
                <a:lvl3pPr marL="1143000" indent="-230188" defTabSz="912813">
                  <a:defRPr kumimoji="1">
                    <a:solidFill>
                      <a:schemeClr val="tx1"/>
                    </a:solidFill>
                    <a:latin typeface="Arial" charset="0"/>
                    <a:ea typeface="ＭＳ Ｐゴシック" charset="-128"/>
                  </a:defRPr>
                </a:lvl3pPr>
                <a:lvl4pPr marL="1600200" indent="-228600" defTabSz="912813">
                  <a:defRPr kumimoji="1">
                    <a:solidFill>
                      <a:schemeClr val="tx1"/>
                    </a:solidFill>
                    <a:latin typeface="Arial" charset="0"/>
                    <a:ea typeface="ＭＳ Ｐゴシック" charset="-128"/>
                  </a:defRPr>
                </a:lvl4pPr>
                <a:lvl5pPr marL="2057400" indent="-228600" defTabSz="912813">
                  <a:defRPr kumimoji="1">
                    <a:solidFill>
                      <a:schemeClr val="tx1"/>
                    </a:solidFill>
                    <a:latin typeface="Arial" charset="0"/>
                    <a:ea typeface="ＭＳ Ｐゴシック" charset="-128"/>
                  </a:defRPr>
                </a:lvl5pPr>
                <a:lvl6pPr marL="2514600" indent="-228600" defTabSz="912813" fontAlgn="base">
                  <a:spcBef>
                    <a:spcPct val="0"/>
                  </a:spcBef>
                  <a:spcAft>
                    <a:spcPct val="0"/>
                  </a:spcAft>
                  <a:defRPr kumimoji="1">
                    <a:solidFill>
                      <a:schemeClr val="tx1"/>
                    </a:solidFill>
                    <a:latin typeface="Arial" charset="0"/>
                    <a:ea typeface="ＭＳ Ｐゴシック" charset="-128"/>
                  </a:defRPr>
                </a:lvl6pPr>
                <a:lvl7pPr marL="2971800" indent="-228600" defTabSz="912813" fontAlgn="base">
                  <a:spcBef>
                    <a:spcPct val="0"/>
                  </a:spcBef>
                  <a:spcAft>
                    <a:spcPct val="0"/>
                  </a:spcAft>
                  <a:defRPr kumimoji="1">
                    <a:solidFill>
                      <a:schemeClr val="tx1"/>
                    </a:solidFill>
                    <a:latin typeface="Arial" charset="0"/>
                    <a:ea typeface="ＭＳ Ｐゴシック" charset="-128"/>
                  </a:defRPr>
                </a:lvl7pPr>
                <a:lvl8pPr marL="3429000" indent="-228600" defTabSz="912813" fontAlgn="base">
                  <a:spcBef>
                    <a:spcPct val="0"/>
                  </a:spcBef>
                  <a:spcAft>
                    <a:spcPct val="0"/>
                  </a:spcAft>
                  <a:defRPr kumimoji="1">
                    <a:solidFill>
                      <a:schemeClr val="tx1"/>
                    </a:solidFill>
                    <a:latin typeface="Arial" charset="0"/>
                    <a:ea typeface="ＭＳ Ｐゴシック" charset="-128"/>
                  </a:defRPr>
                </a:lvl8pPr>
                <a:lvl9pPr marL="3886200" indent="-228600" defTabSz="912813" fontAlgn="base">
                  <a:spcBef>
                    <a:spcPct val="0"/>
                  </a:spcBef>
                  <a:spcAft>
                    <a:spcPct val="0"/>
                  </a:spcAft>
                  <a:defRPr kumimoji="1">
                    <a:solidFill>
                      <a:schemeClr val="tx1"/>
                    </a:solidFill>
                    <a:latin typeface="Arial" charset="0"/>
                    <a:ea typeface="ＭＳ Ｐゴシック" charset="-128"/>
                  </a:defRPr>
                </a:lvl9pPr>
              </a:lstStyle>
              <a:p>
                <a:pPr algn="ctr" fontAlgn="base">
                  <a:spcBef>
                    <a:spcPct val="0"/>
                  </a:spcBef>
                  <a:spcAft>
                    <a:spcPct val="0"/>
                  </a:spcAft>
                </a:pPr>
                <a:r>
                  <a:rPr lang="ja-JP" altLang="en-US" sz="929" u="sng">
                    <a:solidFill>
                      <a:srgbClr val="C00000"/>
                    </a:solidFill>
                    <a:latin typeface="HGP創英角ｺﾞｼｯｸUB" panose="020B0900000000000000" pitchFamily="50" charset="-128"/>
                    <a:ea typeface="HGP創英角ｺﾞｼｯｸUB" panose="020B0900000000000000" pitchFamily="50" charset="-128"/>
                  </a:rPr>
                  <a:t>光の暦</a:t>
                </a:r>
              </a:p>
            </p:txBody>
          </p:sp>
          <p:sp>
            <p:nvSpPr>
              <p:cNvPr id="87" name="Text Box 83"/>
              <p:cNvSpPr txBox="1">
                <a:spLocks noChangeArrowheads="1"/>
              </p:cNvSpPr>
              <p:nvPr/>
            </p:nvSpPr>
            <p:spPr bwMode="auto">
              <a:xfrm>
                <a:off x="4008" y="4731"/>
                <a:ext cx="1156"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298" tIns="32649" rIns="65298" bIns="32649">
                <a:spAutoFit/>
              </a:bodyPr>
              <a:lstStyle>
                <a:lvl1pPr defTabSz="912813">
                  <a:defRPr kumimoji="1">
                    <a:solidFill>
                      <a:schemeClr val="tx1"/>
                    </a:solidFill>
                    <a:latin typeface="Arial" charset="0"/>
                    <a:ea typeface="ＭＳ Ｐゴシック" charset="-128"/>
                  </a:defRPr>
                </a:lvl1pPr>
                <a:lvl2pPr marL="742950" indent="-285750" defTabSz="912813">
                  <a:defRPr kumimoji="1">
                    <a:solidFill>
                      <a:schemeClr val="tx1"/>
                    </a:solidFill>
                    <a:latin typeface="Arial" charset="0"/>
                    <a:ea typeface="ＭＳ Ｐゴシック" charset="-128"/>
                  </a:defRPr>
                </a:lvl2pPr>
                <a:lvl3pPr marL="1143000" indent="-230188" defTabSz="912813">
                  <a:defRPr kumimoji="1">
                    <a:solidFill>
                      <a:schemeClr val="tx1"/>
                    </a:solidFill>
                    <a:latin typeface="Arial" charset="0"/>
                    <a:ea typeface="ＭＳ Ｐゴシック" charset="-128"/>
                  </a:defRPr>
                </a:lvl3pPr>
                <a:lvl4pPr marL="1600200" indent="-228600" defTabSz="912813">
                  <a:defRPr kumimoji="1">
                    <a:solidFill>
                      <a:schemeClr val="tx1"/>
                    </a:solidFill>
                    <a:latin typeface="Arial" charset="0"/>
                    <a:ea typeface="ＭＳ Ｐゴシック" charset="-128"/>
                  </a:defRPr>
                </a:lvl4pPr>
                <a:lvl5pPr marL="2057400" indent="-228600" defTabSz="912813">
                  <a:defRPr kumimoji="1">
                    <a:solidFill>
                      <a:schemeClr val="tx1"/>
                    </a:solidFill>
                    <a:latin typeface="Arial" charset="0"/>
                    <a:ea typeface="ＭＳ Ｐゴシック" charset="-128"/>
                  </a:defRPr>
                </a:lvl5pPr>
                <a:lvl6pPr marL="2514600" indent="-228600" defTabSz="912813" fontAlgn="base">
                  <a:spcBef>
                    <a:spcPct val="0"/>
                  </a:spcBef>
                  <a:spcAft>
                    <a:spcPct val="0"/>
                  </a:spcAft>
                  <a:defRPr kumimoji="1">
                    <a:solidFill>
                      <a:schemeClr val="tx1"/>
                    </a:solidFill>
                    <a:latin typeface="Arial" charset="0"/>
                    <a:ea typeface="ＭＳ Ｐゴシック" charset="-128"/>
                  </a:defRPr>
                </a:lvl6pPr>
                <a:lvl7pPr marL="2971800" indent="-228600" defTabSz="912813" fontAlgn="base">
                  <a:spcBef>
                    <a:spcPct val="0"/>
                  </a:spcBef>
                  <a:spcAft>
                    <a:spcPct val="0"/>
                  </a:spcAft>
                  <a:defRPr kumimoji="1">
                    <a:solidFill>
                      <a:schemeClr val="tx1"/>
                    </a:solidFill>
                    <a:latin typeface="Arial" charset="0"/>
                    <a:ea typeface="ＭＳ Ｐゴシック" charset="-128"/>
                  </a:defRPr>
                </a:lvl7pPr>
                <a:lvl8pPr marL="3429000" indent="-228600" defTabSz="912813" fontAlgn="base">
                  <a:spcBef>
                    <a:spcPct val="0"/>
                  </a:spcBef>
                  <a:spcAft>
                    <a:spcPct val="0"/>
                  </a:spcAft>
                  <a:defRPr kumimoji="1">
                    <a:solidFill>
                      <a:schemeClr val="tx1"/>
                    </a:solidFill>
                    <a:latin typeface="Arial" charset="0"/>
                    <a:ea typeface="ＭＳ Ｐゴシック" charset="-128"/>
                  </a:defRPr>
                </a:lvl8pPr>
                <a:lvl9pPr marL="3886200" indent="-228600" defTabSz="912813" fontAlgn="base">
                  <a:spcBef>
                    <a:spcPct val="0"/>
                  </a:spcBef>
                  <a:spcAft>
                    <a:spcPct val="0"/>
                  </a:spcAft>
                  <a:defRPr kumimoji="1">
                    <a:solidFill>
                      <a:schemeClr val="tx1"/>
                    </a:solidFill>
                    <a:latin typeface="Arial" charset="0"/>
                    <a:ea typeface="ＭＳ Ｐゴシック" charset="-128"/>
                  </a:defRPr>
                </a:lvl9pPr>
              </a:lstStyle>
              <a:p>
                <a:pPr algn="ctr" fontAlgn="base">
                  <a:spcBef>
                    <a:spcPct val="0"/>
                  </a:spcBef>
                  <a:spcAft>
                    <a:spcPct val="0"/>
                  </a:spcAft>
                </a:pPr>
                <a:r>
                  <a:rPr lang="ja-JP" altLang="en-US" sz="929" u="sng">
                    <a:solidFill>
                      <a:srgbClr val="C00000"/>
                    </a:solidFill>
                    <a:latin typeface="HGP創英角ｺﾞｼｯｸUB" panose="020B0900000000000000" pitchFamily="50" charset="-128"/>
                    <a:ea typeface="HGP創英角ｺﾞｼｯｸUB" panose="020B0900000000000000" pitchFamily="50" charset="-128"/>
                  </a:rPr>
                  <a:t>光百景</a:t>
                </a:r>
                <a:endParaRPr lang="ja-JP" altLang="en-US" sz="929">
                  <a:solidFill>
                    <a:srgbClr val="C00000"/>
                  </a:solidFill>
                  <a:latin typeface="HGP創英角ｺﾞｼｯｸUB" panose="020B0900000000000000" pitchFamily="50" charset="-128"/>
                  <a:ea typeface="HGP創英角ｺﾞｼｯｸUB" panose="020B0900000000000000" pitchFamily="50" charset="-128"/>
                </a:endParaRPr>
              </a:p>
            </p:txBody>
          </p:sp>
        </p:grpSp>
        <p:sp>
          <p:nvSpPr>
            <p:cNvPr id="88" name="Text Box 41"/>
            <p:cNvSpPr txBox="1">
              <a:spLocks noChangeArrowheads="1"/>
            </p:cNvSpPr>
            <p:nvPr/>
          </p:nvSpPr>
          <p:spPr bwMode="auto">
            <a:xfrm>
              <a:off x="3387651" y="2807419"/>
              <a:ext cx="1797805" cy="241818"/>
            </a:xfrm>
            <a:prstGeom prst="rect">
              <a:avLst/>
            </a:prstGeom>
            <a:solidFill>
              <a:srgbClr val="0033CC"/>
            </a:solidFill>
            <a:ln>
              <a:noFill/>
            </a:ln>
            <a:effectLst/>
          </p:spPr>
          <p:txBody>
            <a:bodyPr wrap="square" lIns="65298" tIns="32649" rIns="65298" bIns="32649">
              <a:spAutoFit/>
            </a:bodyPr>
            <a:lstStyle>
              <a:lvl1pPr defTabSz="912813">
                <a:defRPr kumimoji="1">
                  <a:solidFill>
                    <a:schemeClr val="tx1"/>
                  </a:solidFill>
                  <a:latin typeface="Arial" charset="0"/>
                  <a:ea typeface="ＭＳ Ｐゴシック" charset="-128"/>
                </a:defRPr>
              </a:lvl1pPr>
              <a:lvl2pPr defTabSz="912813">
                <a:defRPr kumimoji="1">
                  <a:solidFill>
                    <a:schemeClr val="tx1"/>
                  </a:solidFill>
                  <a:latin typeface="Arial" charset="0"/>
                  <a:ea typeface="ＭＳ Ｐゴシック" charset="-128"/>
                </a:defRPr>
              </a:lvl2pPr>
              <a:lvl3pPr marL="912813" defTabSz="912813">
                <a:defRPr kumimoji="1">
                  <a:solidFill>
                    <a:schemeClr val="tx1"/>
                  </a:solidFill>
                  <a:latin typeface="Arial" charset="0"/>
                  <a:ea typeface="ＭＳ Ｐゴシック" charset="-128"/>
                </a:defRPr>
              </a:lvl3pPr>
              <a:lvl4pPr defTabSz="912813">
                <a:defRPr kumimoji="1">
                  <a:solidFill>
                    <a:schemeClr val="tx1"/>
                  </a:solidFill>
                  <a:latin typeface="Arial" charset="0"/>
                  <a:ea typeface="ＭＳ Ｐゴシック" charset="-128"/>
                </a:defRPr>
              </a:lvl4pPr>
              <a:lvl5pPr defTabSz="912813">
                <a:defRPr kumimoji="1">
                  <a:solidFill>
                    <a:schemeClr val="tx1"/>
                  </a:solidFill>
                  <a:latin typeface="Arial" charset="0"/>
                  <a:ea typeface="ＭＳ Ｐゴシック" charset="-128"/>
                </a:defRPr>
              </a:lvl5pPr>
              <a:lvl6pPr defTabSz="912813" fontAlgn="base">
                <a:spcBef>
                  <a:spcPct val="0"/>
                </a:spcBef>
                <a:spcAft>
                  <a:spcPct val="0"/>
                </a:spcAft>
                <a:defRPr kumimoji="1">
                  <a:solidFill>
                    <a:schemeClr val="tx1"/>
                  </a:solidFill>
                  <a:latin typeface="Arial" charset="0"/>
                  <a:ea typeface="ＭＳ Ｐゴシック" charset="-128"/>
                </a:defRPr>
              </a:lvl6pPr>
              <a:lvl7pPr defTabSz="912813" fontAlgn="base">
                <a:spcBef>
                  <a:spcPct val="0"/>
                </a:spcBef>
                <a:spcAft>
                  <a:spcPct val="0"/>
                </a:spcAft>
                <a:defRPr kumimoji="1">
                  <a:solidFill>
                    <a:schemeClr val="tx1"/>
                  </a:solidFill>
                  <a:latin typeface="Arial" charset="0"/>
                  <a:ea typeface="ＭＳ Ｐゴシック" charset="-128"/>
                </a:defRPr>
              </a:lvl7pPr>
              <a:lvl8pPr defTabSz="912813" fontAlgn="base">
                <a:spcBef>
                  <a:spcPct val="0"/>
                </a:spcBef>
                <a:spcAft>
                  <a:spcPct val="0"/>
                </a:spcAft>
                <a:defRPr kumimoji="1">
                  <a:solidFill>
                    <a:schemeClr val="tx1"/>
                  </a:solidFill>
                  <a:latin typeface="Arial" charset="0"/>
                  <a:ea typeface="ＭＳ Ｐゴシック" charset="-128"/>
                </a:defRPr>
              </a:lvl8pPr>
              <a:lvl9pPr defTabSz="912813" fontAlgn="base">
                <a:spcBef>
                  <a:spcPct val="0"/>
                </a:spcBef>
                <a:spcAft>
                  <a:spcPct val="0"/>
                </a:spcAft>
                <a:defRPr kumimoji="1">
                  <a:solidFill>
                    <a:schemeClr val="tx1"/>
                  </a:solidFill>
                  <a:latin typeface="Arial" charset="0"/>
                  <a:ea typeface="ＭＳ Ｐゴシック" charset="-128"/>
                </a:defRPr>
              </a:lvl9pPr>
            </a:lstStyle>
            <a:p>
              <a:pPr algn="ctr" fontAlgn="base">
                <a:spcBef>
                  <a:spcPct val="0"/>
                </a:spcBef>
                <a:spcAft>
                  <a:spcPct val="0"/>
                </a:spcAft>
              </a:pPr>
              <a:r>
                <a:rPr lang="ja-JP" altLang="en-US" sz="1143" dirty="0">
                  <a:solidFill>
                    <a:srgbClr val="FFFF00"/>
                  </a:solidFill>
                  <a:latin typeface="HG創英角ｺﾞｼｯｸUB" pitchFamily="49" charset="-128"/>
                  <a:ea typeface="HG創英角ｺﾞｼｯｸUB" pitchFamily="49" charset="-128"/>
                </a:rPr>
                <a:t>光のグランドデザイン</a:t>
              </a:r>
            </a:p>
          </p:txBody>
        </p:sp>
        <p:sp>
          <p:nvSpPr>
            <p:cNvPr id="89" name="テキスト ボックス 88"/>
            <p:cNvSpPr txBox="1"/>
            <p:nvPr/>
          </p:nvSpPr>
          <p:spPr>
            <a:xfrm>
              <a:off x="488723" y="2992090"/>
              <a:ext cx="2334511" cy="257122"/>
            </a:xfrm>
            <a:prstGeom prst="rect">
              <a:avLst/>
            </a:prstGeom>
            <a:solidFill>
              <a:srgbClr val="0033CC"/>
            </a:solidFill>
            <a:ln w="19050">
              <a:noFill/>
            </a:ln>
          </p:spPr>
          <p:txBody>
            <a:bodyPr wrap="square" rtlCol="0" anchor="ctr">
              <a:spAutoFit/>
            </a:bodyPr>
            <a:lstStyle/>
            <a:p>
              <a:pPr algn="ctr" fontAlgn="base">
                <a:spcBef>
                  <a:spcPct val="0"/>
                </a:spcBef>
                <a:spcAft>
                  <a:spcPct val="0"/>
                </a:spcAft>
              </a:pPr>
              <a:r>
                <a:rPr lang="ja-JP" altLang="en-US" sz="1071" dirty="0">
                  <a:solidFill>
                    <a:srgbClr val="FFFF00"/>
                  </a:solidFill>
                  <a:latin typeface="HGP創英角ｺﾞｼｯｸUB" panose="020B0900000000000000" pitchFamily="50" charset="-128"/>
                  <a:ea typeface="HGP創英角ｺﾞｼｯｸUB" pitchFamily="50" charset="-128"/>
                </a:rPr>
                <a:t>大阪光のまちづくり『５つのコンセプト』</a:t>
              </a:r>
            </a:p>
          </p:txBody>
        </p:sp>
        <p:sp>
          <p:nvSpPr>
            <p:cNvPr id="90" name="テキスト ボックス 89"/>
            <p:cNvSpPr txBox="1"/>
            <p:nvPr/>
          </p:nvSpPr>
          <p:spPr>
            <a:xfrm>
              <a:off x="6010956" y="2992090"/>
              <a:ext cx="2725964" cy="257122"/>
            </a:xfrm>
            <a:prstGeom prst="rect">
              <a:avLst/>
            </a:prstGeom>
            <a:solidFill>
              <a:srgbClr val="0033CC"/>
            </a:solidFill>
            <a:ln w="19050">
              <a:noFill/>
            </a:ln>
          </p:spPr>
          <p:txBody>
            <a:bodyPr wrap="square" rtlCol="0" anchor="ctr">
              <a:spAutoFit/>
            </a:bodyPr>
            <a:lstStyle/>
            <a:p>
              <a:pPr algn="ctr" fontAlgn="base">
                <a:spcBef>
                  <a:spcPct val="0"/>
                </a:spcBef>
                <a:spcAft>
                  <a:spcPct val="0"/>
                </a:spcAft>
              </a:pPr>
              <a:r>
                <a:rPr lang="ja-JP" altLang="en-US" sz="1071" dirty="0">
                  <a:solidFill>
                    <a:srgbClr val="FFFF00"/>
                  </a:solidFill>
                  <a:latin typeface="HGP創英角ｺﾞｼｯｸUB" panose="020B0900000000000000" pitchFamily="50" charset="-128"/>
                  <a:ea typeface="HGP創英角ｺﾞｼｯｸUB" pitchFamily="50" charset="-128"/>
                </a:rPr>
                <a:t>３つのファクター（光のネックレス構想）</a:t>
              </a:r>
            </a:p>
          </p:txBody>
        </p:sp>
      </p:grpSp>
      <p:sp>
        <p:nvSpPr>
          <p:cNvPr id="91" name="下矢印 90"/>
          <p:cNvSpPr/>
          <p:nvPr/>
        </p:nvSpPr>
        <p:spPr>
          <a:xfrm>
            <a:off x="4043948" y="6323647"/>
            <a:ext cx="1392072" cy="264882"/>
          </a:xfrm>
          <a:prstGeom prst="down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p:cNvSpPr/>
          <p:nvPr/>
        </p:nvSpPr>
        <p:spPr>
          <a:xfrm>
            <a:off x="8500774" y="34337"/>
            <a:ext cx="553358" cy="3199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５</a:t>
            </a:r>
          </a:p>
        </p:txBody>
      </p:sp>
      <p:sp>
        <p:nvSpPr>
          <p:cNvPr id="43" name="テキスト ボックス 42"/>
          <p:cNvSpPr txBox="1"/>
          <p:nvPr/>
        </p:nvSpPr>
        <p:spPr>
          <a:xfrm>
            <a:off x="7916985" y="3504181"/>
            <a:ext cx="1829669" cy="253916"/>
          </a:xfrm>
          <a:prstGeom prst="rect">
            <a:avLst/>
          </a:prstGeom>
          <a:noFill/>
        </p:spPr>
        <p:txBody>
          <a:bodyPr wrap="square" rtlCol="0">
            <a:spAutoFit/>
          </a:bodyPr>
          <a:lstStyle/>
          <a:p>
            <a:r>
              <a:rPr kumimoji="1" lang="en-US" altLang="ja-JP" sz="1050" dirty="0" smtClean="0">
                <a:latin typeface="Meiryo UI" panose="020B0604030504040204" pitchFamily="50" charset="-128"/>
                <a:ea typeface="Meiryo UI" panose="020B0604030504040204" pitchFamily="50" charset="-128"/>
              </a:rPr>
              <a:t>2004</a:t>
            </a:r>
            <a:r>
              <a:rPr kumimoji="1" lang="ja-JP" altLang="en-US" sz="1050" dirty="0" smtClean="0">
                <a:latin typeface="Meiryo UI" panose="020B0604030504040204" pitchFamily="50" charset="-128"/>
                <a:ea typeface="Meiryo UI" panose="020B0604030504040204" pitchFamily="50" charset="-128"/>
              </a:rPr>
              <a:t>年</a:t>
            </a:r>
            <a:r>
              <a:rPr lang="en-US" altLang="ja-JP" sz="1050" dirty="0">
                <a:latin typeface="Meiryo UI" panose="020B0604030504040204" pitchFamily="50" charset="-128"/>
                <a:ea typeface="Meiryo UI" panose="020B0604030504040204" pitchFamily="50" charset="-128"/>
              </a:rPr>
              <a:t>3</a:t>
            </a:r>
            <a:r>
              <a:rPr kumimoji="1" lang="ja-JP" altLang="en-US" sz="1050" dirty="0" smtClean="0">
                <a:latin typeface="Meiryo UI" panose="020B0604030504040204" pitchFamily="50" charset="-128"/>
                <a:ea typeface="Meiryo UI" panose="020B0604030504040204" pitchFamily="50" charset="-128"/>
              </a:rPr>
              <a:t>月策定</a:t>
            </a:r>
            <a:endParaRPr kumimoji="1" lang="ja-JP" altLang="en-US"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52663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テキスト ボックス 42"/>
          <p:cNvSpPr txBox="1"/>
          <p:nvPr/>
        </p:nvSpPr>
        <p:spPr>
          <a:xfrm>
            <a:off x="134113" y="4983594"/>
            <a:ext cx="8851392" cy="307777"/>
          </a:xfrm>
          <a:prstGeom prst="rect">
            <a:avLst/>
          </a:prstGeom>
          <a:noFill/>
        </p:spPr>
        <p:txBody>
          <a:bodyPr wrap="square" rtlCol="0">
            <a:spAutoFit/>
          </a:bodyPr>
          <a:lstStyle/>
          <a:p>
            <a:pPr marL="79133" indent="-79133"/>
            <a:r>
              <a:rPr lang="en-US" altLang="ja-JP" sz="1400" dirty="0" smtClean="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1400" dirty="0" smtClean="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年をターゲット</a:t>
            </a:r>
            <a:r>
              <a:rPr lang="ja-JP" altLang="en-US" sz="1400"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400" dirty="0" smtClean="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・関西万博までに環境を整える意味で</a:t>
            </a:r>
            <a:r>
              <a:rPr lang="en-US" altLang="ja-JP" sz="1400"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年を中間</a:t>
            </a:r>
            <a:r>
              <a:rPr lang="ja-JP" altLang="en-US" sz="1400" dirty="0" smtClean="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報告、</a:t>
            </a:r>
            <a:r>
              <a:rPr lang="ja-JP" altLang="en-US" sz="1400"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以後万博効果の継続性</a:t>
            </a:r>
            <a:r>
              <a:rPr lang="ja-JP" altLang="en-US" sz="1400" dirty="0" smtClean="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を確認</a:t>
            </a:r>
            <a:endParaRPr lang="en-US" altLang="ja-JP" sz="1400" dirty="0" smtClean="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8500774" y="34337"/>
            <a:ext cx="553358" cy="3199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６</a:t>
            </a:r>
          </a:p>
        </p:txBody>
      </p:sp>
      <p:sp>
        <p:nvSpPr>
          <p:cNvPr id="27" name="Text Box 11"/>
          <p:cNvSpPr txBox="1">
            <a:spLocks noChangeArrowheads="1"/>
          </p:cNvSpPr>
          <p:nvPr/>
        </p:nvSpPr>
        <p:spPr bwMode="auto">
          <a:xfrm>
            <a:off x="116795" y="7610"/>
            <a:ext cx="6627255" cy="312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5306" tIns="32653" rIns="65306" bIns="32653">
            <a:spAutoFit/>
          </a:bodyPr>
          <a:lstStyle>
            <a:lvl1pPr defTabSz="1279525">
              <a:defRPr kumimoji="1">
                <a:solidFill>
                  <a:schemeClr val="tx1"/>
                </a:solidFill>
                <a:latin typeface="Arial" pitchFamily="34" charset="0"/>
                <a:ea typeface="ＭＳ Ｐゴシック" pitchFamily="50" charset="-128"/>
              </a:defRPr>
            </a:lvl1pPr>
            <a:lvl2pPr marL="742950" indent="-285750" defTabSz="1279525">
              <a:defRPr kumimoji="1">
                <a:solidFill>
                  <a:schemeClr val="tx1"/>
                </a:solidFill>
                <a:latin typeface="Arial" pitchFamily="34" charset="0"/>
                <a:ea typeface="ＭＳ Ｐゴシック" pitchFamily="50" charset="-128"/>
              </a:defRPr>
            </a:lvl2pPr>
            <a:lvl3pPr marL="1143000" indent="-230188" defTabSz="1279525">
              <a:defRPr kumimoji="1">
                <a:solidFill>
                  <a:schemeClr val="tx1"/>
                </a:solidFill>
                <a:latin typeface="Arial" pitchFamily="34" charset="0"/>
                <a:ea typeface="ＭＳ Ｐゴシック" pitchFamily="50" charset="-128"/>
              </a:defRPr>
            </a:lvl3pPr>
            <a:lvl4pPr marL="1600200" indent="-228600" defTabSz="1279525">
              <a:defRPr kumimoji="1">
                <a:solidFill>
                  <a:schemeClr val="tx1"/>
                </a:solidFill>
                <a:latin typeface="Arial" pitchFamily="34" charset="0"/>
                <a:ea typeface="ＭＳ Ｐゴシック" pitchFamily="50" charset="-128"/>
              </a:defRPr>
            </a:lvl4pPr>
            <a:lvl5pPr marL="2057400" indent="-228600" defTabSz="1279525">
              <a:defRPr kumimoji="1">
                <a:solidFill>
                  <a:schemeClr val="tx1"/>
                </a:solidFill>
                <a:latin typeface="Arial" pitchFamily="34" charset="0"/>
                <a:ea typeface="ＭＳ Ｐゴシック" pitchFamily="50" charset="-128"/>
              </a:defRPr>
            </a:lvl5pPr>
            <a:lvl6pPr marL="2514600" indent="-228600" defTabSz="1279525"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defTabSz="1279525"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defTabSz="1279525"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defTabSz="1279525" fontAlgn="base">
              <a:spcBef>
                <a:spcPct val="0"/>
              </a:spcBef>
              <a:spcAft>
                <a:spcPct val="0"/>
              </a:spcAft>
              <a:defRPr kumimoji="1">
                <a:solidFill>
                  <a:schemeClr val="tx1"/>
                </a:solidFill>
                <a:latin typeface="Arial" pitchFamily="34" charset="0"/>
                <a:ea typeface="ＭＳ Ｐゴシック" pitchFamily="50" charset="-128"/>
              </a:defRPr>
            </a:lvl9pPr>
          </a:lstStyle>
          <a:p>
            <a:pPr fontAlgn="base">
              <a:spcBef>
                <a:spcPct val="0"/>
              </a:spcBef>
              <a:spcAft>
                <a:spcPct val="0"/>
              </a:spcAft>
              <a:defRPr/>
            </a:pPr>
            <a:r>
              <a:rPr lang="ja-JP" altLang="en-US" sz="1600" b="1" dirty="0" smtClean="0">
                <a:solidFill>
                  <a:srgbClr val="7030A0"/>
                </a:solidFill>
                <a:latin typeface="Meiryo UI" panose="020B0604030504040204" pitchFamily="50" charset="-128"/>
                <a:ea typeface="Meiryo UI" panose="020B0604030504040204" pitchFamily="50" charset="-128"/>
              </a:rPr>
              <a:t>「大阪光のまちづくり</a:t>
            </a:r>
            <a:r>
              <a:rPr lang="en-US" altLang="ja-JP" sz="1600" b="1" dirty="0" smtClean="0">
                <a:solidFill>
                  <a:srgbClr val="7030A0"/>
                </a:solidFill>
                <a:latin typeface="Meiryo UI" panose="020B0604030504040204" pitchFamily="50" charset="-128"/>
                <a:ea typeface="Meiryo UI" panose="020B0604030504040204" pitchFamily="50" charset="-128"/>
              </a:rPr>
              <a:t>2020</a:t>
            </a:r>
            <a:r>
              <a:rPr lang="ja-JP" altLang="en-US" sz="1600" b="1" dirty="0" smtClean="0">
                <a:solidFill>
                  <a:srgbClr val="7030A0"/>
                </a:solidFill>
                <a:latin typeface="Meiryo UI" panose="020B0604030504040204" pitchFamily="50" charset="-128"/>
                <a:ea typeface="Meiryo UI" panose="020B0604030504040204" pitchFamily="50" charset="-128"/>
              </a:rPr>
              <a:t>構想」</a:t>
            </a:r>
            <a:r>
              <a:rPr lang="ja-JP" altLang="en-US" sz="1600" b="1" dirty="0">
                <a:solidFill>
                  <a:srgbClr val="7030A0"/>
                </a:solidFill>
                <a:latin typeface="Meiryo UI" panose="020B0604030504040204" pitchFamily="50" charset="-128"/>
                <a:ea typeface="Meiryo UI" panose="020B0604030504040204" pitchFamily="50" charset="-128"/>
              </a:rPr>
              <a:t>　</a:t>
            </a:r>
            <a:r>
              <a:rPr lang="ja-JP" altLang="en-US" sz="1600" b="1" dirty="0" smtClean="0">
                <a:solidFill>
                  <a:srgbClr val="7030A0"/>
                </a:solidFill>
                <a:latin typeface="Meiryo UI" panose="020B0604030504040204" pitchFamily="50" charset="-128"/>
                <a:ea typeface="Meiryo UI" panose="020B0604030504040204" pitchFamily="50" charset="-128"/>
              </a:rPr>
              <a:t>・　「大阪光のまちづくり</a:t>
            </a:r>
            <a:r>
              <a:rPr lang="en-US" altLang="ja-JP" sz="1600" b="1" dirty="0" smtClean="0">
                <a:solidFill>
                  <a:srgbClr val="7030A0"/>
                </a:solidFill>
                <a:latin typeface="Meiryo UI" panose="020B0604030504040204" pitchFamily="50" charset="-128"/>
                <a:ea typeface="Meiryo UI" panose="020B0604030504040204" pitchFamily="50" charset="-128"/>
              </a:rPr>
              <a:t>2030</a:t>
            </a:r>
            <a:r>
              <a:rPr lang="ja-JP" altLang="en-US" sz="1600" b="1" dirty="0" smtClean="0">
                <a:solidFill>
                  <a:srgbClr val="7030A0"/>
                </a:solidFill>
                <a:latin typeface="Meiryo UI" panose="020B0604030504040204" pitchFamily="50" charset="-128"/>
                <a:ea typeface="Meiryo UI" panose="020B0604030504040204" pitchFamily="50" charset="-128"/>
              </a:rPr>
              <a:t>構想（案）」</a:t>
            </a:r>
            <a:endParaRPr lang="ja-JP" altLang="en-US" sz="1600" b="1" dirty="0">
              <a:solidFill>
                <a:srgbClr val="7030A0"/>
              </a:solidFill>
              <a:latin typeface="Meiryo UI" panose="020B0604030504040204" pitchFamily="50" charset="-128"/>
              <a:ea typeface="Meiryo UI" panose="020B0604030504040204" pitchFamily="50" charset="-128"/>
            </a:endParaRPr>
          </a:p>
        </p:txBody>
      </p:sp>
      <p:cxnSp>
        <p:nvCxnSpPr>
          <p:cNvPr id="28" name="直線コネクタ 27"/>
          <p:cNvCxnSpPr/>
          <p:nvPr/>
        </p:nvCxnSpPr>
        <p:spPr>
          <a:xfrm>
            <a:off x="139580" y="304212"/>
            <a:ext cx="7638758" cy="0"/>
          </a:xfrm>
          <a:prstGeom prst="line">
            <a:avLst/>
          </a:prstGeom>
          <a:ln w="31750">
            <a:solidFill>
              <a:srgbClr val="7030A0"/>
            </a:solidFill>
          </a:ln>
        </p:spPr>
        <p:style>
          <a:lnRef idx="1">
            <a:schemeClr val="accent1"/>
          </a:lnRef>
          <a:fillRef idx="0">
            <a:schemeClr val="accent1"/>
          </a:fillRef>
          <a:effectRef idx="0">
            <a:schemeClr val="accent1"/>
          </a:effectRef>
          <a:fontRef idx="minor">
            <a:schemeClr val="tx1"/>
          </a:fontRef>
        </p:style>
      </p:cxnSp>
      <p:pic>
        <p:nvPicPr>
          <p:cNvPr id="5" name="図 4"/>
          <p:cNvPicPr>
            <a:picLocks noChangeAspect="1"/>
          </p:cNvPicPr>
          <p:nvPr/>
        </p:nvPicPr>
        <p:blipFill>
          <a:blip r:embed="rId2"/>
          <a:stretch>
            <a:fillRect/>
          </a:stretch>
        </p:blipFill>
        <p:spPr>
          <a:xfrm>
            <a:off x="-129217" y="816376"/>
            <a:ext cx="9219925" cy="3555837"/>
          </a:xfrm>
          <a:prstGeom prst="rect">
            <a:avLst/>
          </a:prstGeom>
        </p:spPr>
      </p:pic>
      <p:sp>
        <p:nvSpPr>
          <p:cNvPr id="6" name="テキスト ボックス 5"/>
          <p:cNvSpPr txBox="1"/>
          <p:nvPr/>
        </p:nvSpPr>
        <p:spPr>
          <a:xfrm>
            <a:off x="7707752" y="594019"/>
            <a:ext cx="1829669" cy="253916"/>
          </a:xfrm>
          <a:prstGeom prst="rect">
            <a:avLst/>
          </a:prstGeom>
          <a:noFill/>
        </p:spPr>
        <p:txBody>
          <a:bodyPr wrap="square" rtlCol="0">
            <a:spAutoFit/>
          </a:bodyPr>
          <a:lstStyle/>
          <a:p>
            <a:r>
              <a:rPr kumimoji="1" lang="en-US" altLang="ja-JP" sz="1050" dirty="0" smtClean="0">
                <a:latin typeface="Meiryo UI" panose="020B0604030504040204" pitchFamily="50" charset="-128"/>
                <a:ea typeface="Meiryo UI" panose="020B0604030504040204" pitchFamily="50" charset="-128"/>
              </a:rPr>
              <a:t>2010</a:t>
            </a:r>
            <a:r>
              <a:rPr kumimoji="1" lang="ja-JP" altLang="en-US" sz="1050" dirty="0" smtClean="0">
                <a:latin typeface="Meiryo UI" panose="020B0604030504040204" pitchFamily="50" charset="-128"/>
                <a:ea typeface="Meiryo UI" panose="020B0604030504040204" pitchFamily="50" charset="-128"/>
              </a:rPr>
              <a:t>年</a:t>
            </a:r>
            <a:r>
              <a:rPr kumimoji="1" lang="en-US" altLang="ja-JP" sz="1050" dirty="0" smtClean="0">
                <a:latin typeface="Meiryo UI" panose="020B0604030504040204" pitchFamily="50" charset="-128"/>
                <a:ea typeface="Meiryo UI" panose="020B0604030504040204" pitchFamily="50" charset="-128"/>
              </a:rPr>
              <a:t>8</a:t>
            </a:r>
            <a:r>
              <a:rPr kumimoji="1" lang="ja-JP" altLang="en-US" sz="1050" dirty="0" smtClean="0">
                <a:latin typeface="Meiryo UI" panose="020B0604030504040204" pitchFamily="50" charset="-128"/>
                <a:ea typeface="Meiryo UI" panose="020B0604030504040204" pitchFamily="50" charset="-128"/>
              </a:rPr>
              <a:t>月策定</a:t>
            </a:r>
            <a:endParaRPr kumimoji="1" lang="ja-JP" altLang="en-US" sz="1050" dirty="0">
              <a:latin typeface="Meiryo UI" panose="020B0604030504040204" pitchFamily="50" charset="-128"/>
              <a:ea typeface="Meiryo UI" panose="020B0604030504040204" pitchFamily="50" charset="-128"/>
            </a:endParaRPr>
          </a:p>
        </p:txBody>
      </p:sp>
      <p:sp>
        <p:nvSpPr>
          <p:cNvPr id="35" name="下矢印 34"/>
          <p:cNvSpPr/>
          <p:nvPr/>
        </p:nvSpPr>
        <p:spPr>
          <a:xfrm>
            <a:off x="3886716" y="4444060"/>
            <a:ext cx="1392072" cy="264882"/>
          </a:xfrm>
          <a:prstGeom prst="down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154894" y="556261"/>
            <a:ext cx="8899238" cy="3815952"/>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Text Box 41"/>
          <p:cNvSpPr txBox="1">
            <a:spLocks noChangeArrowheads="1"/>
          </p:cNvSpPr>
          <p:nvPr/>
        </p:nvSpPr>
        <p:spPr bwMode="auto">
          <a:xfrm>
            <a:off x="206254" y="427731"/>
            <a:ext cx="3353809" cy="312157"/>
          </a:xfrm>
          <a:prstGeom prst="rect">
            <a:avLst/>
          </a:prstGeom>
          <a:solidFill>
            <a:srgbClr val="0033CC"/>
          </a:solidFill>
          <a:ln>
            <a:noFill/>
          </a:ln>
          <a:effectLst/>
        </p:spPr>
        <p:txBody>
          <a:bodyPr wrap="square" lIns="65298" tIns="32649" rIns="65298" bIns="32649">
            <a:spAutoFit/>
          </a:bodyPr>
          <a:lstStyle>
            <a:lvl1pPr defTabSz="912813">
              <a:defRPr kumimoji="1">
                <a:solidFill>
                  <a:schemeClr val="tx1"/>
                </a:solidFill>
                <a:latin typeface="Arial" charset="0"/>
                <a:ea typeface="ＭＳ Ｐゴシック" charset="-128"/>
              </a:defRPr>
            </a:lvl1pPr>
            <a:lvl2pPr defTabSz="912813">
              <a:defRPr kumimoji="1">
                <a:solidFill>
                  <a:schemeClr val="tx1"/>
                </a:solidFill>
                <a:latin typeface="Arial" charset="0"/>
                <a:ea typeface="ＭＳ Ｐゴシック" charset="-128"/>
              </a:defRPr>
            </a:lvl2pPr>
            <a:lvl3pPr marL="912813" defTabSz="912813">
              <a:defRPr kumimoji="1">
                <a:solidFill>
                  <a:schemeClr val="tx1"/>
                </a:solidFill>
                <a:latin typeface="Arial" charset="0"/>
                <a:ea typeface="ＭＳ Ｐゴシック" charset="-128"/>
              </a:defRPr>
            </a:lvl3pPr>
            <a:lvl4pPr defTabSz="912813">
              <a:defRPr kumimoji="1">
                <a:solidFill>
                  <a:schemeClr val="tx1"/>
                </a:solidFill>
                <a:latin typeface="Arial" charset="0"/>
                <a:ea typeface="ＭＳ Ｐゴシック" charset="-128"/>
              </a:defRPr>
            </a:lvl4pPr>
            <a:lvl5pPr defTabSz="912813">
              <a:defRPr kumimoji="1">
                <a:solidFill>
                  <a:schemeClr val="tx1"/>
                </a:solidFill>
                <a:latin typeface="Arial" charset="0"/>
                <a:ea typeface="ＭＳ Ｐゴシック" charset="-128"/>
              </a:defRPr>
            </a:lvl5pPr>
            <a:lvl6pPr defTabSz="912813" fontAlgn="base">
              <a:spcBef>
                <a:spcPct val="0"/>
              </a:spcBef>
              <a:spcAft>
                <a:spcPct val="0"/>
              </a:spcAft>
              <a:defRPr kumimoji="1">
                <a:solidFill>
                  <a:schemeClr val="tx1"/>
                </a:solidFill>
                <a:latin typeface="Arial" charset="0"/>
                <a:ea typeface="ＭＳ Ｐゴシック" charset="-128"/>
              </a:defRPr>
            </a:lvl6pPr>
            <a:lvl7pPr defTabSz="912813" fontAlgn="base">
              <a:spcBef>
                <a:spcPct val="0"/>
              </a:spcBef>
              <a:spcAft>
                <a:spcPct val="0"/>
              </a:spcAft>
              <a:defRPr kumimoji="1">
                <a:solidFill>
                  <a:schemeClr val="tx1"/>
                </a:solidFill>
                <a:latin typeface="Arial" charset="0"/>
                <a:ea typeface="ＭＳ Ｐゴシック" charset="-128"/>
              </a:defRPr>
            </a:lvl7pPr>
            <a:lvl8pPr defTabSz="912813" fontAlgn="base">
              <a:spcBef>
                <a:spcPct val="0"/>
              </a:spcBef>
              <a:spcAft>
                <a:spcPct val="0"/>
              </a:spcAft>
              <a:defRPr kumimoji="1">
                <a:solidFill>
                  <a:schemeClr val="tx1"/>
                </a:solidFill>
                <a:latin typeface="Arial" charset="0"/>
                <a:ea typeface="ＭＳ Ｐゴシック" charset="-128"/>
              </a:defRPr>
            </a:lvl8pPr>
            <a:lvl9pPr defTabSz="912813" fontAlgn="base">
              <a:spcBef>
                <a:spcPct val="0"/>
              </a:spcBef>
              <a:spcAft>
                <a:spcPct val="0"/>
              </a:spcAft>
              <a:defRPr kumimoji="1">
                <a:solidFill>
                  <a:schemeClr val="tx1"/>
                </a:solidFill>
                <a:latin typeface="Arial" charset="0"/>
                <a:ea typeface="ＭＳ Ｐゴシック" charset="-128"/>
              </a:defRPr>
            </a:lvl9pPr>
          </a:lstStyle>
          <a:p>
            <a:pPr algn="ctr" fontAlgn="base">
              <a:spcBef>
                <a:spcPct val="0"/>
              </a:spcBef>
              <a:spcAft>
                <a:spcPct val="0"/>
              </a:spcAft>
            </a:pPr>
            <a:r>
              <a:rPr lang="ja-JP" altLang="en-US" sz="1600" dirty="0" smtClean="0">
                <a:solidFill>
                  <a:schemeClr val="bg1"/>
                </a:solidFill>
                <a:latin typeface="HG創英角ｺﾞｼｯｸUB" pitchFamily="49" charset="-128"/>
                <a:ea typeface="HG創英角ｺﾞｼｯｸUB" pitchFamily="49" charset="-128"/>
              </a:rPr>
              <a:t>大阪光のまちづくり２０２０構想</a:t>
            </a:r>
            <a:endParaRPr lang="ja-JP" altLang="en-US" sz="1600" dirty="0">
              <a:solidFill>
                <a:schemeClr val="bg1"/>
              </a:solidFill>
              <a:latin typeface="HG創英角ｺﾞｼｯｸUB" pitchFamily="49" charset="-128"/>
              <a:ea typeface="HG創英角ｺﾞｼｯｸUB" pitchFamily="49" charset="-128"/>
            </a:endParaRPr>
          </a:p>
        </p:txBody>
      </p:sp>
      <p:sp>
        <p:nvSpPr>
          <p:cNvPr id="39" name="正方形/長方形 38"/>
          <p:cNvSpPr/>
          <p:nvPr/>
        </p:nvSpPr>
        <p:spPr>
          <a:xfrm>
            <a:off x="160990" y="4868815"/>
            <a:ext cx="8899238" cy="1873362"/>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Text Box 41"/>
          <p:cNvSpPr txBox="1">
            <a:spLocks noChangeArrowheads="1"/>
          </p:cNvSpPr>
          <p:nvPr/>
        </p:nvSpPr>
        <p:spPr bwMode="auto">
          <a:xfrm>
            <a:off x="236734" y="4688835"/>
            <a:ext cx="3847586" cy="312157"/>
          </a:xfrm>
          <a:prstGeom prst="rect">
            <a:avLst/>
          </a:prstGeom>
          <a:solidFill>
            <a:srgbClr val="0033CC"/>
          </a:solidFill>
          <a:ln>
            <a:noFill/>
          </a:ln>
          <a:effectLst/>
        </p:spPr>
        <p:txBody>
          <a:bodyPr wrap="square" lIns="65298" tIns="32649" rIns="65298" bIns="32649">
            <a:spAutoFit/>
          </a:bodyPr>
          <a:lstStyle>
            <a:lvl1pPr defTabSz="912813">
              <a:defRPr kumimoji="1">
                <a:solidFill>
                  <a:schemeClr val="tx1"/>
                </a:solidFill>
                <a:latin typeface="Arial" charset="0"/>
                <a:ea typeface="ＭＳ Ｐゴシック" charset="-128"/>
              </a:defRPr>
            </a:lvl1pPr>
            <a:lvl2pPr defTabSz="912813">
              <a:defRPr kumimoji="1">
                <a:solidFill>
                  <a:schemeClr val="tx1"/>
                </a:solidFill>
                <a:latin typeface="Arial" charset="0"/>
                <a:ea typeface="ＭＳ Ｐゴシック" charset="-128"/>
              </a:defRPr>
            </a:lvl2pPr>
            <a:lvl3pPr marL="912813" defTabSz="912813">
              <a:defRPr kumimoji="1">
                <a:solidFill>
                  <a:schemeClr val="tx1"/>
                </a:solidFill>
                <a:latin typeface="Arial" charset="0"/>
                <a:ea typeface="ＭＳ Ｐゴシック" charset="-128"/>
              </a:defRPr>
            </a:lvl3pPr>
            <a:lvl4pPr defTabSz="912813">
              <a:defRPr kumimoji="1">
                <a:solidFill>
                  <a:schemeClr val="tx1"/>
                </a:solidFill>
                <a:latin typeface="Arial" charset="0"/>
                <a:ea typeface="ＭＳ Ｐゴシック" charset="-128"/>
              </a:defRPr>
            </a:lvl4pPr>
            <a:lvl5pPr defTabSz="912813">
              <a:defRPr kumimoji="1">
                <a:solidFill>
                  <a:schemeClr val="tx1"/>
                </a:solidFill>
                <a:latin typeface="Arial" charset="0"/>
                <a:ea typeface="ＭＳ Ｐゴシック" charset="-128"/>
              </a:defRPr>
            </a:lvl5pPr>
            <a:lvl6pPr defTabSz="912813" fontAlgn="base">
              <a:spcBef>
                <a:spcPct val="0"/>
              </a:spcBef>
              <a:spcAft>
                <a:spcPct val="0"/>
              </a:spcAft>
              <a:defRPr kumimoji="1">
                <a:solidFill>
                  <a:schemeClr val="tx1"/>
                </a:solidFill>
                <a:latin typeface="Arial" charset="0"/>
                <a:ea typeface="ＭＳ Ｐゴシック" charset="-128"/>
              </a:defRPr>
            </a:lvl6pPr>
            <a:lvl7pPr defTabSz="912813" fontAlgn="base">
              <a:spcBef>
                <a:spcPct val="0"/>
              </a:spcBef>
              <a:spcAft>
                <a:spcPct val="0"/>
              </a:spcAft>
              <a:defRPr kumimoji="1">
                <a:solidFill>
                  <a:schemeClr val="tx1"/>
                </a:solidFill>
                <a:latin typeface="Arial" charset="0"/>
                <a:ea typeface="ＭＳ Ｐゴシック" charset="-128"/>
              </a:defRPr>
            </a:lvl7pPr>
            <a:lvl8pPr defTabSz="912813" fontAlgn="base">
              <a:spcBef>
                <a:spcPct val="0"/>
              </a:spcBef>
              <a:spcAft>
                <a:spcPct val="0"/>
              </a:spcAft>
              <a:defRPr kumimoji="1">
                <a:solidFill>
                  <a:schemeClr val="tx1"/>
                </a:solidFill>
                <a:latin typeface="Arial" charset="0"/>
                <a:ea typeface="ＭＳ Ｐゴシック" charset="-128"/>
              </a:defRPr>
            </a:lvl8pPr>
            <a:lvl9pPr defTabSz="912813" fontAlgn="base">
              <a:spcBef>
                <a:spcPct val="0"/>
              </a:spcBef>
              <a:spcAft>
                <a:spcPct val="0"/>
              </a:spcAft>
              <a:defRPr kumimoji="1">
                <a:solidFill>
                  <a:schemeClr val="tx1"/>
                </a:solidFill>
                <a:latin typeface="Arial" charset="0"/>
                <a:ea typeface="ＭＳ Ｐゴシック" charset="-128"/>
              </a:defRPr>
            </a:lvl9pPr>
          </a:lstStyle>
          <a:p>
            <a:pPr algn="ctr" fontAlgn="base">
              <a:spcBef>
                <a:spcPct val="0"/>
              </a:spcBef>
              <a:spcAft>
                <a:spcPct val="0"/>
              </a:spcAft>
            </a:pPr>
            <a:r>
              <a:rPr lang="ja-JP" altLang="en-US" sz="1600" dirty="0" smtClean="0">
                <a:solidFill>
                  <a:schemeClr val="bg1"/>
                </a:solidFill>
                <a:latin typeface="HG創英角ｺﾞｼｯｸUB" pitchFamily="49" charset="-128"/>
                <a:ea typeface="HG創英角ｺﾞｼｯｸUB" pitchFamily="49" charset="-128"/>
              </a:rPr>
              <a:t>大阪光のまちづくり２０３０構想（案）</a:t>
            </a:r>
            <a:endParaRPr lang="ja-JP" altLang="en-US" sz="1600" dirty="0">
              <a:solidFill>
                <a:schemeClr val="bg1"/>
              </a:solidFill>
              <a:latin typeface="HG創英角ｺﾞｼｯｸUB" pitchFamily="49" charset="-128"/>
              <a:ea typeface="HG創英角ｺﾞｼｯｸUB" pitchFamily="49" charset="-128"/>
            </a:endParaRPr>
          </a:p>
        </p:txBody>
      </p:sp>
      <p:sp>
        <p:nvSpPr>
          <p:cNvPr id="41" name="テキスト ボックス 40"/>
          <p:cNvSpPr txBox="1"/>
          <p:nvPr/>
        </p:nvSpPr>
        <p:spPr>
          <a:xfrm>
            <a:off x="207159" y="5353884"/>
            <a:ext cx="8833900" cy="830997"/>
          </a:xfrm>
          <a:prstGeom prst="rect">
            <a:avLst/>
          </a:prstGeom>
          <a:noFill/>
        </p:spPr>
        <p:txBody>
          <a:bodyPr wrap="square" rtlCol="0">
            <a:spAutoFit/>
          </a:bodyPr>
          <a:lstStyle/>
          <a:p>
            <a:pPr marL="79133" indent="-79133"/>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＜コンセプト（案）＞</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79133" indent="-79133"/>
            <a:r>
              <a:rPr lang="ja-JP" altLang="en-US" sz="1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大阪・光のまちづくり </a:t>
            </a: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グランドデザイン」の強化</a:t>
            </a: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図りながら、日常</a:t>
            </a: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の夜間景観を</a:t>
            </a:r>
            <a:r>
              <a:rPr lang="ja-JP" altLang="en-US" sz="1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向上させ</a:t>
            </a: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、光のまち大阪を世界</a:t>
            </a:r>
            <a:r>
              <a:rPr lang="ja-JP" altLang="en-US" sz="1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にプロモーション</a:t>
            </a: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1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536448" y="6315456"/>
            <a:ext cx="2584704" cy="316992"/>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rPr>
              <a:t>新たな取り組みのための視点</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49" name="正方形/長方形 48"/>
          <p:cNvSpPr/>
          <p:nvPr/>
        </p:nvSpPr>
        <p:spPr>
          <a:xfrm>
            <a:off x="3236976" y="6321552"/>
            <a:ext cx="2584704" cy="316992"/>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rPr>
              <a:t>期待される効果</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5827776" y="6318993"/>
            <a:ext cx="2645664" cy="307777"/>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については、次ページへ</a:t>
            </a:r>
            <a:endParaRPr kumimoji="1"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27902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グループ化 12"/>
          <p:cNvGrpSpPr/>
          <p:nvPr/>
        </p:nvGrpSpPr>
        <p:grpSpPr>
          <a:xfrm>
            <a:off x="200921" y="1618189"/>
            <a:ext cx="8730231" cy="4034253"/>
            <a:chOff x="225305" y="4665343"/>
            <a:chExt cx="8730231" cy="1046155"/>
          </a:xfrm>
        </p:grpSpPr>
        <p:sp>
          <p:nvSpPr>
            <p:cNvPr id="12" name="ホームベース 11"/>
            <p:cNvSpPr/>
            <p:nvPr/>
          </p:nvSpPr>
          <p:spPr>
            <a:xfrm rot="5400000">
              <a:off x="4335109" y="5219396"/>
              <a:ext cx="342900" cy="641303"/>
            </a:xfrm>
            <a:prstGeom prst="homePlate">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吹き出し 7"/>
            <p:cNvSpPr/>
            <p:nvPr/>
          </p:nvSpPr>
          <p:spPr>
            <a:xfrm>
              <a:off x="225305" y="4665343"/>
              <a:ext cx="8730231" cy="1023678"/>
            </a:xfrm>
            <a:prstGeom prst="wedgeRectCallout">
              <a:avLst>
                <a:gd name="adj1" fmla="val -18765"/>
                <a:gd name="adj2" fmla="val 49442"/>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0" name="テキスト ボックス 39"/>
          <p:cNvSpPr txBox="1"/>
          <p:nvPr/>
        </p:nvSpPr>
        <p:spPr>
          <a:xfrm>
            <a:off x="377847" y="855036"/>
            <a:ext cx="8833900" cy="738664"/>
          </a:xfrm>
          <a:prstGeom prst="rect">
            <a:avLst/>
          </a:prstGeom>
          <a:noFill/>
        </p:spPr>
        <p:txBody>
          <a:bodyPr wrap="square" rtlCol="0">
            <a:spAutoFit/>
          </a:bodyPr>
          <a:lstStyle/>
          <a:p>
            <a:pPr marL="79133" indent="-79133"/>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＜コンセプト（案）＞</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marL="79133" indent="-79133"/>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大阪・光のまちづくり </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グランドデザイン」の強化</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図りながら、日常</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の夜間景観を</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向上させ</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、光のまち大阪を世界</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に</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marL="79133" indent="-79133"/>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プロモーション</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する</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3114390" y="1483454"/>
            <a:ext cx="2530505" cy="307777"/>
          </a:xfrm>
          <a:prstGeom prst="rect">
            <a:avLst/>
          </a:prstGeom>
          <a:solidFill>
            <a:srgbClr val="FFFF00"/>
          </a:solidFill>
          <a:ln>
            <a:solidFill>
              <a:schemeClr val="tx1"/>
            </a:solidFill>
            <a:prstDash val="dash"/>
          </a:ln>
        </p:spPr>
        <p:txBody>
          <a:bodyPr wrap="square" rtlCol="0">
            <a:spAutoFit/>
          </a:bodyPr>
          <a:lstStyle/>
          <a:p>
            <a:pPr algn="ctr"/>
            <a:r>
              <a:rPr kumimoji="1" lang="ja-JP" altLang="en-US" sz="1400" dirty="0" smtClean="0">
                <a:latin typeface="Meiryo UI" panose="020B0604030504040204" pitchFamily="50" charset="-128"/>
                <a:ea typeface="Meiryo UI" panose="020B0604030504040204" pitchFamily="50" charset="-128"/>
              </a:rPr>
              <a:t>新たな取り組みのための視点</a:t>
            </a:r>
            <a:endParaRPr kumimoji="1" lang="ja-JP" altLang="en-US" sz="1400" dirty="0">
              <a:latin typeface="Meiryo UI" panose="020B0604030504040204" pitchFamily="50" charset="-128"/>
              <a:ea typeface="Meiryo UI" panose="020B0604030504040204" pitchFamily="50" charset="-128"/>
            </a:endParaRPr>
          </a:p>
        </p:txBody>
      </p:sp>
      <p:sp>
        <p:nvSpPr>
          <p:cNvPr id="45" name="テキスト ボックス 44"/>
          <p:cNvSpPr txBox="1"/>
          <p:nvPr/>
        </p:nvSpPr>
        <p:spPr>
          <a:xfrm>
            <a:off x="279787" y="2103988"/>
            <a:ext cx="8485763" cy="2893100"/>
          </a:xfrm>
          <a:prstGeom prst="rect">
            <a:avLst/>
          </a:prstGeom>
          <a:solidFill>
            <a:schemeClr val="bg1"/>
          </a:solidFill>
          <a:ln>
            <a:noFill/>
          </a:ln>
        </p:spPr>
        <p:txBody>
          <a:bodyPr wrap="square" rtlCol="0" anchor="ctr">
            <a:spAutoFit/>
          </a:bodyPr>
          <a:lstStyle/>
          <a:p>
            <a:r>
              <a:rPr kumimoji="1" lang="ja-JP" altLang="en-US" sz="1400" dirty="0" smtClean="0">
                <a:latin typeface="Meiryo UI" panose="020B0604030504040204" pitchFamily="50" charset="-128"/>
                <a:ea typeface="Meiryo UI" panose="020B0604030504040204" pitchFamily="50" charset="-128"/>
              </a:rPr>
              <a:t>〇水辺・ベイエリア（</a:t>
            </a:r>
            <a:r>
              <a:rPr kumimoji="1" lang="ja-JP" altLang="en-US" sz="1400" smtClean="0">
                <a:latin typeface="Meiryo UI" panose="020B0604030504040204" pitchFamily="50" charset="-128"/>
                <a:ea typeface="Meiryo UI" panose="020B0604030504040204" pitchFamily="50" charset="-128"/>
              </a:rPr>
              <a:t>夢洲等）</a:t>
            </a:r>
            <a:r>
              <a:rPr kumimoji="1" lang="ja-JP" altLang="en-US" sz="1400" dirty="0" smtClean="0">
                <a:latin typeface="Meiryo UI" panose="020B0604030504040204" pitchFamily="50" charset="-128"/>
                <a:ea typeface="Meiryo UI" panose="020B0604030504040204" pitchFamily="50" charset="-128"/>
              </a:rPr>
              <a:t>の活性化</a:t>
            </a:r>
            <a:endParaRPr kumimoji="1" lang="en-US" altLang="ja-JP" sz="1400" dirty="0" smtClean="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〇公共空間の活用（パークマネジメント・デジタルサイネージ等）</a:t>
            </a:r>
            <a:endParaRPr kumimoji="1" lang="en-US" altLang="ja-JP" sz="1400" dirty="0" smtClean="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〇文化・歴史</a:t>
            </a:r>
            <a:endParaRPr lang="en-US" altLang="ja-JP" sz="1400" dirty="0">
              <a:latin typeface="Meiryo UI" panose="020B0604030504040204" pitchFamily="50" charset="-128"/>
              <a:ea typeface="Meiryo UI" panose="020B0604030504040204" pitchFamily="50" charset="-128"/>
            </a:endParaRPr>
          </a:p>
          <a:p>
            <a:endParaRPr kumimoji="1"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〇ブランディング・プロモーション</a:t>
            </a:r>
            <a:endParaRPr lang="en-US" altLang="ja-JP" sz="1400" dirty="0">
              <a:latin typeface="Meiryo UI" panose="020B0604030504040204" pitchFamily="50" charset="-128"/>
              <a:ea typeface="Meiryo UI" panose="020B0604030504040204" pitchFamily="50" charset="-128"/>
            </a:endParaRPr>
          </a:p>
          <a:p>
            <a:endParaRPr kumimoji="1"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〇エリアマネジメント</a:t>
            </a:r>
            <a:endParaRPr lang="en-US" altLang="ja-JP" sz="1400" dirty="0" smtClean="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〇新技術・維持管理</a:t>
            </a:r>
            <a:endParaRPr lang="en-US" altLang="ja-JP" sz="1400" dirty="0" smtClean="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〇ＳＤＧｓ</a:t>
            </a:r>
            <a:endParaRPr kumimoji="1" lang="ja-JP" altLang="en-US" sz="1400" dirty="0">
              <a:latin typeface="Meiryo UI" panose="020B0604030504040204" pitchFamily="50" charset="-128"/>
              <a:ea typeface="Meiryo UI" panose="020B0604030504040204" pitchFamily="50" charset="-128"/>
            </a:endParaRPr>
          </a:p>
        </p:txBody>
      </p:sp>
      <p:sp>
        <p:nvSpPr>
          <p:cNvPr id="25" name="正方形/長方形 24"/>
          <p:cNvSpPr/>
          <p:nvPr/>
        </p:nvSpPr>
        <p:spPr>
          <a:xfrm>
            <a:off x="8500774" y="34337"/>
            <a:ext cx="553358" cy="3199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７</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Text Box 11"/>
          <p:cNvSpPr txBox="1">
            <a:spLocks noChangeArrowheads="1"/>
          </p:cNvSpPr>
          <p:nvPr/>
        </p:nvSpPr>
        <p:spPr bwMode="auto">
          <a:xfrm>
            <a:off x="116795" y="7610"/>
            <a:ext cx="3490179" cy="312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5306" tIns="32653" rIns="65306" bIns="32653">
            <a:spAutoFit/>
          </a:bodyPr>
          <a:lstStyle>
            <a:lvl1pPr defTabSz="1279525">
              <a:defRPr kumimoji="1">
                <a:solidFill>
                  <a:schemeClr val="tx1"/>
                </a:solidFill>
                <a:latin typeface="Arial" pitchFamily="34" charset="0"/>
                <a:ea typeface="ＭＳ Ｐゴシック" pitchFamily="50" charset="-128"/>
              </a:defRPr>
            </a:lvl1pPr>
            <a:lvl2pPr marL="742950" indent="-285750" defTabSz="1279525">
              <a:defRPr kumimoji="1">
                <a:solidFill>
                  <a:schemeClr val="tx1"/>
                </a:solidFill>
                <a:latin typeface="Arial" pitchFamily="34" charset="0"/>
                <a:ea typeface="ＭＳ Ｐゴシック" pitchFamily="50" charset="-128"/>
              </a:defRPr>
            </a:lvl2pPr>
            <a:lvl3pPr marL="1143000" indent="-230188" defTabSz="1279525">
              <a:defRPr kumimoji="1">
                <a:solidFill>
                  <a:schemeClr val="tx1"/>
                </a:solidFill>
                <a:latin typeface="Arial" pitchFamily="34" charset="0"/>
                <a:ea typeface="ＭＳ Ｐゴシック" pitchFamily="50" charset="-128"/>
              </a:defRPr>
            </a:lvl3pPr>
            <a:lvl4pPr marL="1600200" indent="-228600" defTabSz="1279525">
              <a:defRPr kumimoji="1">
                <a:solidFill>
                  <a:schemeClr val="tx1"/>
                </a:solidFill>
                <a:latin typeface="Arial" pitchFamily="34" charset="0"/>
                <a:ea typeface="ＭＳ Ｐゴシック" pitchFamily="50" charset="-128"/>
              </a:defRPr>
            </a:lvl4pPr>
            <a:lvl5pPr marL="2057400" indent="-228600" defTabSz="1279525">
              <a:defRPr kumimoji="1">
                <a:solidFill>
                  <a:schemeClr val="tx1"/>
                </a:solidFill>
                <a:latin typeface="Arial" pitchFamily="34" charset="0"/>
                <a:ea typeface="ＭＳ Ｐゴシック" pitchFamily="50" charset="-128"/>
              </a:defRPr>
            </a:lvl5pPr>
            <a:lvl6pPr marL="2514600" indent="-228600" defTabSz="1279525"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defTabSz="1279525"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defTabSz="1279525"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defTabSz="1279525" fontAlgn="base">
              <a:spcBef>
                <a:spcPct val="0"/>
              </a:spcBef>
              <a:spcAft>
                <a:spcPct val="0"/>
              </a:spcAft>
              <a:defRPr kumimoji="1">
                <a:solidFill>
                  <a:schemeClr val="tx1"/>
                </a:solidFill>
                <a:latin typeface="Arial" pitchFamily="34" charset="0"/>
                <a:ea typeface="ＭＳ Ｐゴシック" pitchFamily="50" charset="-128"/>
              </a:defRPr>
            </a:lvl9pPr>
          </a:lstStyle>
          <a:p>
            <a:pPr fontAlgn="base">
              <a:spcBef>
                <a:spcPct val="0"/>
              </a:spcBef>
              <a:spcAft>
                <a:spcPct val="0"/>
              </a:spcAft>
              <a:defRPr/>
            </a:pPr>
            <a:r>
              <a:rPr lang="ja-JP" altLang="en-US" sz="1600" b="1" dirty="0" smtClean="0">
                <a:solidFill>
                  <a:srgbClr val="7030A0"/>
                </a:solidFill>
                <a:latin typeface="Meiryo UI" panose="020B0604030504040204" pitchFamily="50" charset="-128"/>
                <a:ea typeface="Meiryo UI" panose="020B0604030504040204" pitchFamily="50" charset="-128"/>
              </a:rPr>
              <a:t>「大阪光のまちづくり</a:t>
            </a:r>
            <a:r>
              <a:rPr lang="en-US" altLang="ja-JP" sz="1600" b="1" dirty="0" smtClean="0">
                <a:solidFill>
                  <a:srgbClr val="7030A0"/>
                </a:solidFill>
                <a:latin typeface="Meiryo UI" panose="020B0604030504040204" pitchFamily="50" charset="-128"/>
                <a:ea typeface="Meiryo UI" panose="020B0604030504040204" pitchFamily="50" charset="-128"/>
              </a:rPr>
              <a:t>2030</a:t>
            </a:r>
            <a:r>
              <a:rPr lang="ja-JP" altLang="en-US" sz="1600" b="1" dirty="0" smtClean="0">
                <a:solidFill>
                  <a:srgbClr val="7030A0"/>
                </a:solidFill>
                <a:latin typeface="Meiryo UI" panose="020B0604030504040204" pitchFamily="50" charset="-128"/>
                <a:ea typeface="Meiryo UI" panose="020B0604030504040204" pitchFamily="50" charset="-128"/>
              </a:rPr>
              <a:t>構想（案）」</a:t>
            </a:r>
            <a:endParaRPr lang="ja-JP" altLang="en-US" sz="1600" b="1" dirty="0">
              <a:solidFill>
                <a:srgbClr val="7030A0"/>
              </a:solidFill>
              <a:latin typeface="Meiryo UI" panose="020B0604030504040204" pitchFamily="50" charset="-128"/>
              <a:ea typeface="Meiryo UI" panose="020B0604030504040204" pitchFamily="50" charset="-128"/>
            </a:endParaRPr>
          </a:p>
        </p:txBody>
      </p:sp>
      <p:cxnSp>
        <p:nvCxnSpPr>
          <p:cNvPr id="28" name="直線コネクタ 27"/>
          <p:cNvCxnSpPr/>
          <p:nvPr/>
        </p:nvCxnSpPr>
        <p:spPr>
          <a:xfrm>
            <a:off x="139580" y="304212"/>
            <a:ext cx="7638758" cy="0"/>
          </a:xfrm>
          <a:prstGeom prst="line">
            <a:avLst/>
          </a:prstGeom>
          <a:ln w="31750">
            <a:solidFill>
              <a:srgbClr val="7030A0"/>
            </a:solidFill>
          </a:ln>
        </p:spPr>
        <p:style>
          <a:lnRef idx="1">
            <a:schemeClr val="accent1"/>
          </a:lnRef>
          <a:fillRef idx="0">
            <a:schemeClr val="accent1"/>
          </a:fillRef>
          <a:effectRef idx="0">
            <a:schemeClr val="accent1"/>
          </a:effectRef>
          <a:fontRef idx="minor">
            <a:schemeClr val="tx1"/>
          </a:fontRef>
        </p:style>
      </p:cxnSp>
      <p:sp>
        <p:nvSpPr>
          <p:cNvPr id="50" name="四角形吹き出し 49"/>
          <p:cNvSpPr/>
          <p:nvPr/>
        </p:nvSpPr>
        <p:spPr>
          <a:xfrm>
            <a:off x="201861" y="5863061"/>
            <a:ext cx="8751716" cy="765041"/>
          </a:xfrm>
          <a:prstGeom prst="wedgeRectCallout">
            <a:avLst>
              <a:gd name="adj1" fmla="val -18765"/>
              <a:gd name="adj2" fmla="val 49442"/>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p:cNvSpPr txBox="1"/>
          <p:nvPr/>
        </p:nvSpPr>
        <p:spPr>
          <a:xfrm>
            <a:off x="3265321" y="5690993"/>
            <a:ext cx="2249604" cy="307777"/>
          </a:xfrm>
          <a:prstGeom prst="rect">
            <a:avLst/>
          </a:prstGeom>
          <a:solidFill>
            <a:srgbClr val="FFFF00"/>
          </a:solidFill>
          <a:ln>
            <a:solidFill>
              <a:schemeClr val="tx1"/>
            </a:solidFill>
            <a:prstDash val="dash"/>
          </a:ln>
        </p:spPr>
        <p:txBody>
          <a:bodyPr wrap="square" rtlCol="0">
            <a:spAutoFit/>
          </a:bodyPr>
          <a:lstStyle/>
          <a:p>
            <a:pPr algn="ctr"/>
            <a:r>
              <a:rPr kumimoji="1" lang="ja-JP" altLang="en-US" sz="1400" dirty="0" smtClean="0">
                <a:latin typeface="Meiryo UI" panose="020B0604030504040204" pitchFamily="50" charset="-128"/>
                <a:ea typeface="Meiryo UI" panose="020B0604030504040204" pitchFamily="50" charset="-128"/>
              </a:rPr>
              <a:t>期待される効果</a:t>
            </a:r>
            <a:endParaRPr kumimoji="1" lang="ja-JP" altLang="en-US" sz="1400" dirty="0">
              <a:latin typeface="Meiryo UI" panose="020B0604030504040204" pitchFamily="50" charset="-128"/>
              <a:ea typeface="Meiryo UI" panose="020B0604030504040204" pitchFamily="50" charset="-128"/>
            </a:endParaRPr>
          </a:p>
        </p:txBody>
      </p:sp>
      <p:sp>
        <p:nvSpPr>
          <p:cNvPr id="52" name="テキスト ボックス 51"/>
          <p:cNvSpPr txBox="1"/>
          <p:nvPr/>
        </p:nvSpPr>
        <p:spPr>
          <a:xfrm>
            <a:off x="263480" y="6021524"/>
            <a:ext cx="1708143" cy="430887"/>
          </a:xfrm>
          <a:prstGeom prst="rect">
            <a:avLst/>
          </a:prstGeom>
          <a:solidFill>
            <a:schemeClr val="bg1"/>
          </a:solidFill>
          <a:ln>
            <a:solidFill>
              <a:schemeClr val="tx1"/>
            </a:solidFill>
          </a:ln>
        </p:spPr>
        <p:txBody>
          <a:bodyPr wrap="square" rtlCol="0" anchor="ctr">
            <a:spAutoFit/>
          </a:bodyPr>
          <a:lstStyle/>
          <a:p>
            <a:pPr algn="ctr"/>
            <a:endParaRPr kumimoji="1" lang="en-US" altLang="ja-JP" sz="1100" dirty="0" smtClean="0">
              <a:latin typeface="Meiryo UI" panose="020B0604030504040204" pitchFamily="50" charset="-128"/>
              <a:ea typeface="Meiryo UI" panose="020B0604030504040204" pitchFamily="50" charset="-128"/>
            </a:endParaRPr>
          </a:p>
          <a:p>
            <a:pPr algn="ctr"/>
            <a:endParaRPr kumimoji="1" lang="ja-JP" altLang="en-US" sz="1100" dirty="0">
              <a:latin typeface="Meiryo UI" panose="020B0604030504040204" pitchFamily="50" charset="-128"/>
              <a:ea typeface="Meiryo UI" panose="020B0604030504040204" pitchFamily="50" charset="-128"/>
            </a:endParaRPr>
          </a:p>
        </p:txBody>
      </p:sp>
      <p:sp>
        <p:nvSpPr>
          <p:cNvPr id="53" name="テキスト ボックス 52"/>
          <p:cNvSpPr txBox="1"/>
          <p:nvPr/>
        </p:nvSpPr>
        <p:spPr>
          <a:xfrm>
            <a:off x="2053057" y="6022424"/>
            <a:ext cx="1655461" cy="430887"/>
          </a:xfrm>
          <a:prstGeom prst="rect">
            <a:avLst/>
          </a:prstGeom>
          <a:solidFill>
            <a:schemeClr val="bg1"/>
          </a:solidFill>
          <a:ln>
            <a:solidFill>
              <a:schemeClr val="tx1"/>
            </a:solidFill>
          </a:ln>
        </p:spPr>
        <p:txBody>
          <a:bodyPr wrap="square" rtlCol="0" anchor="ctr">
            <a:spAutoFit/>
          </a:bodyPr>
          <a:lstStyle/>
          <a:p>
            <a:pPr algn="ctr"/>
            <a:r>
              <a:rPr kumimoji="1" lang="ja-JP" altLang="en-US" sz="1100" dirty="0" smtClean="0">
                <a:latin typeface="Meiryo UI" panose="020B0604030504040204" pitchFamily="50" charset="-128"/>
                <a:ea typeface="Meiryo UI" panose="020B0604030504040204" pitchFamily="50" charset="-128"/>
              </a:rPr>
              <a:t>②都市再生のための</a:t>
            </a:r>
            <a:endParaRPr kumimoji="1" lang="en-US" altLang="ja-JP" sz="1100" dirty="0" smtClean="0">
              <a:latin typeface="Meiryo UI" panose="020B0604030504040204" pitchFamily="50" charset="-128"/>
              <a:ea typeface="Meiryo UI" panose="020B0604030504040204" pitchFamily="50" charset="-128"/>
            </a:endParaRPr>
          </a:p>
          <a:p>
            <a:pPr algn="ctr"/>
            <a:r>
              <a:rPr kumimoji="1" lang="ja-JP" altLang="en-US" sz="1100" dirty="0" smtClean="0">
                <a:latin typeface="Meiryo UI" panose="020B0604030504040204" pitchFamily="50" charset="-128"/>
                <a:ea typeface="Meiryo UI" panose="020B0604030504040204" pitchFamily="50" charset="-128"/>
              </a:rPr>
              <a:t>ブランド力アップ</a:t>
            </a:r>
            <a:endParaRPr kumimoji="1" lang="ja-JP" altLang="en-US" sz="1100" dirty="0">
              <a:latin typeface="Meiryo UI" panose="020B0604030504040204" pitchFamily="50" charset="-128"/>
              <a:ea typeface="Meiryo UI" panose="020B0604030504040204" pitchFamily="50" charset="-128"/>
            </a:endParaRPr>
          </a:p>
        </p:txBody>
      </p:sp>
      <p:sp>
        <p:nvSpPr>
          <p:cNvPr id="54" name="テキスト ボックス 53"/>
          <p:cNvSpPr txBox="1"/>
          <p:nvPr/>
        </p:nvSpPr>
        <p:spPr>
          <a:xfrm>
            <a:off x="3780134" y="6021524"/>
            <a:ext cx="1625450" cy="430887"/>
          </a:xfrm>
          <a:prstGeom prst="rect">
            <a:avLst/>
          </a:prstGeom>
          <a:solidFill>
            <a:schemeClr val="bg1"/>
          </a:solidFill>
          <a:ln>
            <a:solidFill>
              <a:schemeClr val="tx1"/>
            </a:solidFill>
          </a:ln>
        </p:spPr>
        <p:txBody>
          <a:bodyPr wrap="square" rtlCol="0" anchor="ctr">
            <a:spAutoFit/>
          </a:bodyPr>
          <a:lstStyle/>
          <a:p>
            <a:pPr algn="ctr"/>
            <a:endParaRPr lang="en-US" altLang="ja-JP" sz="1100" dirty="0">
              <a:latin typeface="Meiryo UI" panose="020B0604030504040204" pitchFamily="50" charset="-128"/>
              <a:ea typeface="Meiryo UI" panose="020B0604030504040204" pitchFamily="50" charset="-128"/>
            </a:endParaRPr>
          </a:p>
          <a:p>
            <a:pPr algn="ctr"/>
            <a:endParaRPr kumimoji="1" lang="en-US" altLang="ja-JP" sz="1100" dirty="0" smtClean="0">
              <a:latin typeface="Meiryo UI" panose="020B0604030504040204" pitchFamily="50" charset="-128"/>
              <a:ea typeface="Meiryo UI" panose="020B0604030504040204" pitchFamily="50" charset="-128"/>
            </a:endParaRPr>
          </a:p>
        </p:txBody>
      </p:sp>
      <p:sp>
        <p:nvSpPr>
          <p:cNvPr id="65" name="テキスト ボックス 64"/>
          <p:cNvSpPr txBox="1"/>
          <p:nvPr/>
        </p:nvSpPr>
        <p:spPr>
          <a:xfrm>
            <a:off x="5469520" y="6032856"/>
            <a:ext cx="1625450" cy="430887"/>
          </a:xfrm>
          <a:prstGeom prst="rect">
            <a:avLst/>
          </a:prstGeom>
          <a:solidFill>
            <a:schemeClr val="bg1"/>
          </a:solidFill>
          <a:ln>
            <a:solidFill>
              <a:schemeClr val="tx1"/>
            </a:solidFill>
          </a:ln>
        </p:spPr>
        <p:txBody>
          <a:bodyPr wrap="square" rtlCol="0" anchor="ctr">
            <a:spAutoFit/>
          </a:bodyPr>
          <a:lstStyle/>
          <a:p>
            <a:pPr algn="ctr"/>
            <a:endParaRPr kumimoji="1" lang="en-US" altLang="ja-JP" sz="1100" dirty="0" smtClean="0">
              <a:latin typeface="Meiryo UI" panose="020B0604030504040204" pitchFamily="50" charset="-128"/>
              <a:ea typeface="Meiryo UI" panose="020B0604030504040204" pitchFamily="50" charset="-128"/>
            </a:endParaRPr>
          </a:p>
          <a:p>
            <a:pPr algn="ctr"/>
            <a:endParaRPr kumimoji="1" lang="ja-JP" altLang="en-US" sz="1100" dirty="0">
              <a:latin typeface="Meiryo UI" panose="020B0604030504040204" pitchFamily="50" charset="-128"/>
              <a:ea typeface="Meiryo UI" panose="020B0604030504040204" pitchFamily="50" charset="-128"/>
            </a:endParaRPr>
          </a:p>
        </p:txBody>
      </p:sp>
      <p:sp>
        <p:nvSpPr>
          <p:cNvPr id="66" name="テキスト ボックス 65"/>
          <p:cNvSpPr txBox="1"/>
          <p:nvPr/>
        </p:nvSpPr>
        <p:spPr>
          <a:xfrm>
            <a:off x="7147969" y="6031049"/>
            <a:ext cx="1543246" cy="430887"/>
          </a:xfrm>
          <a:prstGeom prst="rect">
            <a:avLst/>
          </a:prstGeom>
          <a:solidFill>
            <a:schemeClr val="bg1"/>
          </a:solidFill>
          <a:ln>
            <a:solidFill>
              <a:schemeClr val="tx1"/>
            </a:solidFill>
          </a:ln>
        </p:spPr>
        <p:txBody>
          <a:bodyPr wrap="square" rtlCol="0" anchor="ctr">
            <a:spAutoFit/>
          </a:bodyPr>
          <a:lstStyle/>
          <a:p>
            <a:pPr algn="ctr"/>
            <a:r>
              <a:rPr kumimoji="1" lang="ja-JP" altLang="en-US" sz="1100" dirty="0" smtClean="0">
                <a:latin typeface="Meiryo UI" panose="020B0604030504040204" pitchFamily="50" charset="-128"/>
                <a:ea typeface="Meiryo UI" panose="020B0604030504040204" pitchFamily="50" charset="-128"/>
              </a:rPr>
              <a:t>⑤新たな資産と誇りの</a:t>
            </a:r>
            <a:endParaRPr kumimoji="1" lang="en-US" altLang="ja-JP" sz="1100" dirty="0" smtClean="0">
              <a:latin typeface="Meiryo UI" panose="020B0604030504040204" pitchFamily="50" charset="-128"/>
              <a:ea typeface="Meiryo UI" panose="020B0604030504040204" pitchFamily="50" charset="-128"/>
            </a:endParaRPr>
          </a:p>
          <a:p>
            <a:pPr algn="ctr"/>
            <a:r>
              <a:rPr kumimoji="1" lang="ja-JP" altLang="en-US" sz="1100" dirty="0" smtClean="0">
                <a:latin typeface="Meiryo UI" panose="020B0604030504040204" pitchFamily="50" charset="-128"/>
                <a:ea typeface="Meiryo UI" panose="020B0604030504040204" pitchFamily="50" charset="-128"/>
              </a:rPr>
              <a:t>創出</a:t>
            </a:r>
            <a:endParaRPr kumimoji="1" lang="ja-JP" altLang="en-US" sz="1100"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439188" y="6115687"/>
            <a:ext cx="1323975"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①経済効果の促進</a:t>
            </a:r>
          </a:p>
        </p:txBody>
      </p:sp>
      <p:sp>
        <p:nvSpPr>
          <p:cNvPr id="10" name="正方形/長方形 9"/>
          <p:cNvSpPr/>
          <p:nvPr/>
        </p:nvSpPr>
        <p:spPr>
          <a:xfrm>
            <a:off x="3885171" y="6091869"/>
            <a:ext cx="1454244" cy="261610"/>
          </a:xfrm>
          <a:prstGeom prst="rect">
            <a:avLst/>
          </a:prstGeom>
        </p:spPr>
        <p:txBody>
          <a:bodyPr wrap="none">
            <a:spAutoFit/>
          </a:bodyPr>
          <a:lstStyle/>
          <a:p>
            <a:r>
              <a:rPr lang="ja-JP" altLang="en-US" sz="1100" dirty="0">
                <a:latin typeface="Meiryo UI" panose="020B0604030504040204" pitchFamily="50" charset="-128"/>
                <a:ea typeface="Meiryo UI" panose="020B0604030504040204" pitchFamily="50" charset="-128"/>
              </a:rPr>
              <a:t>③都市活性化の促進</a:t>
            </a:r>
          </a:p>
        </p:txBody>
      </p:sp>
      <p:sp>
        <p:nvSpPr>
          <p:cNvPr id="11" name="正方形/長方形 10"/>
          <p:cNvSpPr/>
          <p:nvPr/>
        </p:nvSpPr>
        <p:spPr>
          <a:xfrm>
            <a:off x="5583570" y="6096635"/>
            <a:ext cx="1428596" cy="261610"/>
          </a:xfrm>
          <a:prstGeom prst="rect">
            <a:avLst/>
          </a:prstGeom>
        </p:spPr>
        <p:txBody>
          <a:bodyPr wrap="none">
            <a:spAutoFit/>
          </a:bodyPr>
          <a:lstStyle/>
          <a:p>
            <a:r>
              <a:rPr lang="ja-JP" altLang="en-US" sz="1100" dirty="0">
                <a:latin typeface="Meiryo UI" panose="020B0604030504040204" pitchFamily="50" charset="-128"/>
                <a:ea typeface="Meiryo UI" panose="020B0604030504040204" pitchFamily="50" charset="-128"/>
              </a:rPr>
              <a:t>④滞在型観光の拡大</a:t>
            </a:r>
          </a:p>
        </p:txBody>
      </p:sp>
      <p:sp>
        <p:nvSpPr>
          <p:cNvPr id="67" name="正方形/長方形 66"/>
          <p:cNvSpPr/>
          <p:nvPr/>
        </p:nvSpPr>
        <p:spPr>
          <a:xfrm>
            <a:off x="113455" y="584690"/>
            <a:ext cx="8916293" cy="6169678"/>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Text Box 41"/>
          <p:cNvSpPr txBox="1">
            <a:spLocks noChangeArrowheads="1"/>
          </p:cNvSpPr>
          <p:nvPr/>
        </p:nvSpPr>
        <p:spPr bwMode="auto">
          <a:xfrm>
            <a:off x="211621" y="473306"/>
            <a:ext cx="3521281" cy="312157"/>
          </a:xfrm>
          <a:prstGeom prst="rect">
            <a:avLst/>
          </a:prstGeom>
          <a:solidFill>
            <a:srgbClr val="0033CC"/>
          </a:solidFill>
          <a:ln>
            <a:noFill/>
          </a:ln>
          <a:effectLst/>
        </p:spPr>
        <p:txBody>
          <a:bodyPr wrap="square" lIns="65298" tIns="32649" rIns="65298" bIns="32649">
            <a:spAutoFit/>
          </a:bodyPr>
          <a:lstStyle>
            <a:lvl1pPr defTabSz="912813">
              <a:defRPr kumimoji="1">
                <a:solidFill>
                  <a:schemeClr val="tx1"/>
                </a:solidFill>
                <a:latin typeface="Arial" charset="0"/>
                <a:ea typeface="ＭＳ Ｐゴシック" charset="-128"/>
              </a:defRPr>
            </a:lvl1pPr>
            <a:lvl2pPr defTabSz="912813">
              <a:defRPr kumimoji="1">
                <a:solidFill>
                  <a:schemeClr val="tx1"/>
                </a:solidFill>
                <a:latin typeface="Arial" charset="0"/>
                <a:ea typeface="ＭＳ Ｐゴシック" charset="-128"/>
              </a:defRPr>
            </a:lvl2pPr>
            <a:lvl3pPr marL="912813" defTabSz="912813">
              <a:defRPr kumimoji="1">
                <a:solidFill>
                  <a:schemeClr val="tx1"/>
                </a:solidFill>
                <a:latin typeface="Arial" charset="0"/>
                <a:ea typeface="ＭＳ Ｐゴシック" charset="-128"/>
              </a:defRPr>
            </a:lvl3pPr>
            <a:lvl4pPr defTabSz="912813">
              <a:defRPr kumimoji="1">
                <a:solidFill>
                  <a:schemeClr val="tx1"/>
                </a:solidFill>
                <a:latin typeface="Arial" charset="0"/>
                <a:ea typeface="ＭＳ Ｐゴシック" charset="-128"/>
              </a:defRPr>
            </a:lvl4pPr>
            <a:lvl5pPr defTabSz="912813">
              <a:defRPr kumimoji="1">
                <a:solidFill>
                  <a:schemeClr val="tx1"/>
                </a:solidFill>
                <a:latin typeface="Arial" charset="0"/>
                <a:ea typeface="ＭＳ Ｐゴシック" charset="-128"/>
              </a:defRPr>
            </a:lvl5pPr>
            <a:lvl6pPr defTabSz="912813" fontAlgn="base">
              <a:spcBef>
                <a:spcPct val="0"/>
              </a:spcBef>
              <a:spcAft>
                <a:spcPct val="0"/>
              </a:spcAft>
              <a:defRPr kumimoji="1">
                <a:solidFill>
                  <a:schemeClr val="tx1"/>
                </a:solidFill>
                <a:latin typeface="Arial" charset="0"/>
                <a:ea typeface="ＭＳ Ｐゴシック" charset="-128"/>
              </a:defRPr>
            </a:lvl6pPr>
            <a:lvl7pPr defTabSz="912813" fontAlgn="base">
              <a:spcBef>
                <a:spcPct val="0"/>
              </a:spcBef>
              <a:spcAft>
                <a:spcPct val="0"/>
              </a:spcAft>
              <a:defRPr kumimoji="1">
                <a:solidFill>
                  <a:schemeClr val="tx1"/>
                </a:solidFill>
                <a:latin typeface="Arial" charset="0"/>
                <a:ea typeface="ＭＳ Ｐゴシック" charset="-128"/>
              </a:defRPr>
            </a:lvl7pPr>
            <a:lvl8pPr defTabSz="912813" fontAlgn="base">
              <a:spcBef>
                <a:spcPct val="0"/>
              </a:spcBef>
              <a:spcAft>
                <a:spcPct val="0"/>
              </a:spcAft>
              <a:defRPr kumimoji="1">
                <a:solidFill>
                  <a:schemeClr val="tx1"/>
                </a:solidFill>
                <a:latin typeface="Arial" charset="0"/>
                <a:ea typeface="ＭＳ Ｐゴシック" charset="-128"/>
              </a:defRPr>
            </a:lvl8pPr>
            <a:lvl9pPr defTabSz="912813" fontAlgn="base">
              <a:spcBef>
                <a:spcPct val="0"/>
              </a:spcBef>
              <a:spcAft>
                <a:spcPct val="0"/>
              </a:spcAft>
              <a:defRPr kumimoji="1">
                <a:solidFill>
                  <a:schemeClr val="tx1"/>
                </a:solidFill>
                <a:latin typeface="Arial" charset="0"/>
                <a:ea typeface="ＭＳ Ｐゴシック" charset="-128"/>
              </a:defRPr>
            </a:lvl9pPr>
          </a:lstStyle>
          <a:p>
            <a:pPr algn="ctr" fontAlgn="base">
              <a:spcBef>
                <a:spcPct val="0"/>
              </a:spcBef>
              <a:spcAft>
                <a:spcPct val="0"/>
              </a:spcAft>
            </a:pPr>
            <a:r>
              <a:rPr lang="ja-JP" altLang="en-US" sz="1600" dirty="0" smtClean="0">
                <a:solidFill>
                  <a:schemeClr val="bg1"/>
                </a:solidFill>
                <a:latin typeface="Meiryo UI" panose="020B0604030504040204" pitchFamily="50" charset="-128"/>
                <a:ea typeface="Meiryo UI" panose="020B0604030504040204" pitchFamily="50" charset="-128"/>
              </a:rPr>
              <a:t>大阪光のまちづくり２０３０構想（案）</a:t>
            </a:r>
            <a:endParaRPr lang="ja-JP" altLang="en-US" sz="1600" dirty="0">
              <a:solidFill>
                <a:schemeClr val="bg1"/>
              </a:solidFill>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2"/>
          <a:stretch>
            <a:fillRect/>
          </a:stretch>
        </p:blipFill>
        <p:spPr>
          <a:xfrm>
            <a:off x="2218944" y="4108835"/>
            <a:ext cx="6425184" cy="940072"/>
          </a:xfrm>
          <a:prstGeom prst="rect">
            <a:avLst/>
          </a:prstGeom>
        </p:spPr>
      </p:pic>
    </p:spTree>
    <p:extLst>
      <p:ext uri="{BB962C8B-B14F-4D97-AF65-F5344CB8AC3E}">
        <p14:creationId xmlns:p14="http://schemas.microsoft.com/office/powerpoint/2010/main" val="777847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8500774" y="34337"/>
            <a:ext cx="553358" cy="3199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８</a:t>
            </a:r>
          </a:p>
        </p:txBody>
      </p:sp>
      <p:sp>
        <p:nvSpPr>
          <p:cNvPr id="10" name="Rectangle 2"/>
          <p:cNvSpPr>
            <a:spLocks noChangeArrowheads="1"/>
          </p:cNvSpPr>
          <p:nvPr/>
        </p:nvSpPr>
        <p:spPr bwMode="auto">
          <a:xfrm>
            <a:off x="0" y="31372"/>
            <a:ext cx="131968" cy="263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5314" tIns="32657" rIns="65314" bIns="32657" numCol="1" anchor="ctr" anchorCtr="0" compatLnSpc="1">
            <a:prstTxWarp prst="textNoShape">
              <a:avLst/>
            </a:prstTxWarp>
            <a:spAutoFit/>
          </a:bodyPr>
          <a:lstStyle/>
          <a:p>
            <a:endParaRPr lang="ja-JP" altLang="en-US" sz="1286"/>
          </a:p>
        </p:txBody>
      </p:sp>
      <p:sp>
        <p:nvSpPr>
          <p:cNvPr id="11" name="テキスト ボックス 10"/>
          <p:cNvSpPr txBox="1"/>
          <p:nvPr/>
        </p:nvSpPr>
        <p:spPr>
          <a:xfrm>
            <a:off x="186068" y="92860"/>
            <a:ext cx="8362188" cy="369332"/>
          </a:xfrm>
          <a:prstGeom prst="rect">
            <a:avLst/>
          </a:prstGeom>
          <a:noFill/>
        </p:spPr>
        <p:txBody>
          <a:bodyPr wrap="square" rtlCol="0">
            <a:spAutoFit/>
          </a:bodyPr>
          <a:lstStyle/>
          <a:p>
            <a:r>
              <a:rPr lang="ja-JP" altLang="en-US" b="1" dirty="0" smtClean="0">
                <a:solidFill>
                  <a:srgbClr val="7030A0"/>
                </a:solidFill>
                <a:latin typeface="Meiryo UI" panose="020B0604030504040204" pitchFamily="50" charset="-128"/>
                <a:ea typeface="Meiryo UI" panose="020B0604030504040204" pitchFamily="50" charset="-128"/>
              </a:rPr>
              <a:t>大阪・光のまちづくりグランドデザインのブラッシュアップ（案）</a:t>
            </a:r>
            <a:endParaRPr lang="ja-JP" altLang="en-US" b="1" dirty="0">
              <a:solidFill>
                <a:srgbClr val="7030A0"/>
              </a:solidFill>
              <a:latin typeface="Meiryo UI" panose="020B0604030504040204" pitchFamily="50" charset="-128"/>
              <a:ea typeface="Meiryo UI" panose="020B0604030504040204" pitchFamily="50" charset="-128"/>
            </a:endParaRPr>
          </a:p>
        </p:txBody>
      </p:sp>
      <p:cxnSp>
        <p:nvCxnSpPr>
          <p:cNvPr id="12" name="直線コネクタ 11"/>
          <p:cNvCxnSpPr/>
          <p:nvPr/>
        </p:nvCxnSpPr>
        <p:spPr>
          <a:xfrm>
            <a:off x="240849" y="450317"/>
            <a:ext cx="7727495"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719762" y="627121"/>
            <a:ext cx="6880446" cy="1569660"/>
          </a:xfrm>
          <a:prstGeom prst="rect">
            <a:avLst/>
          </a:prstGeom>
          <a:solidFill>
            <a:schemeClr val="bg1"/>
          </a:solidFill>
        </p:spPr>
        <p:txBody>
          <a:bodyPr wrap="square">
            <a:spAutoFit/>
          </a:bodyPr>
          <a:lstStyle/>
          <a:p>
            <a:r>
              <a:rPr lang="en-US" altLang="ja-JP" sz="1600" b="1" u="sng" dirty="0" smtClean="0">
                <a:solidFill>
                  <a:srgbClr val="FF0000"/>
                </a:solidFill>
                <a:latin typeface="Meiryo UI" panose="020B0604030504040204" pitchFamily="50" charset="-128"/>
                <a:ea typeface="Meiryo UI" panose="020B0604030504040204" pitchFamily="50" charset="-128"/>
              </a:rPr>
              <a:t>【</a:t>
            </a:r>
            <a:r>
              <a:rPr lang="ja-JP" altLang="en-US" sz="1600" b="1" u="sng" dirty="0" smtClean="0">
                <a:solidFill>
                  <a:srgbClr val="FF0000"/>
                </a:solidFill>
                <a:latin typeface="Meiryo UI" panose="020B0604030504040204" pitchFamily="50" charset="-128"/>
                <a:ea typeface="Meiryo UI" panose="020B0604030504040204" pitchFamily="50" charset="-128"/>
              </a:rPr>
              <a:t>光の都市軸</a:t>
            </a:r>
            <a:r>
              <a:rPr lang="en-US" altLang="ja-JP" sz="1600" b="1" u="sng" dirty="0" smtClean="0">
                <a:solidFill>
                  <a:srgbClr val="FF0000"/>
                </a:solidFill>
                <a:latin typeface="Meiryo UI" panose="020B0604030504040204" pitchFamily="50" charset="-128"/>
                <a:ea typeface="Meiryo UI" panose="020B0604030504040204" pitchFamily="50" charset="-128"/>
              </a:rPr>
              <a:t>】</a:t>
            </a:r>
            <a:r>
              <a:rPr lang="ja-JP" altLang="en-US" sz="1600" u="sng" dirty="0">
                <a:solidFill>
                  <a:srgbClr val="FF0000"/>
                </a:solidFill>
                <a:latin typeface="Meiryo UI" panose="020B0604030504040204" pitchFamily="50" charset="-128"/>
                <a:ea typeface="Meiryo UI" panose="020B0604030504040204" pitchFamily="50" charset="-128"/>
              </a:rPr>
              <a:t/>
            </a:r>
            <a:br>
              <a:rPr lang="ja-JP" altLang="en-US" sz="1600" u="sng" dirty="0">
                <a:solidFill>
                  <a:srgbClr val="FF0000"/>
                </a:solidFill>
                <a:latin typeface="Meiryo UI" panose="020B0604030504040204" pitchFamily="50" charset="-128"/>
                <a:ea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rPr>
              <a:t>（評価）中之島では官民一体となって</a:t>
            </a:r>
            <a:r>
              <a:rPr lang="ja-JP" altLang="en-US" sz="1600" dirty="0">
                <a:latin typeface="Meiryo UI" panose="020B0604030504040204" pitchFamily="50" charset="-128"/>
                <a:ea typeface="Meiryo UI" panose="020B0604030504040204" pitchFamily="50" charset="-128"/>
              </a:rPr>
              <a:t>光</a:t>
            </a:r>
            <a:r>
              <a:rPr lang="ja-JP" altLang="en-US" sz="1600" dirty="0" smtClean="0">
                <a:latin typeface="Meiryo UI" panose="020B0604030504040204" pitchFamily="50" charset="-128"/>
                <a:ea typeface="Meiryo UI" panose="020B0604030504040204" pitchFamily="50" charset="-128"/>
              </a:rPr>
              <a:t>のまちづくりを進めてきた結果、「水と光</a:t>
            </a:r>
            <a:endParaRPr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の首都大阪」の実現に向けた様々な効果が見え始めてきた。</a:t>
            </a:r>
            <a:endParaRPr lang="en-US" altLang="ja-JP" sz="1600" dirty="0" smtClean="0">
              <a:latin typeface="Meiryo UI" panose="020B0604030504040204" pitchFamily="50" charset="-128"/>
              <a:ea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rPr>
              <a:t>（今後）引き続き、「水と光の首都大阪」のブランド確立を目指す。</a:t>
            </a:r>
            <a:endParaRPr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a:t>
            </a:r>
            <a:r>
              <a:rPr lang="ja-JP" altLang="en-US" sz="1600" b="1" u="sng" dirty="0" smtClean="0">
                <a:solidFill>
                  <a:srgbClr val="FF0000"/>
                </a:solidFill>
                <a:latin typeface="Meiryo UI" panose="020B0604030504040204" pitchFamily="50" charset="-128"/>
                <a:ea typeface="Meiryo UI" panose="020B0604030504040204" pitchFamily="50" charset="-128"/>
              </a:rPr>
              <a:t>既存エリアについては更なる深化</a:t>
            </a:r>
            <a:r>
              <a:rPr lang="ja-JP" altLang="en-US" sz="1600" dirty="0" smtClean="0">
                <a:latin typeface="Meiryo UI" panose="020B0604030504040204" pitchFamily="50" charset="-128"/>
                <a:ea typeface="Meiryo UI" panose="020B0604030504040204" pitchFamily="50" charset="-128"/>
              </a:rPr>
              <a:t>、さらに</a:t>
            </a:r>
            <a:r>
              <a:rPr lang="ja-JP" altLang="en-US" sz="1600" b="1" u="sng" dirty="0" smtClean="0">
                <a:solidFill>
                  <a:srgbClr val="FF0000"/>
                </a:solidFill>
                <a:latin typeface="Meiryo UI" panose="020B0604030504040204" pitchFamily="50" charset="-128"/>
                <a:ea typeface="Meiryo UI" panose="020B0604030504040204" pitchFamily="50" charset="-128"/>
              </a:rPr>
              <a:t>新しいエリアへの拡大・拡張</a:t>
            </a:r>
            <a:r>
              <a:rPr lang="ja-JP" altLang="en-US" sz="1600" dirty="0" smtClean="0">
                <a:latin typeface="Meiryo UI" panose="020B0604030504040204" pitchFamily="50" charset="-128"/>
                <a:ea typeface="Meiryo UI" panose="020B0604030504040204" pitchFamily="50" charset="-128"/>
              </a:rPr>
              <a:t>に</a:t>
            </a:r>
            <a:endParaRPr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より、都市軸強化に向けた取組みを推進。</a:t>
            </a:r>
            <a:endParaRPr lang="ja-JP" altLang="en-US" sz="1600" dirty="0">
              <a:latin typeface="Meiryo UI" panose="020B0604030504040204" pitchFamily="50" charset="-128"/>
              <a:ea typeface="Meiryo UI" panose="020B0604030504040204" pitchFamily="50" charset="-128"/>
            </a:endParaRPr>
          </a:p>
        </p:txBody>
      </p:sp>
      <p:sp>
        <p:nvSpPr>
          <p:cNvPr id="14" name="正方形/長方形 13"/>
          <p:cNvSpPr/>
          <p:nvPr/>
        </p:nvSpPr>
        <p:spPr>
          <a:xfrm>
            <a:off x="0" y="5009487"/>
            <a:ext cx="5215407" cy="1077218"/>
          </a:xfrm>
          <a:prstGeom prst="rect">
            <a:avLst/>
          </a:prstGeom>
          <a:noFill/>
        </p:spPr>
        <p:txBody>
          <a:bodyPr wrap="square">
            <a:spAutoFit/>
          </a:bodyPr>
          <a:lstStyle/>
          <a:p>
            <a:r>
              <a:rPr lang="en-US" altLang="ja-JP" sz="1600" b="1" u="sng" dirty="0" smtClean="0">
                <a:solidFill>
                  <a:srgbClr val="FF0000"/>
                </a:solidFill>
                <a:latin typeface="Meiryo UI" panose="020B0604030504040204" pitchFamily="50" charset="-128"/>
                <a:ea typeface="Meiryo UI" panose="020B0604030504040204" pitchFamily="50" charset="-128"/>
              </a:rPr>
              <a:t>【</a:t>
            </a:r>
            <a:r>
              <a:rPr lang="ja-JP" altLang="en-US" sz="1600" b="1" u="sng" dirty="0" smtClean="0">
                <a:solidFill>
                  <a:srgbClr val="FF0000"/>
                </a:solidFill>
                <a:latin typeface="Meiryo UI" panose="020B0604030504040204" pitchFamily="50" charset="-128"/>
                <a:ea typeface="Meiryo UI" panose="020B0604030504040204" pitchFamily="50" charset="-128"/>
              </a:rPr>
              <a:t>光の暦</a:t>
            </a:r>
            <a:r>
              <a:rPr lang="en-US" altLang="ja-JP" sz="1600" b="1" u="sng" dirty="0" smtClean="0">
                <a:solidFill>
                  <a:srgbClr val="FF0000"/>
                </a:solidFill>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a:r>
            <a:br>
              <a:rPr lang="ja-JP" altLang="en-US" sz="1600" dirty="0">
                <a:latin typeface="Meiryo UI" panose="020B0604030504040204" pitchFamily="50" charset="-128"/>
                <a:ea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rPr>
              <a:t>（評価）大阪・光の饗宴等と連携した各エリアの</a:t>
            </a:r>
            <a:endParaRPr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個性を活かす光プログラムが充実してきた。</a:t>
            </a:r>
            <a:endParaRPr lang="en-US" altLang="ja-JP" sz="1600" dirty="0" smtClean="0">
              <a:latin typeface="Meiryo UI" panose="020B0604030504040204" pitchFamily="50" charset="-128"/>
              <a:ea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rPr>
              <a:t>（今後）</a:t>
            </a:r>
            <a:endParaRPr lang="ja-JP" altLang="en-US" sz="1600" dirty="0">
              <a:latin typeface="Meiryo UI" panose="020B0604030504040204" pitchFamily="50" charset="-128"/>
              <a:ea typeface="Meiryo UI" panose="020B0604030504040204" pitchFamily="50" charset="-128"/>
            </a:endParaRPr>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8778" y="2131305"/>
            <a:ext cx="3447328" cy="3043794"/>
          </a:xfrm>
          <a:prstGeom prst="rect">
            <a:avLst/>
          </a:prstGeom>
        </p:spPr>
      </p:pic>
      <p:sp>
        <p:nvSpPr>
          <p:cNvPr id="18" name="正方形/長方形 17"/>
          <p:cNvSpPr/>
          <p:nvPr/>
        </p:nvSpPr>
        <p:spPr>
          <a:xfrm>
            <a:off x="4559381" y="4701363"/>
            <a:ext cx="4502534" cy="1815882"/>
          </a:xfrm>
          <a:prstGeom prst="rect">
            <a:avLst/>
          </a:prstGeom>
          <a:noFill/>
        </p:spPr>
        <p:txBody>
          <a:bodyPr wrap="square">
            <a:spAutoFit/>
          </a:bodyPr>
          <a:lstStyle/>
          <a:p>
            <a:r>
              <a:rPr lang="en-US" altLang="ja-JP" sz="1600" b="1" u="sng" dirty="0" smtClean="0">
                <a:solidFill>
                  <a:srgbClr val="FF0000"/>
                </a:solidFill>
                <a:latin typeface="Meiryo UI" panose="020B0604030504040204" pitchFamily="50" charset="-128"/>
                <a:ea typeface="Meiryo UI" panose="020B0604030504040204" pitchFamily="50" charset="-128"/>
              </a:rPr>
              <a:t>【</a:t>
            </a:r>
            <a:r>
              <a:rPr lang="ja-JP" altLang="en-US" sz="1600" b="1" u="sng" dirty="0" smtClean="0">
                <a:solidFill>
                  <a:srgbClr val="FF0000"/>
                </a:solidFill>
                <a:latin typeface="Meiryo UI" panose="020B0604030504040204" pitchFamily="50" charset="-128"/>
                <a:ea typeface="Meiryo UI" panose="020B0604030504040204" pitchFamily="50" charset="-128"/>
              </a:rPr>
              <a:t>光百景</a:t>
            </a:r>
            <a:r>
              <a:rPr lang="en-US" altLang="ja-JP" sz="1600" b="1" u="sng" dirty="0" smtClean="0">
                <a:solidFill>
                  <a:srgbClr val="FF0000"/>
                </a:solidFill>
                <a:latin typeface="Meiryo UI" panose="020B0604030504040204" pitchFamily="50" charset="-128"/>
                <a:ea typeface="Meiryo UI" panose="020B0604030504040204" pitchFamily="50" charset="-128"/>
              </a:rPr>
              <a:t>】</a:t>
            </a:r>
            <a:r>
              <a:rPr lang="ja-JP" altLang="en-US" sz="1600" u="sng" dirty="0">
                <a:solidFill>
                  <a:srgbClr val="FF0000"/>
                </a:solidFill>
                <a:latin typeface="Meiryo UI" panose="020B0604030504040204" pitchFamily="50" charset="-128"/>
                <a:ea typeface="Meiryo UI" panose="020B0604030504040204" pitchFamily="50" charset="-128"/>
              </a:rPr>
              <a:t/>
            </a:r>
            <a:br>
              <a:rPr lang="ja-JP" altLang="en-US" sz="1600" u="sng" dirty="0">
                <a:solidFill>
                  <a:srgbClr val="FF0000"/>
                </a:solidFill>
                <a:latin typeface="Meiryo UI" panose="020B0604030504040204" pitchFamily="50" charset="-128"/>
                <a:ea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rPr>
              <a:t>（評価）</a:t>
            </a:r>
            <a:r>
              <a:rPr lang="en-US" altLang="ja-JP" sz="1600" dirty="0" smtClean="0">
                <a:latin typeface="Meiryo UI" panose="020B0604030504040204" pitchFamily="50" charset="-128"/>
                <a:ea typeface="Meiryo UI" panose="020B0604030504040204" pitchFamily="50" charset="-128"/>
              </a:rPr>
              <a:t>OSAKA-HIKARI.com</a:t>
            </a:r>
            <a:r>
              <a:rPr lang="ja-JP" altLang="en-US" sz="1600" dirty="0" smtClean="0">
                <a:latin typeface="Meiryo UI" panose="020B0604030504040204" pitchFamily="50" charset="-128"/>
                <a:ea typeface="Meiryo UI" panose="020B0604030504040204" pitchFamily="50" charset="-128"/>
              </a:rPr>
              <a:t>にて、</a:t>
            </a:r>
            <a:endParaRPr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情報発信。</a:t>
            </a:r>
            <a:endParaRPr lang="en-US" altLang="ja-JP" sz="1600" dirty="0" smtClean="0">
              <a:latin typeface="Meiryo UI" panose="020B0604030504040204" pitchFamily="50" charset="-128"/>
              <a:ea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rPr>
              <a:t>（今後）マーケティングの要素も強化しつつ、戦略性</a:t>
            </a:r>
            <a:endParaRPr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をもって、</a:t>
            </a:r>
            <a:r>
              <a:rPr lang="ja-JP" altLang="en-US" sz="1600" b="1" u="sng" dirty="0" smtClean="0">
                <a:solidFill>
                  <a:srgbClr val="FF0000"/>
                </a:solidFill>
                <a:latin typeface="Meiryo UI" panose="020B0604030504040204" pitchFamily="50" charset="-128"/>
                <a:ea typeface="Meiryo UI" panose="020B0604030504040204" pitchFamily="50" charset="-128"/>
              </a:rPr>
              <a:t>光のまち大阪のブランディング</a:t>
            </a:r>
            <a:r>
              <a:rPr lang="ja-JP" altLang="en-US" sz="1600" dirty="0" smtClean="0">
                <a:latin typeface="Meiryo UI" panose="020B0604030504040204" pitchFamily="50" charset="-128"/>
                <a:ea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a:t>
            </a:r>
            <a:r>
              <a:rPr lang="ja-JP" altLang="en-US" sz="1600" b="1" u="sng" dirty="0" smtClean="0">
                <a:solidFill>
                  <a:srgbClr val="FF0000"/>
                </a:solidFill>
                <a:latin typeface="Meiryo UI" panose="020B0604030504040204" pitchFamily="50" charset="-128"/>
                <a:ea typeface="Meiryo UI" panose="020B0604030504040204" pitchFamily="50" charset="-128"/>
              </a:rPr>
              <a:t>プロモーションを推進。</a:t>
            </a:r>
            <a:r>
              <a:rPr lang="en-US" altLang="ja-JP" sz="1600" u="sng" dirty="0"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地域住民や来訪</a:t>
            </a:r>
            <a:endParaRPr lang="en-US" altLang="ja-JP" sz="1600" dirty="0" smtClean="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者等の参画意識・認知度向上を</a:t>
            </a:r>
            <a:r>
              <a:rPr lang="ja-JP" altLang="en-US" sz="1600" dirty="0">
                <a:latin typeface="Meiryo UI" panose="020B0604030504040204" pitchFamily="50" charset="-128"/>
                <a:ea typeface="Meiryo UI" panose="020B0604030504040204" pitchFamily="50" charset="-128"/>
              </a:rPr>
              <a:t>図</a:t>
            </a:r>
            <a:r>
              <a:rPr lang="ja-JP" altLang="en-US" sz="1600" dirty="0" smtClean="0">
                <a:latin typeface="Meiryo UI" panose="020B0604030504040204" pitchFamily="50" charset="-128"/>
                <a:ea typeface="Meiryo UI" panose="020B0604030504040204" pitchFamily="50" charset="-128"/>
              </a:rPr>
              <a:t>る</a:t>
            </a:r>
            <a:r>
              <a:rPr lang="en-US" altLang="ja-JP" sz="1600" dirty="0" smtClean="0">
                <a:latin typeface="Meiryo UI" panose="020B0604030504040204" pitchFamily="50" charset="-128"/>
                <a:ea typeface="Meiryo UI" panose="020B0604030504040204" pitchFamily="50" charset="-128"/>
              </a:rPr>
              <a:t>)</a:t>
            </a:r>
          </a:p>
        </p:txBody>
      </p:sp>
      <p:sp>
        <p:nvSpPr>
          <p:cNvPr id="2" name="テキスト ボックス 1"/>
          <p:cNvSpPr txBox="1"/>
          <p:nvPr/>
        </p:nvSpPr>
        <p:spPr>
          <a:xfrm>
            <a:off x="4441371" y="2778826"/>
            <a:ext cx="4405746" cy="954107"/>
          </a:xfrm>
          <a:prstGeom prst="rect">
            <a:avLst/>
          </a:prstGeom>
          <a:noFill/>
          <a:ln w="19050">
            <a:solidFill>
              <a:schemeClr val="accent1"/>
            </a:solidFill>
            <a:prstDash val="dash"/>
          </a:ln>
        </p:spPr>
        <p:txBody>
          <a:bodyPr wrap="square" rtlCol="0">
            <a:spAutoFit/>
          </a:bodyPr>
          <a:lstStyle/>
          <a:p>
            <a:r>
              <a:rPr kumimoji="1" lang="en-US" altLang="ja-JP" sz="1400" dirty="0" smtClean="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大阪光のネックレス構想</a:t>
            </a:r>
            <a:r>
              <a:rPr kumimoji="1" lang="en-US" altLang="ja-JP" sz="1400" dirty="0" smtClean="0">
                <a:latin typeface="Meiryo UI" panose="020B0604030504040204" pitchFamily="50" charset="-128"/>
                <a:ea typeface="Meiryo UI" panose="020B0604030504040204" pitchFamily="50" charset="-128"/>
              </a:rPr>
              <a:t>】</a:t>
            </a:r>
          </a:p>
          <a:p>
            <a:r>
              <a:rPr lang="ja-JP" altLang="en-US" sz="1400" dirty="0" smtClean="0">
                <a:latin typeface="Meiryo UI" panose="020B0604030504040204" pitchFamily="50" charset="-128"/>
                <a:ea typeface="Meiryo UI" panose="020B0604030504040204" pitchFamily="50" charset="-128"/>
              </a:rPr>
              <a:t>「光の都市軸」、「光の暦」、「光百景」を</a:t>
            </a:r>
            <a:r>
              <a:rPr lang="en-US" altLang="ja-JP" sz="1400" dirty="0" smtClean="0">
                <a:latin typeface="Meiryo UI" panose="020B0604030504040204" pitchFamily="50" charset="-128"/>
                <a:ea typeface="Meiryo UI" panose="020B0604030504040204" pitchFamily="50" charset="-128"/>
              </a:rPr>
              <a:t>3</a:t>
            </a:r>
            <a:r>
              <a:rPr lang="ja-JP" altLang="en-US" sz="1400" dirty="0" err="1" smtClean="0">
                <a:latin typeface="Meiryo UI" panose="020B0604030504040204" pitchFamily="50" charset="-128"/>
                <a:ea typeface="Meiryo UI" panose="020B0604030504040204" pitchFamily="50" charset="-128"/>
              </a:rPr>
              <a:t>つの</a:t>
            </a:r>
            <a:r>
              <a:rPr lang="ja-JP" altLang="en-US" sz="1400" dirty="0" smtClean="0">
                <a:latin typeface="Meiryo UI" panose="020B0604030504040204" pitchFamily="50" charset="-128"/>
                <a:ea typeface="Meiryo UI" panose="020B0604030504040204" pitchFamily="50" charset="-128"/>
              </a:rPr>
              <a:t>ファクターとして戦略化し、大阪独自のまちづくりを実践していこうというコンセンサス（</a:t>
            </a:r>
            <a:r>
              <a:rPr lang="en-US" altLang="ja-JP" sz="1400" dirty="0" smtClean="0">
                <a:latin typeface="Meiryo UI" panose="020B0604030504040204" pitchFamily="50" charset="-128"/>
                <a:ea typeface="Meiryo UI" panose="020B0604030504040204" pitchFamily="50" charset="-128"/>
              </a:rPr>
              <a:t>2004</a:t>
            </a:r>
            <a:r>
              <a:rPr lang="ja-JP" altLang="en-US" sz="1400" dirty="0" smtClean="0">
                <a:latin typeface="Meiryo UI" panose="020B0604030504040204" pitchFamily="50" charset="-128"/>
                <a:ea typeface="Meiryo UI" panose="020B0604030504040204" pitchFamily="50" charset="-128"/>
              </a:rPr>
              <a:t>年策定）。</a:t>
            </a:r>
            <a:endParaRPr kumimoji="1" lang="ja-JP" altLang="en-US" sz="1400" dirty="0">
              <a:latin typeface="Meiryo UI" panose="020B0604030504040204" pitchFamily="50" charset="-128"/>
              <a:ea typeface="Meiryo UI" panose="020B0604030504040204" pitchFamily="50" charset="-128"/>
            </a:endParaRPr>
          </a:p>
        </p:txBody>
      </p:sp>
      <p:sp>
        <p:nvSpPr>
          <p:cNvPr id="16" name="正方形/長方形 15"/>
          <p:cNvSpPr/>
          <p:nvPr/>
        </p:nvSpPr>
        <p:spPr>
          <a:xfrm>
            <a:off x="781375" y="5805322"/>
            <a:ext cx="3778006" cy="830997"/>
          </a:xfrm>
          <a:prstGeom prst="rect">
            <a:avLst/>
          </a:prstGeom>
          <a:solidFill>
            <a:schemeClr val="bg1"/>
          </a:solidFill>
        </p:spPr>
        <p:txBody>
          <a:bodyPr wrap="square">
            <a:spAutoFit/>
          </a:bodyPr>
          <a:lstStyle/>
          <a:p>
            <a:r>
              <a:rPr lang="ja-JP" altLang="en-US" sz="1600" u="sng" dirty="0" smtClean="0">
                <a:latin typeface="Meiryo UI" panose="020B0604030504040204" pitchFamily="50" charset="-128"/>
                <a:ea typeface="Meiryo UI" panose="020B0604030504040204" pitchFamily="50" charset="-128"/>
              </a:rPr>
              <a:t>季節感の演出</a:t>
            </a:r>
            <a:r>
              <a:rPr lang="ja-JP" altLang="en-US" sz="1600" dirty="0" smtClean="0">
                <a:latin typeface="Meiryo UI" panose="020B0604030504040204" pitchFamily="50" charset="-128"/>
                <a:ea typeface="Meiryo UI" panose="020B0604030504040204" pitchFamily="50" charset="-128"/>
              </a:rPr>
              <a:t>や、</a:t>
            </a:r>
            <a:r>
              <a:rPr lang="ja-JP" altLang="en-US" sz="1600" u="sng" dirty="0" smtClean="0">
                <a:latin typeface="Meiryo UI" panose="020B0604030504040204" pitchFamily="50" charset="-128"/>
                <a:ea typeface="Meiryo UI" panose="020B0604030504040204" pitchFamily="50" charset="-128"/>
              </a:rPr>
              <a:t>シンボリックな活動との連動新しい大阪らしい文化軸の発掘</a:t>
            </a:r>
            <a:r>
              <a:rPr lang="ja-JP" altLang="en-US" sz="1600" dirty="0" smtClean="0">
                <a:latin typeface="Meiryo UI" panose="020B0604030504040204" pitchFamily="50" charset="-128"/>
                <a:ea typeface="Meiryo UI" panose="020B0604030504040204" pitchFamily="50" charset="-128"/>
              </a:rPr>
              <a:t>など、</a:t>
            </a:r>
            <a:endParaRPr lang="en-US" altLang="ja-JP" sz="1600" dirty="0" smtClean="0">
              <a:latin typeface="Meiryo UI" panose="020B0604030504040204" pitchFamily="50" charset="-128"/>
              <a:ea typeface="Meiryo UI" panose="020B0604030504040204" pitchFamily="50" charset="-128"/>
            </a:endParaRPr>
          </a:p>
          <a:p>
            <a:r>
              <a:rPr lang="ja-JP" altLang="en-US" sz="1600" b="1" u="sng" dirty="0" smtClean="0">
                <a:solidFill>
                  <a:srgbClr val="FF0000"/>
                </a:solidFill>
                <a:latin typeface="Meiryo UI" panose="020B0604030504040204" pitchFamily="50" charset="-128"/>
                <a:ea typeface="Meiryo UI" panose="020B0604030504040204" pitchFamily="50" charset="-128"/>
              </a:rPr>
              <a:t>年間を通じたエリア連携を推進する。</a:t>
            </a:r>
            <a:endParaRPr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4866715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13966</TotalTime>
  <Words>2199</Words>
  <Application>Microsoft Office PowerPoint</Application>
  <PresentationFormat>画面に合わせる (4:3)</PresentationFormat>
  <Paragraphs>399</Paragraphs>
  <Slides>10</Slides>
  <Notes>3</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10</vt:i4>
      </vt:variant>
    </vt:vector>
  </HeadingPairs>
  <TitlesOfParts>
    <vt:vector size="22" baseType="lpstr">
      <vt:lpstr>HGP創英角ｺﾞｼｯｸUB</vt:lpstr>
      <vt:lpstr>HGS創英角ｺﾞｼｯｸUB</vt:lpstr>
      <vt:lpstr>HG創英角ｺﾞｼｯｸUB</vt:lpstr>
      <vt:lpstr>Meiryo UI</vt:lpstr>
      <vt:lpstr>ＭＳ Ｐゴシック</vt:lpstr>
      <vt:lpstr>新細明體</vt:lpstr>
      <vt:lpstr>Arial</vt:lpstr>
      <vt:lpstr>Calibri</vt:lpstr>
      <vt:lpstr>Calibri Light</vt:lpstr>
      <vt:lpstr>Times New Roman</vt:lpstr>
      <vt:lpstr>Wingdings</vt:lpstr>
      <vt:lpstr>Office テーマ</vt:lpstr>
      <vt:lpstr>水と光のまちづくり推進会議 資料</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関西電力株式会社</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Administrator</dc:creator>
  <cp:lastModifiedBy>administrator</cp:lastModifiedBy>
  <cp:revision>693</cp:revision>
  <cp:lastPrinted>2019-11-25T06:55:02Z</cp:lastPrinted>
  <dcterms:created xsi:type="dcterms:W3CDTF">2019-08-14T06:16:04Z</dcterms:created>
  <dcterms:modified xsi:type="dcterms:W3CDTF">2020-01-21T06:08:12Z</dcterms:modified>
</cp:coreProperties>
</file>