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handoutMasterIdLst>
    <p:handoutMasterId r:id="rId14"/>
  </p:handoutMasterIdLst>
  <p:sldIdLst>
    <p:sldId id="317" r:id="rId4"/>
    <p:sldId id="291" r:id="rId5"/>
    <p:sldId id="277" r:id="rId6"/>
    <p:sldId id="316" r:id="rId7"/>
    <p:sldId id="330" r:id="rId8"/>
    <p:sldId id="333" r:id="rId9"/>
    <p:sldId id="329" r:id="rId10"/>
    <p:sldId id="306" r:id="rId11"/>
    <p:sldId id="313" r:id="rId12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94434" autoAdjust="0"/>
  </p:normalViewPr>
  <p:slideViewPr>
    <p:cSldViewPr>
      <p:cViewPr varScale="1">
        <p:scale>
          <a:sx n="70" d="100"/>
          <a:sy n="70" d="100"/>
        </p:scale>
        <p:origin x="1554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18" y="648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032BC-79AA-4B5A-8019-2187AB82B08E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39EFB-C3FF-4BB9-A6E6-BE4505B9E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461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7" y="0"/>
            <a:ext cx="2949788" cy="496967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r">
              <a:defRPr sz="1200"/>
            </a:lvl1pPr>
          </a:lstStyle>
          <a:p>
            <a:fld id="{9704E358-717D-48D8-8AE0-3340247E49F7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848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9" tIns="46109" rIns="92219" bIns="461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19" tIns="46109" rIns="92219" bIns="461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7" y="9440647"/>
            <a:ext cx="2949788" cy="496967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r">
              <a:defRPr sz="1200"/>
            </a:lvl1pPr>
          </a:lstStyle>
          <a:p>
            <a:fld id="{D540B77F-195B-45FE-875D-5DFD28E29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83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210" indent="-171210">
              <a:buFont typeface="Wingdings" panose="05000000000000000000" pitchFamily="2" charset="2"/>
              <a:buChar char="l"/>
            </a:pP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B77F-195B-45FE-875D-5DFD28E29B25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1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81C69-1E5C-4BAF-A9C9-5A229F81D3AE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2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B77F-195B-45FE-875D-5DFD28E29B2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643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81C69-1E5C-4BAF-A9C9-5A229F81D3AE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193" indent="-171193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81C69-1E5C-4BAF-A9C9-5A229F81D3AE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4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193" indent="-171193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ja-JP" altLang="en-US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1C69-1E5C-4BAF-A9C9-5A229F81D3A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6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B77F-195B-45FE-875D-5DFD28E29B2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06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B77F-195B-45FE-875D-5DFD28E29B25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4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0B77F-195B-45FE-875D-5DFD28E29B25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0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B91-19DD-448F-9138-D9C7653A4A8C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53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651E-8038-4EFC-922F-D4CB0A0BF5D5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83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81FB-BDDE-4E3E-BF63-C71D880528A9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67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8BCB8CCD-F11E-4079-9838-A56B2B14A7B4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page. </a:t>
            </a:r>
            <a:fld id="{FF238B21-05F3-4222-BEEA-3A3D0492266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9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4C74BF24-F88F-40B8-9606-D6F2DBECE0AD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6352-4FF8-40CD-B569-1E5993589CC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07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95DA8138-4174-47B1-A69E-E23967C099A3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4AB4-99BC-444F-898A-87835E8F8B5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6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66675A5C-770A-4C96-8D96-B0213ABD99D9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478B-640C-4F1D-9DDB-75389D338E8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6023B982-0DF9-4B2B-8917-962D214E4FFC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D399-4DA6-40F3-AB72-3723E9DF045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65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8E5843D5-DECB-4036-82DB-AB77DD4A9A84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2142-13E0-42DC-BAEF-684F35040C9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30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8D16D1DF-8BAE-4281-9AE6-1B2E45C22CA8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C746-6E81-472E-B276-D3C8EF830AF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45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0B32EA07-6DCF-4064-BB8C-87B521718581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6456-0935-4B88-95CB-D03B32ADBCF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19F-3F6E-4086-A521-024A98C50AE7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996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69AC5D6E-1AEA-4B7E-9E63-F928D772BFE9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1D5A-DB19-4527-9654-43733BA19F1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5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831B47D1-6879-427B-9974-19D192888E9F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99C7-E687-42A8-B87F-55366014A8F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6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E64AE16C-54C9-432F-B57D-7EAF3216CFB6}" type="datetime1">
              <a:rPr lang="ja-JP" altLang="en-US" smtClean="0">
                <a:solidFill>
                  <a:prstClr val="black"/>
                </a:solidFill>
              </a:rPr>
              <a:t>2020/1/21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40F2-114A-44F2-B372-34B5A3AAD4D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12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1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18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7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58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D8C4-6BFA-4CE9-B319-12CAFBA1DCC2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060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13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70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7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3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9EE9-6BE5-4868-A327-0D8FD02565CA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56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E176-436F-4563-BE6C-0FB1DDC6F9A7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0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F8-F32D-4404-AB86-09DB75891D89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57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BE5F-503C-4F10-9AF9-5CDAD0735E8A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17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A725-F8B8-441F-B656-4E35C3DED6D8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71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9140-3BC0-43A1-B33D-BBC2F9080D66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EAD1-E986-4456-8838-73356D8B2019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18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38575" y="65341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page.</a:t>
            </a:r>
            <a:fld id="{40C75235-97CF-42B7-A3E2-D8F8C3CED9B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00C4-A35F-4A64-BDE9-6285A247B5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55D7-ACC0-4196-9136-B0F8FF198B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26" Type="http://schemas.openxmlformats.org/officeDocument/2006/relationships/image" Target="../media/image46.jpeg"/><Relationship Id="rId3" Type="http://schemas.openxmlformats.org/officeDocument/2006/relationships/image" Target="../media/image24.png"/><Relationship Id="rId21" Type="http://schemas.openxmlformats.org/officeDocument/2006/relationships/image" Target="../media/image41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5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24" Type="http://schemas.openxmlformats.org/officeDocument/2006/relationships/image" Target="../media/image44.jpe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23" Type="http://schemas.openxmlformats.org/officeDocument/2006/relationships/image" Target="../media/image43.jpeg"/><Relationship Id="rId28" Type="http://schemas.openxmlformats.org/officeDocument/2006/relationships/image" Target="../media/image48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Relationship Id="rId27" Type="http://schemas.openxmlformats.org/officeDocument/2006/relationships/image" Target="../media/image47.jpeg"/><Relationship Id="rId30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916832"/>
            <a:ext cx="9905999" cy="11890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 </a:t>
            </a:r>
            <a:r>
              <a:rPr lang="ja-JP" altLang="en-US" sz="3600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大阪・光の饗宴</a:t>
            </a:r>
            <a:r>
              <a:rPr lang="en-US" altLang="ja-JP" sz="36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2019</a:t>
            </a:r>
            <a:r>
              <a:rPr lang="ja-JP" altLang="en-US" sz="3600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</a:t>
            </a:r>
            <a:endParaRPr lang="ja-JP" altLang="en-US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829" y="1916832"/>
            <a:ext cx="1172337" cy="11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1575286" y="5765194"/>
            <a:ext cx="6719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　</a:t>
            </a:r>
            <a:endParaRPr lang="ja-JP" altLang="en-US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1591677" y="6269250"/>
            <a:ext cx="6719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大阪・光の饗宴実行委員会　</a:t>
            </a:r>
            <a:endParaRPr lang="ja-JP" altLang="en-US" sz="2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616546" y="159023"/>
            <a:ext cx="10889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</a:rPr>
              <a:t>資料</a:t>
            </a:r>
            <a:r>
              <a:rPr lang="ja-JP" altLang="en-US" sz="2400" dirty="0">
                <a:solidFill>
                  <a:prstClr val="black"/>
                </a:solidFill>
              </a:rPr>
              <a:t>２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288704" y="3501008"/>
            <a:ext cx="4997268" cy="1708160"/>
            <a:chOff x="2686488" y="3577765"/>
            <a:chExt cx="4623064" cy="170816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686488" y="3577765"/>
              <a:ext cx="4183747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1400" b="1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INDEX</a:t>
              </a:r>
              <a:endPara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■大阪・光の饗宴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2019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概要　・・・・・・・・・・・・・</a:t>
              </a:r>
            </a:p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■大阪・光の饗宴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2019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開宴式　・・・・・・・・・・・・</a:t>
              </a: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■コアプログラム ＜御堂筋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イルミネーション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2019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＞ ・・</a:t>
              </a:r>
              <a:endPara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                         ＜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OSAKA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光のルネサンス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2019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＞・・・</a:t>
              </a:r>
              <a:endPara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■エリアプログラム　・・・・・・・・・・・・・・・・</a:t>
              </a:r>
              <a:endPara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■メディア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等掲載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実績　 ・・・・・・・・・・・・・・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683443" y="3577765"/>
              <a:ext cx="626109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endParaRPr lang="en-US" altLang="ja-JP" sz="1200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１</a:t>
              </a:r>
              <a:endParaRPr lang="ja-JP" altLang="en-US" sz="1200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２</a:t>
              </a:r>
              <a:endParaRPr lang="ja-JP" altLang="en-US" sz="1200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３</a:t>
              </a:r>
              <a:endParaRPr lang="en-US" altLang="ja-JP" sz="1200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４～５</a:t>
              </a:r>
              <a:endParaRPr lang="en-US" altLang="ja-JP" sz="1200" dirty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６</a:t>
              </a:r>
              <a:endParaRPr lang="en-US" altLang="ja-JP" sz="1200" dirty="0" smtClean="0">
                <a:solidFill>
                  <a:prstClr val="black"/>
                </a:solidFill>
                <a:latin typeface="ＭＳ Ｐゴシック" panose="020B060007020508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en-US" altLang="ja-JP" sz="1200" dirty="0" smtClean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P.</a:t>
              </a:r>
              <a:r>
                <a:rPr lang="ja-JP" altLang="en-US" sz="1200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9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773113"/>
            <a:ext cx="9906000" cy="0"/>
          </a:xfrm>
          <a:prstGeom prst="line">
            <a:avLst/>
          </a:prstGeom>
          <a:ln w="28575">
            <a:solidFill>
              <a:srgbClr val="48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テキスト ボックス 14"/>
          <p:cNvSpPr txBox="1">
            <a:spLocks noChangeArrowheads="1"/>
          </p:cNvSpPr>
          <p:nvPr/>
        </p:nvSpPr>
        <p:spPr bwMode="auto">
          <a:xfrm>
            <a:off x="7165757" y="417513"/>
            <a:ext cx="2287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大阪・光の饗宴</a:t>
            </a:r>
            <a:r>
              <a:rPr lang="en-US" altLang="ja-JP" sz="1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概要</a:t>
            </a: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2952826" y="836712"/>
            <a:ext cx="4031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＝大阪発・光が文化になる季節＝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858963" y="3284984"/>
            <a:ext cx="6187439" cy="5638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anchor="ctr"/>
          <a:lstStyle/>
          <a:p>
            <a:pPr algn="ctr">
              <a:defRPr/>
            </a:pPr>
            <a:r>
              <a:rPr lang="ja-JP" altLang="en-US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大阪の夜を彩る「光のミュージアム」</a:t>
            </a:r>
          </a:p>
        </p:txBody>
      </p:sp>
      <p:sp>
        <p:nvSpPr>
          <p:cNvPr id="16" name="テキスト ボックス 5"/>
          <p:cNvSpPr txBox="1">
            <a:spLocks noChangeArrowheads="1"/>
          </p:cNvSpPr>
          <p:nvPr/>
        </p:nvSpPr>
        <p:spPr bwMode="auto">
          <a:xfrm>
            <a:off x="3934956" y="2564904"/>
            <a:ext cx="20313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＜開　催　期　間＞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4143" y="2853853"/>
            <a:ext cx="894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2400" b="1" dirty="0" smtClean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2400" b="1" dirty="0" smtClean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日（月・振替休日）</a:t>
            </a:r>
            <a:r>
              <a:rPr lang="ja-JP" altLang="en-US" sz="2400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400" b="1" dirty="0" smtClean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2400" b="1" dirty="0" smtClean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lang="ja-JP" altLang="en-US" sz="2400" b="1" dirty="0" smtClean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日（金）</a:t>
            </a:r>
            <a:endParaRPr lang="en-US" altLang="ja-JP" sz="2000" b="1" dirty="0">
              <a:solidFill>
                <a:srgbClr val="FF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00472" y="4525452"/>
            <a:ext cx="9550909" cy="971651"/>
          </a:xfrm>
          <a:prstGeom prst="rect">
            <a:avLst/>
          </a:prstGeom>
          <a:ln>
            <a:noFill/>
          </a:ln>
        </p:spPr>
        <p:txBody>
          <a:bodyPr wrap="square" lIns="36000" rIns="3600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◆御堂筋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イルミネーション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日（月・振替休日）～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日（火）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58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日間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：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（土）～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（水）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日間</a:t>
            </a:r>
            <a:endParaRPr lang="ja-JP" altLang="en-US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752249" y="4028502"/>
            <a:ext cx="1959743" cy="327805"/>
            <a:chOff x="901888" y="3894716"/>
            <a:chExt cx="757725" cy="327805"/>
          </a:xfrm>
        </p:grpSpPr>
        <p:sp>
          <p:nvSpPr>
            <p:cNvPr id="6" name="円/楕円 5"/>
            <p:cNvSpPr/>
            <p:nvPr/>
          </p:nvSpPr>
          <p:spPr>
            <a:xfrm>
              <a:off x="901888" y="3894716"/>
              <a:ext cx="757409" cy="327805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52712" y="3939427"/>
              <a:ext cx="606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コアプログラム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12551" y="1196752"/>
            <a:ext cx="8712424" cy="1246187"/>
            <a:chOff x="669701" y="1252538"/>
            <a:chExt cx="8712424" cy="1246187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669701" y="1252538"/>
              <a:ext cx="8712424" cy="1246187"/>
              <a:chOff x="260" y="759"/>
              <a:chExt cx="5580" cy="785"/>
            </a:xfrm>
          </p:grpSpPr>
          <p:cxnSp>
            <p:nvCxnSpPr>
              <p:cNvPr id="8" name="直線コネクタ 7"/>
              <p:cNvCxnSpPr/>
              <p:nvPr/>
            </p:nvCxnSpPr>
            <p:spPr>
              <a:xfrm>
                <a:off x="261" y="1544"/>
                <a:ext cx="557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260" y="759"/>
                <a:ext cx="55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正方形/長方形 20"/>
            <p:cNvSpPr/>
            <p:nvPr/>
          </p:nvSpPr>
          <p:spPr>
            <a:xfrm>
              <a:off x="4038350" y="2071688"/>
              <a:ext cx="374106" cy="163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887434" y="1824200"/>
              <a:ext cx="649021" cy="357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3321" y="6525344"/>
            <a:ext cx="538361" cy="216025"/>
          </a:xfrm>
        </p:spPr>
        <p:txBody>
          <a:bodyPr/>
          <a:lstStyle/>
          <a:p>
            <a:pPr algn="r">
              <a:defRPr/>
            </a:pPr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ja-JP" altLang="en-US" dirty="0" smtClean="0">
                <a:solidFill>
                  <a:prstClr val="black">
                    <a:tint val="75000"/>
                  </a:prstClr>
                </a:solidFill>
              </a:rPr>
              <a:t>１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739925" y="5640789"/>
            <a:ext cx="2066593" cy="307858"/>
            <a:chOff x="1102488" y="3769283"/>
            <a:chExt cx="2066593" cy="307858"/>
          </a:xfrm>
        </p:grpSpPr>
        <p:sp>
          <p:nvSpPr>
            <p:cNvPr id="31" name="円/楕円 30"/>
            <p:cNvSpPr/>
            <p:nvPr/>
          </p:nvSpPr>
          <p:spPr>
            <a:xfrm>
              <a:off x="1102488" y="3769283"/>
              <a:ext cx="1969498" cy="307858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445532" y="3793638"/>
              <a:ext cx="1723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dirty="0" smtClean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エリアプログラム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848544" y="6092334"/>
            <a:ext cx="6768752" cy="452422"/>
          </a:xfrm>
          <a:prstGeom prst="rect">
            <a:avLst/>
          </a:prstGeom>
          <a:ln>
            <a:noFill/>
          </a:ln>
        </p:spPr>
        <p:txBody>
          <a:bodyPr wrap="square" lIns="36000" rIns="3600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◆府域各所で展開する“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団体”　“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プログラム”  と連携</a:t>
            </a:r>
            <a:endParaRPr lang="ja-JP" altLang="en-US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27" y="1292185"/>
            <a:ext cx="3303349" cy="10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463071" y="744834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6928513" y="347663"/>
            <a:ext cx="2525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大阪・光の饗宴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</a:t>
            </a:r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宴式</a:t>
            </a:r>
          </a:p>
        </p:txBody>
      </p:sp>
      <p:sp>
        <p:nvSpPr>
          <p:cNvPr id="39" name="テキスト ボックス 2"/>
          <p:cNvSpPr txBox="1">
            <a:spLocks noChangeArrowheads="1"/>
          </p:cNvSpPr>
          <p:nvPr/>
        </p:nvSpPr>
        <p:spPr bwMode="auto">
          <a:xfrm>
            <a:off x="712315" y="1412776"/>
            <a:ext cx="2954655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一夜限りの特別プログラム</a:t>
            </a:r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！</a:t>
            </a:r>
            <a:endParaRPr lang="en-US" altLang="ja-JP" sz="12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夜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の大阪</a:t>
            </a:r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のシンボルストリート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を満喫！</a:t>
            </a:r>
          </a:p>
        </p:txBody>
      </p:sp>
      <p:sp>
        <p:nvSpPr>
          <p:cNvPr id="40" name="テキスト ボックス 5"/>
          <p:cNvSpPr txBox="1">
            <a:spLocks noChangeArrowheads="1"/>
          </p:cNvSpPr>
          <p:nvPr/>
        </p:nvSpPr>
        <p:spPr bwMode="auto">
          <a:xfrm>
            <a:off x="768413" y="836712"/>
            <a:ext cx="3190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大阪・光の饗宴</a:t>
            </a:r>
            <a:r>
              <a:rPr lang="en-US" altLang="ja-JP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</a:t>
            </a:r>
            <a:r>
              <a:rPr lang="ja-JP" altLang="en-US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宴式</a:t>
            </a:r>
            <a:endParaRPr lang="en-US" altLang="ja-JP" b="1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7"/>
          <p:cNvSpPr txBox="1">
            <a:spLocks noChangeArrowheads="1"/>
          </p:cNvSpPr>
          <p:nvPr/>
        </p:nvSpPr>
        <p:spPr bwMode="auto">
          <a:xfrm>
            <a:off x="690316" y="1988840"/>
            <a:ext cx="3551428" cy="101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開催日程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日（月・振替休日）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実施時間：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開催場所：久太郎町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交差点～新橋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交差点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来場者　：約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万人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2018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年：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18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万人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 eaLnBrk="0" hangingPunct="0"/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 flipV="1">
            <a:off x="712315" y="1268760"/>
            <a:ext cx="3529429" cy="8826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466136" y="6448251"/>
            <a:ext cx="2311400" cy="365125"/>
          </a:xfrm>
        </p:spPr>
        <p:txBody>
          <a:bodyPr/>
          <a:lstStyle/>
          <a:p>
            <a:r>
              <a:rPr lang="ja-JP" altLang="en-US" dirty="0"/>
              <a:t>２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 bwMode="auto">
          <a:xfrm flipV="1">
            <a:off x="690316" y="3323288"/>
            <a:ext cx="4528717" cy="5408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11566" r="-359" b="20300"/>
          <a:stretch/>
        </p:blipFill>
        <p:spPr>
          <a:xfrm>
            <a:off x="89302" y="3039935"/>
            <a:ext cx="6905241" cy="35293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22206" r="21339" b="4833"/>
          <a:stretch/>
        </p:blipFill>
        <p:spPr>
          <a:xfrm>
            <a:off x="5985039" y="3753067"/>
            <a:ext cx="3608936" cy="280987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t="23896" b="11845"/>
          <a:stretch/>
        </p:blipFill>
        <p:spPr>
          <a:xfrm>
            <a:off x="5981730" y="837219"/>
            <a:ext cx="3612245" cy="218368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526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5" t="32048" r="-1" b="11673"/>
          <a:stretch/>
        </p:blipFill>
        <p:spPr>
          <a:xfrm>
            <a:off x="5138073" y="1151036"/>
            <a:ext cx="2909251" cy="1398769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0" y="773113"/>
            <a:ext cx="9906000" cy="0"/>
          </a:xfrm>
          <a:prstGeom prst="line">
            <a:avLst/>
          </a:prstGeom>
          <a:ln w="28575">
            <a:solidFill>
              <a:srgbClr val="48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テキスト ボックス 14"/>
          <p:cNvSpPr txBox="1">
            <a:spLocks noChangeArrowheads="1"/>
          </p:cNvSpPr>
          <p:nvPr/>
        </p:nvSpPr>
        <p:spPr bwMode="auto">
          <a:xfrm>
            <a:off x="5133148" y="417513"/>
            <a:ext cx="4320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コアプログラム</a:t>
            </a:r>
            <a:r>
              <a:rPr lang="en-US" altLang="ja-JP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御堂筋イルミネーション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2019】</a:t>
            </a:r>
            <a:endParaRPr lang="ja-JP" altLang="en-US" sz="1400" b="1" dirty="0">
              <a:solidFill>
                <a:srgbClr val="484C8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5"/>
          <p:cNvSpPr txBox="1">
            <a:spLocks noChangeArrowheads="1"/>
          </p:cNvSpPr>
          <p:nvPr/>
        </p:nvSpPr>
        <p:spPr bwMode="auto">
          <a:xfrm>
            <a:off x="363538" y="1340768"/>
            <a:ext cx="5453558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開催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日程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：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11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月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4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日（月・振替休日） 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～ 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月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31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日（火）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点灯時間：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17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時頃～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23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時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開催場所：御堂筋（阪神前交差点～難波西口交差点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）</a:t>
            </a:r>
            <a:endParaRPr lang="en-US" altLang="ja-JP" sz="12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来場者数：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約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578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万人　（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2018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年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：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520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万人）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363538" y="836712"/>
            <a:ext cx="3421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御堂筋イルミネーション</a:t>
            </a:r>
            <a:r>
              <a:rPr lang="en-US" altLang="ja-JP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endParaRPr lang="ja-JP" altLang="en-US" b="1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71" name="直線コネクタ 70"/>
          <p:cNvCxnSpPr/>
          <p:nvPr/>
        </p:nvCxnSpPr>
        <p:spPr bwMode="auto">
          <a:xfrm>
            <a:off x="452438" y="1196752"/>
            <a:ext cx="4500562" cy="9292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 bwMode="auto">
          <a:xfrm flipV="1">
            <a:off x="452438" y="2245205"/>
            <a:ext cx="4500562" cy="31667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スライド番号プレースホルダー 1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prstClr val="white"/>
                </a:solidFill>
              </a:rPr>
              <a:t>3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53563" y="6492875"/>
            <a:ext cx="17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３</a:t>
            </a:r>
            <a:endParaRPr kumimoji="1" lang="ja-JP" altLang="en-US" sz="12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r="4175" b="11512"/>
          <a:stretch/>
        </p:blipFill>
        <p:spPr>
          <a:xfrm>
            <a:off x="6501524" y="2585168"/>
            <a:ext cx="1545800" cy="145651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9" r="32508"/>
          <a:stretch/>
        </p:blipFill>
        <p:spPr>
          <a:xfrm>
            <a:off x="8103862" y="1138574"/>
            <a:ext cx="1657489" cy="29031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t="23556" r="21752" b="23350"/>
          <a:stretch/>
        </p:blipFill>
        <p:spPr>
          <a:xfrm>
            <a:off x="6470270" y="4093866"/>
            <a:ext cx="3370964" cy="21593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9" b="20428"/>
          <a:stretch/>
        </p:blipFill>
        <p:spPr>
          <a:xfrm>
            <a:off x="621380" y="2596685"/>
            <a:ext cx="5792352" cy="366473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46555" y="5899577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シンフォニーゾーン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5" y="3515928"/>
            <a:ext cx="4336799" cy="2891199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0" y="773113"/>
            <a:ext cx="9906000" cy="0"/>
          </a:xfrm>
          <a:prstGeom prst="line">
            <a:avLst/>
          </a:prstGeom>
          <a:ln w="28575">
            <a:solidFill>
              <a:srgbClr val="48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テキスト ボックス 14"/>
          <p:cNvSpPr txBox="1">
            <a:spLocks noChangeArrowheads="1"/>
          </p:cNvSpPr>
          <p:nvPr/>
        </p:nvSpPr>
        <p:spPr bwMode="auto">
          <a:xfrm>
            <a:off x="5185343" y="417513"/>
            <a:ext cx="4268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コアプログラム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【OSAKA</a:t>
            </a:r>
            <a:r>
              <a:rPr lang="ja-JP" altLang="en-US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2019】</a:t>
            </a:r>
            <a:endParaRPr lang="ja-JP" altLang="en-US" sz="1400" b="1" dirty="0">
              <a:solidFill>
                <a:srgbClr val="484C8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16496" y="1325280"/>
            <a:ext cx="5031725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開催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テーマ：</a:t>
            </a:r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中之島の水辺に広がる光のアートフェスティバル</a:t>
            </a:r>
            <a:endParaRPr lang="en-US" altLang="ja-JP" sz="12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開催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日程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itchFamily="50" charset="-128"/>
              </a:rPr>
              <a:t>：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月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14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日（土）～ 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月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25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日（水）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点灯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時間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：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17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時～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時 ＊一部プログラムは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endParaRPr lang="en-US" altLang="ja-JP" sz="12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開催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場所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：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大阪市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役所周辺～中之島公園</a:t>
            </a:r>
            <a:endParaRPr lang="en-US" altLang="ja-JP" sz="12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来場者数：約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351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万人（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2018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年：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333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万人）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379099" y="863730"/>
            <a:ext cx="3277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</a:t>
            </a:r>
            <a:r>
              <a:rPr lang="en-US" altLang="ja-JP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endParaRPr lang="ja-JP" altLang="en-US" sz="1400" b="1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416496" y="1192661"/>
            <a:ext cx="4896544" cy="7205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 bwMode="auto">
          <a:xfrm flipV="1">
            <a:off x="379099" y="2389058"/>
            <a:ext cx="4896112" cy="36909"/>
          </a:xfrm>
          <a:prstGeom prst="line">
            <a:avLst/>
          </a:prstGeom>
          <a:ln w="63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スライド番号プレースホルダー 3"/>
          <p:cNvSpPr txBox="1">
            <a:spLocks/>
          </p:cNvSpPr>
          <p:nvPr/>
        </p:nvSpPr>
        <p:spPr>
          <a:xfrm>
            <a:off x="9010065" y="6558951"/>
            <a:ext cx="911487" cy="19119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defPPr>
              <a:defRPr lang="ja-JP"/>
            </a:defPPr>
            <a:lvl1pPr marL="0" algn="r" defTabSz="957816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４</a:t>
            </a:r>
            <a:endParaRPr lang="ja-JP" altLang="en-US" sz="11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82" y="898212"/>
            <a:ext cx="3842146" cy="256143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82" y="3864231"/>
            <a:ext cx="3842146" cy="2561229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568624" y="6496230"/>
            <a:ext cx="31686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Art of Light ~Projection Mapping~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6284903" y="3510650"/>
            <a:ext cx="31686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大阪市庁舎正面イルミネーションファサード</a:t>
            </a:r>
            <a:endParaRPr lang="en-US" altLang="ja-JP" sz="105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491673" y="6496230"/>
            <a:ext cx="31686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中之島イルミネーションストリート</a:t>
            </a:r>
            <a:endParaRPr lang="en-US" altLang="ja-JP" sz="105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5"/>
          <p:cNvSpPr txBox="1">
            <a:spLocks noChangeArrowheads="1"/>
          </p:cNvSpPr>
          <p:nvPr/>
        </p:nvSpPr>
        <p:spPr bwMode="auto">
          <a:xfrm>
            <a:off x="425331" y="2638512"/>
            <a:ext cx="5031725" cy="63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今年度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は、「大阪市庁舎正面イルミネーションファサード」と</a:t>
            </a:r>
            <a:endParaRPr lang="en-US" altLang="ja-JP" sz="12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「中之島イルミネーションストリート」の点灯期間が、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11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月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4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日（月・振替休日）から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12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月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31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日（火）まで拡大しました。</a:t>
            </a:r>
            <a:endParaRPr lang="en-US" altLang="ja-JP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6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楕円 9"/>
          <p:cNvSpPr/>
          <p:nvPr/>
        </p:nvSpPr>
        <p:spPr>
          <a:xfrm>
            <a:off x="704529" y="3673498"/>
            <a:ext cx="5472608" cy="554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31138" y="796038"/>
            <a:ext cx="9906000" cy="0"/>
          </a:xfrm>
          <a:prstGeom prst="line">
            <a:avLst/>
          </a:prstGeom>
          <a:ln w="28575">
            <a:solidFill>
              <a:srgbClr val="484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テキスト ボックス 14"/>
          <p:cNvSpPr txBox="1">
            <a:spLocks noChangeArrowheads="1"/>
          </p:cNvSpPr>
          <p:nvPr/>
        </p:nvSpPr>
        <p:spPr bwMode="auto">
          <a:xfrm>
            <a:off x="5243051" y="417513"/>
            <a:ext cx="4210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84C8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コアプログラム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C8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【OSAKA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C8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光のルネサンス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C8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2019】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484C8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471116" y="149126"/>
            <a:ext cx="1457224" cy="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3597009" y="6424594"/>
            <a:ext cx="288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開催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期間</a:t>
            </a: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に合わせたナイトクルーズ運航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ja-JP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光の水都ルネサンスボート</a:t>
            </a:r>
            <a:r>
              <a:rPr kumimoji="1" lang="en-US" altLang="ja-JP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2019</a:t>
            </a: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四角形: 角を丸くする 34"/>
          <p:cNvSpPr/>
          <p:nvPr/>
        </p:nvSpPr>
        <p:spPr>
          <a:xfrm>
            <a:off x="225921" y="4499679"/>
            <a:ext cx="3046892" cy="2892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④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地域住民・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留学生</a:t>
            </a:r>
            <a:r>
              <a:rPr kumimoji="1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との連携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四角形: 角を丸くする 26"/>
          <p:cNvSpPr/>
          <p:nvPr/>
        </p:nvSpPr>
        <p:spPr>
          <a:xfrm>
            <a:off x="6689848" y="910146"/>
            <a:ext cx="3087688" cy="306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③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民間企業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との連携</a:t>
            </a:r>
            <a:endParaRPr kumimoji="1" lang="en-US" altLang="ja-JP" sz="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四角形: 角を丸くする 34"/>
          <p:cNvSpPr/>
          <p:nvPr/>
        </p:nvSpPr>
        <p:spPr>
          <a:xfrm>
            <a:off x="3717731" y="4494889"/>
            <a:ext cx="2759278" cy="2939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⑤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『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水都大阪事業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』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との連携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テキスト ボックス 29"/>
          <p:cNvSpPr txBox="1">
            <a:spLocks noChangeArrowheads="1"/>
          </p:cNvSpPr>
          <p:nvPr/>
        </p:nvSpPr>
        <p:spPr bwMode="auto">
          <a:xfrm>
            <a:off x="6569580" y="1325135"/>
            <a:ext cx="266400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１．遠隔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コミュニケ</a:t>
            </a: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－ション</a:t>
            </a:r>
            <a:r>
              <a:rPr kumimoji="1" lang="en-US" altLang="ja-JP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</a:t>
            </a:r>
            <a:endParaRPr kumimoji="1" lang="ja-JP" altLang="en-US" sz="105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6935193" y="1492385"/>
            <a:ext cx="39944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離れた場所からも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OSAKA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光のルネサンスを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体感できる遠隔操作ロボット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テキスト ボックス 29"/>
          <p:cNvSpPr txBox="1">
            <a:spLocks noChangeArrowheads="1"/>
          </p:cNvSpPr>
          <p:nvPr/>
        </p:nvSpPr>
        <p:spPr bwMode="auto">
          <a:xfrm>
            <a:off x="6620825" y="2989810"/>
            <a:ext cx="223121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２．遠隔医療通訳サービス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スライド番号プレースホルダー 3"/>
          <p:cNvSpPr txBox="1">
            <a:spLocks/>
          </p:cNvSpPr>
          <p:nvPr/>
        </p:nvSpPr>
        <p:spPr>
          <a:xfrm>
            <a:off x="9010065" y="6558951"/>
            <a:ext cx="911487" cy="19119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defPPr>
              <a:defRPr lang="ja-JP"/>
            </a:defPPr>
            <a:lvl1pPr marL="0" algn="r" defTabSz="957816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578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５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9" name="テキスト ボックス 29"/>
          <p:cNvSpPr txBox="1">
            <a:spLocks noChangeArrowheads="1"/>
          </p:cNvSpPr>
          <p:nvPr/>
        </p:nvSpPr>
        <p:spPr bwMode="auto">
          <a:xfrm>
            <a:off x="6878588" y="3145011"/>
            <a:ext cx="381815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インバウンド向けの遠隔医療通訳サービス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712121" y="3773210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水都大阪のシンボル中之島で実施されるプログラムとして、様々な連携を深め、「観光の側面からのまちづくり」を推進していく。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7308811" y="4407362"/>
            <a:ext cx="1947801" cy="42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プログラムのクオリティ向上</a:t>
            </a:r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（ブランド価値向上）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8159111" y="4955760"/>
            <a:ext cx="279773" cy="203219"/>
          </a:xfrm>
          <a:prstGeom prst="plus">
            <a:avLst>
              <a:gd name="adj" fmla="val 35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7308812" y="5275650"/>
            <a:ext cx="1947801" cy="324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エリアや海外、民間等との連携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8159111" y="5724765"/>
            <a:ext cx="247206" cy="254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106807" y="6043877"/>
            <a:ext cx="2460965" cy="388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観光の側面からのまちづくり推進</a:t>
            </a:r>
            <a:endParaRPr kumimoji="1" lang="en-US" altLang="ja-JP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（観光地域まちづくり）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50" name="Picture 2" descr="e1940270-4379-495b-8159-6db4b75d757e@jpnpr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17732" y="4892902"/>
            <a:ext cx="2717797" cy="15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84" y="5158979"/>
            <a:ext cx="2285973" cy="1523982"/>
          </a:xfrm>
          <a:prstGeom prst="rect">
            <a:avLst/>
          </a:prstGeom>
        </p:spPr>
      </p:pic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2656317" y="6456204"/>
            <a:ext cx="9161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ひかりの実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1892962"/>
            <a:ext cx="1427089" cy="1070317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r="18016"/>
          <a:stretch/>
        </p:blipFill>
        <p:spPr>
          <a:xfrm>
            <a:off x="8352904" y="1875916"/>
            <a:ext cx="1496640" cy="107525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/>
          <a:stretch/>
        </p:blipFill>
        <p:spPr>
          <a:xfrm>
            <a:off x="156684" y="4914531"/>
            <a:ext cx="2102841" cy="1393577"/>
          </a:xfrm>
          <a:prstGeom prst="rect">
            <a:avLst/>
          </a:prstGeom>
        </p:spPr>
      </p:pic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196854" y="4950526"/>
            <a:ext cx="103527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おもてなし隊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304928" y="3241727"/>
            <a:ext cx="12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台南・光の廟埕</a:t>
            </a:r>
            <a:endParaRPr lang="en-US" altLang="ja-JP" sz="105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91" y="1333146"/>
            <a:ext cx="2769839" cy="1846558"/>
          </a:xfrm>
          <a:prstGeom prst="rect">
            <a:avLst/>
          </a:prstGeom>
        </p:spPr>
      </p:pic>
      <p:sp>
        <p:nvSpPr>
          <p:cNvPr id="36" name="四角形: 角を丸くする 33"/>
          <p:cNvSpPr/>
          <p:nvPr/>
        </p:nvSpPr>
        <p:spPr>
          <a:xfrm>
            <a:off x="3650362" y="909440"/>
            <a:ext cx="2785168" cy="3073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海外・光プログラム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との連携</a:t>
            </a:r>
            <a:endParaRPr lang="en-US" altLang="ja-JP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四角形: 角を丸くする 32"/>
          <p:cNvSpPr/>
          <p:nvPr/>
        </p:nvSpPr>
        <p:spPr>
          <a:xfrm>
            <a:off x="225921" y="905418"/>
            <a:ext cx="3059622" cy="3110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エリアプログラム</a:t>
            </a:r>
            <a:r>
              <a:rPr lang="en-US" altLang="ja-JP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1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との連携</a:t>
            </a:r>
            <a:endParaRPr lang="en-US" altLang="ja-JP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737473" y="1358390"/>
            <a:ext cx="19802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梅田エリアと連携</a:t>
            </a:r>
            <a:endParaRPr lang="en-US" altLang="ja-JP" sz="105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BIG</a:t>
            </a: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スノーマン </a:t>
            </a:r>
            <a:r>
              <a:rPr lang="en-US" altLang="ja-JP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中之島</a:t>
            </a:r>
            <a:endParaRPr lang="en-US" altLang="ja-JP" sz="105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1" name="Picture 2" descr="0e1ed5cb-1493-451b-abec-025692b77cdf@jpnprd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282" y="1389918"/>
            <a:ext cx="1688113" cy="126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テキスト ボックス 36"/>
          <p:cNvSpPr txBox="1">
            <a:spLocks noChangeArrowheads="1"/>
          </p:cNvSpPr>
          <p:nvPr/>
        </p:nvSpPr>
        <p:spPr bwMode="auto">
          <a:xfrm>
            <a:off x="862872" y="3668763"/>
            <a:ext cx="52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５つの連携</a:t>
            </a:r>
            <a:endParaRPr lang="en-US" altLang="ja-JP" sz="1600" b="1" dirty="0" smtClean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（多様な連携によ</a:t>
            </a:r>
            <a:r>
              <a:rPr lang="ja-JP" altLang="en-US" sz="12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r>
              <a:rPr lang="ja-JP" altLang="en-US" sz="12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「ＯＳＡＫＡ光のルネサンス」観光地域まちづくり）</a:t>
            </a:r>
            <a:endParaRPr lang="ja-JP" altLang="en-US" sz="12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4" t="11840" r="26012" b="15111"/>
          <a:stretch/>
        </p:blipFill>
        <p:spPr>
          <a:xfrm>
            <a:off x="1834372" y="1715820"/>
            <a:ext cx="1468652" cy="1726311"/>
          </a:xfrm>
          <a:prstGeom prst="rect">
            <a:avLst/>
          </a:prstGeom>
        </p:spPr>
      </p:pic>
      <p:sp>
        <p:nvSpPr>
          <p:cNvPr id="48" name="正方形/長方形 47"/>
          <p:cNvSpPr/>
          <p:nvPr/>
        </p:nvSpPr>
        <p:spPr>
          <a:xfrm>
            <a:off x="-159568" y="2717560"/>
            <a:ext cx="20448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5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中之島ウエストエリアと連携ひかりの実</a:t>
            </a:r>
            <a:endParaRPr lang="en-US" altLang="ja-JP" sz="105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48769" y="3711782"/>
            <a:ext cx="3200775" cy="28471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4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32" y="1900475"/>
            <a:ext cx="3012799" cy="35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正方形/長方形 120"/>
          <p:cNvSpPr/>
          <p:nvPr/>
        </p:nvSpPr>
        <p:spPr>
          <a:xfrm>
            <a:off x="8265367" y="764704"/>
            <a:ext cx="1539546" cy="1204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0" name="直線コネクタ 69"/>
          <p:cNvCxnSpPr/>
          <p:nvPr/>
        </p:nvCxnSpPr>
        <p:spPr>
          <a:xfrm>
            <a:off x="452438" y="476672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5"/>
          <p:cNvSpPr txBox="1">
            <a:spLocks noChangeArrowheads="1"/>
          </p:cNvSpPr>
          <p:nvPr/>
        </p:nvSpPr>
        <p:spPr bwMode="auto">
          <a:xfrm>
            <a:off x="7627422" y="188640"/>
            <a:ext cx="19800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エリアプログラム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1400" b="1" dirty="0">
              <a:solidFill>
                <a:srgbClr val="484C8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7" name="テキスト ボックス 62"/>
          <p:cNvSpPr txBox="1">
            <a:spLocks noChangeArrowheads="1"/>
          </p:cNvSpPr>
          <p:nvPr/>
        </p:nvSpPr>
        <p:spPr bwMode="auto">
          <a:xfrm>
            <a:off x="363140" y="476672"/>
            <a:ext cx="5718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府域各所から “２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団体” “２５のプログラム”が参加</a:t>
            </a:r>
            <a:endParaRPr lang="ja-JP" altLang="en-US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128464" y="44624"/>
            <a:ext cx="1191794" cy="4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テキスト ボックス 62"/>
          <p:cNvSpPr txBox="1">
            <a:spLocks noChangeArrowheads="1"/>
          </p:cNvSpPr>
          <p:nvPr/>
        </p:nvSpPr>
        <p:spPr bwMode="auto">
          <a:xfrm>
            <a:off x="5817096" y="548680"/>
            <a:ext cx="40695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大阪市以外のプログラム</a:t>
            </a:r>
            <a:r>
              <a:rPr lang="en-US" altLang="ja-JP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（１１団体 １３ プログラム）</a:t>
            </a:r>
            <a:endParaRPr lang="ja-JP" altLang="en-US" sz="1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274178" y="764704"/>
            <a:ext cx="5601081" cy="1235380"/>
            <a:chOff x="4447549" y="893507"/>
            <a:chExt cx="5645985" cy="1176263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447549" y="908720"/>
              <a:ext cx="2411777" cy="1160102"/>
              <a:chOff x="4202499" y="587979"/>
              <a:chExt cx="2411777" cy="1160102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4237207" y="587979"/>
                <a:ext cx="1075833" cy="11547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5318741" y="587979"/>
                <a:ext cx="1222951" cy="11547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800" dirty="0" smtClean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233496" y="1532637"/>
                <a:ext cx="238078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800" dirty="0" smtClean="0">
                    <a:solidFill>
                      <a:schemeClr val="bg1"/>
                    </a:solidFill>
                  </a:rPr>
                  <a:t>万博記念公園マネジメン・パートナーズ</a:t>
                </a:r>
                <a:r>
                  <a:rPr kumimoji="1" lang="en-US" altLang="ja-JP" sz="800" dirty="0" smtClean="0">
                    <a:solidFill>
                      <a:schemeClr val="bg1"/>
                    </a:solidFill>
                  </a:rPr>
                  <a:t>×EXPOCITY</a:t>
                </a:r>
                <a:endParaRPr kumimoji="1" lang="ja-JP" alt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202499" y="587979"/>
                <a:ext cx="1297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15 </a:t>
                </a:r>
                <a:r>
                  <a:rPr kumimoji="1" lang="en-US" altLang="ja-JP" sz="900" dirty="0" smtClean="0">
                    <a:solidFill>
                      <a:schemeClr val="bg1"/>
                    </a:solidFill>
                  </a:rPr>
                  <a:t>Wonder Experience </a:t>
                </a:r>
              </a:p>
              <a:p>
                <a:r>
                  <a:rPr lang="ja-JP" altLang="en-US" sz="900" dirty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　</a:t>
                </a:r>
                <a:r>
                  <a:rPr kumimoji="1" lang="ja-JP" altLang="en-US" sz="900" dirty="0" smtClean="0">
                    <a:solidFill>
                      <a:schemeClr val="bg1"/>
                    </a:solidFill>
                  </a:rPr>
                  <a:t>イルミナイト万博</a:t>
                </a:r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385048" y="587979"/>
                <a:ext cx="1119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16 </a:t>
                </a:r>
                <a:r>
                  <a:rPr kumimoji="1" lang="en-US" altLang="ja-JP" sz="900" dirty="0" smtClean="0">
                    <a:solidFill>
                      <a:schemeClr val="bg1"/>
                    </a:solidFill>
                  </a:rPr>
                  <a:t>EXPOCITY </a:t>
                </a:r>
              </a:p>
              <a:p>
                <a:r>
                  <a:rPr lang="ja-JP" altLang="en-US" sz="900" dirty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　</a:t>
                </a:r>
                <a:r>
                  <a:rPr kumimoji="1" lang="ja-JP" altLang="en-US" sz="900" dirty="0" smtClean="0">
                    <a:solidFill>
                      <a:schemeClr val="bg1"/>
                    </a:solidFill>
                  </a:rPr>
                  <a:t>イルミネーション</a:t>
                </a:r>
                <a:endParaRPr kumimoji="1" lang="en-US" altLang="ja-JP" sz="9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6772105" y="893507"/>
              <a:ext cx="1771217" cy="1176263"/>
              <a:chOff x="7121142" y="1121871"/>
              <a:chExt cx="1771217" cy="1176263"/>
            </a:xfrm>
          </p:grpSpPr>
          <p:sp>
            <p:nvSpPr>
              <p:cNvPr id="59" name="正方形/長方形 58"/>
              <p:cNvSpPr/>
              <p:nvPr/>
            </p:nvSpPr>
            <p:spPr>
              <a:xfrm>
                <a:off x="7211629" y="1121871"/>
                <a:ext cx="1542498" cy="11762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7185248" y="1151039"/>
                <a:ext cx="144783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14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島本町イルミネーション</a:t>
                </a:r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7121142" y="2070710"/>
                <a:ext cx="1771217" cy="205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" dirty="0" smtClean="0">
                    <a:solidFill>
                      <a:schemeClr val="bg1"/>
                    </a:solidFill>
                  </a:rPr>
                  <a:t>島本町イルミネーション実行委員会</a:t>
                </a:r>
                <a:endParaRPr kumimoji="1" lang="ja-JP" altLang="en-US" sz="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8431470" y="918290"/>
              <a:ext cx="1662064" cy="1135127"/>
              <a:chOff x="8513034" y="1152513"/>
              <a:chExt cx="1662064" cy="1135127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8536779" y="1152513"/>
                <a:ext cx="147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13 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いばらきイルミフェスタ</a:t>
                </a:r>
                <a:endParaRPr lang="en-US" altLang="ja-JP" sz="900" dirty="0" smtClean="0">
                  <a:solidFill>
                    <a:schemeClr val="bg1"/>
                  </a:solidFill>
                </a:endParaRPr>
              </a:p>
              <a:p>
                <a:r>
                  <a:rPr kumimoji="1" lang="ja-JP" altLang="en-US" sz="900" dirty="0" smtClean="0">
                    <a:solidFill>
                      <a:schemeClr val="bg1"/>
                    </a:solidFill>
                  </a:rPr>
                  <a:t>　　 灯（</a:t>
                </a:r>
                <a:r>
                  <a:rPr kumimoji="1" lang="en-US" altLang="ja-JP" sz="900" dirty="0" smtClean="0">
                    <a:solidFill>
                      <a:schemeClr val="bg1"/>
                    </a:solidFill>
                  </a:rPr>
                  <a:t>AKARI</a:t>
                </a:r>
                <a:r>
                  <a:rPr kumimoji="1" lang="ja-JP" altLang="en-US" sz="900" dirty="0" smtClean="0">
                    <a:solidFill>
                      <a:schemeClr val="bg1"/>
                    </a:solidFill>
                  </a:rPr>
                  <a:t>）</a:t>
                </a:r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8513034" y="2082506"/>
                <a:ext cx="1662064" cy="205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800" dirty="0" smtClean="0">
                    <a:solidFill>
                      <a:schemeClr val="bg1"/>
                    </a:solidFill>
                  </a:rPr>
                  <a:t>いばらきイルミフェスタ実行委員会</a:t>
                </a:r>
                <a:endParaRPr kumimoji="1" lang="ja-JP" altLang="en-US" sz="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グループ化 6"/>
          <p:cNvGrpSpPr/>
          <p:nvPr/>
        </p:nvGrpSpPr>
        <p:grpSpPr>
          <a:xfrm>
            <a:off x="200472" y="919753"/>
            <a:ext cx="5275256" cy="5815252"/>
            <a:chOff x="200472" y="919753"/>
            <a:chExt cx="5275256" cy="5815252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00472" y="919753"/>
              <a:ext cx="5275256" cy="5815252"/>
              <a:chOff x="-849261" y="2242028"/>
              <a:chExt cx="5275256" cy="5815252"/>
            </a:xfrm>
          </p:grpSpPr>
          <p:cxnSp>
            <p:nvCxnSpPr>
              <p:cNvPr id="75" name="直線コネクタ 74"/>
              <p:cNvCxnSpPr/>
              <p:nvPr/>
            </p:nvCxnSpPr>
            <p:spPr>
              <a:xfrm flipV="1">
                <a:off x="2693391" y="4947219"/>
                <a:ext cx="1732604" cy="313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" name="グループ化 2"/>
              <p:cNvGrpSpPr/>
              <p:nvPr/>
            </p:nvGrpSpPr>
            <p:grpSpPr>
              <a:xfrm>
                <a:off x="-849261" y="2242028"/>
                <a:ext cx="4464496" cy="5815252"/>
                <a:chOff x="-849261" y="2242028"/>
                <a:chExt cx="4464496" cy="5815252"/>
              </a:xfrm>
            </p:grpSpPr>
            <p:sp>
              <p:nvSpPr>
                <p:cNvPr id="78" name="テキスト ボックス 62"/>
                <p:cNvSpPr txBox="1">
                  <a:spLocks noChangeArrowheads="1"/>
                </p:cNvSpPr>
                <p:nvPr/>
              </p:nvSpPr>
              <p:spPr bwMode="auto">
                <a:xfrm>
                  <a:off x="-849261" y="2242028"/>
                  <a:ext cx="387122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sz="1200" b="1" dirty="0" smtClean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【</a:t>
                  </a:r>
                  <a:r>
                    <a:rPr lang="ja-JP" altLang="en-US" sz="1100" b="1" dirty="0" smtClean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大阪市内のプログラム</a:t>
                  </a:r>
                  <a:r>
                    <a:rPr lang="en-US" altLang="ja-JP" sz="1100" b="1" dirty="0" smtClean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】</a:t>
                  </a:r>
                  <a:r>
                    <a:rPr lang="ja-JP" altLang="en-US" sz="1100" b="1" dirty="0" smtClean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（１０団体 １２プログラム）</a:t>
                  </a:r>
                  <a:endParaRPr lang="ja-JP" altLang="en-US" sz="11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grpSp>
              <p:nvGrpSpPr>
                <p:cNvPr id="2" name="グループ化 1"/>
                <p:cNvGrpSpPr/>
                <p:nvPr/>
              </p:nvGrpSpPr>
              <p:grpSpPr>
                <a:xfrm>
                  <a:off x="-849261" y="2447019"/>
                  <a:ext cx="4464496" cy="5610261"/>
                  <a:chOff x="-97030" y="776027"/>
                  <a:chExt cx="4464496" cy="5610261"/>
                </a:xfrm>
              </p:grpSpPr>
              <p:pic>
                <p:nvPicPr>
                  <p:cNvPr id="93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88651" y="776027"/>
                    <a:ext cx="4023679" cy="56102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33" name="テキスト ボックス 132"/>
                  <p:cNvSpPr txBox="1"/>
                  <p:nvPr/>
                </p:nvSpPr>
                <p:spPr>
                  <a:xfrm>
                    <a:off x="-87560" y="821904"/>
                    <a:ext cx="1064715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900" dirty="0" smtClean="0">
                        <a:solidFill>
                          <a:srgbClr val="00B0F0"/>
                        </a:solidFill>
                      </a:rPr>
                      <a:t>1</a:t>
                    </a:r>
                    <a:r>
                      <a:rPr lang="ja-JP" altLang="en-US" sz="900" dirty="0"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en-US" altLang="ja-JP" sz="900" dirty="0" smtClean="0">
                        <a:solidFill>
                          <a:schemeClr val="bg1"/>
                        </a:solidFill>
                      </a:rPr>
                      <a:t>Twilight Fantasy</a:t>
                    </a:r>
                  </a:p>
                </p:txBody>
              </p:sp>
              <p:sp>
                <p:nvSpPr>
                  <p:cNvPr id="175" name="テキスト ボックス 174"/>
                  <p:cNvSpPr txBox="1"/>
                  <p:nvPr/>
                </p:nvSpPr>
                <p:spPr>
                  <a:xfrm>
                    <a:off x="165907" y="1792870"/>
                    <a:ext cx="1965603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梅田スノーマンフェスティバル実行委員会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6" name="テキスト ボックス 175"/>
                  <p:cNvSpPr txBox="1"/>
                  <p:nvPr/>
                </p:nvSpPr>
                <p:spPr>
                  <a:xfrm>
                    <a:off x="1199114" y="823729"/>
                    <a:ext cx="1473480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70C0"/>
                        </a:solidFill>
                      </a:rPr>
                      <a:t>2 </a:t>
                    </a:r>
                    <a:r>
                      <a:rPr lang="en-US" altLang="ja-JP" sz="900" dirty="0" smtClean="0">
                        <a:solidFill>
                          <a:schemeClr val="bg1"/>
                        </a:solidFill>
                      </a:rPr>
                      <a:t>Dramatic Holiday Show‼</a:t>
                    </a:r>
                  </a:p>
                </p:txBody>
              </p:sp>
              <p:sp>
                <p:nvSpPr>
                  <p:cNvPr id="178" name="テキスト ボックス 177"/>
                  <p:cNvSpPr txBox="1"/>
                  <p:nvPr/>
                </p:nvSpPr>
                <p:spPr>
                  <a:xfrm>
                    <a:off x="2694755" y="836712"/>
                    <a:ext cx="1069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>
                        <a:solidFill>
                          <a:srgbClr val="0070C0"/>
                        </a:solidFill>
                      </a:rPr>
                      <a:t>3</a:t>
                    </a:r>
                    <a:r>
                      <a:rPr lang="en-US" altLang="ja-JP" sz="900" dirty="0" smtClean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ja-JP" altLang="en-US" sz="850" dirty="0" smtClean="0">
                        <a:solidFill>
                          <a:schemeClr val="bg1"/>
                        </a:solidFill>
                      </a:rPr>
                      <a:t>新梅田シティ・</a:t>
                    </a:r>
                    <a:endParaRPr lang="en-US" altLang="ja-JP" sz="85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5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85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クリスマスツリー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1" name="テキスト ボックス 180"/>
                  <p:cNvSpPr txBox="1"/>
                  <p:nvPr/>
                </p:nvSpPr>
                <p:spPr>
                  <a:xfrm>
                    <a:off x="-87560" y="1979548"/>
                    <a:ext cx="10775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>
                        <a:solidFill>
                          <a:srgbClr val="00B0F0"/>
                        </a:solidFill>
                      </a:rPr>
                      <a:t>4</a:t>
                    </a:r>
                    <a:r>
                      <a:rPr lang="ja-JP" altLang="en-US" sz="900" dirty="0" smtClean="0"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ja-JP" altLang="en-US" sz="850" dirty="0" smtClean="0">
                        <a:solidFill>
                          <a:schemeClr val="bg1"/>
                        </a:solidFill>
                      </a:rPr>
                      <a:t>中之島ウォーター</a:t>
                    </a:r>
                    <a:endParaRPr lang="en-US" altLang="ja-JP" sz="85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50" dirty="0">
                        <a:solidFill>
                          <a:schemeClr val="bg1"/>
                        </a:solidFill>
                      </a:rPr>
                      <a:t>　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ファンタジア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4" name="テキスト ボックス 183"/>
                  <p:cNvSpPr txBox="1"/>
                  <p:nvPr/>
                </p:nvSpPr>
                <p:spPr>
                  <a:xfrm>
                    <a:off x="-48117" y="2924944"/>
                    <a:ext cx="11528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中之島ウエスト・エリア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プロモーション連絡会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5" name="テキスト ボックス 184"/>
                  <p:cNvSpPr txBox="1"/>
                  <p:nvPr/>
                </p:nvSpPr>
                <p:spPr>
                  <a:xfrm>
                    <a:off x="1280592" y="2001034"/>
                    <a:ext cx="1319592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5</a:t>
                    </a:r>
                    <a:r>
                      <a:rPr lang="ja-JP" altLang="en-US" sz="900" dirty="0" smtClean="0"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大阪城イルミナージュ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7" name="テキスト ボックス 186"/>
                  <p:cNvSpPr txBox="1"/>
                  <p:nvPr/>
                </p:nvSpPr>
                <p:spPr>
                  <a:xfrm>
                    <a:off x="1392043" y="3013665"/>
                    <a:ext cx="112082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大阪城イルミナージュ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実行委員会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0" name="テキスト ボックス 189"/>
                  <p:cNvSpPr txBox="1"/>
                  <p:nvPr/>
                </p:nvSpPr>
                <p:spPr>
                  <a:xfrm>
                    <a:off x="-97030" y="3368315"/>
                    <a:ext cx="790601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900" dirty="0" smtClean="0">
                        <a:solidFill>
                          <a:srgbClr val="00B0F0"/>
                        </a:solidFill>
                      </a:rPr>
                      <a:t>７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煌めく</a:t>
                    </a:r>
                    <a:r>
                      <a:rPr lang="ja-JP" altLang="en-US" sz="850" dirty="0" smtClean="0">
                        <a:solidFill>
                          <a:schemeClr val="bg1"/>
                        </a:solidFill>
                      </a:rPr>
                      <a:t>草原</a:t>
                    </a:r>
                    <a:endParaRPr lang="en-US" altLang="ja-JP" sz="85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2" name="テキスト ボックス 191"/>
                  <p:cNvSpPr txBox="1"/>
                  <p:nvPr/>
                </p:nvSpPr>
                <p:spPr>
                  <a:xfrm>
                    <a:off x="-57587" y="4449015"/>
                    <a:ext cx="1285929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800" dirty="0" smtClean="0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プロジェクト実行委員会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8" name="テキスト ボックス 197"/>
                  <p:cNvSpPr txBox="1"/>
                  <p:nvPr/>
                </p:nvSpPr>
                <p:spPr>
                  <a:xfrm>
                    <a:off x="1199114" y="3369186"/>
                    <a:ext cx="14093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>
                        <a:solidFill>
                          <a:srgbClr val="00B0F0"/>
                        </a:solidFill>
                      </a:rPr>
                      <a:t>8</a:t>
                    </a:r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en-US" altLang="ja-JP" sz="900" dirty="0" smtClean="0">
                        <a:solidFill>
                          <a:schemeClr val="bg1"/>
                        </a:solidFill>
                      </a:rPr>
                      <a:t>Welcoming </a:t>
                    </a:r>
                    <a:r>
                      <a:rPr lang="ja-JP" altLang="en-US" sz="900" dirty="0" err="1" smtClean="0">
                        <a:solidFill>
                          <a:schemeClr val="bg1"/>
                        </a:solidFill>
                      </a:rPr>
                      <a:t>あべてん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850" dirty="0" smtClean="0">
                        <a:solidFill>
                          <a:schemeClr val="bg1"/>
                        </a:solidFill>
                      </a:rPr>
                      <a:t>ウィンタープレゼント</a:t>
                    </a:r>
                    <a:r>
                      <a:rPr lang="en-US" altLang="ja-JP" sz="900" dirty="0" smtClean="0">
                        <a:solidFill>
                          <a:schemeClr val="bg1"/>
                        </a:solidFill>
                      </a:rPr>
                      <a:t>2019</a:t>
                    </a:r>
                  </a:p>
                </p:txBody>
              </p:sp>
              <p:sp>
                <p:nvSpPr>
                  <p:cNvPr id="200" name="テキスト ボックス 199"/>
                  <p:cNvSpPr txBox="1"/>
                  <p:nvPr/>
                </p:nvSpPr>
                <p:spPr>
                  <a:xfrm>
                    <a:off x="1238557" y="4458598"/>
                    <a:ext cx="130195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800" dirty="0" smtClean="0">
                        <a:solidFill>
                          <a:schemeClr val="bg1"/>
                        </a:solidFill>
                      </a:rPr>
                      <a:t>Welcoming </a:t>
                    </a:r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アベノ・天王寺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キャンペーン事務局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2" name="テキスト ボックス 231"/>
                  <p:cNvSpPr txBox="1"/>
                  <p:nvPr/>
                </p:nvSpPr>
                <p:spPr>
                  <a:xfrm>
                    <a:off x="2567266" y="3356992"/>
                    <a:ext cx="11785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>
                        <a:solidFill>
                          <a:srgbClr val="00B0F0"/>
                        </a:solidFill>
                      </a:rPr>
                      <a:t>9</a:t>
                    </a:r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音と光の</a:t>
                    </a:r>
                    <a:r>
                      <a:rPr lang="ja-JP" altLang="en-US" sz="850" dirty="0" smtClean="0">
                        <a:solidFill>
                          <a:schemeClr val="bg1"/>
                        </a:solidFill>
                      </a:rPr>
                      <a:t>ウィンター</a:t>
                    </a:r>
                    <a:endParaRPr lang="en-US" altLang="ja-JP" sz="85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イルミネーション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3" name="テキスト ボックス 232"/>
                  <p:cNvSpPr txBox="1"/>
                  <p:nvPr/>
                </p:nvSpPr>
                <p:spPr>
                  <a:xfrm>
                    <a:off x="2587422" y="4525090"/>
                    <a:ext cx="139493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　大阪ベイタワーウインター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イルミネーション</a:t>
                    </a:r>
                    <a:r>
                      <a:rPr lang="en-US" altLang="ja-JP" sz="800" dirty="0" smtClean="0">
                        <a:solidFill>
                          <a:schemeClr val="bg1"/>
                        </a:solidFill>
                      </a:rPr>
                      <a:t>2019</a:t>
                    </a:r>
                    <a:r>
                      <a:rPr lang="ja-JP" altLang="en-US" sz="800" dirty="0">
                        <a:solidFill>
                          <a:schemeClr val="bg1"/>
                        </a:solidFill>
                      </a:rPr>
                      <a:t>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6" name="テキスト ボックス 235"/>
                  <p:cNvSpPr txBox="1"/>
                  <p:nvPr/>
                </p:nvSpPr>
                <p:spPr>
                  <a:xfrm>
                    <a:off x="-18984" y="4892677"/>
                    <a:ext cx="12891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>
                        <a:solidFill>
                          <a:srgbClr val="00B0F0"/>
                        </a:solidFill>
                      </a:rPr>
                      <a:t>10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光の回廊（コリドー）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クリスマスバージョン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7" name="テキスト ボックス 236"/>
                  <p:cNvSpPr txBox="1"/>
                  <p:nvPr/>
                </p:nvSpPr>
                <p:spPr>
                  <a:xfrm>
                    <a:off x="20459" y="5982089"/>
                    <a:ext cx="125066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800" dirty="0">
                        <a:solidFill>
                          <a:schemeClr val="bg1"/>
                        </a:solidFill>
                      </a:rPr>
                      <a:t>すみの</a:t>
                    </a:r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え・南港 光のワン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ダーランド実行委員会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0" name="テキスト ボックス 239"/>
                  <p:cNvSpPr txBox="1"/>
                  <p:nvPr/>
                </p:nvSpPr>
                <p:spPr>
                  <a:xfrm>
                    <a:off x="2570652" y="4849661"/>
                    <a:ext cx="146386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12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赤レンガ倉庫クラシック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　イルミネーション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1" name="テキスト ボックス 240"/>
                  <p:cNvSpPr txBox="1"/>
                  <p:nvPr/>
                </p:nvSpPr>
                <p:spPr>
                  <a:xfrm>
                    <a:off x="1526589" y="6165304"/>
                    <a:ext cx="284087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800" dirty="0" smtClean="0">
                        <a:solidFill>
                          <a:schemeClr val="bg1"/>
                        </a:solidFill>
                      </a:rPr>
                      <a:t>築港・天保山ウィンターイルミネーション実行委員会</a:t>
                    </a:r>
                    <a:endParaRPr lang="en-US" altLang="ja-JP" sz="8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6" name="テキスト ボックス 245"/>
                  <p:cNvSpPr txBox="1"/>
                  <p:nvPr/>
                </p:nvSpPr>
                <p:spPr>
                  <a:xfrm>
                    <a:off x="1156835" y="4911839"/>
                    <a:ext cx="111921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900" dirty="0" smtClean="0">
                        <a:solidFill>
                          <a:srgbClr val="00B0F0"/>
                        </a:solidFill>
                      </a:rPr>
                      <a:t>11</a:t>
                    </a:r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築港ベイエリア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ja-JP" altLang="en-US" sz="900" dirty="0">
                        <a:solidFill>
                          <a:schemeClr val="bg1"/>
                        </a:solidFill>
                      </a:rPr>
                      <a:t>　</a:t>
                    </a:r>
                    <a:r>
                      <a:rPr lang="ja-JP" altLang="en-US" sz="900" dirty="0" smtClean="0">
                        <a:solidFill>
                          <a:schemeClr val="bg1"/>
                        </a:solidFill>
                      </a:rPr>
                      <a:t>　イルミネーション</a:t>
                    </a:r>
                    <a:endParaRPr lang="en-US" altLang="ja-JP" sz="9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118" name="テキスト ボックス 117"/>
            <p:cNvSpPr txBox="1"/>
            <p:nvPr/>
          </p:nvSpPr>
          <p:spPr>
            <a:xfrm>
              <a:off x="2854566" y="2085884"/>
              <a:ext cx="1354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dirty="0" smtClean="0">
                  <a:solidFill>
                    <a:schemeClr val="bg1"/>
                  </a:solidFill>
                </a:rPr>
                <a:t>ドイツ・クリスマスマーケット大阪実行委員会</a:t>
              </a:r>
              <a:endParaRPr lang="en-US" altLang="ja-JP" sz="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20" name="テキスト ボックス 62"/>
          <p:cNvSpPr txBox="1">
            <a:spLocks noChangeArrowheads="1"/>
          </p:cNvSpPr>
          <p:nvPr/>
        </p:nvSpPr>
        <p:spPr bwMode="auto">
          <a:xfrm>
            <a:off x="2214646" y="111551"/>
            <a:ext cx="4815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エリアプログラムが拡大！</a:t>
            </a:r>
            <a:endParaRPr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682" y="1390532"/>
            <a:ext cx="1076138" cy="71753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50" y="1516268"/>
            <a:ext cx="901804" cy="60120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2751" r="2758" b="11151"/>
          <a:stretch/>
        </p:blipFill>
        <p:spPr>
          <a:xfrm>
            <a:off x="1911396" y="1340768"/>
            <a:ext cx="630711" cy="808098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504" y="2636912"/>
            <a:ext cx="991444" cy="66192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0500" y="2576001"/>
            <a:ext cx="759806" cy="78541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14" y="2652962"/>
            <a:ext cx="1088282" cy="612328"/>
          </a:xfrm>
          <a:prstGeom prst="rect">
            <a:avLst/>
          </a:prstGeom>
        </p:spPr>
      </p:pic>
      <p:sp>
        <p:nvSpPr>
          <p:cNvPr id="127" name="テキスト ボックス 126"/>
          <p:cNvSpPr txBox="1"/>
          <p:nvPr/>
        </p:nvSpPr>
        <p:spPr>
          <a:xfrm>
            <a:off x="2912567" y="2402968"/>
            <a:ext cx="1106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B0F0"/>
                </a:solidFill>
              </a:rPr>
              <a:t>6</a:t>
            </a:r>
            <a:r>
              <a:rPr lang="en-US" altLang="ja-JP" sz="900" dirty="0" smtClean="0">
                <a:solidFill>
                  <a:schemeClr val="bg1"/>
                </a:solidFill>
              </a:rPr>
              <a:t>SAKUYA</a:t>
            </a:r>
            <a:r>
              <a:rPr lang="ja-JP" altLang="en-US" sz="900" dirty="0" smtClean="0">
                <a:solidFill>
                  <a:schemeClr val="bg1"/>
                </a:solidFill>
              </a:rPr>
              <a:t> </a:t>
            </a:r>
            <a:r>
              <a:rPr lang="en-US" altLang="ja-JP" sz="900" dirty="0" smtClean="0">
                <a:solidFill>
                  <a:schemeClr val="bg1"/>
                </a:solidFill>
              </a:rPr>
              <a:t>LUMINA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179" y="3941053"/>
            <a:ext cx="1202708" cy="80180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45" y="4073528"/>
            <a:ext cx="1121680" cy="747494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4631" y="4077072"/>
            <a:ext cx="1050702" cy="78802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8" y="5610726"/>
            <a:ext cx="1052122" cy="70329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0881" y="5584500"/>
            <a:ext cx="1319186" cy="867802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4719" y="5529128"/>
            <a:ext cx="769274" cy="1026020"/>
          </a:xfrm>
          <a:prstGeom prst="rect">
            <a:avLst/>
          </a:prstGeom>
        </p:spPr>
      </p:pic>
      <p:sp>
        <p:nvSpPr>
          <p:cNvPr id="135" name="テキスト ボックス 134"/>
          <p:cNvSpPr txBox="1"/>
          <p:nvPr/>
        </p:nvSpPr>
        <p:spPr>
          <a:xfrm>
            <a:off x="2831574" y="3361729"/>
            <a:ext cx="1401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solidFill>
                  <a:schemeClr val="bg1"/>
                </a:solidFill>
              </a:rPr>
              <a:t>SAKUYA LUMINA</a:t>
            </a:r>
            <a:r>
              <a:rPr lang="ja-JP" altLang="en-US" sz="800" dirty="0" smtClean="0">
                <a:solidFill>
                  <a:schemeClr val="bg1"/>
                </a:solidFill>
              </a:rPr>
              <a:t>製作委員会</a:t>
            </a:r>
            <a:endParaRPr lang="en-US" altLang="ja-JP" sz="800" dirty="0" smtClean="0">
              <a:solidFill>
                <a:schemeClr val="bg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4" y="1130549"/>
            <a:ext cx="1265550" cy="64226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05" y="1151785"/>
            <a:ext cx="912524" cy="608351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1749" y="1110750"/>
            <a:ext cx="853079" cy="650544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37" y="1004994"/>
            <a:ext cx="677875" cy="767822"/>
          </a:xfrm>
          <a:prstGeom prst="rect">
            <a:avLst/>
          </a:prstGeom>
        </p:spPr>
      </p:pic>
      <p:sp>
        <p:nvSpPr>
          <p:cNvPr id="68" name="フリーフォーム 67"/>
          <p:cNvSpPr/>
          <p:nvPr/>
        </p:nvSpPr>
        <p:spPr>
          <a:xfrm>
            <a:off x="5318104" y="3287352"/>
            <a:ext cx="718057" cy="774155"/>
          </a:xfrm>
          <a:custGeom>
            <a:avLst/>
            <a:gdLst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40246 w 684398"/>
              <a:gd name="connsiteY58" fmla="*/ 527323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73905 w 684398"/>
              <a:gd name="connsiteY58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90734 w 684398"/>
              <a:gd name="connsiteY58" fmla="*/ 347809 h 774155"/>
              <a:gd name="connsiteX59" fmla="*/ 173905 w 684398"/>
              <a:gd name="connsiteY59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29026 w 684398"/>
              <a:gd name="connsiteY58" fmla="*/ 230003 h 774155"/>
              <a:gd name="connsiteX59" fmla="*/ 173905 w 684398"/>
              <a:gd name="connsiteY59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29026 w 684398"/>
              <a:gd name="connsiteY58" fmla="*/ 230003 h 774155"/>
              <a:gd name="connsiteX59" fmla="*/ 134636 w 684398"/>
              <a:gd name="connsiteY59" fmla="*/ 297320 h 774155"/>
              <a:gd name="connsiteX60" fmla="*/ 173905 w 684398"/>
              <a:gd name="connsiteY60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29026 w 684398"/>
              <a:gd name="connsiteY58" fmla="*/ 230003 h 774155"/>
              <a:gd name="connsiteX59" fmla="*/ 22439 w 684398"/>
              <a:gd name="connsiteY59" fmla="*/ 286100 h 774155"/>
              <a:gd name="connsiteX60" fmla="*/ 173905 w 684398"/>
              <a:gd name="connsiteY60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89757 w 684398"/>
              <a:gd name="connsiteY58" fmla="*/ 381468 h 774155"/>
              <a:gd name="connsiteX59" fmla="*/ 22439 w 684398"/>
              <a:gd name="connsiteY59" fmla="*/ 286100 h 774155"/>
              <a:gd name="connsiteX60" fmla="*/ 173905 w 684398"/>
              <a:gd name="connsiteY60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89757 w 684398"/>
              <a:gd name="connsiteY58" fmla="*/ 381468 h 774155"/>
              <a:gd name="connsiteX59" fmla="*/ 22439 w 684398"/>
              <a:gd name="connsiteY59" fmla="*/ 286100 h 774155"/>
              <a:gd name="connsiteX60" fmla="*/ 112197 w 684398"/>
              <a:gd name="connsiteY60" fmla="*/ 213173 h 774155"/>
              <a:gd name="connsiteX61" fmla="*/ 173905 w 684398"/>
              <a:gd name="connsiteY61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89757 w 684398"/>
              <a:gd name="connsiteY58" fmla="*/ 381468 h 774155"/>
              <a:gd name="connsiteX59" fmla="*/ 22439 w 684398"/>
              <a:gd name="connsiteY59" fmla="*/ 286100 h 774155"/>
              <a:gd name="connsiteX60" fmla="*/ 151466 w 684398"/>
              <a:gd name="connsiteY60" fmla="*/ 224393 h 774155"/>
              <a:gd name="connsiteX61" fmla="*/ 173905 w 684398"/>
              <a:gd name="connsiteY61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00976 w 684398"/>
              <a:gd name="connsiteY58" fmla="*/ 330979 h 774155"/>
              <a:gd name="connsiteX59" fmla="*/ 22439 w 684398"/>
              <a:gd name="connsiteY59" fmla="*/ 286100 h 774155"/>
              <a:gd name="connsiteX60" fmla="*/ 151466 w 684398"/>
              <a:gd name="connsiteY60" fmla="*/ 224393 h 774155"/>
              <a:gd name="connsiteX61" fmla="*/ 173905 w 684398"/>
              <a:gd name="connsiteY61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00976 w 684398"/>
              <a:gd name="connsiteY58" fmla="*/ 330979 h 774155"/>
              <a:gd name="connsiteX59" fmla="*/ 134636 w 684398"/>
              <a:gd name="connsiteY59" fmla="*/ 387077 h 774155"/>
              <a:gd name="connsiteX60" fmla="*/ 22439 w 684398"/>
              <a:gd name="connsiteY60" fmla="*/ 286100 h 774155"/>
              <a:gd name="connsiteX61" fmla="*/ 151466 w 684398"/>
              <a:gd name="connsiteY61" fmla="*/ 224393 h 774155"/>
              <a:gd name="connsiteX62" fmla="*/ 173905 w 684398"/>
              <a:gd name="connsiteY62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00976 w 684398"/>
              <a:gd name="connsiteY58" fmla="*/ 330979 h 774155"/>
              <a:gd name="connsiteX59" fmla="*/ 258052 w 684398"/>
              <a:gd name="connsiteY59" fmla="*/ 274881 h 774155"/>
              <a:gd name="connsiteX60" fmla="*/ 22439 w 684398"/>
              <a:gd name="connsiteY60" fmla="*/ 286100 h 774155"/>
              <a:gd name="connsiteX61" fmla="*/ 151466 w 684398"/>
              <a:gd name="connsiteY61" fmla="*/ 224393 h 774155"/>
              <a:gd name="connsiteX62" fmla="*/ 173905 w 684398"/>
              <a:gd name="connsiteY62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84146 w 684398"/>
              <a:gd name="connsiteY58" fmla="*/ 392687 h 774155"/>
              <a:gd name="connsiteX59" fmla="*/ 258052 w 684398"/>
              <a:gd name="connsiteY59" fmla="*/ 274881 h 774155"/>
              <a:gd name="connsiteX60" fmla="*/ 22439 w 684398"/>
              <a:gd name="connsiteY60" fmla="*/ 286100 h 774155"/>
              <a:gd name="connsiteX61" fmla="*/ 151466 w 684398"/>
              <a:gd name="connsiteY61" fmla="*/ 224393 h 774155"/>
              <a:gd name="connsiteX62" fmla="*/ 173905 w 684398"/>
              <a:gd name="connsiteY62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84146 w 684398"/>
              <a:gd name="connsiteY58" fmla="*/ 392687 h 774155"/>
              <a:gd name="connsiteX59" fmla="*/ 151466 w 684398"/>
              <a:gd name="connsiteY59" fmla="*/ 330979 h 774155"/>
              <a:gd name="connsiteX60" fmla="*/ 22439 w 684398"/>
              <a:gd name="connsiteY60" fmla="*/ 286100 h 774155"/>
              <a:gd name="connsiteX61" fmla="*/ 151466 w 684398"/>
              <a:gd name="connsiteY61" fmla="*/ 224393 h 774155"/>
              <a:gd name="connsiteX62" fmla="*/ 173905 w 684398"/>
              <a:gd name="connsiteY62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291709 w 684398"/>
              <a:gd name="connsiteY58" fmla="*/ 235613 h 774155"/>
              <a:gd name="connsiteX59" fmla="*/ 151466 w 684398"/>
              <a:gd name="connsiteY59" fmla="*/ 330979 h 774155"/>
              <a:gd name="connsiteX60" fmla="*/ 22439 w 684398"/>
              <a:gd name="connsiteY60" fmla="*/ 286100 h 774155"/>
              <a:gd name="connsiteX61" fmla="*/ 151466 w 684398"/>
              <a:gd name="connsiteY61" fmla="*/ 224393 h 774155"/>
              <a:gd name="connsiteX62" fmla="*/ 173905 w 684398"/>
              <a:gd name="connsiteY62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90734 w 684398"/>
              <a:gd name="connsiteY58" fmla="*/ 532933 h 774155"/>
              <a:gd name="connsiteX59" fmla="*/ 291709 w 684398"/>
              <a:gd name="connsiteY59" fmla="*/ 235613 h 774155"/>
              <a:gd name="connsiteX60" fmla="*/ 151466 w 684398"/>
              <a:gd name="connsiteY60" fmla="*/ 330979 h 774155"/>
              <a:gd name="connsiteX61" fmla="*/ 22439 w 684398"/>
              <a:gd name="connsiteY61" fmla="*/ 286100 h 774155"/>
              <a:gd name="connsiteX62" fmla="*/ 151466 w 684398"/>
              <a:gd name="connsiteY62" fmla="*/ 224393 h 774155"/>
              <a:gd name="connsiteX63" fmla="*/ 173905 w 684398"/>
              <a:gd name="connsiteY63" fmla="*/ 151466 h 774155"/>
              <a:gd name="connsiteX0" fmla="*/ 196344 w 684398"/>
              <a:gd name="connsiteY0" fmla="*/ 151465 h 774155"/>
              <a:gd name="connsiteX1" fmla="*/ 263662 w 684398"/>
              <a:gd name="connsiteY1" fmla="*/ 157075 h 774155"/>
              <a:gd name="connsiteX2" fmla="*/ 297321 w 684398"/>
              <a:gd name="connsiteY2" fmla="*/ 72928 h 774155"/>
              <a:gd name="connsiteX3" fmla="*/ 342199 w 684398"/>
              <a:gd name="connsiteY3" fmla="*/ 100977 h 774155"/>
              <a:gd name="connsiteX4" fmla="*/ 392688 w 684398"/>
              <a:gd name="connsiteY4" fmla="*/ 78538 h 774155"/>
              <a:gd name="connsiteX5" fmla="*/ 431956 w 684398"/>
              <a:gd name="connsiteY5" fmla="*/ 89757 h 774155"/>
              <a:gd name="connsiteX6" fmla="*/ 443176 w 684398"/>
              <a:gd name="connsiteY6" fmla="*/ 72928 h 774155"/>
              <a:gd name="connsiteX7" fmla="*/ 448786 w 684398"/>
              <a:gd name="connsiteY7" fmla="*/ 28049 h 774155"/>
              <a:gd name="connsiteX8" fmla="*/ 510494 w 684398"/>
              <a:gd name="connsiteY8" fmla="*/ 0 h 774155"/>
              <a:gd name="connsiteX9" fmla="*/ 510494 w 684398"/>
              <a:gd name="connsiteY9" fmla="*/ 44879 h 774155"/>
              <a:gd name="connsiteX10" fmla="*/ 538543 w 684398"/>
              <a:gd name="connsiteY10" fmla="*/ 56098 h 774155"/>
              <a:gd name="connsiteX11" fmla="*/ 532933 w 684398"/>
              <a:gd name="connsiteY11" fmla="*/ 117806 h 774155"/>
              <a:gd name="connsiteX12" fmla="*/ 544153 w 684398"/>
              <a:gd name="connsiteY12" fmla="*/ 129026 h 774155"/>
              <a:gd name="connsiteX13" fmla="*/ 521713 w 684398"/>
              <a:gd name="connsiteY13" fmla="*/ 151465 h 774155"/>
              <a:gd name="connsiteX14" fmla="*/ 521713 w 684398"/>
              <a:gd name="connsiteY14" fmla="*/ 196344 h 774155"/>
              <a:gd name="connsiteX15" fmla="*/ 572202 w 684398"/>
              <a:gd name="connsiteY15" fmla="*/ 196344 h 774155"/>
              <a:gd name="connsiteX16" fmla="*/ 583421 w 684398"/>
              <a:gd name="connsiteY16" fmla="*/ 258052 h 774155"/>
              <a:gd name="connsiteX17" fmla="*/ 594641 w 684398"/>
              <a:gd name="connsiteY17" fmla="*/ 258052 h 774155"/>
              <a:gd name="connsiteX18" fmla="*/ 605861 w 684398"/>
              <a:gd name="connsiteY18" fmla="*/ 218783 h 774155"/>
              <a:gd name="connsiteX19" fmla="*/ 633910 w 684398"/>
              <a:gd name="connsiteY19" fmla="*/ 218783 h 774155"/>
              <a:gd name="connsiteX20" fmla="*/ 656349 w 684398"/>
              <a:gd name="connsiteY20" fmla="*/ 224393 h 774155"/>
              <a:gd name="connsiteX21" fmla="*/ 645129 w 684398"/>
              <a:gd name="connsiteY21" fmla="*/ 235612 h 774155"/>
              <a:gd name="connsiteX22" fmla="*/ 684398 w 684398"/>
              <a:gd name="connsiteY22" fmla="*/ 252442 h 774155"/>
              <a:gd name="connsiteX23" fmla="*/ 656349 w 684398"/>
              <a:gd name="connsiteY23" fmla="*/ 280491 h 774155"/>
              <a:gd name="connsiteX24" fmla="*/ 628300 w 684398"/>
              <a:gd name="connsiteY24" fmla="*/ 325369 h 774155"/>
              <a:gd name="connsiteX25" fmla="*/ 560982 w 684398"/>
              <a:gd name="connsiteY25" fmla="*/ 353419 h 774155"/>
              <a:gd name="connsiteX26" fmla="*/ 555372 w 684398"/>
              <a:gd name="connsiteY26" fmla="*/ 426346 h 774155"/>
              <a:gd name="connsiteX27" fmla="*/ 544153 w 684398"/>
              <a:gd name="connsiteY27" fmla="*/ 431956 h 774155"/>
              <a:gd name="connsiteX28" fmla="*/ 572202 w 684398"/>
              <a:gd name="connsiteY28" fmla="*/ 465615 h 774155"/>
              <a:gd name="connsiteX29" fmla="*/ 566592 w 684398"/>
              <a:gd name="connsiteY29" fmla="*/ 488054 h 774155"/>
              <a:gd name="connsiteX30" fmla="*/ 566592 w 684398"/>
              <a:gd name="connsiteY30" fmla="*/ 544152 h 774155"/>
              <a:gd name="connsiteX31" fmla="*/ 622690 w 684398"/>
              <a:gd name="connsiteY31" fmla="*/ 600250 h 774155"/>
              <a:gd name="connsiteX32" fmla="*/ 622690 w 684398"/>
              <a:gd name="connsiteY32" fmla="*/ 628300 h 774155"/>
              <a:gd name="connsiteX33" fmla="*/ 555372 w 684398"/>
              <a:gd name="connsiteY33" fmla="*/ 622690 h 774155"/>
              <a:gd name="connsiteX34" fmla="*/ 656349 w 684398"/>
              <a:gd name="connsiteY34" fmla="*/ 678788 h 774155"/>
              <a:gd name="connsiteX35" fmla="*/ 645129 w 684398"/>
              <a:gd name="connsiteY35" fmla="*/ 701227 h 774155"/>
              <a:gd name="connsiteX36" fmla="*/ 650739 w 684398"/>
              <a:gd name="connsiteY36" fmla="*/ 729276 h 774155"/>
              <a:gd name="connsiteX37" fmla="*/ 656349 w 684398"/>
              <a:gd name="connsiteY37" fmla="*/ 751715 h 774155"/>
              <a:gd name="connsiteX38" fmla="*/ 628300 w 684398"/>
              <a:gd name="connsiteY38" fmla="*/ 762935 h 774155"/>
              <a:gd name="connsiteX39" fmla="*/ 622690 w 684398"/>
              <a:gd name="connsiteY39" fmla="*/ 774155 h 774155"/>
              <a:gd name="connsiteX40" fmla="*/ 594641 w 684398"/>
              <a:gd name="connsiteY40" fmla="*/ 746106 h 774155"/>
              <a:gd name="connsiteX41" fmla="*/ 482445 w 684398"/>
              <a:gd name="connsiteY41" fmla="*/ 729276 h 774155"/>
              <a:gd name="connsiteX42" fmla="*/ 460005 w 684398"/>
              <a:gd name="connsiteY42" fmla="*/ 751715 h 774155"/>
              <a:gd name="connsiteX43" fmla="*/ 443176 w 684398"/>
              <a:gd name="connsiteY43" fmla="*/ 746106 h 774155"/>
              <a:gd name="connsiteX44" fmla="*/ 364638 w 684398"/>
              <a:gd name="connsiteY44" fmla="*/ 774155 h 774155"/>
              <a:gd name="connsiteX45" fmla="*/ 145856 w 684398"/>
              <a:gd name="connsiteY45" fmla="*/ 678788 h 774155"/>
              <a:gd name="connsiteX46" fmla="*/ 95367 w 684398"/>
              <a:gd name="connsiteY46" fmla="*/ 667568 h 774155"/>
              <a:gd name="connsiteX47" fmla="*/ 84148 w 684398"/>
              <a:gd name="connsiteY47" fmla="*/ 661958 h 774155"/>
              <a:gd name="connsiteX48" fmla="*/ 78538 w 684398"/>
              <a:gd name="connsiteY48" fmla="*/ 633909 h 774155"/>
              <a:gd name="connsiteX49" fmla="*/ 72928 w 684398"/>
              <a:gd name="connsiteY49" fmla="*/ 617080 h 774155"/>
              <a:gd name="connsiteX50" fmla="*/ 61708 w 684398"/>
              <a:gd name="connsiteY50" fmla="*/ 600250 h 774155"/>
              <a:gd name="connsiteX51" fmla="*/ 33659 w 684398"/>
              <a:gd name="connsiteY51" fmla="*/ 577811 h 774155"/>
              <a:gd name="connsiteX52" fmla="*/ 0 w 684398"/>
              <a:gd name="connsiteY52" fmla="*/ 560982 h 774155"/>
              <a:gd name="connsiteX53" fmla="*/ 112197 w 684398"/>
              <a:gd name="connsiteY53" fmla="*/ 555372 h 774155"/>
              <a:gd name="connsiteX54" fmla="*/ 157075 w 684398"/>
              <a:gd name="connsiteY54" fmla="*/ 594641 h 774155"/>
              <a:gd name="connsiteX55" fmla="*/ 190734 w 684398"/>
              <a:gd name="connsiteY55" fmla="*/ 650739 h 774155"/>
              <a:gd name="connsiteX56" fmla="*/ 190734 w 684398"/>
              <a:gd name="connsiteY56" fmla="*/ 555372 h 774155"/>
              <a:gd name="connsiteX57" fmla="*/ 190734 w 684398"/>
              <a:gd name="connsiteY57" fmla="*/ 521713 h 774155"/>
              <a:gd name="connsiteX58" fmla="*/ 190734 w 684398"/>
              <a:gd name="connsiteY58" fmla="*/ 532933 h 774155"/>
              <a:gd name="connsiteX59" fmla="*/ 252442 w 684398"/>
              <a:gd name="connsiteY59" fmla="*/ 370248 h 774155"/>
              <a:gd name="connsiteX60" fmla="*/ 291709 w 684398"/>
              <a:gd name="connsiteY60" fmla="*/ 235613 h 774155"/>
              <a:gd name="connsiteX61" fmla="*/ 151466 w 684398"/>
              <a:gd name="connsiteY61" fmla="*/ 330979 h 774155"/>
              <a:gd name="connsiteX62" fmla="*/ 22439 w 684398"/>
              <a:gd name="connsiteY62" fmla="*/ 286100 h 774155"/>
              <a:gd name="connsiteX63" fmla="*/ 151466 w 684398"/>
              <a:gd name="connsiteY63" fmla="*/ 224393 h 774155"/>
              <a:gd name="connsiteX64" fmla="*/ 173905 w 684398"/>
              <a:gd name="connsiteY64" fmla="*/ 151466 h 774155"/>
              <a:gd name="connsiteX0" fmla="*/ 230003 w 718057"/>
              <a:gd name="connsiteY0" fmla="*/ 151465 h 774155"/>
              <a:gd name="connsiteX1" fmla="*/ 297321 w 718057"/>
              <a:gd name="connsiteY1" fmla="*/ 157075 h 774155"/>
              <a:gd name="connsiteX2" fmla="*/ 330980 w 718057"/>
              <a:gd name="connsiteY2" fmla="*/ 72928 h 774155"/>
              <a:gd name="connsiteX3" fmla="*/ 375858 w 718057"/>
              <a:gd name="connsiteY3" fmla="*/ 100977 h 774155"/>
              <a:gd name="connsiteX4" fmla="*/ 426347 w 718057"/>
              <a:gd name="connsiteY4" fmla="*/ 78538 h 774155"/>
              <a:gd name="connsiteX5" fmla="*/ 465615 w 718057"/>
              <a:gd name="connsiteY5" fmla="*/ 89757 h 774155"/>
              <a:gd name="connsiteX6" fmla="*/ 476835 w 718057"/>
              <a:gd name="connsiteY6" fmla="*/ 72928 h 774155"/>
              <a:gd name="connsiteX7" fmla="*/ 482445 w 718057"/>
              <a:gd name="connsiteY7" fmla="*/ 28049 h 774155"/>
              <a:gd name="connsiteX8" fmla="*/ 544153 w 718057"/>
              <a:gd name="connsiteY8" fmla="*/ 0 h 774155"/>
              <a:gd name="connsiteX9" fmla="*/ 544153 w 718057"/>
              <a:gd name="connsiteY9" fmla="*/ 44879 h 774155"/>
              <a:gd name="connsiteX10" fmla="*/ 572202 w 718057"/>
              <a:gd name="connsiteY10" fmla="*/ 56098 h 774155"/>
              <a:gd name="connsiteX11" fmla="*/ 566592 w 718057"/>
              <a:gd name="connsiteY11" fmla="*/ 117806 h 774155"/>
              <a:gd name="connsiteX12" fmla="*/ 577812 w 718057"/>
              <a:gd name="connsiteY12" fmla="*/ 129026 h 774155"/>
              <a:gd name="connsiteX13" fmla="*/ 555372 w 718057"/>
              <a:gd name="connsiteY13" fmla="*/ 151465 h 774155"/>
              <a:gd name="connsiteX14" fmla="*/ 555372 w 718057"/>
              <a:gd name="connsiteY14" fmla="*/ 196344 h 774155"/>
              <a:gd name="connsiteX15" fmla="*/ 605861 w 718057"/>
              <a:gd name="connsiteY15" fmla="*/ 196344 h 774155"/>
              <a:gd name="connsiteX16" fmla="*/ 617080 w 718057"/>
              <a:gd name="connsiteY16" fmla="*/ 258052 h 774155"/>
              <a:gd name="connsiteX17" fmla="*/ 628300 w 718057"/>
              <a:gd name="connsiteY17" fmla="*/ 258052 h 774155"/>
              <a:gd name="connsiteX18" fmla="*/ 639520 w 718057"/>
              <a:gd name="connsiteY18" fmla="*/ 218783 h 774155"/>
              <a:gd name="connsiteX19" fmla="*/ 667569 w 718057"/>
              <a:gd name="connsiteY19" fmla="*/ 218783 h 774155"/>
              <a:gd name="connsiteX20" fmla="*/ 690008 w 718057"/>
              <a:gd name="connsiteY20" fmla="*/ 224393 h 774155"/>
              <a:gd name="connsiteX21" fmla="*/ 678788 w 718057"/>
              <a:gd name="connsiteY21" fmla="*/ 235612 h 774155"/>
              <a:gd name="connsiteX22" fmla="*/ 718057 w 718057"/>
              <a:gd name="connsiteY22" fmla="*/ 252442 h 774155"/>
              <a:gd name="connsiteX23" fmla="*/ 690008 w 718057"/>
              <a:gd name="connsiteY23" fmla="*/ 280491 h 774155"/>
              <a:gd name="connsiteX24" fmla="*/ 661959 w 718057"/>
              <a:gd name="connsiteY24" fmla="*/ 325369 h 774155"/>
              <a:gd name="connsiteX25" fmla="*/ 594641 w 718057"/>
              <a:gd name="connsiteY25" fmla="*/ 353419 h 774155"/>
              <a:gd name="connsiteX26" fmla="*/ 589031 w 718057"/>
              <a:gd name="connsiteY26" fmla="*/ 426346 h 774155"/>
              <a:gd name="connsiteX27" fmla="*/ 577812 w 718057"/>
              <a:gd name="connsiteY27" fmla="*/ 431956 h 774155"/>
              <a:gd name="connsiteX28" fmla="*/ 605861 w 718057"/>
              <a:gd name="connsiteY28" fmla="*/ 465615 h 774155"/>
              <a:gd name="connsiteX29" fmla="*/ 600251 w 718057"/>
              <a:gd name="connsiteY29" fmla="*/ 488054 h 774155"/>
              <a:gd name="connsiteX30" fmla="*/ 600251 w 718057"/>
              <a:gd name="connsiteY30" fmla="*/ 544152 h 774155"/>
              <a:gd name="connsiteX31" fmla="*/ 656349 w 718057"/>
              <a:gd name="connsiteY31" fmla="*/ 600250 h 774155"/>
              <a:gd name="connsiteX32" fmla="*/ 656349 w 718057"/>
              <a:gd name="connsiteY32" fmla="*/ 628300 h 774155"/>
              <a:gd name="connsiteX33" fmla="*/ 589031 w 718057"/>
              <a:gd name="connsiteY33" fmla="*/ 622690 h 774155"/>
              <a:gd name="connsiteX34" fmla="*/ 690008 w 718057"/>
              <a:gd name="connsiteY34" fmla="*/ 678788 h 774155"/>
              <a:gd name="connsiteX35" fmla="*/ 678788 w 718057"/>
              <a:gd name="connsiteY35" fmla="*/ 701227 h 774155"/>
              <a:gd name="connsiteX36" fmla="*/ 684398 w 718057"/>
              <a:gd name="connsiteY36" fmla="*/ 729276 h 774155"/>
              <a:gd name="connsiteX37" fmla="*/ 690008 w 718057"/>
              <a:gd name="connsiteY37" fmla="*/ 751715 h 774155"/>
              <a:gd name="connsiteX38" fmla="*/ 661959 w 718057"/>
              <a:gd name="connsiteY38" fmla="*/ 762935 h 774155"/>
              <a:gd name="connsiteX39" fmla="*/ 656349 w 718057"/>
              <a:gd name="connsiteY39" fmla="*/ 774155 h 774155"/>
              <a:gd name="connsiteX40" fmla="*/ 628300 w 718057"/>
              <a:gd name="connsiteY40" fmla="*/ 746106 h 774155"/>
              <a:gd name="connsiteX41" fmla="*/ 516104 w 718057"/>
              <a:gd name="connsiteY41" fmla="*/ 729276 h 774155"/>
              <a:gd name="connsiteX42" fmla="*/ 493664 w 718057"/>
              <a:gd name="connsiteY42" fmla="*/ 751715 h 774155"/>
              <a:gd name="connsiteX43" fmla="*/ 476835 w 718057"/>
              <a:gd name="connsiteY43" fmla="*/ 746106 h 774155"/>
              <a:gd name="connsiteX44" fmla="*/ 398297 w 718057"/>
              <a:gd name="connsiteY44" fmla="*/ 774155 h 774155"/>
              <a:gd name="connsiteX45" fmla="*/ 179515 w 718057"/>
              <a:gd name="connsiteY45" fmla="*/ 678788 h 774155"/>
              <a:gd name="connsiteX46" fmla="*/ 129026 w 718057"/>
              <a:gd name="connsiteY46" fmla="*/ 667568 h 774155"/>
              <a:gd name="connsiteX47" fmla="*/ 117807 w 718057"/>
              <a:gd name="connsiteY47" fmla="*/ 661958 h 774155"/>
              <a:gd name="connsiteX48" fmla="*/ 112197 w 718057"/>
              <a:gd name="connsiteY48" fmla="*/ 633909 h 774155"/>
              <a:gd name="connsiteX49" fmla="*/ 106587 w 718057"/>
              <a:gd name="connsiteY49" fmla="*/ 617080 h 774155"/>
              <a:gd name="connsiteX50" fmla="*/ 95367 w 718057"/>
              <a:gd name="connsiteY50" fmla="*/ 600250 h 774155"/>
              <a:gd name="connsiteX51" fmla="*/ 67318 w 718057"/>
              <a:gd name="connsiteY51" fmla="*/ 577811 h 774155"/>
              <a:gd name="connsiteX52" fmla="*/ 33659 w 718057"/>
              <a:gd name="connsiteY52" fmla="*/ 560982 h 774155"/>
              <a:gd name="connsiteX53" fmla="*/ 145856 w 718057"/>
              <a:gd name="connsiteY53" fmla="*/ 555372 h 774155"/>
              <a:gd name="connsiteX54" fmla="*/ 190734 w 718057"/>
              <a:gd name="connsiteY54" fmla="*/ 594641 h 774155"/>
              <a:gd name="connsiteX55" fmla="*/ 224393 w 718057"/>
              <a:gd name="connsiteY55" fmla="*/ 650739 h 774155"/>
              <a:gd name="connsiteX56" fmla="*/ 224393 w 718057"/>
              <a:gd name="connsiteY56" fmla="*/ 555372 h 774155"/>
              <a:gd name="connsiteX57" fmla="*/ 224393 w 718057"/>
              <a:gd name="connsiteY57" fmla="*/ 521713 h 774155"/>
              <a:gd name="connsiteX58" fmla="*/ 224393 w 718057"/>
              <a:gd name="connsiteY58" fmla="*/ 532933 h 774155"/>
              <a:gd name="connsiteX59" fmla="*/ 0 w 718057"/>
              <a:gd name="connsiteY59" fmla="*/ 471225 h 774155"/>
              <a:gd name="connsiteX60" fmla="*/ 325368 w 718057"/>
              <a:gd name="connsiteY60" fmla="*/ 235613 h 774155"/>
              <a:gd name="connsiteX61" fmla="*/ 185125 w 718057"/>
              <a:gd name="connsiteY61" fmla="*/ 330979 h 774155"/>
              <a:gd name="connsiteX62" fmla="*/ 56098 w 718057"/>
              <a:gd name="connsiteY62" fmla="*/ 286100 h 774155"/>
              <a:gd name="connsiteX63" fmla="*/ 185125 w 718057"/>
              <a:gd name="connsiteY63" fmla="*/ 224393 h 774155"/>
              <a:gd name="connsiteX64" fmla="*/ 207564 w 718057"/>
              <a:gd name="connsiteY64" fmla="*/ 151466 h 774155"/>
              <a:gd name="connsiteX0" fmla="*/ 230003 w 718057"/>
              <a:gd name="connsiteY0" fmla="*/ 151465 h 774155"/>
              <a:gd name="connsiteX1" fmla="*/ 297321 w 718057"/>
              <a:gd name="connsiteY1" fmla="*/ 157075 h 774155"/>
              <a:gd name="connsiteX2" fmla="*/ 330980 w 718057"/>
              <a:gd name="connsiteY2" fmla="*/ 72928 h 774155"/>
              <a:gd name="connsiteX3" fmla="*/ 375858 w 718057"/>
              <a:gd name="connsiteY3" fmla="*/ 100977 h 774155"/>
              <a:gd name="connsiteX4" fmla="*/ 426347 w 718057"/>
              <a:gd name="connsiteY4" fmla="*/ 78538 h 774155"/>
              <a:gd name="connsiteX5" fmla="*/ 465615 w 718057"/>
              <a:gd name="connsiteY5" fmla="*/ 89757 h 774155"/>
              <a:gd name="connsiteX6" fmla="*/ 476835 w 718057"/>
              <a:gd name="connsiteY6" fmla="*/ 72928 h 774155"/>
              <a:gd name="connsiteX7" fmla="*/ 482445 w 718057"/>
              <a:gd name="connsiteY7" fmla="*/ 28049 h 774155"/>
              <a:gd name="connsiteX8" fmla="*/ 544153 w 718057"/>
              <a:gd name="connsiteY8" fmla="*/ 0 h 774155"/>
              <a:gd name="connsiteX9" fmla="*/ 544153 w 718057"/>
              <a:gd name="connsiteY9" fmla="*/ 44879 h 774155"/>
              <a:gd name="connsiteX10" fmla="*/ 572202 w 718057"/>
              <a:gd name="connsiteY10" fmla="*/ 56098 h 774155"/>
              <a:gd name="connsiteX11" fmla="*/ 566592 w 718057"/>
              <a:gd name="connsiteY11" fmla="*/ 117806 h 774155"/>
              <a:gd name="connsiteX12" fmla="*/ 577812 w 718057"/>
              <a:gd name="connsiteY12" fmla="*/ 129026 h 774155"/>
              <a:gd name="connsiteX13" fmla="*/ 555372 w 718057"/>
              <a:gd name="connsiteY13" fmla="*/ 151465 h 774155"/>
              <a:gd name="connsiteX14" fmla="*/ 555372 w 718057"/>
              <a:gd name="connsiteY14" fmla="*/ 196344 h 774155"/>
              <a:gd name="connsiteX15" fmla="*/ 605861 w 718057"/>
              <a:gd name="connsiteY15" fmla="*/ 196344 h 774155"/>
              <a:gd name="connsiteX16" fmla="*/ 617080 w 718057"/>
              <a:gd name="connsiteY16" fmla="*/ 258052 h 774155"/>
              <a:gd name="connsiteX17" fmla="*/ 628300 w 718057"/>
              <a:gd name="connsiteY17" fmla="*/ 258052 h 774155"/>
              <a:gd name="connsiteX18" fmla="*/ 639520 w 718057"/>
              <a:gd name="connsiteY18" fmla="*/ 218783 h 774155"/>
              <a:gd name="connsiteX19" fmla="*/ 667569 w 718057"/>
              <a:gd name="connsiteY19" fmla="*/ 218783 h 774155"/>
              <a:gd name="connsiteX20" fmla="*/ 690008 w 718057"/>
              <a:gd name="connsiteY20" fmla="*/ 224393 h 774155"/>
              <a:gd name="connsiteX21" fmla="*/ 678788 w 718057"/>
              <a:gd name="connsiteY21" fmla="*/ 235612 h 774155"/>
              <a:gd name="connsiteX22" fmla="*/ 718057 w 718057"/>
              <a:gd name="connsiteY22" fmla="*/ 252442 h 774155"/>
              <a:gd name="connsiteX23" fmla="*/ 690008 w 718057"/>
              <a:gd name="connsiteY23" fmla="*/ 280491 h 774155"/>
              <a:gd name="connsiteX24" fmla="*/ 661959 w 718057"/>
              <a:gd name="connsiteY24" fmla="*/ 325369 h 774155"/>
              <a:gd name="connsiteX25" fmla="*/ 594641 w 718057"/>
              <a:gd name="connsiteY25" fmla="*/ 353419 h 774155"/>
              <a:gd name="connsiteX26" fmla="*/ 589031 w 718057"/>
              <a:gd name="connsiteY26" fmla="*/ 426346 h 774155"/>
              <a:gd name="connsiteX27" fmla="*/ 577812 w 718057"/>
              <a:gd name="connsiteY27" fmla="*/ 431956 h 774155"/>
              <a:gd name="connsiteX28" fmla="*/ 605861 w 718057"/>
              <a:gd name="connsiteY28" fmla="*/ 465615 h 774155"/>
              <a:gd name="connsiteX29" fmla="*/ 600251 w 718057"/>
              <a:gd name="connsiteY29" fmla="*/ 488054 h 774155"/>
              <a:gd name="connsiteX30" fmla="*/ 600251 w 718057"/>
              <a:gd name="connsiteY30" fmla="*/ 544152 h 774155"/>
              <a:gd name="connsiteX31" fmla="*/ 656349 w 718057"/>
              <a:gd name="connsiteY31" fmla="*/ 600250 h 774155"/>
              <a:gd name="connsiteX32" fmla="*/ 656349 w 718057"/>
              <a:gd name="connsiteY32" fmla="*/ 628300 h 774155"/>
              <a:gd name="connsiteX33" fmla="*/ 589031 w 718057"/>
              <a:gd name="connsiteY33" fmla="*/ 622690 h 774155"/>
              <a:gd name="connsiteX34" fmla="*/ 690008 w 718057"/>
              <a:gd name="connsiteY34" fmla="*/ 678788 h 774155"/>
              <a:gd name="connsiteX35" fmla="*/ 678788 w 718057"/>
              <a:gd name="connsiteY35" fmla="*/ 701227 h 774155"/>
              <a:gd name="connsiteX36" fmla="*/ 684398 w 718057"/>
              <a:gd name="connsiteY36" fmla="*/ 729276 h 774155"/>
              <a:gd name="connsiteX37" fmla="*/ 690008 w 718057"/>
              <a:gd name="connsiteY37" fmla="*/ 751715 h 774155"/>
              <a:gd name="connsiteX38" fmla="*/ 661959 w 718057"/>
              <a:gd name="connsiteY38" fmla="*/ 762935 h 774155"/>
              <a:gd name="connsiteX39" fmla="*/ 656349 w 718057"/>
              <a:gd name="connsiteY39" fmla="*/ 774155 h 774155"/>
              <a:gd name="connsiteX40" fmla="*/ 628300 w 718057"/>
              <a:gd name="connsiteY40" fmla="*/ 746106 h 774155"/>
              <a:gd name="connsiteX41" fmla="*/ 516104 w 718057"/>
              <a:gd name="connsiteY41" fmla="*/ 729276 h 774155"/>
              <a:gd name="connsiteX42" fmla="*/ 493664 w 718057"/>
              <a:gd name="connsiteY42" fmla="*/ 751715 h 774155"/>
              <a:gd name="connsiteX43" fmla="*/ 476835 w 718057"/>
              <a:gd name="connsiteY43" fmla="*/ 746106 h 774155"/>
              <a:gd name="connsiteX44" fmla="*/ 398297 w 718057"/>
              <a:gd name="connsiteY44" fmla="*/ 774155 h 774155"/>
              <a:gd name="connsiteX45" fmla="*/ 179515 w 718057"/>
              <a:gd name="connsiteY45" fmla="*/ 678788 h 774155"/>
              <a:gd name="connsiteX46" fmla="*/ 129026 w 718057"/>
              <a:gd name="connsiteY46" fmla="*/ 667568 h 774155"/>
              <a:gd name="connsiteX47" fmla="*/ 117807 w 718057"/>
              <a:gd name="connsiteY47" fmla="*/ 661958 h 774155"/>
              <a:gd name="connsiteX48" fmla="*/ 112197 w 718057"/>
              <a:gd name="connsiteY48" fmla="*/ 633909 h 774155"/>
              <a:gd name="connsiteX49" fmla="*/ 106587 w 718057"/>
              <a:gd name="connsiteY49" fmla="*/ 617080 h 774155"/>
              <a:gd name="connsiteX50" fmla="*/ 95367 w 718057"/>
              <a:gd name="connsiteY50" fmla="*/ 600250 h 774155"/>
              <a:gd name="connsiteX51" fmla="*/ 67318 w 718057"/>
              <a:gd name="connsiteY51" fmla="*/ 577811 h 774155"/>
              <a:gd name="connsiteX52" fmla="*/ 33659 w 718057"/>
              <a:gd name="connsiteY52" fmla="*/ 560982 h 774155"/>
              <a:gd name="connsiteX53" fmla="*/ 145856 w 718057"/>
              <a:gd name="connsiteY53" fmla="*/ 555372 h 774155"/>
              <a:gd name="connsiteX54" fmla="*/ 190734 w 718057"/>
              <a:gd name="connsiteY54" fmla="*/ 594641 h 774155"/>
              <a:gd name="connsiteX55" fmla="*/ 224393 w 718057"/>
              <a:gd name="connsiteY55" fmla="*/ 650739 h 774155"/>
              <a:gd name="connsiteX56" fmla="*/ 224393 w 718057"/>
              <a:gd name="connsiteY56" fmla="*/ 555372 h 774155"/>
              <a:gd name="connsiteX57" fmla="*/ 224393 w 718057"/>
              <a:gd name="connsiteY57" fmla="*/ 521713 h 774155"/>
              <a:gd name="connsiteX58" fmla="*/ 224393 w 718057"/>
              <a:gd name="connsiteY58" fmla="*/ 532933 h 774155"/>
              <a:gd name="connsiteX59" fmla="*/ 0 w 718057"/>
              <a:gd name="connsiteY59" fmla="*/ 471225 h 774155"/>
              <a:gd name="connsiteX60" fmla="*/ 72929 w 718057"/>
              <a:gd name="connsiteY60" fmla="*/ 488054 h 774155"/>
              <a:gd name="connsiteX61" fmla="*/ 325368 w 718057"/>
              <a:gd name="connsiteY61" fmla="*/ 235613 h 774155"/>
              <a:gd name="connsiteX62" fmla="*/ 185125 w 718057"/>
              <a:gd name="connsiteY62" fmla="*/ 330979 h 774155"/>
              <a:gd name="connsiteX63" fmla="*/ 56098 w 718057"/>
              <a:gd name="connsiteY63" fmla="*/ 286100 h 774155"/>
              <a:gd name="connsiteX64" fmla="*/ 185125 w 718057"/>
              <a:gd name="connsiteY64" fmla="*/ 224393 h 774155"/>
              <a:gd name="connsiteX65" fmla="*/ 207564 w 718057"/>
              <a:gd name="connsiteY65" fmla="*/ 151466 h 774155"/>
              <a:gd name="connsiteX0" fmla="*/ 230003 w 718057"/>
              <a:gd name="connsiteY0" fmla="*/ 151465 h 774155"/>
              <a:gd name="connsiteX1" fmla="*/ 297321 w 718057"/>
              <a:gd name="connsiteY1" fmla="*/ 157075 h 774155"/>
              <a:gd name="connsiteX2" fmla="*/ 330980 w 718057"/>
              <a:gd name="connsiteY2" fmla="*/ 72928 h 774155"/>
              <a:gd name="connsiteX3" fmla="*/ 375858 w 718057"/>
              <a:gd name="connsiteY3" fmla="*/ 100977 h 774155"/>
              <a:gd name="connsiteX4" fmla="*/ 426347 w 718057"/>
              <a:gd name="connsiteY4" fmla="*/ 78538 h 774155"/>
              <a:gd name="connsiteX5" fmla="*/ 465615 w 718057"/>
              <a:gd name="connsiteY5" fmla="*/ 89757 h 774155"/>
              <a:gd name="connsiteX6" fmla="*/ 476835 w 718057"/>
              <a:gd name="connsiteY6" fmla="*/ 72928 h 774155"/>
              <a:gd name="connsiteX7" fmla="*/ 482445 w 718057"/>
              <a:gd name="connsiteY7" fmla="*/ 28049 h 774155"/>
              <a:gd name="connsiteX8" fmla="*/ 544153 w 718057"/>
              <a:gd name="connsiteY8" fmla="*/ 0 h 774155"/>
              <a:gd name="connsiteX9" fmla="*/ 544153 w 718057"/>
              <a:gd name="connsiteY9" fmla="*/ 44879 h 774155"/>
              <a:gd name="connsiteX10" fmla="*/ 572202 w 718057"/>
              <a:gd name="connsiteY10" fmla="*/ 56098 h 774155"/>
              <a:gd name="connsiteX11" fmla="*/ 566592 w 718057"/>
              <a:gd name="connsiteY11" fmla="*/ 117806 h 774155"/>
              <a:gd name="connsiteX12" fmla="*/ 577812 w 718057"/>
              <a:gd name="connsiteY12" fmla="*/ 129026 h 774155"/>
              <a:gd name="connsiteX13" fmla="*/ 555372 w 718057"/>
              <a:gd name="connsiteY13" fmla="*/ 151465 h 774155"/>
              <a:gd name="connsiteX14" fmla="*/ 555372 w 718057"/>
              <a:gd name="connsiteY14" fmla="*/ 196344 h 774155"/>
              <a:gd name="connsiteX15" fmla="*/ 605861 w 718057"/>
              <a:gd name="connsiteY15" fmla="*/ 196344 h 774155"/>
              <a:gd name="connsiteX16" fmla="*/ 617080 w 718057"/>
              <a:gd name="connsiteY16" fmla="*/ 258052 h 774155"/>
              <a:gd name="connsiteX17" fmla="*/ 628300 w 718057"/>
              <a:gd name="connsiteY17" fmla="*/ 258052 h 774155"/>
              <a:gd name="connsiteX18" fmla="*/ 639520 w 718057"/>
              <a:gd name="connsiteY18" fmla="*/ 218783 h 774155"/>
              <a:gd name="connsiteX19" fmla="*/ 667569 w 718057"/>
              <a:gd name="connsiteY19" fmla="*/ 218783 h 774155"/>
              <a:gd name="connsiteX20" fmla="*/ 690008 w 718057"/>
              <a:gd name="connsiteY20" fmla="*/ 224393 h 774155"/>
              <a:gd name="connsiteX21" fmla="*/ 678788 w 718057"/>
              <a:gd name="connsiteY21" fmla="*/ 235612 h 774155"/>
              <a:gd name="connsiteX22" fmla="*/ 718057 w 718057"/>
              <a:gd name="connsiteY22" fmla="*/ 252442 h 774155"/>
              <a:gd name="connsiteX23" fmla="*/ 690008 w 718057"/>
              <a:gd name="connsiteY23" fmla="*/ 280491 h 774155"/>
              <a:gd name="connsiteX24" fmla="*/ 661959 w 718057"/>
              <a:gd name="connsiteY24" fmla="*/ 325369 h 774155"/>
              <a:gd name="connsiteX25" fmla="*/ 594641 w 718057"/>
              <a:gd name="connsiteY25" fmla="*/ 353419 h 774155"/>
              <a:gd name="connsiteX26" fmla="*/ 589031 w 718057"/>
              <a:gd name="connsiteY26" fmla="*/ 426346 h 774155"/>
              <a:gd name="connsiteX27" fmla="*/ 577812 w 718057"/>
              <a:gd name="connsiteY27" fmla="*/ 431956 h 774155"/>
              <a:gd name="connsiteX28" fmla="*/ 605861 w 718057"/>
              <a:gd name="connsiteY28" fmla="*/ 465615 h 774155"/>
              <a:gd name="connsiteX29" fmla="*/ 600251 w 718057"/>
              <a:gd name="connsiteY29" fmla="*/ 488054 h 774155"/>
              <a:gd name="connsiteX30" fmla="*/ 600251 w 718057"/>
              <a:gd name="connsiteY30" fmla="*/ 544152 h 774155"/>
              <a:gd name="connsiteX31" fmla="*/ 656349 w 718057"/>
              <a:gd name="connsiteY31" fmla="*/ 600250 h 774155"/>
              <a:gd name="connsiteX32" fmla="*/ 656349 w 718057"/>
              <a:gd name="connsiteY32" fmla="*/ 628300 h 774155"/>
              <a:gd name="connsiteX33" fmla="*/ 589031 w 718057"/>
              <a:gd name="connsiteY33" fmla="*/ 622690 h 774155"/>
              <a:gd name="connsiteX34" fmla="*/ 690008 w 718057"/>
              <a:gd name="connsiteY34" fmla="*/ 678788 h 774155"/>
              <a:gd name="connsiteX35" fmla="*/ 678788 w 718057"/>
              <a:gd name="connsiteY35" fmla="*/ 701227 h 774155"/>
              <a:gd name="connsiteX36" fmla="*/ 684398 w 718057"/>
              <a:gd name="connsiteY36" fmla="*/ 729276 h 774155"/>
              <a:gd name="connsiteX37" fmla="*/ 690008 w 718057"/>
              <a:gd name="connsiteY37" fmla="*/ 751715 h 774155"/>
              <a:gd name="connsiteX38" fmla="*/ 661959 w 718057"/>
              <a:gd name="connsiteY38" fmla="*/ 762935 h 774155"/>
              <a:gd name="connsiteX39" fmla="*/ 656349 w 718057"/>
              <a:gd name="connsiteY39" fmla="*/ 774155 h 774155"/>
              <a:gd name="connsiteX40" fmla="*/ 628300 w 718057"/>
              <a:gd name="connsiteY40" fmla="*/ 746106 h 774155"/>
              <a:gd name="connsiteX41" fmla="*/ 516104 w 718057"/>
              <a:gd name="connsiteY41" fmla="*/ 729276 h 774155"/>
              <a:gd name="connsiteX42" fmla="*/ 493664 w 718057"/>
              <a:gd name="connsiteY42" fmla="*/ 751715 h 774155"/>
              <a:gd name="connsiteX43" fmla="*/ 476835 w 718057"/>
              <a:gd name="connsiteY43" fmla="*/ 746106 h 774155"/>
              <a:gd name="connsiteX44" fmla="*/ 398297 w 718057"/>
              <a:gd name="connsiteY44" fmla="*/ 774155 h 774155"/>
              <a:gd name="connsiteX45" fmla="*/ 179515 w 718057"/>
              <a:gd name="connsiteY45" fmla="*/ 678788 h 774155"/>
              <a:gd name="connsiteX46" fmla="*/ 129026 w 718057"/>
              <a:gd name="connsiteY46" fmla="*/ 667568 h 774155"/>
              <a:gd name="connsiteX47" fmla="*/ 117807 w 718057"/>
              <a:gd name="connsiteY47" fmla="*/ 661958 h 774155"/>
              <a:gd name="connsiteX48" fmla="*/ 112197 w 718057"/>
              <a:gd name="connsiteY48" fmla="*/ 633909 h 774155"/>
              <a:gd name="connsiteX49" fmla="*/ 106587 w 718057"/>
              <a:gd name="connsiteY49" fmla="*/ 617080 h 774155"/>
              <a:gd name="connsiteX50" fmla="*/ 95367 w 718057"/>
              <a:gd name="connsiteY50" fmla="*/ 600250 h 774155"/>
              <a:gd name="connsiteX51" fmla="*/ 67318 w 718057"/>
              <a:gd name="connsiteY51" fmla="*/ 577811 h 774155"/>
              <a:gd name="connsiteX52" fmla="*/ 33659 w 718057"/>
              <a:gd name="connsiteY52" fmla="*/ 560982 h 774155"/>
              <a:gd name="connsiteX53" fmla="*/ 145856 w 718057"/>
              <a:gd name="connsiteY53" fmla="*/ 555372 h 774155"/>
              <a:gd name="connsiteX54" fmla="*/ 190734 w 718057"/>
              <a:gd name="connsiteY54" fmla="*/ 594641 h 774155"/>
              <a:gd name="connsiteX55" fmla="*/ 224393 w 718057"/>
              <a:gd name="connsiteY55" fmla="*/ 650739 h 774155"/>
              <a:gd name="connsiteX56" fmla="*/ 224393 w 718057"/>
              <a:gd name="connsiteY56" fmla="*/ 555372 h 774155"/>
              <a:gd name="connsiteX57" fmla="*/ 224393 w 718057"/>
              <a:gd name="connsiteY57" fmla="*/ 521713 h 774155"/>
              <a:gd name="connsiteX58" fmla="*/ 224393 w 718057"/>
              <a:gd name="connsiteY58" fmla="*/ 532933 h 774155"/>
              <a:gd name="connsiteX59" fmla="*/ 0 w 718057"/>
              <a:gd name="connsiteY59" fmla="*/ 471225 h 774155"/>
              <a:gd name="connsiteX60" fmla="*/ 84148 w 718057"/>
              <a:gd name="connsiteY60" fmla="*/ 476834 h 774155"/>
              <a:gd name="connsiteX61" fmla="*/ 325368 w 718057"/>
              <a:gd name="connsiteY61" fmla="*/ 235613 h 774155"/>
              <a:gd name="connsiteX62" fmla="*/ 185125 w 718057"/>
              <a:gd name="connsiteY62" fmla="*/ 330979 h 774155"/>
              <a:gd name="connsiteX63" fmla="*/ 56098 w 718057"/>
              <a:gd name="connsiteY63" fmla="*/ 286100 h 774155"/>
              <a:gd name="connsiteX64" fmla="*/ 185125 w 718057"/>
              <a:gd name="connsiteY64" fmla="*/ 224393 h 774155"/>
              <a:gd name="connsiteX65" fmla="*/ 207564 w 718057"/>
              <a:gd name="connsiteY65" fmla="*/ 151466 h 774155"/>
              <a:gd name="connsiteX0" fmla="*/ 230003 w 718057"/>
              <a:gd name="connsiteY0" fmla="*/ 151465 h 774155"/>
              <a:gd name="connsiteX1" fmla="*/ 297321 w 718057"/>
              <a:gd name="connsiteY1" fmla="*/ 157075 h 774155"/>
              <a:gd name="connsiteX2" fmla="*/ 330980 w 718057"/>
              <a:gd name="connsiteY2" fmla="*/ 72928 h 774155"/>
              <a:gd name="connsiteX3" fmla="*/ 375858 w 718057"/>
              <a:gd name="connsiteY3" fmla="*/ 100977 h 774155"/>
              <a:gd name="connsiteX4" fmla="*/ 426347 w 718057"/>
              <a:gd name="connsiteY4" fmla="*/ 78538 h 774155"/>
              <a:gd name="connsiteX5" fmla="*/ 465615 w 718057"/>
              <a:gd name="connsiteY5" fmla="*/ 89757 h 774155"/>
              <a:gd name="connsiteX6" fmla="*/ 476835 w 718057"/>
              <a:gd name="connsiteY6" fmla="*/ 72928 h 774155"/>
              <a:gd name="connsiteX7" fmla="*/ 482445 w 718057"/>
              <a:gd name="connsiteY7" fmla="*/ 28049 h 774155"/>
              <a:gd name="connsiteX8" fmla="*/ 544153 w 718057"/>
              <a:gd name="connsiteY8" fmla="*/ 0 h 774155"/>
              <a:gd name="connsiteX9" fmla="*/ 544153 w 718057"/>
              <a:gd name="connsiteY9" fmla="*/ 44879 h 774155"/>
              <a:gd name="connsiteX10" fmla="*/ 572202 w 718057"/>
              <a:gd name="connsiteY10" fmla="*/ 56098 h 774155"/>
              <a:gd name="connsiteX11" fmla="*/ 566592 w 718057"/>
              <a:gd name="connsiteY11" fmla="*/ 117806 h 774155"/>
              <a:gd name="connsiteX12" fmla="*/ 577812 w 718057"/>
              <a:gd name="connsiteY12" fmla="*/ 129026 h 774155"/>
              <a:gd name="connsiteX13" fmla="*/ 555372 w 718057"/>
              <a:gd name="connsiteY13" fmla="*/ 151465 h 774155"/>
              <a:gd name="connsiteX14" fmla="*/ 555372 w 718057"/>
              <a:gd name="connsiteY14" fmla="*/ 196344 h 774155"/>
              <a:gd name="connsiteX15" fmla="*/ 605861 w 718057"/>
              <a:gd name="connsiteY15" fmla="*/ 196344 h 774155"/>
              <a:gd name="connsiteX16" fmla="*/ 617080 w 718057"/>
              <a:gd name="connsiteY16" fmla="*/ 258052 h 774155"/>
              <a:gd name="connsiteX17" fmla="*/ 628300 w 718057"/>
              <a:gd name="connsiteY17" fmla="*/ 258052 h 774155"/>
              <a:gd name="connsiteX18" fmla="*/ 639520 w 718057"/>
              <a:gd name="connsiteY18" fmla="*/ 218783 h 774155"/>
              <a:gd name="connsiteX19" fmla="*/ 667569 w 718057"/>
              <a:gd name="connsiteY19" fmla="*/ 218783 h 774155"/>
              <a:gd name="connsiteX20" fmla="*/ 690008 w 718057"/>
              <a:gd name="connsiteY20" fmla="*/ 224393 h 774155"/>
              <a:gd name="connsiteX21" fmla="*/ 678788 w 718057"/>
              <a:gd name="connsiteY21" fmla="*/ 235612 h 774155"/>
              <a:gd name="connsiteX22" fmla="*/ 718057 w 718057"/>
              <a:gd name="connsiteY22" fmla="*/ 252442 h 774155"/>
              <a:gd name="connsiteX23" fmla="*/ 690008 w 718057"/>
              <a:gd name="connsiteY23" fmla="*/ 280491 h 774155"/>
              <a:gd name="connsiteX24" fmla="*/ 661959 w 718057"/>
              <a:gd name="connsiteY24" fmla="*/ 325369 h 774155"/>
              <a:gd name="connsiteX25" fmla="*/ 594641 w 718057"/>
              <a:gd name="connsiteY25" fmla="*/ 353419 h 774155"/>
              <a:gd name="connsiteX26" fmla="*/ 589031 w 718057"/>
              <a:gd name="connsiteY26" fmla="*/ 426346 h 774155"/>
              <a:gd name="connsiteX27" fmla="*/ 577812 w 718057"/>
              <a:gd name="connsiteY27" fmla="*/ 431956 h 774155"/>
              <a:gd name="connsiteX28" fmla="*/ 605861 w 718057"/>
              <a:gd name="connsiteY28" fmla="*/ 465615 h 774155"/>
              <a:gd name="connsiteX29" fmla="*/ 600251 w 718057"/>
              <a:gd name="connsiteY29" fmla="*/ 488054 h 774155"/>
              <a:gd name="connsiteX30" fmla="*/ 600251 w 718057"/>
              <a:gd name="connsiteY30" fmla="*/ 544152 h 774155"/>
              <a:gd name="connsiteX31" fmla="*/ 656349 w 718057"/>
              <a:gd name="connsiteY31" fmla="*/ 600250 h 774155"/>
              <a:gd name="connsiteX32" fmla="*/ 656349 w 718057"/>
              <a:gd name="connsiteY32" fmla="*/ 628300 h 774155"/>
              <a:gd name="connsiteX33" fmla="*/ 589031 w 718057"/>
              <a:gd name="connsiteY33" fmla="*/ 622690 h 774155"/>
              <a:gd name="connsiteX34" fmla="*/ 690008 w 718057"/>
              <a:gd name="connsiteY34" fmla="*/ 678788 h 774155"/>
              <a:gd name="connsiteX35" fmla="*/ 678788 w 718057"/>
              <a:gd name="connsiteY35" fmla="*/ 701227 h 774155"/>
              <a:gd name="connsiteX36" fmla="*/ 684398 w 718057"/>
              <a:gd name="connsiteY36" fmla="*/ 729276 h 774155"/>
              <a:gd name="connsiteX37" fmla="*/ 690008 w 718057"/>
              <a:gd name="connsiteY37" fmla="*/ 751715 h 774155"/>
              <a:gd name="connsiteX38" fmla="*/ 661959 w 718057"/>
              <a:gd name="connsiteY38" fmla="*/ 762935 h 774155"/>
              <a:gd name="connsiteX39" fmla="*/ 656349 w 718057"/>
              <a:gd name="connsiteY39" fmla="*/ 774155 h 774155"/>
              <a:gd name="connsiteX40" fmla="*/ 628300 w 718057"/>
              <a:gd name="connsiteY40" fmla="*/ 746106 h 774155"/>
              <a:gd name="connsiteX41" fmla="*/ 516104 w 718057"/>
              <a:gd name="connsiteY41" fmla="*/ 729276 h 774155"/>
              <a:gd name="connsiteX42" fmla="*/ 493664 w 718057"/>
              <a:gd name="connsiteY42" fmla="*/ 751715 h 774155"/>
              <a:gd name="connsiteX43" fmla="*/ 476835 w 718057"/>
              <a:gd name="connsiteY43" fmla="*/ 746106 h 774155"/>
              <a:gd name="connsiteX44" fmla="*/ 398297 w 718057"/>
              <a:gd name="connsiteY44" fmla="*/ 774155 h 774155"/>
              <a:gd name="connsiteX45" fmla="*/ 179515 w 718057"/>
              <a:gd name="connsiteY45" fmla="*/ 678788 h 774155"/>
              <a:gd name="connsiteX46" fmla="*/ 129026 w 718057"/>
              <a:gd name="connsiteY46" fmla="*/ 667568 h 774155"/>
              <a:gd name="connsiteX47" fmla="*/ 117807 w 718057"/>
              <a:gd name="connsiteY47" fmla="*/ 661958 h 774155"/>
              <a:gd name="connsiteX48" fmla="*/ 112197 w 718057"/>
              <a:gd name="connsiteY48" fmla="*/ 633909 h 774155"/>
              <a:gd name="connsiteX49" fmla="*/ 106587 w 718057"/>
              <a:gd name="connsiteY49" fmla="*/ 617080 h 774155"/>
              <a:gd name="connsiteX50" fmla="*/ 95367 w 718057"/>
              <a:gd name="connsiteY50" fmla="*/ 600250 h 774155"/>
              <a:gd name="connsiteX51" fmla="*/ 67318 w 718057"/>
              <a:gd name="connsiteY51" fmla="*/ 577811 h 774155"/>
              <a:gd name="connsiteX52" fmla="*/ 33659 w 718057"/>
              <a:gd name="connsiteY52" fmla="*/ 560982 h 774155"/>
              <a:gd name="connsiteX53" fmla="*/ 145856 w 718057"/>
              <a:gd name="connsiteY53" fmla="*/ 555372 h 774155"/>
              <a:gd name="connsiteX54" fmla="*/ 162686 w 718057"/>
              <a:gd name="connsiteY54" fmla="*/ 527323 h 774155"/>
              <a:gd name="connsiteX55" fmla="*/ 190734 w 718057"/>
              <a:gd name="connsiteY55" fmla="*/ 594641 h 774155"/>
              <a:gd name="connsiteX56" fmla="*/ 224393 w 718057"/>
              <a:gd name="connsiteY56" fmla="*/ 650739 h 774155"/>
              <a:gd name="connsiteX57" fmla="*/ 224393 w 718057"/>
              <a:gd name="connsiteY57" fmla="*/ 555372 h 774155"/>
              <a:gd name="connsiteX58" fmla="*/ 224393 w 718057"/>
              <a:gd name="connsiteY58" fmla="*/ 521713 h 774155"/>
              <a:gd name="connsiteX59" fmla="*/ 224393 w 718057"/>
              <a:gd name="connsiteY59" fmla="*/ 532933 h 774155"/>
              <a:gd name="connsiteX60" fmla="*/ 0 w 718057"/>
              <a:gd name="connsiteY60" fmla="*/ 471225 h 774155"/>
              <a:gd name="connsiteX61" fmla="*/ 84148 w 718057"/>
              <a:gd name="connsiteY61" fmla="*/ 476834 h 774155"/>
              <a:gd name="connsiteX62" fmla="*/ 325368 w 718057"/>
              <a:gd name="connsiteY62" fmla="*/ 235613 h 774155"/>
              <a:gd name="connsiteX63" fmla="*/ 185125 w 718057"/>
              <a:gd name="connsiteY63" fmla="*/ 330979 h 774155"/>
              <a:gd name="connsiteX64" fmla="*/ 56098 w 718057"/>
              <a:gd name="connsiteY64" fmla="*/ 286100 h 774155"/>
              <a:gd name="connsiteX65" fmla="*/ 185125 w 718057"/>
              <a:gd name="connsiteY65" fmla="*/ 224393 h 774155"/>
              <a:gd name="connsiteX66" fmla="*/ 207564 w 718057"/>
              <a:gd name="connsiteY66" fmla="*/ 151466 h 774155"/>
              <a:gd name="connsiteX0" fmla="*/ 230003 w 718057"/>
              <a:gd name="connsiteY0" fmla="*/ 151465 h 774155"/>
              <a:gd name="connsiteX1" fmla="*/ 297321 w 718057"/>
              <a:gd name="connsiteY1" fmla="*/ 157075 h 774155"/>
              <a:gd name="connsiteX2" fmla="*/ 330980 w 718057"/>
              <a:gd name="connsiteY2" fmla="*/ 72928 h 774155"/>
              <a:gd name="connsiteX3" fmla="*/ 375858 w 718057"/>
              <a:gd name="connsiteY3" fmla="*/ 100977 h 774155"/>
              <a:gd name="connsiteX4" fmla="*/ 426347 w 718057"/>
              <a:gd name="connsiteY4" fmla="*/ 78538 h 774155"/>
              <a:gd name="connsiteX5" fmla="*/ 465615 w 718057"/>
              <a:gd name="connsiteY5" fmla="*/ 89757 h 774155"/>
              <a:gd name="connsiteX6" fmla="*/ 476835 w 718057"/>
              <a:gd name="connsiteY6" fmla="*/ 72928 h 774155"/>
              <a:gd name="connsiteX7" fmla="*/ 482445 w 718057"/>
              <a:gd name="connsiteY7" fmla="*/ 28049 h 774155"/>
              <a:gd name="connsiteX8" fmla="*/ 544153 w 718057"/>
              <a:gd name="connsiteY8" fmla="*/ 0 h 774155"/>
              <a:gd name="connsiteX9" fmla="*/ 544153 w 718057"/>
              <a:gd name="connsiteY9" fmla="*/ 44879 h 774155"/>
              <a:gd name="connsiteX10" fmla="*/ 572202 w 718057"/>
              <a:gd name="connsiteY10" fmla="*/ 56098 h 774155"/>
              <a:gd name="connsiteX11" fmla="*/ 566592 w 718057"/>
              <a:gd name="connsiteY11" fmla="*/ 117806 h 774155"/>
              <a:gd name="connsiteX12" fmla="*/ 577812 w 718057"/>
              <a:gd name="connsiteY12" fmla="*/ 129026 h 774155"/>
              <a:gd name="connsiteX13" fmla="*/ 555372 w 718057"/>
              <a:gd name="connsiteY13" fmla="*/ 151465 h 774155"/>
              <a:gd name="connsiteX14" fmla="*/ 555372 w 718057"/>
              <a:gd name="connsiteY14" fmla="*/ 196344 h 774155"/>
              <a:gd name="connsiteX15" fmla="*/ 605861 w 718057"/>
              <a:gd name="connsiteY15" fmla="*/ 196344 h 774155"/>
              <a:gd name="connsiteX16" fmla="*/ 617080 w 718057"/>
              <a:gd name="connsiteY16" fmla="*/ 258052 h 774155"/>
              <a:gd name="connsiteX17" fmla="*/ 628300 w 718057"/>
              <a:gd name="connsiteY17" fmla="*/ 258052 h 774155"/>
              <a:gd name="connsiteX18" fmla="*/ 639520 w 718057"/>
              <a:gd name="connsiteY18" fmla="*/ 218783 h 774155"/>
              <a:gd name="connsiteX19" fmla="*/ 667569 w 718057"/>
              <a:gd name="connsiteY19" fmla="*/ 218783 h 774155"/>
              <a:gd name="connsiteX20" fmla="*/ 690008 w 718057"/>
              <a:gd name="connsiteY20" fmla="*/ 224393 h 774155"/>
              <a:gd name="connsiteX21" fmla="*/ 678788 w 718057"/>
              <a:gd name="connsiteY21" fmla="*/ 235612 h 774155"/>
              <a:gd name="connsiteX22" fmla="*/ 718057 w 718057"/>
              <a:gd name="connsiteY22" fmla="*/ 252442 h 774155"/>
              <a:gd name="connsiteX23" fmla="*/ 690008 w 718057"/>
              <a:gd name="connsiteY23" fmla="*/ 280491 h 774155"/>
              <a:gd name="connsiteX24" fmla="*/ 661959 w 718057"/>
              <a:gd name="connsiteY24" fmla="*/ 325369 h 774155"/>
              <a:gd name="connsiteX25" fmla="*/ 594641 w 718057"/>
              <a:gd name="connsiteY25" fmla="*/ 353419 h 774155"/>
              <a:gd name="connsiteX26" fmla="*/ 589031 w 718057"/>
              <a:gd name="connsiteY26" fmla="*/ 426346 h 774155"/>
              <a:gd name="connsiteX27" fmla="*/ 577812 w 718057"/>
              <a:gd name="connsiteY27" fmla="*/ 431956 h 774155"/>
              <a:gd name="connsiteX28" fmla="*/ 605861 w 718057"/>
              <a:gd name="connsiteY28" fmla="*/ 465615 h 774155"/>
              <a:gd name="connsiteX29" fmla="*/ 600251 w 718057"/>
              <a:gd name="connsiteY29" fmla="*/ 488054 h 774155"/>
              <a:gd name="connsiteX30" fmla="*/ 600251 w 718057"/>
              <a:gd name="connsiteY30" fmla="*/ 544152 h 774155"/>
              <a:gd name="connsiteX31" fmla="*/ 656349 w 718057"/>
              <a:gd name="connsiteY31" fmla="*/ 600250 h 774155"/>
              <a:gd name="connsiteX32" fmla="*/ 656349 w 718057"/>
              <a:gd name="connsiteY32" fmla="*/ 628300 h 774155"/>
              <a:gd name="connsiteX33" fmla="*/ 589031 w 718057"/>
              <a:gd name="connsiteY33" fmla="*/ 622690 h 774155"/>
              <a:gd name="connsiteX34" fmla="*/ 690008 w 718057"/>
              <a:gd name="connsiteY34" fmla="*/ 678788 h 774155"/>
              <a:gd name="connsiteX35" fmla="*/ 678788 w 718057"/>
              <a:gd name="connsiteY35" fmla="*/ 701227 h 774155"/>
              <a:gd name="connsiteX36" fmla="*/ 684398 w 718057"/>
              <a:gd name="connsiteY36" fmla="*/ 729276 h 774155"/>
              <a:gd name="connsiteX37" fmla="*/ 690008 w 718057"/>
              <a:gd name="connsiteY37" fmla="*/ 751715 h 774155"/>
              <a:gd name="connsiteX38" fmla="*/ 661959 w 718057"/>
              <a:gd name="connsiteY38" fmla="*/ 762935 h 774155"/>
              <a:gd name="connsiteX39" fmla="*/ 656349 w 718057"/>
              <a:gd name="connsiteY39" fmla="*/ 774155 h 774155"/>
              <a:gd name="connsiteX40" fmla="*/ 628300 w 718057"/>
              <a:gd name="connsiteY40" fmla="*/ 746106 h 774155"/>
              <a:gd name="connsiteX41" fmla="*/ 516104 w 718057"/>
              <a:gd name="connsiteY41" fmla="*/ 729276 h 774155"/>
              <a:gd name="connsiteX42" fmla="*/ 493664 w 718057"/>
              <a:gd name="connsiteY42" fmla="*/ 751715 h 774155"/>
              <a:gd name="connsiteX43" fmla="*/ 476835 w 718057"/>
              <a:gd name="connsiteY43" fmla="*/ 746106 h 774155"/>
              <a:gd name="connsiteX44" fmla="*/ 398297 w 718057"/>
              <a:gd name="connsiteY44" fmla="*/ 774155 h 774155"/>
              <a:gd name="connsiteX45" fmla="*/ 179515 w 718057"/>
              <a:gd name="connsiteY45" fmla="*/ 678788 h 774155"/>
              <a:gd name="connsiteX46" fmla="*/ 129026 w 718057"/>
              <a:gd name="connsiteY46" fmla="*/ 667568 h 774155"/>
              <a:gd name="connsiteX47" fmla="*/ 117807 w 718057"/>
              <a:gd name="connsiteY47" fmla="*/ 661958 h 774155"/>
              <a:gd name="connsiteX48" fmla="*/ 112197 w 718057"/>
              <a:gd name="connsiteY48" fmla="*/ 633909 h 774155"/>
              <a:gd name="connsiteX49" fmla="*/ 106587 w 718057"/>
              <a:gd name="connsiteY49" fmla="*/ 617080 h 774155"/>
              <a:gd name="connsiteX50" fmla="*/ 95367 w 718057"/>
              <a:gd name="connsiteY50" fmla="*/ 600250 h 774155"/>
              <a:gd name="connsiteX51" fmla="*/ 67318 w 718057"/>
              <a:gd name="connsiteY51" fmla="*/ 577811 h 774155"/>
              <a:gd name="connsiteX52" fmla="*/ 33659 w 718057"/>
              <a:gd name="connsiteY52" fmla="*/ 560982 h 774155"/>
              <a:gd name="connsiteX53" fmla="*/ 145856 w 718057"/>
              <a:gd name="connsiteY53" fmla="*/ 555372 h 774155"/>
              <a:gd name="connsiteX54" fmla="*/ 168295 w 718057"/>
              <a:gd name="connsiteY54" fmla="*/ 465615 h 774155"/>
              <a:gd name="connsiteX55" fmla="*/ 190734 w 718057"/>
              <a:gd name="connsiteY55" fmla="*/ 594641 h 774155"/>
              <a:gd name="connsiteX56" fmla="*/ 224393 w 718057"/>
              <a:gd name="connsiteY56" fmla="*/ 650739 h 774155"/>
              <a:gd name="connsiteX57" fmla="*/ 224393 w 718057"/>
              <a:gd name="connsiteY57" fmla="*/ 555372 h 774155"/>
              <a:gd name="connsiteX58" fmla="*/ 224393 w 718057"/>
              <a:gd name="connsiteY58" fmla="*/ 521713 h 774155"/>
              <a:gd name="connsiteX59" fmla="*/ 224393 w 718057"/>
              <a:gd name="connsiteY59" fmla="*/ 532933 h 774155"/>
              <a:gd name="connsiteX60" fmla="*/ 0 w 718057"/>
              <a:gd name="connsiteY60" fmla="*/ 471225 h 774155"/>
              <a:gd name="connsiteX61" fmla="*/ 84148 w 718057"/>
              <a:gd name="connsiteY61" fmla="*/ 476834 h 774155"/>
              <a:gd name="connsiteX62" fmla="*/ 325368 w 718057"/>
              <a:gd name="connsiteY62" fmla="*/ 235613 h 774155"/>
              <a:gd name="connsiteX63" fmla="*/ 185125 w 718057"/>
              <a:gd name="connsiteY63" fmla="*/ 330979 h 774155"/>
              <a:gd name="connsiteX64" fmla="*/ 56098 w 718057"/>
              <a:gd name="connsiteY64" fmla="*/ 286100 h 774155"/>
              <a:gd name="connsiteX65" fmla="*/ 185125 w 718057"/>
              <a:gd name="connsiteY65" fmla="*/ 224393 h 774155"/>
              <a:gd name="connsiteX66" fmla="*/ 207564 w 718057"/>
              <a:gd name="connsiteY66" fmla="*/ 151466 h 774155"/>
              <a:gd name="connsiteX0" fmla="*/ 230003 w 718057"/>
              <a:gd name="connsiteY0" fmla="*/ 151465 h 774155"/>
              <a:gd name="connsiteX1" fmla="*/ 297321 w 718057"/>
              <a:gd name="connsiteY1" fmla="*/ 157075 h 774155"/>
              <a:gd name="connsiteX2" fmla="*/ 330980 w 718057"/>
              <a:gd name="connsiteY2" fmla="*/ 72928 h 774155"/>
              <a:gd name="connsiteX3" fmla="*/ 375858 w 718057"/>
              <a:gd name="connsiteY3" fmla="*/ 100977 h 774155"/>
              <a:gd name="connsiteX4" fmla="*/ 426347 w 718057"/>
              <a:gd name="connsiteY4" fmla="*/ 78538 h 774155"/>
              <a:gd name="connsiteX5" fmla="*/ 465615 w 718057"/>
              <a:gd name="connsiteY5" fmla="*/ 89757 h 774155"/>
              <a:gd name="connsiteX6" fmla="*/ 476835 w 718057"/>
              <a:gd name="connsiteY6" fmla="*/ 72928 h 774155"/>
              <a:gd name="connsiteX7" fmla="*/ 482445 w 718057"/>
              <a:gd name="connsiteY7" fmla="*/ 28049 h 774155"/>
              <a:gd name="connsiteX8" fmla="*/ 544153 w 718057"/>
              <a:gd name="connsiteY8" fmla="*/ 0 h 774155"/>
              <a:gd name="connsiteX9" fmla="*/ 544153 w 718057"/>
              <a:gd name="connsiteY9" fmla="*/ 44879 h 774155"/>
              <a:gd name="connsiteX10" fmla="*/ 572202 w 718057"/>
              <a:gd name="connsiteY10" fmla="*/ 56098 h 774155"/>
              <a:gd name="connsiteX11" fmla="*/ 566592 w 718057"/>
              <a:gd name="connsiteY11" fmla="*/ 117806 h 774155"/>
              <a:gd name="connsiteX12" fmla="*/ 577812 w 718057"/>
              <a:gd name="connsiteY12" fmla="*/ 129026 h 774155"/>
              <a:gd name="connsiteX13" fmla="*/ 555372 w 718057"/>
              <a:gd name="connsiteY13" fmla="*/ 151465 h 774155"/>
              <a:gd name="connsiteX14" fmla="*/ 555372 w 718057"/>
              <a:gd name="connsiteY14" fmla="*/ 196344 h 774155"/>
              <a:gd name="connsiteX15" fmla="*/ 605861 w 718057"/>
              <a:gd name="connsiteY15" fmla="*/ 196344 h 774155"/>
              <a:gd name="connsiteX16" fmla="*/ 617080 w 718057"/>
              <a:gd name="connsiteY16" fmla="*/ 258052 h 774155"/>
              <a:gd name="connsiteX17" fmla="*/ 628300 w 718057"/>
              <a:gd name="connsiteY17" fmla="*/ 258052 h 774155"/>
              <a:gd name="connsiteX18" fmla="*/ 639520 w 718057"/>
              <a:gd name="connsiteY18" fmla="*/ 218783 h 774155"/>
              <a:gd name="connsiteX19" fmla="*/ 667569 w 718057"/>
              <a:gd name="connsiteY19" fmla="*/ 218783 h 774155"/>
              <a:gd name="connsiteX20" fmla="*/ 690008 w 718057"/>
              <a:gd name="connsiteY20" fmla="*/ 224393 h 774155"/>
              <a:gd name="connsiteX21" fmla="*/ 678788 w 718057"/>
              <a:gd name="connsiteY21" fmla="*/ 235612 h 774155"/>
              <a:gd name="connsiteX22" fmla="*/ 718057 w 718057"/>
              <a:gd name="connsiteY22" fmla="*/ 252442 h 774155"/>
              <a:gd name="connsiteX23" fmla="*/ 690008 w 718057"/>
              <a:gd name="connsiteY23" fmla="*/ 280491 h 774155"/>
              <a:gd name="connsiteX24" fmla="*/ 661959 w 718057"/>
              <a:gd name="connsiteY24" fmla="*/ 325369 h 774155"/>
              <a:gd name="connsiteX25" fmla="*/ 594641 w 718057"/>
              <a:gd name="connsiteY25" fmla="*/ 353419 h 774155"/>
              <a:gd name="connsiteX26" fmla="*/ 589031 w 718057"/>
              <a:gd name="connsiteY26" fmla="*/ 426346 h 774155"/>
              <a:gd name="connsiteX27" fmla="*/ 577812 w 718057"/>
              <a:gd name="connsiteY27" fmla="*/ 431956 h 774155"/>
              <a:gd name="connsiteX28" fmla="*/ 605861 w 718057"/>
              <a:gd name="connsiteY28" fmla="*/ 465615 h 774155"/>
              <a:gd name="connsiteX29" fmla="*/ 600251 w 718057"/>
              <a:gd name="connsiteY29" fmla="*/ 488054 h 774155"/>
              <a:gd name="connsiteX30" fmla="*/ 600251 w 718057"/>
              <a:gd name="connsiteY30" fmla="*/ 544152 h 774155"/>
              <a:gd name="connsiteX31" fmla="*/ 656349 w 718057"/>
              <a:gd name="connsiteY31" fmla="*/ 600250 h 774155"/>
              <a:gd name="connsiteX32" fmla="*/ 656349 w 718057"/>
              <a:gd name="connsiteY32" fmla="*/ 628300 h 774155"/>
              <a:gd name="connsiteX33" fmla="*/ 589031 w 718057"/>
              <a:gd name="connsiteY33" fmla="*/ 622690 h 774155"/>
              <a:gd name="connsiteX34" fmla="*/ 690008 w 718057"/>
              <a:gd name="connsiteY34" fmla="*/ 678788 h 774155"/>
              <a:gd name="connsiteX35" fmla="*/ 678788 w 718057"/>
              <a:gd name="connsiteY35" fmla="*/ 701227 h 774155"/>
              <a:gd name="connsiteX36" fmla="*/ 684398 w 718057"/>
              <a:gd name="connsiteY36" fmla="*/ 729276 h 774155"/>
              <a:gd name="connsiteX37" fmla="*/ 690008 w 718057"/>
              <a:gd name="connsiteY37" fmla="*/ 751715 h 774155"/>
              <a:gd name="connsiteX38" fmla="*/ 661959 w 718057"/>
              <a:gd name="connsiteY38" fmla="*/ 762935 h 774155"/>
              <a:gd name="connsiteX39" fmla="*/ 656349 w 718057"/>
              <a:gd name="connsiteY39" fmla="*/ 774155 h 774155"/>
              <a:gd name="connsiteX40" fmla="*/ 628300 w 718057"/>
              <a:gd name="connsiteY40" fmla="*/ 746106 h 774155"/>
              <a:gd name="connsiteX41" fmla="*/ 516104 w 718057"/>
              <a:gd name="connsiteY41" fmla="*/ 729276 h 774155"/>
              <a:gd name="connsiteX42" fmla="*/ 493664 w 718057"/>
              <a:gd name="connsiteY42" fmla="*/ 751715 h 774155"/>
              <a:gd name="connsiteX43" fmla="*/ 476835 w 718057"/>
              <a:gd name="connsiteY43" fmla="*/ 746106 h 774155"/>
              <a:gd name="connsiteX44" fmla="*/ 398297 w 718057"/>
              <a:gd name="connsiteY44" fmla="*/ 774155 h 774155"/>
              <a:gd name="connsiteX45" fmla="*/ 179515 w 718057"/>
              <a:gd name="connsiteY45" fmla="*/ 678788 h 774155"/>
              <a:gd name="connsiteX46" fmla="*/ 129026 w 718057"/>
              <a:gd name="connsiteY46" fmla="*/ 667568 h 774155"/>
              <a:gd name="connsiteX47" fmla="*/ 117807 w 718057"/>
              <a:gd name="connsiteY47" fmla="*/ 661958 h 774155"/>
              <a:gd name="connsiteX48" fmla="*/ 112197 w 718057"/>
              <a:gd name="connsiteY48" fmla="*/ 633909 h 774155"/>
              <a:gd name="connsiteX49" fmla="*/ 106587 w 718057"/>
              <a:gd name="connsiteY49" fmla="*/ 617080 h 774155"/>
              <a:gd name="connsiteX50" fmla="*/ 95367 w 718057"/>
              <a:gd name="connsiteY50" fmla="*/ 600250 h 774155"/>
              <a:gd name="connsiteX51" fmla="*/ 67318 w 718057"/>
              <a:gd name="connsiteY51" fmla="*/ 577811 h 774155"/>
              <a:gd name="connsiteX52" fmla="*/ 33659 w 718057"/>
              <a:gd name="connsiteY52" fmla="*/ 560982 h 774155"/>
              <a:gd name="connsiteX53" fmla="*/ 145856 w 718057"/>
              <a:gd name="connsiteY53" fmla="*/ 555372 h 774155"/>
              <a:gd name="connsiteX54" fmla="*/ 168295 w 718057"/>
              <a:gd name="connsiteY54" fmla="*/ 465615 h 774155"/>
              <a:gd name="connsiteX55" fmla="*/ 190734 w 718057"/>
              <a:gd name="connsiteY55" fmla="*/ 594641 h 774155"/>
              <a:gd name="connsiteX56" fmla="*/ 224393 w 718057"/>
              <a:gd name="connsiteY56" fmla="*/ 650739 h 774155"/>
              <a:gd name="connsiteX57" fmla="*/ 224393 w 718057"/>
              <a:gd name="connsiteY57" fmla="*/ 555372 h 774155"/>
              <a:gd name="connsiteX58" fmla="*/ 224393 w 718057"/>
              <a:gd name="connsiteY58" fmla="*/ 521713 h 774155"/>
              <a:gd name="connsiteX59" fmla="*/ 224393 w 718057"/>
              <a:gd name="connsiteY59" fmla="*/ 532933 h 774155"/>
              <a:gd name="connsiteX60" fmla="*/ 0 w 718057"/>
              <a:gd name="connsiteY60" fmla="*/ 471225 h 774155"/>
              <a:gd name="connsiteX61" fmla="*/ 72928 w 718057"/>
              <a:gd name="connsiteY61" fmla="*/ 437565 h 774155"/>
              <a:gd name="connsiteX62" fmla="*/ 325368 w 718057"/>
              <a:gd name="connsiteY62" fmla="*/ 235613 h 774155"/>
              <a:gd name="connsiteX63" fmla="*/ 185125 w 718057"/>
              <a:gd name="connsiteY63" fmla="*/ 330979 h 774155"/>
              <a:gd name="connsiteX64" fmla="*/ 56098 w 718057"/>
              <a:gd name="connsiteY64" fmla="*/ 286100 h 774155"/>
              <a:gd name="connsiteX65" fmla="*/ 185125 w 718057"/>
              <a:gd name="connsiteY65" fmla="*/ 224393 h 774155"/>
              <a:gd name="connsiteX66" fmla="*/ 207564 w 718057"/>
              <a:gd name="connsiteY66" fmla="*/ 151466 h 774155"/>
              <a:gd name="connsiteX0" fmla="*/ 230003 w 718057"/>
              <a:gd name="connsiteY0" fmla="*/ 151465 h 774155"/>
              <a:gd name="connsiteX1" fmla="*/ 297321 w 718057"/>
              <a:gd name="connsiteY1" fmla="*/ 157075 h 774155"/>
              <a:gd name="connsiteX2" fmla="*/ 330980 w 718057"/>
              <a:gd name="connsiteY2" fmla="*/ 72928 h 774155"/>
              <a:gd name="connsiteX3" fmla="*/ 375858 w 718057"/>
              <a:gd name="connsiteY3" fmla="*/ 100977 h 774155"/>
              <a:gd name="connsiteX4" fmla="*/ 426347 w 718057"/>
              <a:gd name="connsiteY4" fmla="*/ 78538 h 774155"/>
              <a:gd name="connsiteX5" fmla="*/ 465615 w 718057"/>
              <a:gd name="connsiteY5" fmla="*/ 89757 h 774155"/>
              <a:gd name="connsiteX6" fmla="*/ 476835 w 718057"/>
              <a:gd name="connsiteY6" fmla="*/ 72928 h 774155"/>
              <a:gd name="connsiteX7" fmla="*/ 482445 w 718057"/>
              <a:gd name="connsiteY7" fmla="*/ 28049 h 774155"/>
              <a:gd name="connsiteX8" fmla="*/ 544153 w 718057"/>
              <a:gd name="connsiteY8" fmla="*/ 0 h 774155"/>
              <a:gd name="connsiteX9" fmla="*/ 544153 w 718057"/>
              <a:gd name="connsiteY9" fmla="*/ 44879 h 774155"/>
              <a:gd name="connsiteX10" fmla="*/ 572202 w 718057"/>
              <a:gd name="connsiteY10" fmla="*/ 56098 h 774155"/>
              <a:gd name="connsiteX11" fmla="*/ 566592 w 718057"/>
              <a:gd name="connsiteY11" fmla="*/ 117806 h 774155"/>
              <a:gd name="connsiteX12" fmla="*/ 577812 w 718057"/>
              <a:gd name="connsiteY12" fmla="*/ 129026 h 774155"/>
              <a:gd name="connsiteX13" fmla="*/ 555372 w 718057"/>
              <a:gd name="connsiteY13" fmla="*/ 151465 h 774155"/>
              <a:gd name="connsiteX14" fmla="*/ 555372 w 718057"/>
              <a:gd name="connsiteY14" fmla="*/ 196344 h 774155"/>
              <a:gd name="connsiteX15" fmla="*/ 605861 w 718057"/>
              <a:gd name="connsiteY15" fmla="*/ 196344 h 774155"/>
              <a:gd name="connsiteX16" fmla="*/ 617080 w 718057"/>
              <a:gd name="connsiteY16" fmla="*/ 258052 h 774155"/>
              <a:gd name="connsiteX17" fmla="*/ 628300 w 718057"/>
              <a:gd name="connsiteY17" fmla="*/ 258052 h 774155"/>
              <a:gd name="connsiteX18" fmla="*/ 639520 w 718057"/>
              <a:gd name="connsiteY18" fmla="*/ 218783 h 774155"/>
              <a:gd name="connsiteX19" fmla="*/ 667569 w 718057"/>
              <a:gd name="connsiteY19" fmla="*/ 218783 h 774155"/>
              <a:gd name="connsiteX20" fmla="*/ 690008 w 718057"/>
              <a:gd name="connsiteY20" fmla="*/ 224393 h 774155"/>
              <a:gd name="connsiteX21" fmla="*/ 678788 w 718057"/>
              <a:gd name="connsiteY21" fmla="*/ 235612 h 774155"/>
              <a:gd name="connsiteX22" fmla="*/ 718057 w 718057"/>
              <a:gd name="connsiteY22" fmla="*/ 252442 h 774155"/>
              <a:gd name="connsiteX23" fmla="*/ 690008 w 718057"/>
              <a:gd name="connsiteY23" fmla="*/ 280491 h 774155"/>
              <a:gd name="connsiteX24" fmla="*/ 661959 w 718057"/>
              <a:gd name="connsiteY24" fmla="*/ 325369 h 774155"/>
              <a:gd name="connsiteX25" fmla="*/ 594641 w 718057"/>
              <a:gd name="connsiteY25" fmla="*/ 353419 h 774155"/>
              <a:gd name="connsiteX26" fmla="*/ 589031 w 718057"/>
              <a:gd name="connsiteY26" fmla="*/ 426346 h 774155"/>
              <a:gd name="connsiteX27" fmla="*/ 577812 w 718057"/>
              <a:gd name="connsiteY27" fmla="*/ 431956 h 774155"/>
              <a:gd name="connsiteX28" fmla="*/ 605861 w 718057"/>
              <a:gd name="connsiteY28" fmla="*/ 465615 h 774155"/>
              <a:gd name="connsiteX29" fmla="*/ 600251 w 718057"/>
              <a:gd name="connsiteY29" fmla="*/ 488054 h 774155"/>
              <a:gd name="connsiteX30" fmla="*/ 600251 w 718057"/>
              <a:gd name="connsiteY30" fmla="*/ 544152 h 774155"/>
              <a:gd name="connsiteX31" fmla="*/ 656349 w 718057"/>
              <a:gd name="connsiteY31" fmla="*/ 600250 h 774155"/>
              <a:gd name="connsiteX32" fmla="*/ 656349 w 718057"/>
              <a:gd name="connsiteY32" fmla="*/ 628300 h 774155"/>
              <a:gd name="connsiteX33" fmla="*/ 589031 w 718057"/>
              <a:gd name="connsiteY33" fmla="*/ 622690 h 774155"/>
              <a:gd name="connsiteX34" fmla="*/ 690008 w 718057"/>
              <a:gd name="connsiteY34" fmla="*/ 678788 h 774155"/>
              <a:gd name="connsiteX35" fmla="*/ 678788 w 718057"/>
              <a:gd name="connsiteY35" fmla="*/ 701227 h 774155"/>
              <a:gd name="connsiteX36" fmla="*/ 684398 w 718057"/>
              <a:gd name="connsiteY36" fmla="*/ 729276 h 774155"/>
              <a:gd name="connsiteX37" fmla="*/ 690008 w 718057"/>
              <a:gd name="connsiteY37" fmla="*/ 751715 h 774155"/>
              <a:gd name="connsiteX38" fmla="*/ 661959 w 718057"/>
              <a:gd name="connsiteY38" fmla="*/ 762935 h 774155"/>
              <a:gd name="connsiteX39" fmla="*/ 656349 w 718057"/>
              <a:gd name="connsiteY39" fmla="*/ 774155 h 774155"/>
              <a:gd name="connsiteX40" fmla="*/ 628300 w 718057"/>
              <a:gd name="connsiteY40" fmla="*/ 746106 h 774155"/>
              <a:gd name="connsiteX41" fmla="*/ 516104 w 718057"/>
              <a:gd name="connsiteY41" fmla="*/ 729276 h 774155"/>
              <a:gd name="connsiteX42" fmla="*/ 493664 w 718057"/>
              <a:gd name="connsiteY42" fmla="*/ 751715 h 774155"/>
              <a:gd name="connsiteX43" fmla="*/ 476835 w 718057"/>
              <a:gd name="connsiteY43" fmla="*/ 746106 h 774155"/>
              <a:gd name="connsiteX44" fmla="*/ 398297 w 718057"/>
              <a:gd name="connsiteY44" fmla="*/ 774155 h 774155"/>
              <a:gd name="connsiteX45" fmla="*/ 179515 w 718057"/>
              <a:gd name="connsiteY45" fmla="*/ 678788 h 774155"/>
              <a:gd name="connsiteX46" fmla="*/ 129026 w 718057"/>
              <a:gd name="connsiteY46" fmla="*/ 667568 h 774155"/>
              <a:gd name="connsiteX47" fmla="*/ 117807 w 718057"/>
              <a:gd name="connsiteY47" fmla="*/ 661958 h 774155"/>
              <a:gd name="connsiteX48" fmla="*/ 112197 w 718057"/>
              <a:gd name="connsiteY48" fmla="*/ 633909 h 774155"/>
              <a:gd name="connsiteX49" fmla="*/ 106587 w 718057"/>
              <a:gd name="connsiteY49" fmla="*/ 617080 h 774155"/>
              <a:gd name="connsiteX50" fmla="*/ 95367 w 718057"/>
              <a:gd name="connsiteY50" fmla="*/ 600250 h 774155"/>
              <a:gd name="connsiteX51" fmla="*/ 67318 w 718057"/>
              <a:gd name="connsiteY51" fmla="*/ 577811 h 774155"/>
              <a:gd name="connsiteX52" fmla="*/ 33659 w 718057"/>
              <a:gd name="connsiteY52" fmla="*/ 560982 h 774155"/>
              <a:gd name="connsiteX53" fmla="*/ 145856 w 718057"/>
              <a:gd name="connsiteY53" fmla="*/ 555372 h 774155"/>
              <a:gd name="connsiteX54" fmla="*/ 168295 w 718057"/>
              <a:gd name="connsiteY54" fmla="*/ 465615 h 774155"/>
              <a:gd name="connsiteX55" fmla="*/ 190734 w 718057"/>
              <a:gd name="connsiteY55" fmla="*/ 594641 h 774155"/>
              <a:gd name="connsiteX56" fmla="*/ 224393 w 718057"/>
              <a:gd name="connsiteY56" fmla="*/ 650739 h 774155"/>
              <a:gd name="connsiteX57" fmla="*/ 224393 w 718057"/>
              <a:gd name="connsiteY57" fmla="*/ 555372 h 774155"/>
              <a:gd name="connsiteX58" fmla="*/ 224393 w 718057"/>
              <a:gd name="connsiteY58" fmla="*/ 521713 h 774155"/>
              <a:gd name="connsiteX59" fmla="*/ 224393 w 718057"/>
              <a:gd name="connsiteY59" fmla="*/ 532933 h 774155"/>
              <a:gd name="connsiteX60" fmla="*/ 0 w 718057"/>
              <a:gd name="connsiteY60" fmla="*/ 471225 h 774155"/>
              <a:gd name="connsiteX61" fmla="*/ 72928 w 718057"/>
              <a:gd name="connsiteY61" fmla="*/ 420735 h 774155"/>
              <a:gd name="connsiteX62" fmla="*/ 325368 w 718057"/>
              <a:gd name="connsiteY62" fmla="*/ 235613 h 774155"/>
              <a:gd name="connsiteX63" fmla="*/ 185125 w 718057"/>
              <a:gd name="connsiteY63" fmla="*/ 330979 h 774155"/>
              <a:gd name="connsiteX64" fmla="*/ 56098 w 718057"/>
              <a:gd name="connsiteY64" fmla="*/ 286100 h 774155"/>
              <a:gd name="connsiteX65" fmla="*/ 185125 w 718057"/>
              <a:gd name="connsiteY65" fmla="*/ 224393 h 774155"/>
              <a:gd name="connsiteX66" fmla="*/ 207564 w 718057"/>
              <a:gd name="connsiteY66" fmla="*/ 151466 h 774155"/>
              <a:gd name="connsiteX0" fmla="*/ 230003 w 718057"/>
              <a:gd name="connsiteY0" fmla="*/ 151465 h 774155"/>
              <a:gd name="connsiteX1" fmla="*/ 297321 w 718057"/>
              <a:gd name="connsiteY1" fmla="*/ 157075 h 774155"/>
              <a:gd name="connsiteX2" fmla="*/ 330980 w 718057"/>
              <a:gd name="connsiteY2" fmla="*/ 72928 h 774155"/>
              <a:gd name="connsiteX3" fmla="*/ 375858 w 718057"/>
              <a:gd name="connsiteY3" fmla="*/ 100977 h 774155"/>
              <a:gd name="connsiteX4" fmla="*/ 426347 w 718057"/>
              <a:gd name="connsiteY4" fmla="*/ 78538 h 774155"/>
              <a:gd name="connsiteX5" fmla="*/ 465615 w 718057"/>
              <a:gd name="connsiteY5" fmla="*/ 89757 h 774155"/>
              <a:gd name="connsiteX6" fmla="*/ 476835 w 718057"/>
              <a:gd name="connsiteY6" fmla="*/ 72928 h 774155"/>
              <a:gd name="connsiteX7" fmla="*/ 482445 w 718057"/>
              <a:gd name="connsiteY7" fmla="*/ 28049 h 774155"/>
              <a:gd name="connsiteX8" fmla="*/ 544153 w 718057"/>
              <a:gd name="connsiteY8" fmla="*/ 0 h 774155"/>
              <a:gd name="connsiteX9" fmla="*/ 544153 w 718057"/>
              <a:gd name="connsiteY9" fmla="*/ 44879 h 774155"/>
              <a:gd name="connsiteX10" fmla="*/ 572202 w 718057"/>
              <a:gd name="connsiteY10" fmla="*/ 56098 h 774155"/>
              <a:gd name="connsiteX11" fmla="*/ 566592 w 718057"/>
              <a:gd name="connsiteY11" fmla="*/ 117806 h 774155"/>
              <a:gd name="connsiteX12" fmla="*/ 577812 w 718057"/>
              <a:gd name="connsiteY12" fmla="*/ 129026 h 774155"/>
              <a:gd name="connsiteX13" fmla="*/ 555372 w 718057"/>
              <a:gd name="connsiteY13" fmla="*/ 151465 h 774155"/>
              <a:gd name="connsiteX14" fmla="*/ 555372 w 718057"/>
              <a:gd name="connsiteY14" fmla="*/ 196344 h 774155"/>
              <a:gd name="connsiteX15" fmla="*/ 605861 w 718057"/>
              <a:gd name="connsiteY15" fmla="*/ 196344 h 774155"/>
              <a:gd name="connsiteX16" fmla="*/ 617080 w 718057"/>
              <a:gd name="connsiteY16" fmla="*/ 258052 h 774155"/>
              <a:gd name="connsiteX17" fmla="*/ 628300 w 718057"/>
              <a:gd name="connsiteY17" fmla="*/ 258052 h 774155"/>
              <a:gd name="connsiteX18" fmla="*/ 639520 w 718057"/>
              <a:gd name="connsiteY18" fmla="*/ 218783 h 774155"/>
              <a:gd name="connsiteX19" fmla="*/ 667569 w 718057"/>
              <a:gd name="connsiteY19" fmla="*/ 218783 h 774155"/>
              <a:gd name="connsiteX20" fmla="*/ 690008 w 718057"/>
              <a:gd name="connsiteY20" fmla="*/ 224393 h 774155"/>
              <a:gd name="connsiteX21" fmla="*/ 678788 w 718057"/>
              <a:gd name="connsiteY21" fmla="*/ 235612 h 774155"/>
              <a:gd name="connsiteX22" fmla="*/ 718057 w 718057"/>
              <a:gd name="connsiteY22" fmla="*/ 252442 h 774155"/>
              <a:gd name="connsiteX23" fmla="*/ 690008 w 718057"/>
              <a:gd name="connsiteY23" fmla="*/ 280491 h 774155"/>
              <a:gd name="connsiteX24" fmla="*/ 661959 w 718057"/>
              <a:gd name="connsiteY24" fmla="*/ 325369 h 774155"/>
              <a:gd name="connsiteX25" fmla="*/ 594641 w 718057"/>
              <a:gd name="connsiteY25" fmla="*/ 353419 h 774155"/>
              <a:gd name="connsiteX26" fmla="*/ 589031 w 718057"/>
              <a:gd name="connsiteY26" fmla="*/ 426346 h 774155"/>
              <a:gd name="connsiteX27" fmla="*/ 577812 w 718057"/>
              <a:gd name="connsiteY27" fmla="*/ 431956 h 774155"/>
              <a:gd name="connsiteX28" fmla="*/ 605861 w 718057"/>
              <a:gd name="connsiteY28" fmla="*/ 465615 h 774155"/>
              <a:gd name="connsiteX29" fmla="*/ 600251 w 718057"/>
              <a:gd name="connsiteY29" fmla="*/ 488054 h 774155"/>
              <a:gd name="connsiteX30" fmla="*/ 600251 w 718057"/>
              <a:gd name="connsiteY30" fmla="*/ 544152 h 774155"/>
              <a:gd name="connsiteX31" fmla="*/ 656349 w 718057"/>
              <a:gd name="connsiteY31" fmla="*/ 600250 h 774155"/>
              <a:gd name="connsiteX32" fmla="*/ 656349 w 718057"/>
              <a:gd name="connsiteY32" fmla="*/ 628300 h 774155"/>
              <a:gd name="connsiteX33" fmla="*/ 589031 w 718057"/>
              <a:gd name="connsiteY33" fmla="*/ 622690 h 774155"/>
              <a:gd name="connsiteX34" fmla="*/ 690008 w 718057"/>
              <a:gd name="connsiteY34" fmla="*/ 678788 h 774155"/>
              <a:gd name="connsiteX35" fmla="*/ 678788 w 718057"/>
              <a:gd name="connsiteY35" fmla="*/ 701227 h 774155"/>
              <a:gd name="connsiteX36" fmla="*/ 684398 w 718057"/>
              <a:gd name="connsiteY36" fmla="*/ 729276 h 774155"/>
              <a:gd name="connsiteX37" fmla="*/ 690008 w 718057"/>
              <a:gd name="connsiteY37" fmla="*/ 751715 h 774155"/>
              <a:gd name="connsiteX38" fmla="*/ 661959 w 718057"/>
              <a:gd name="connsiteY38" fmla="*/ 762935 h 774155"/>
              <a:gd name="connsiteX39" fmla="*/ 656349 w 718057"/>
              <a:gd name="connsiteY39" fmla="*/ 774155 h 774155"/>
              <a:gd name="connsiteX40" fmla="*/ 628300 w 718057"/>
              <a:gd name="connsiteY40" fmla="*/ 746106 h 774155"/>
              <a:gd name="connsiteX41" fmla="*/ 516104 w 718057"/>
              <a:gd name="connsiteY41" fmla="*/ 729276 h 774155"/>
              <a:gd name="connsiteX42" fmla="*/ 493664 w 718057"/>
              <a:gd name="connsiteY42" fmla="*/ 751715 h 774155"/>
              <a:gd name="connsiteX43" fmla="*/ 476835 w 718057"/>
              <a:gd name="connsiteY43" fmla="*/ 746106 h 774155"/>
              <a:gd name="connsiteX44" fmla="*/ 398297 w 718057"/>
              <a:gd name="connsiteY44" fmla="*/ 774155 h 774155"/>
              <a:gd name="connsiteX45" fmla="*/ 179515 w 718057"/>
              <a:gd name="connsiteY45" fmla="*/ 678788 h 774155"/>
              <a:gd name="connsiteX46" fmla="*/ 129026 w 718057"/>
              <a:gd name="connsiteY46" fmla="*/ 667568 h 774155"/>
              <a:gd name="connsiteX47" fmla="*/ 117807 w 718057"/>
              <a:gd name="connsiteY47" fmla="*/ 661958 h 774155"/>
              <a:gd name="connsiteX48" fmla="*/ 112197 w 718057"/>
              <a:gd name="connsiteY48" fmla="*/ 633909 h 774155"/>
              <a:gd name="connsiteX49" fmla="*/ 106587 w 718057"/>
              <a:gd name="connsiteY49" fmla="*/ 617080 h 774155"/>
              <a:gd name="connsiteX50" fmla="*/ 95367 w 718057"/>
              <a:gd name="connsiteY50" fmla="*/ 600250 h 774155"/>
              <a:gd name="connsiteX51" fmla="*/ 67318 w 718057"/>
              <a:gd name="connsiteY51" fmla="*/ 577811 h 774155"/>
              <a:gd name="connsiteX52" fmla="*/ 33659 w 718057"/>
              <a:gd name="connsiteY52" fmla="*/ 560982 h 774155"/>
              <a:gd name="connsiteX53" fmla="*/ 145856 w 718057"/>
              <a:gd name="connsiteY53" fmla="*/ 555372 h 774155"/>
              <a:gd name="connsiteX54" fmla="*/ 168295 w 718057"/>
              <a:gd name="connsiteY54" fmla="*/ 465615 h 774155"/>
              <a:gd name="connsiteX55" fmla="*/ 190734 w 718057"/>
              <a:gd name="connsiteY55" fmla="*/ 594641 h 774155"/>
              <a:gd name="connsiteX56" fmla="*/ 224393 w 718057"/>
              <a:gd name="connsiteY56" fmla="*/ 650739 h 774155"/>
              <a:gd name="connsiteX57" fmla="*/ 224393 w 718057"/>
              <a:gd name="connsiteY57" fmla="*/ 555372 h 774155"/>
              <a:gd name="connsiteX58" fmla="*/ 224393 w 718057"/>
              <a:gd name="connsiteY58" fmla="*/ 521713 h 774155"/>
              <a:gd name="connsiteX59" fmla="*/ 224393 w 718057"/>
              <a:gd name="connsiteY59" fmla="*/ 532933 h 774155"/>
              <a:gd name="connsiteX60" fmla="*/ 0 w 718057"/>
              <a:gd name="connsiteY60" fmla="*/ 471225 h 774155"/>
              <a:gd name="connsiteX61" fmla="*/ 72928 w 718057"/>
              <a:gd name="connsiteY61" fmla="*/ 420735 h 774155"/>
              <a:gd name="connsiteX62" fmla="*/ 325368 w 718057"/>
              <a:gd name="connsiteY62" fmla="*/ 235613 h 774155"/>
              <a:gd name="connsiteX63" fmla="*/ 185125 w 718057"/>
              <a:gd name="connsiteY63" fmla="*/ 330979 h 774155"/>
              <a:gd name="connsiteX64" fmla="*/ 56098 w 718057"/>
              <a:gd name="connsiteY64" fmla="*/ 286100 h 774155"/>
              <a:gd name="connsiteX65" fmla="*/ 185125 w 718057"/>
              <a:gd name="connsiteY65" fmla="*/ 224393 h 774155"/>
              <a:gd name="connsiteX66" fmla="*/ 207564 w 718057"/>
              <a:gd name="connsiteY66" fmla="*/ 151466 h 774155"/>
              <a:gd name="connsiteX0" fmla="*/ 230003 w 718057"/>
              <a:gd name="connsiteY0" fmla="*/ 151465 h 774155"/>
              <a:gd name="connsiteX1" fmla="*/ 297321 w 718057"/>
              <a:gd name="connsiteY1" fmla="*/ 157075 h 774155"/>
              <a:gd name="connsiteX2" fmla="*/ 330980 w 718057"/>
              <a:gd name="connsiteY2" fmla="*/ 72928 h 774155"/>
              <a:gd name="connsiteX3" fmla="*/ 375858 w 718057"/>
              <a:gd name="connsiteY3" fmla="*/ 100977 h 774155"/>
              <a:gd name="connsiteX4" fmla="*/ 426347 w 718057"/>
              <a:gd name="connsiteY4" fmla="*/ 78538 h 774155"/>
              <a:gd name="connsiteX5" fmla="*/ 465615 w 718057"/>
              <a:gd name="connsiteY5" fmla="*/ 89757 h 774155"/>
              <a:gd name="connsiteX6" fmla="*/ 476835 w 718057"/>
              <a:gd name="connsiteY6" fmla="*/ 72928 h 774155"/>
              <a:gd name="connsiteX7" fmla="*/ 482445 w 718057"/>
              <a:gd name="connsiteY7" fmla="*/ 28049 h 774155"/>
              <a:gd name="connsiteX8" fmla="*/ 544153 w 718057"/>
              <a:gd name="connsiteY8" fmla="*/ 0 h 774155"/>
              <a:gd name="connsiteX9" fmla="*/ 544153 w 718057"/>
              <a:gd name="connsiteY9" fmla="*/ 44879 h 774155"/>
              <a:gd name="connsiteX10" fmla="*/ 572202 w 718057"/>
              <a:gd name="connsiteY10" fmla="*/ 56098 h 774155"/>
              <a:gd name="connsiteX11" fmla="*/ 566592 w 718057"/>
              <a:gd name="connsiteY11" fmla="*/ 117806 h 774155"/>
              <a:gd name="connsiteX12" fmla="*/ 577812 w 718057"/>
              <a:gd name="connsiteY12" fmla="*/ 129026 h 774155"/>
              <a:gd name="connsiteX13" fmla="*/ 555372 w 718057"/>
              <a:gd name="connsiteY13" fmla="*/ 151465 h 774155"/>
              <a:gd name="connsiteX14" fmla="*/ 555372 w 718057"/>
              <a:gd name="connsiteY14" fmla="*/ 196344 h 774155"/>
              <a:gd name="connsiteX15" fmla="*/ 605861 w 718057"/>
              <a:gd name="connsiteY15" fmla="*/ 196344 h 774155"/>
              <a:gd name="connsiteX16" fmla="*/ 617080 w 718057"/>
              <a:gd name="connsiteY16" fmla="*/ 258052 h 774155"/>
              <a:gd name="connsiteX17" fmla="*/ 628300 w 718057"/>
              <a:gd name="connsiteY17" fmla="*/ 258052 h 774155"/>
              <a:gd name="connsiteX18" fmla="*/ 639520 w 718057"/>
              <a:gd name="connsiteY18" fmla="*/ 218783 h 774155"/>
              <a:gd name="connsiteX19" fmla="*/ 667569 w 718057"/>
              <a:gd name="connsiteY19" fmla="*/ 218783 h 774155"/>
              <a:gd name="connsiteX20" fmla="*/ 690008 w 718057"/>
              <a:gd name="connsiteY20" fmla="*/ 224393 h 774155"/>
              <a:gd name="connsiteX21" fmla="*/ 678788 w 718057"/>
              <a:gd name="connsiteY21" fmla="*/ 235612 h 774155"/>
              <a:gd name="connsiteX22" fmla="*/ 718057 w 718057"/>
              <a:gd name="connsiteY22" fmla="*/ 252442 h 774155"/>
              <a:gd name="connsiteX23" fmla="*/ 690008 w 718057"/>
              <a:gd name="connsiteY23" fmla="*/ 280491 h 774155"/>
              <a:gd name="connsiteX24" fmla="*/ 661959 w 718057"/>
              <a:gd name="connsiteY24" fmla="*/ 325369 h 774155"/>
              <a:gd name="connsiteX25" fmla="*/ 594641 w 718057"/>
              <a:gd name="connsiteY25" fmla="*/ 353419 h 774155"/>
              <a:gd name="connsiteX26" fmla="*/ 589031 w 718057"/>
              <a:gd name="connsiteY26" fmla="*/ 426346 h 774155"/>
              <a:gd name="connsiteX27" fmla="*/ 577812 w 718057"/>
              <a:gd name="connsiteY27" fmla="*/ 431956 h 774155"/>
              <a:gd name="connsiteX28" fmla="*/ 605861 w 718057"/>
              <a:gd name="connsiteY28" fmla="*/ 465615 h 774155"/>
              <a:gd name="connsiteX29" fmla="*/ 600251 w 718057"/>
              <a:gd name="connsiteY29" fmla="*/ 488054 h 774155"/>
              <a:gd name="connsiteX30" fmla="*/ 600251 w 718057"/>
              <a:gd name="connsiteY30" fmla="*/ 544152 h 774155"/>
              <a:gd name="connsiteX31" fmla="*/ 656349 w 718057"/>
              <a:gd name="connsiteY31" fmla="*/ 600250 h 774155"/>
              <a:gd name="connsiteX32" fmla="*/ 656349 w 718057"/>
              <a:gd name="connsiteY32" fmla="*/ 628300 h 774155"/>
              <a:gd name="connsiteX33" fmla="*/ 589031 w 718057"/>
              <a:gd name="connsiteY33" fmla="*/ 622690 h 774155"/>
              <a:gd name="connsiteX34" fmla="*/ 690008 w 718057"/>
              <a:gd name="connsiteY34" fmla="*/ 678788 h 774155"/>
              <a:gd name="connsiteX35" fmla="*/ 678788 w 718057"/>
              <a:gd name="connsiteY35" fmla="*/ 701227 h 774155"/>
              <a:gd name="connsiteX36" fmla="*/ 684398 w 718057"/>
              <a:gd name="connsiteY36" fmla="*/ 729276 h 774155"/>
              <a:gd name="connsiteX37" fmla="*/ 690008 w 718057"/>
              <a:gd name="connsiteY37" fmla="*/ 751715 h 774155"/>
              <a:gd name="connsiteX38" fmla="*/ 661959 w 718057"/>
              <a:gd name="connsiteY38" fmla="*/ 762935 h 774155"/>
              <a:gd name="connsiteX39" fmla="*/ 656349 w 718057"/>
              <a:gd name="connsiteY39" fmla="*/ 774155 h 774155"/>
              <a:gd name="connsiteX40" fmla="*/ 628300 w 718057"/>
              <a:gd name="connsiteY40" fmla="*/ 746106 h 774155"/>
              <a:gd name="connsiteX41" fmla="*/ 516104 w 718057"/>
              <a:gd name="connsiteY41" fmla="*/ 729276 h 774155"/>
              <a:gd name="connsiteX42" fmla="*/ 493664 w 718057"/>
              <a:gd name="connsiteY42" fmla="*/ 751715 h 774155"/>
              <a:gd name="connsiteX43" fmla="*/ 476835 w 718057"/>
              <a:gd name="connsiteY43" fmla="*/ 746106 h 774155"/>
              <a:gd name="connsiteX44" fmla="*/ 398297 w 718057"/>
              <a:gd name="connsiteY44" fmla="*/ 774155 h 774155"/>
              <a:gd name="connsiteX45" fmla="*/ 179515 w 718057"/>
              <a:gd name="connsiteY45" fmla="*/ 678788 h 774155"/>
              <a:gd name="connsiteX46" fmla="*/ 129026 w 718057"/>
              <a:gd name="connsiteY46" fmla="*/ 667568 h 774155"/>
              <a:gd name="connsiteX47" fmla="*/ 117807 w 718057"/>
              <a:gd name="connsiteY47" fmla="*/ 661958 h 774155"/>
              <a:gd name="connsiteX48" fmla="*/ 112197 w 718057"/>
              <a:gd name="connsiteY48" fmla="*/ 633909 h 774155"/>
              <a:gd name="connsiteX49" fmla="*/ 106587 w 718057"/>
              <a:gd name="connsiteY49" fmla="*/ 617080 h 774155"/>
              <a:gd name="connsiteX50" fmla="*/ 95367 w 718057"/>
              <a:gd name="connsiteY50" fmla="*/ 600250 h 774155"/>
              <a:gd name="connsiteX51" fmla="*/ 67318 w 718057"/>
              <a:gd name="connsiteY51" fmla="*/ 577811 h 774155"/>
              <a:gd name="connsiteX52" fmla="*/ 33659 w 718057"/>
              <a:gd name="connsiteY52" fmla="*/ 560982 h 774155"/>
              <a:gd name="connsiteX53" fmla="*/ 145856 w 718057"/>
              <a:gd name="connsiteY53" fmla="*/ 555372 h 774155"/>
              <a:gd name="connsiteX54" fmla="*/ 168295 w 718057"/>
              <a:gd name="connsiteY54" fmla="*/ 465615 h 774155"/>
              <a:gd name="connsiteX55" fmla="*/ 190734 w 718057"/>
              <a:gd name="connsiteY55" fmla="*/ 594641 h 774155"/>
              <a:gd name="connsiteX56" fmla="*/ 224393 w 718057"/>
              <a:gd name="connsiteY56" fmla="*/ 650739 h 774155"/>
              <a:gd name="connsiteX57" fmla="*/ 224393 w 718057"/>
              <a:gd name="connsiteY57" fmla="*/ 555372 h 774155"/>
              <a:gd name="connsiteX58" fmla="*/ 224393 w 718057"/>
              <a:gd name="connsiteY58" fmla="*/ 521713 h 774155"/>
              <a:gd name="connsiteX59" fmla="*/ 224393 w 718057"/>
              <a:gd name="connsiteY59" fmla="*/ 532933 h 774155"/>
              <a:gd name="connsiteX60" fmla="*/ 0 w 718057"/>
              <a:gd name="connsiteY60" fmla="*/ 471225 h 774155"/>
              <a:gd name="connsiteX61" fmla="*/ 72928 w 718057"/>
              <a:gd name="connsiteY61" fmla="*/ 420735 h 774155"/>
              <a:gd name="connsiteX62" fmla="*/ 325368 w 718057"/>
              <a:gd name="connsiteY62" fmla="*/ 235613 h 774155"/>
              <a:gd name="connsiteX63" fmla="*/ 185125 w 718057"/>
              <a:gd name="connsiteY63" fmla="*/ 330979 h 774155"/>
              <a:gd name="connsiteX64" fmla="*/ 56098 w 718057"/>
              <a:gd name="connsiteY64" fmla="*/ 286100 h 774155"/>
              <a:gd name="connsiteX65" fmla="*/ 185125 w 718057"/>
              <a:gd name="connsiteY65" fmla="*/ 224393 h 774155"/>
              <a:gd name="connsiteX66" fmla="*/ 207564 w 718057"/>
              <a:gd name="connsiteY66" fmla="*/ 151466 h 77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718057" h="774155">
                <a:moveTo>
                  <a:pt x="230003" y="151465"/>
                </a:moveTo>
                <a:lnTo>
                  <a:pt x="297321" y="157075"/>
                </a:lnTo>
                <a:lnTo>
                  <a:pt x="330980" y="72928"/>
                </a:lnTo>
                <a:lnTo>
                  <a:pt x="375858" y="100977"/>
                </a:lnTo>
                <a:lnTo>
                  <a:pt x="426347" y="78538"/>
                </a:lnTo>
                <a:lnTo>
                  <a:pt x="465615" y="89757"/>
                </a:lnTo>
                <a:lnTo>
                  <a:pt x="476835" y="72928"/>
                </a:lnTo>
                <a:lnTo>
                  <a:pt x="482445" y="28049"/>
                </a:lnTo>
                <a:lnTo>
                  <a:pt x="544153" y="0"/>
                </a:lnTo>
                <a:lnTo>
                  <a:pt x="544153" y="44879"/>
                </a:lnTo>
                <a:lnTo>
                  <a:pt x="572202" y="56098"/>
                </a:lnTo>
                <a:lnTo>
                  <a:pt x="566592" y="117806"/>
                </a:lnTo>
                <a:lnTo>
                  <a:pt x="577812" y="129026"/>
                </a:lnTo>
                <a:lnTo>
                  <a:pt x="555372" y="151465"/>
                </a:lnTo>
                <a:lnTo>
                  <a:pt x="555372" y="196344"/>
                </a:lnTo>
                <a:lnTo>
                  <a:pt x="605861" y="196344"/>
                </a:lnTo>
                <a:lnTo>
                  <a:pt x="617080" y="258052"/>
                </a:lnTo>
                <a:lnTo>
                  <a:pt x="628300" y="258052"/>
                </a:lnTo>
                <a:lnTo>
                  <a:pt x="639520" y="218783"/>
                </a:lnTo>
                <a:lnTo>
                  <a:pt x="667569" y="218783"/>
                </a:lnTo>
                <a:lnTo>
                  <a:pt x="690008" y="224393"/>
                </a:lnTo>
                <a:lnTo>
                  <a:pt x="678788" y="235612"/>
                </a:lnTo>
                <a:lnTo>
                  <a:pt x="718057" y="252442"/>
                </a:lnTo>
                <a:lnTo>
                  <a:pt x="690008" y="280491"/>
                </a:lnTo>
                <a:lnTo>
                  <a:pt x="661959" y="325369"/>
                </a:lnTo>
                <a:lnTo>
                  <a:pt x="594641" y="353419"/>
                </a:lnTo>
                <a:lnTo>
                  <a:pt x="589031" y="426346"/>
                </a:lnTo>
                <a:lnTo>
                  <a:pt x="577812" y="431956"/>
                </a:lnTo>
                <a:lnTo>
                  <a:pt x="605861" y="465615"/>
                </a:lnTo>
                <a:lnTo>
                  <a:pt x="600251" y="488054"/>
                </a:lnTo>
                <a:lnTo>
                  <a:pt x="600251" y="544152"/>
                </a:lnTo>
                <a:lnTo>
                  <a:pt x="656349" y="600250"/>
                </a:lnTo>
                <a:lnTo>
                  <a:pt x="656349" y="628300"/>
                </a:lnTo>
                <a:lnTo>
                  <a:pt x="589031" y="622690"/>
                </a:lnTo>
                <a:lnTo>
                  <a:pt x="690008" y="678788"/>
                </a:lnTo>
                <a:lnTo>
                  <a:pt x="678788" y="701227"/>
                </a:lnTo>
                <a:lnTo>
                  <a:pt x="684398" y="729276"/>
                </a:lnTo>
                <a:lnTo>
                  <a:pt x="690008" y="751715"/>
                </a:lnTo>
                <a:lnTo>
                  <a:pt x="661959" y="762935"/>
                </a:lnTo>
                <a:lnTo>
                  <a:pt x="656349" y="774155"/>
                </a:lnTo>
                <a:lnTo>
                  <a:pt x="628300" y="746106"/>
                </a:lnTo>
                <a:lnTo>
                  <a:pt x="516104" y="729276"/>
                </a:lnTo>
                <a:lnTo>
                  <a:pt x="493664" y="751715"/>
                </a:lnTo>
                <a:lnTo>
                  <a:pt x="476835" y="746106"/>
                </a:lnTo>
                <a:lnTo>
                  <a:pt x="398297" y="774155"/>
                </a:lnTo>
                <a:lnTo>
                  <a:pt x="179515" y="678788"/>
                </a:lnTo>
                <a:lnTo>
                  <a:pt x="129026" y="667568"/>
                </a:lnTo>
                <a:lnTo>
                  <a:pt x="117807" y="661958"/>
                </a:lnTo>
                <a:lnTo>
                  <a:pt x="112197" y="633909"/>
                </a:lnTo>
                <a:lnTo>
                  <a:pt x="106587" y="617080"/>
                </a:lnTo>
                <a:lnTo>
                  <a:pt x="95367" y="600250"/>
                </a:lnTo>
                <a:lnTo>
                  <a:pt x="67318" y="577811"/>
                </a:lnTo>
                <a:lnTo>
                  <a:pt x="33659" y="560982"/>
                </a:lnTo>
                <a:lnTo>
                  <a:pt x="145856" y="555372"/>
                </a:lnTo>
                <a:lnTo>
                  <a:pt x="168295" y="465615"/>
                </a:lnTo>
                <a:lnTo>
                  <a:pt x="190734" y="594641"/>
                </a:lnTo>
                <a:lnTo>
                  <a:pt x="224393" y="650739"/>
                </a:lnTo>
                <a:lnTo>
                  <a:pt x="224393" y="555372"/>
                </a:lnTo>
                <a:lnTo>
                  <a:pt x="224393" y="521713"/>
                </a:lnTo>
                <a:lnTo>
                  <a:pt x="224393" y="532933"/>
                </a:lnTo>
                <a:lnTo>
                  <a:pt x="0" y="471225"/>
                </a:lnTo>
                <a:lnTo>
                  <a:pt x="72928" y="420735"/>
                </a:lnTo>
                <a:lnTo>
                  <a:pt x="325368" y="235613"/>
                </a:lnTo>
                <a:lnTo>
                  <a:pt x="185125" y="330979"/>
                </a:lnTo>
                <a:lnTo>
                  <a:pt x="56098" y="286100"/>
                </a:lnTo>
                <a:lnTo>
                  <a:pt x="185125" y="224393"/>
                </a:lnTo>
                <a:lnTo>
                  <a:pt x="207564" y="151466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/>
          <p:cNvSpPr/>
          <p:nvPr/>
        </p:nvSpPr>
        <p:spPr>
          <a:xfrm>
            <a:off x="5643475" y="3012471"/>
            <a:ext cx="230002" cy="347809"/>
          </a:xfrm>
          <a:custGeom>
            <a:avLst/>
            <a:gdLst>
              <a:gd name="connsiteX0" fmla="*/ 0 w 230002"/>
              <a:gd name="connsiteY0" fmla="*/ 330979 h 347809"/>
              <a:gd name="connsiteX1" fmla="*/ 72927 w 230002"/>
              <a:gd name="connsiteY1" fmla="*/ 224393 h 347809"/>
              <a:gd name="connsiteX2" fmla="*/ 33659 w 230002"/>
              <a:gd name="connsiteY2" fmla="*/ 173904 h 347809"/>
              <a:gd name="connsiteX3" fmla="*/ 33659 w 230002"/>
              <a:gd name="connsiteY3" fmla="*/ 145855 h 347809"/>
              <a:gd name="connsiteX4" fmla="*/ 72927 w 230002"/>
              <a:gd name="connsiteY4" fmla="*/ 123416 h 347809"/>
              <a:gd name="connsiteX5" fmla="*/ 72927 w 230002"/>
              <a:gd name="connsiteY5" fmla="*/ 84147 h 347809"/>
              <a:gd name="connsiteX6" fmla="*/ 84147 w 230002"/>
              <a:gd name="connsiteY6" fmla="*/ 56098 h 347809"/>
              <a:gd name="connsiteX7" fmla="*/ 44878 w 230002"/>
              <a:gd name="connsiteY7" fmla="*/ 33659 h 347809"/>
              <a:gd name="connsiteX8" fmla="*/ 72927 w 230002"/>
              <a:gd name="connsiteY8" fmla="*/ 0 h 347809"/>
              <a:gd name="connsiteX9" fmla="*/ 129026 w 230002"/>
              <a:gd name="connsiteY9" fmla="*/ 33659 h 347809"/>
              <a:gd name="connsiteX10" fmla="*/ 168294 w 230002"/>
              <a:gd name="connsiteY10" fmla="*/ 61708 h 347809"/>
              <a:gd name="connsiteX11" fmla="*/ 196343 w 230002"/>
              <a:gd name="connsiteY11" fmla="*/ 100977 h 347809"/>
              <a:gd name="connsiteX12" fmla="*/ 230002 w 230002"/>
              <a:gd name="connsiteY12" fmla="*/ 100977 h 347809"/>
              <a:gd name="connsiteX13" fmla="*/ 213173 w 230002"/>
              <a:gd name="connsiteY13" fmla="*/ 151465 h 347809"/>
              <a:gd name="connsiteX14" fmla="*/ 162685 w 230002"/>
              <a:gd name="connsiteY14" fmla="*/ 162685 h 347809"/>
              <a:gd name="connsiteX15" fmla="*/ 196343 w 230002"/>
              <a:gd name="connsiteY15" fmla="*/ 224393 h 347809"/>
              <a:gd name="connsiteX16" fmla="*/ 218783 w 230002"/>
              <a:gd name="connsiteY16" fmla="*/ 246832 h 347809"/>
              <a:gd name="connsiteX17" fmla="*/ 162685 w 230002"/>
              <a:gd name="connsiteY17" fmla="*/ 286101 h 347809"/>
              <a:gd name="connsiteX18" fmla="*/ 129026 w 230002"/>
              <a:gd name="connsiteY18" fmla="*/ 342199 h 347809"/>
              <a:gd name="connsiteX19" fmla="*/ 112196 w 230002"/>
              <a:gd name="connsiteY19" fmla="*/ 342199 h 347809"/>
              <a:gd name="connsiteX20" fmla="*/ 56098 w 230002"/>
              <a:gd name="connsiteY20" fmla="*/ 347809 h 347809"/>
              <a:gd name="connsiteX21" fmla="*/ 0 w 230002"/>
              <a:gd name="connsiteY21" fmla="*/ 330979 h 3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0002" h="347809">
                <a:moveTo>
                  <a:pt x="0" y="330979"/>
                </a:moveTo>
                <a:lnTo>
                  <a:pt x="72927" y="224393"/>
                </a:lnTo>
                <a:lnTo>
                  <a:pt x="33659" y="173904"/>
                </a:lnTo>
                <a:lnTo>
                  <a:pt x="33659" y="145855"/>
                </a:lnTo>
                <a:lnTo>
                  <a:pt x="72927" y="123416"/>
                </a:lnTo>
                <a:lnTo>
                  <a:pt x="72927" y="84147"/>
                </a:lnTo>
                <a:lnTo>
                  <a:pt x="84147" y="56098"/>
                </a:lnTo>
                <a:lnTo>
                  <a:pt x="44878" y="33659"/>
                </a:lnTo>
                <a:lnTo>
                  <a:pt x="72927" y="0"/>
                </a:lnTo>
                <a:lnTo>
                  <a:pt x="129026" y="33659"/>
                </a:lnTo>
                <a:lnTo>
                  <a:pt x="168294" y="61708"/>
                </a:lnTo>
                <a:lnTo>
                  <a:pt x="196343" y="100977"/>
                </a:lnTo>
                <a:lnTo>
                  <a:pt x="230002" y="100977"/>
                </a:lnTo>
                <a:lnTo>
                  <a:pt x="213173" y="151465"/>
                </a:lnTo>
                <a:lnTo>
                  <a:pt x="162685" y="162685"/>
                </a:lnTo>
                <a:lnTo>
                  <a:pt x="196343" y="224393"/>
                </a:lnTo>
                <a:lnTo>
                  <a:pt x="218783" y="246832"/>
                </a:lnTo>
                <a:lnTo>
                  <a:pt x="162685" y="286101"/>
                </a:lnTo>
                <a:lnTo>
                  <a:pt x="129026" y="342199"/>
                </a:lnTo>
                <a:lnTo>
                  <a:pt x="112196" y="342199"/>
                </a:lnTo>
                <a:lnTo>
                  <a:pt x="56098" y="347809"/>
                </a:lnTo>
                <a:lnTo>
                  <a:pt x="0" y="330979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/>
          <p:cNvSpPr/>
          <p:nvPr/>
        </p:nvSpPr>
        <p:spPr>
          <a:xfrm>
            <a:off x="5677134" y="2586125"/>
            <a:ext cx="381467" cy="628300"/>
          </a:xfrm>
          <a:custGeom>
            <a:avLst/>
            <a:gdLst>
              <a:gd name="connsiteX0" fmla="*/ 106586 w 381467"/>
              <a:gd name="connsiteY0" fmla="*/ 437566 h 628300"/>
              <a:gd name="connsiteX1" fmla="*/ 123416 w 381467"/>
              <a:gd name="connsiteY1" fmla="*/ 381468 h 628300"/>
              <a:gd name="connsiteX2" fmla="*/ 123416 w 381467"/>
              <a:gd name="connsiteY2" fmla="*/ 336589 h 628300"/>
              <a:gd name="connsiteX3" fmla="*/ 89757 w 381467"/>
              <a:gd name="connsiteY3" fmla="*/ 274881 h 628300"/>
              <a:gd name="connsiteX4" fmla="*/ 61708 w 381467"/>
              <a:gd name="connsiteY4" fmla="*/ 241222 h 628300"/>
              <a:gd name="connsiteX5" fmla="*/ 5610 w 381467"/>
              <a:gd name="connsiteY5" fmla="*/ 241222 h 628300"/>
              <a:gd name="connsiteX6" fmla="*/ 0 w 381467"/>
              <a:gd name="connsiteY6" fmla="*/ 162685 h 628300"/>
              <a:gd name="connsiteX7" fmla="*/ 16829 w 381467"/>
              <a:gd name="connsiteY7" fmla="*/ 129026 h 628300"/>
              <a:gd name="connsiteX8" fmla="*/ 56098 w 381467"/>
              <a:gd name="connsiteY8" fmla="*/ 117806 h 628300"/>
              <a:gd name="connsiteX9" fmla="*/ 123416 w 381467"/>
              <a:gd name="connsiteY9" fmla="*/ 0 h 628300"/>
              <a:gd name="connsiteX10" fmla="*/ 151465 w 381467"/>
              <a:gd name="connsiteY10" fmla="*/ 33659 h 628300"/>
              <a:gd name="connsiteX11" fmla="*/ 173904 w 381467"/>
              <a:gd name="connsiteY11" fmla="*/ 56098 h 628300"/>
              <a:gd name="connsiteX12" fmla="*/ 269271 w 381467"/>
              <a:gd name="connsiteY12" fmla="*/ 56098 h 628300"/>
              <a:gd name="connsiteX13" fmla="*/ 280491 w 381467"/>
              <a:gd name="connsiteY13" fmla="*/ 72928 h 628300"/>
              <a:gd name="connsiteX14" fmla="*/ 252441 w 381467"/>
              <a:gd name="connsiteY14" fmla="*/ 112196 h 628300"/>
              <a:gd name="connsiteX15" fmla="*/ 258051 w 381467"/>
              <a:gd name="connsiteY15" fmla="*/ 145855 h 628300"/>
              <a:gd name="connsiteX16" fmla="*/ 252441 w 381467"/>
              <a:gd name="connsiteY16" fmla="*/ 179514 h 628300"/>
              <a:gd name="connsiteX17" fmla="*/ 269271 w 381467"/>
              <a:gd name="connsiteY17" fmla="*/ 325369 h 628300"/>
              <a:gd name="connsiteX18" fmla="*/ 297320 w 381467"/>
              <a:gd name="connsiteY18" fmla="*/ 359028 h 628300"/>
              <a:gd name="connsiteX19" fmla="*/ 308540 w 381467"/>
              <a:gd name="connsiteY19" fmla="*/ 387077 h 628300"/>
              <a:gd name="connsiteX20" fmla="*/ 319759 w 381467"/>
              <a:gd name="connsiteY20" fmla="*/ 454395 h 628300"/>
              <a:gd name="connsiteX21" fmla="*/ 381467 w 381467"/>
              <a:gd name="connsiteY21" fmla="*/ 482444 h 628300"/>
              <a:gd name="connsiteX22" fmla="*/ 347808 w 381467"/>
              <a:gd name="connsiteY22" fmla="*/ 521713 h 628300"/>
              <a:gd name="connsiteX23" fmla="*/ 359028 w 381467"/>
              <a:gd name="connsiteY23" fmla="*/ 544152 h 628300"/>
              <a:gd name="connsiteX24" fmla="*/ 297320 w 381467"/>
              <a:gd name="connsiteY24" fmla="*/ 589031 h 628300"/>
              <a:gd name="connsiteX25" fmla="*/ 246832 w 381467"/>
              <a:gd name="connsiteY25" fmla="*/ 628300 h 628300"/>
              <a:gd name="connsiteX26" fmla="*/ 241222 w 381467"/>
              <a:gd name="connsiteY26" fmla="*/ 589031 h 628300"/>
              <a:gd name="connsiteX27" fmla="*/ 190733 w 381467"/>
              <a:gd name="connsiteY27" fmla="*/ 583421 h 628300"/>
              <a:gd name="connsiteX28" fmla="*/ 218783 w 381467"/>
              <a:gd name="connsiteY28" fmla="*/ 527323 h 628300"/>
              <a:gd name="connsiteX29" fmla="*/ 196343 w 381467"/>
              <a:gd name="connsiteY29" fmla="*/ 504884 h 628300"/>
              <a:gd name="connsiteX30" fmla="*/ 196343 w 381467"/>
              <a:gd name="connsiteY30" fmla="*/ 504884 h 628300"/>
              <a:gd name="connsiteX31" fmla="*/ 106586 w 381467"/>
              <a:gd name="connsiteY31" fmla="*/ 437566 h 62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1467" h="628300">
                <a:moveTo>
                  <a:pt x="106586" y="437566"/>
                </a:moveTo>
                <a:lnTo>
                  <a:pt x="123416" y="381468"/>
                </a:lnTo>
                <a:lnTo>
                  <a:pt x="123416" y="336589"/>
                </a:lnTo>
                <a:lnTo>
                  <a:pt x="89757" y="274881"/>
                </a:lnTo>
                <a:lnTo>
                  <a:pt x="61708" y="241222"/>
                </a:lnTo>
                <a:lnTo>
                  <a:pt x="5610" y="241222"/>
                </a:lnTo>
                <a:lnTo>
                  <a:pt x="0" y="162685"/>
                </a:lnTo>
                <a:lnTo>
                  <a:pt x="16829" y="129026"/>
                </a:lnTo>
                <a:lnTo>
                  <a:pt x="56098" y="117806"/>
                </a:lnTo>
                <a:lnTo>
                  <a:pt x="123416" y="0"/>
                </a:lnTo>
                <a:lnTo>
                  <a:pt x="151465" y="33659"/>
                </a:lnTo>
                <a:lnTo>
                  <a:pt x="173904" y="56098"/>
                </a:lnTo>
                <a:lnTo>
                  <a:pt x="269271" y="56098"/>
                </a:lnTo>
                <a:lnTo>
                  <a:pt x="280491" y="72928"/>
                </a:lnTo>
                <a:lnTo>
                  <a:pt x="252441" y="112196"/>
                </a:lnTo>
                <a:lnTo>
                  <a:pt x="258051" y="145855"/>
                </a:lnTo>
                <a:lnTo>
                  <a:pt x="252441" y="179514"/>
                </a:lnTo>
                <a:lnTo>
                  <a:pt x="269271" y="325369"/>
                </a:lnTo>
                <a:lnTo>
                  <a:pt x="297320" y="359028"/>
                </a:lnTo>
                <a:lnTo>
                  <a:pt x="308540" y="387077"/>
                </a:lnTo>
                <a:lnTo>
                  <a:pt x="319759" y="454395"/>
                </a:lnTo>
                <a:lnTo>
                  <a:pt x="381467" y="482444"/>
                </a:lnTo>
                <a:lnTo>
                  <a:pt x="347808" y="521713"/>
                </a:lnTo>
                <a:lnTo>
                  <a:pt x="359028" y="544152"/>
                </a:lnTo>
                <a:lnTo>
                  <a:pt x="297320" y="589031"/>
                </a:lnTo>
                <a:lnTo>
                  <a:pt x="246832" y="628300"/>
                </a:lnTo>
                <a:lnTo>
                  <a:pt x="241222" y="589031"/>
                </a:lnTo>
                <a:lnTo>
                  <a:pt x="190733" y="583421"/>
                </a:lnTo>
                <a:lnTo>
                  <a:pt x="218783" y="527323"/>
                </a:lnTo>
                <a:lnTo>
                  <a:pt x="196343" y="504884"/>
                </a:lnTo>
                <a:lnTo>
                  <a:pt x="196343" y="504884"/>
                </a:lnTo>
                <a:lnTo>
                  <a:pt x="106586" y="43756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/>
          <p:cNvSpPr/>
          <p:nvPr/>
        </p:nvSpPr>
        <p:spPr>
          <a:xfrm>
            <a:off x="6125919" y="2558076"/>
            <a:ext cx="196344" cy="291711"/>
          </a:xfrm>
          <a:custGeom>
            <a:avLst/>
            <a:gdLst>
              <a:gd name="connsiteX0" fmla="*/ 0 w 196344"/>
              <a:gd name="connsiteY0" fmla="*/ 5610 h 291711"/>
              <a:gd name="connsiteX1" fmla="*/ 84147 w 196344"/>
              <a:gd name="connsiteY1" fmla="*/ 0 h 291711"/>
              <a:gd name="connsiteX2" fmla="*/ 89757 w 196344"/>
              <a:gd name="connsiteY2" fmla="*/ 33659 h 291711"/>
              <a:gd name="connsiteX3" fmla="*/ 95367 w 196344"/>
              <a:gd name="connsiteY3" fmla="*/ 61708 h 291711"/>
              <a:gd name="connsiteX4" fmla="*/ 95367 w 196344"/>
              <a:gd name="connsiteY4" fmla="*/ 89757 h 291711"/>
              <a:gd name="connsiteX5" fmla="*/ 95367 w 196344"/>
              <a:gd name="connsiteY5" fmla="*/ 112196 h 291711"/>
              <a:gd name="connsiteX6" fmla="*/ 112196 w 196344"/>
              <a:gd name="connsiteY6" fmla="*/ 112196 h 291711"/>
              <a:gd name="connsiteX7" fmla="*/ 157075 w 196344"/>
              <a:gd name="connsiteY7" fmla="*/ 129026 h 291711"/>
              <a:gd name="connsiteX8" fmla="*/ 185124 w 196344"/>
              <a:gd name="connsiteY8" fmla="*/ 173904 h 291711"/>
              <a:gd name="connsiteX9" fmla="*/ 196344 w 196344"/>
              <a:gd name="connsiteY9" fmla="*/ 241222 h 291711"/>
              <a:gd name="connsiteX10" fmla="*/ 190734 w 196344"/>
              <a:gd name="connsiteY10" fmla="*/ 252442 h 291711"/>
              <a:gd name="connsiteX11" fmla="*/ 162685 w 196344"/>
              <a:gd name="connsiteY11" fmla="*/ 291711 h 291711"/>
              <a:gd name="connsiteX12" fmla="*/ 123416 w 196344"/>
              <a:gd name="connsiteY12" fmla="*/ 291711 h 291711"/>
              <a:gd name="connsiteX13" fmla="*/ 106587 w 196344"/>
              <a:gd name="connsiteY13" fmla="*/ 246832 h 291711"/>
              <a:gd name="connsiteX14" fmla="*/ 72928 w 196344"/>
              <a:gd name="connsiteY14" fmla="*/ 190734 h 291711"/>
              <a:gd name="connsiteX15" fmla="*/ 44879 w 196344"/>
              <a:gd name="connsiteY15" fmla="*/ 185124 h 291711"/>
              <a:gd name="connsiteX16" fmla="*/ 44879 w 196344"/>
              <a:gd name="connsiteY16" fmla="*/ 145855 h 291711"/>
              <a:gd name="connsiteX17" fmla="*/ 44879 w 196344"/>
              <a:gd name="connsiteY17" fmla="*/ 123416 h 291711"/>
              <a:gd name="connsiteX18" fmla="*/ 11220 w 196344"/>
              <a:gd name="connsiteY18" fmla="*/ 123416 h 291711"/>
              <a:gd name="connsiteX19" fmla="*/ 16829 w 196344"/>
              <a:gd name="connsiteY19" fmla="*/ 89757 h 291711"/>
              <a:gd name="connsiteX20" fmla="*/ 0 w 196344"/>
              <a:gd name="connsiteY20" fmla="*/ 5610 h 29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344" h="291711">
                <a:moveTo>
                  <a:pt x="0" y="5610"/>
                </a:moveTo>
                <a:lnTo>
                  <a:pt x="84147" y="0"/>
                </a:lnTo>
                <a:lnTo>
                  <a:pt x="89757" y="33659"/>
                </a:lnTo>
                <a:lnTo>
                  <a:pt x="95367" y="61708"/>
                </a:lnTo>
                <a:lnTo>
                  <a:pt x="95367" y="89757"/>
                </a:lnTo>
                <a:lnTo>
                  <a:pt x="95367" y="112196"/>
                </a:lnTo>
                <a:lnTo>
                  <a:pt x="112196" y="112196"/>
                </a:lnTo>
                <a:lnTo>
                  <a:pt x="157075" y="129026"/>
                </a:lnTo>
                <a:lnTo>
                  <a:pt x="185124" y="173904"/>
                </a:lnTo>
                <a:lnTo>
                  <a:pt x="196344" y="241222"/>
                </a:lnTo>
                <a:lnTo>
                  <a:pt x="190734" y="252442"/>
                </a:lnTo>
                <a:lnTo>
                  <a:pt x="162685" y="291711"/>
                </a:lnTo>
                <a:lnTo>
                  <a:pt x="123416" y="291711"/>
                </a:lnTo>
                <a:lnTo>
                  <a:pt x="106587" y="246832"/>
                </a:lnTo>
                <a:lnTo>
                  <a:pt x="72928" y="190734"/>
                </a:lnTo>
                <a:lnTo>
                  <a:pt x="44879" y="185124"/>
                </a:lnTo>
                <a:lnTo>
                  <a:pt x="44879" y="145855"/>
                </a:lnTo>
                <a:lnTo>
                  <a:pt x="44879" y="123416"/>
                </a:lnTo>
                <a:lnTo>
                  <a:pt x="11220" y="123416"/>
                </a:lnTo>
                <a:lnTo>
                  <a:pt x="16829" y="89757"/>
                </a:lnTo>
                <a:lnTo>
                  <a:pt x="0" y="561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/>
        </p:nvSpPr>
        <p:spPr>
          <a:xfrm>
            <a:off x="5362984" y="3994189"/>
            <a:ext cx="527323" cy="740496"/>
          </a:xfrm>
          <a:custGeom>
            <a:avLst/>
            <a:gdLst>
              <a:gd name="connsiteX0" fmla="*/ 437566 w 555372"/>
              <a:gd name="connsiteY0" fmla="*/ 740496 h 740496"/>
              <a:gd name="connsiteX1" fmla="*/ 426346 w 555372"/>
              <a:gd name="connsiteY1" fmla="*/ 690007 h 740496"/>
              <a:gd name="connsiteX2" fmla="*/ 521713 w 555372"/>
              <a:gd name="connsiteY2" fmla="*/ 611470 h 740496"/>
              <a:gd name="connsiteX3" fmla="*/ 532932 w 555372"/>
              <a:gd name="connsiteY3" fmla="*/ 589031 h 740496"/>
              <a:gd name="connsiteX4" fmla="*/ 510493 w 555372"/>
              <a:gd name="connsiteY4" fmla="*/ 572201 h 740496"/>
              <a:gd name="connsiteX5" fmla="*/ 488054 w 555372"/>
              <a:gd name="connsiteY5" fmla="*/ 538542 h 740496"/>
              <a:gd name="connsiteX6" fmla="*/ 488054 w 555372"/>
              <a:gd name="connsiteY6" fmla="*/ 454395 h 740496"/>
              <a:gd name="connsiteX7" fmla="*/ 488054 w 555372"/>
              <a:gd name="connsiteY7" fmla="*/ 415126 h 740496"/>
              <a:gd name="connsiteX8" fmla="*/ 476834 w 555372"/>
              <a:gd name="connsiteY8" fmla="*/ 387077 h 740496"/>
              <a:gd name="connsiteX9" fmla="*/ 510493 w 555372"/>
              <a:gd name="connsiteY9" fmla="*/ 381467 h 740496"/>
              <a:gd name="connsiteX10" fmla="*/ 516103 w 555372"/>
              <a:gd name="connsiteY10" fmla="*/ 364638 h 740496"/>
              <a:gd name="connsiteX11" fmla="*/ 555372 w 555372"/>
              <a:gd name="connsiteY11" fmla="*/ 347809 h 740496"/>
              <a:gd name="connsiteX12" fmla="*/ 555372 w 555372"/>
              <a:gd name="connsiteY12" fmla="*/ 325369 h 740496"/>
              <a:gd name="connsiteX13" fmla="*/ 516103 w 555372"/>
              <a:gd name="connsiteY13" fmla="*/ 308540 h 740496"/>
              <a:gd name="connsiteX14" fmla="*/ 510493 w 555372"/>
              <a:gd name="connsiteY14" fmla="*/ 213173 h 740496"/>
              <a:gd name="connsiteX15" fmla="*/ 544152 w 555372"/>
              <a:gd name="connsiteY15" fmla="*/ 179514 h 740496"/>
              <a:gd name="connsiteX16" fmla="*/ 516103 w 555372"/>
              <a:gd name="connsiteY16" fmla="*/ 157075 h 740496"/>
              <a:gd name="connsiteX17" fmla="*/ 482444 w 555372"/>
              <a:gd name="connsiteY17" fmla="*/ 140245 h 740496"/>
              <a:gd name="connsiteX18" fmla="*/ 482444 w 555372"/>
              <a:gd name="connsiteY18" fmla="*/ 123416 h 740496"/>
              <a:gd name="connsiteX19" fmla="*/ 465615 w 555372"/>
              <a:gd name="connsiteY19" fmla="*/ 123416 h 740496"/>
              <a:gd name="connsiteX20" fmla="*/ 460005 w 555372"/>
              <a:gd name="connsiteY20" fmla="*/ 78537 h 740496"/>
              <a:gd name="connsiteX21" fmla="*/ 375858 w 555372"/>
              <a:gd name="connsiteY21" fmla="*/ 95367 h 740496"/>
              <a:gd name="connsiteX22" fmla="*/ 162685 w 555372"/>
              <a:gd name="connsiteY22" fmla="*/ 0 h 740496"/>
              <a:gd name="connsiteX23" fmla="*/ 89757 w 555372"/>
              <a:gd name="connsiteY23" fmla="*/ 0 h 740496"/>
              <a:gd name="connsiteX24" fmla="*/ 89757 w 555372"/>
              <a:gd name="connsiteY24" fmla="*/ 50488 h 740496"/>
              <a:gd name="connsiteX25" fmla="*/ 134636 w 555372"/>
              <a:gd name="connsiteY25" fmla="*/ 61708 h 740496"/>
              <a:gd name="connsiteX26" fmla="*/ 213173 w 555372"/>
              <a:gd name="connsiteY26" fmla="*/ 50488 h 740496"/>
              <a:gd name="connsiteX27" fmla="*/ 201953 w 555372"/>
              <a:gd name="connsiteY27" fmla="*/ 140245 h 740496"/>
              <a:gd name="connsiteX28" fmla="*/ 179514 w 555372"/>
              <a:gd name="connsiteY28" fmla="*/ 134636 h 740496"/>
              <a:gd name="connsiteX29" fmla="*/ 151465 w 555372"/>
              <a:gd name="connsiteY29" fmla="*/ 72928 h 740496"/>
              <a:gd name="connsiteX30" fmla="*/ 129026 w 555372"/>
              <a:gd name="connsiteY30" fmla="*/ 56098 h 740496"/>
              <a:gd name="connsiteX31" fmla="*/ 123416 w 555372"/>
              <a:gd name="connsiteY31" fmla="*/ 145855 h 740496"/>
              <a:gd name="connsiteX32" fmla="*/ 100977 w 555372"/>
              <a:gd name="connsiteY32" fmla="*/ 140245 h 740496"/>
              <a:gd name="connsiteX33" fmla="*/ 61708 w 555372"/>
              <a:gd name="connsiteY33" fmla="*/ 28049 h 740496"/>
              <a:gd name="connsiteX34" fmla="*/ 28049 w 555372"/>
              <a:gd name="connsiteY34" fmla="*/ 22439 h 740496"/>
              <a:gd name="connsiteX35" fmla="*/ 61708 w 555372"/>
              <a:gd name="connsiteY35" fmla="*/ 173904 h 740496"/>
              <a:gd name="connsiteX36" fmla="*/ 117806 w 555372"/>
              <a:gd name="connsiteY36" fmla="*/ 190734 h 740496"/>
              <a:gd name="connsiteX37" fmla="*/ 196344 w 555372"/>
              <a:gd name="connsiteY37" fmla="*/ 213173 h 740496"/>
              <a:gd name="connsiteX38" fmla="*/ 140245 w 555372"/>
              <a:gd name="connsiteY38" fmla="*/ 280491 h 740496"/>
              <a:gd name="connsiteX39" fmla="*/ 145855 w 555372"/>
              <a:gd name="connsiteY39" fmla="*/ 207563 h 740496"/>
              <a:gd name="connsiteX40" fmla="*/ 78537 w 555372"/>
              <a:gd name="connsiteY40" fmla="*/ 224393 h 740496"/>
              <a:gd name="connsiteX41" fmla="*/ 89757 w 555372"/>
              <a:gd name="connsiteY41" fmla="*/ 258051 h 740496"/>
              <a:gd name="connsiteX42" fmla="*/ 56098 w 555372"/>
              <a:gd name="connsiteY42" fmla="*/ 246832 h 740496"/>
              <a:gd name="connsiteX43" fmla="*/ 61708 w 555372"/>
              <a:gd name="connsiteY43" fmla="*/ 218783 h 740496"/>
              <a:gd name="connsiteX44" fmla="*/ 56098 w 555372"/>
              <a:gd name="connsiteY44" fmla="*/ 213173 h 740496"/>
              <a:gd name="connsiteX45" fmla="*/ 0 w 555372"/>
              <a:gd name="connsiteY45" fmla="*/ 286101 h 740496"/>
              <a:gd name="connsiteX46" fmla="*/ 33659 w 555372"/>
              <a:gd name="connsiteY46" fmla="*/ 297320 h 740496"/>
              <a:gd name="connsiteX47" fmla="*/ 84147 w 555372"/>
              <a:gd name="connsiteY47" fmla="*/ 325369 h 740496"/>
              <a:gd name="connsiteX48" fmla="*/ 140245 w 555372"/>
              <a:gd name="connsiteY48" fmla="*/ 269271 h 740496"/>
              <a:gd name="connsiteX49" fmla="*/ 134636 w 555372"/>
              <a:gd name="connsiteY49" fmla="*/ 291710 h 740496"/>
              <a:gd name="connsiteX50" fmla="*/ 84147 w 555372"/>
              <a:gd name="connsiteY50" fmla="*/ 359028 h 740496"/>
              <a:gd name="connsiteX51" fmla="*/ 61708 w 555372"/>
              <a:gd name="connsiteY51" fmla="*/ 347809 h 740496"/>
              <a:gd name="connsiteX52" fmla="*/ 224393 w 555372"/>
              <a:gd name="connsiteY52" fmla="*/ 370248 h 740496"/>
              <a:gd name="connsiteX53" fmla="*/ 230002 w 555372"/>
              <a:gd name="connsiteY53" fmla="*/ 437566 h 740496"/>
              <a:gd name="connsiteX54" fmla="*/ 263661 w 555372"/>
              <a:gd name="connsiteY54" fmla="*/ 504883 h 740496"/>
              <a:gd name="connsiteX55" fmla="*/ 274881 w 555372"/>
              <a:gd name="connsiteY55" fmla="*/ 555372 h 740496"/>
              <a:gd name="connsiteX56" fmla="*/ 336589 w 555372"/>
              <a:gd name="connsiteY56" fmla="*/ 600250 h 740496"/>
              <a:gd name="connsiteX57" fmla="*/ 342199 w 555372"/>
              <a:gd name="connsiteY57" fmla="*/ 656348 h 740496"/>
              <a:gd name="connsiteX58" fmla="*/ 347809 w 555372"/>
              <a:gd name="connsiteY58" fmla="*/ 723666 h 740496"/>
              <a:gd name="connsiteX59" fmla="*/ 437566 w 555372"/>
              <a:gd name="connsiteY59" fmla="*/ 740496 h 740496"/>
              <a:gd name="connsiteX0" fmla="*/ 437566 w 555372"/>
              <a:gd name="connsiteY0" fmla="*/ 740496 h 740496"/>
              <a:gd name="connsiteX1" fmla="*/ 426346 w 555372"/>
              <a:gd name="connsiteY1" fmla="*/ 690007 h 740496"/>
              <a:gd name="connsiteX2" fmla="*/ 521713 w 555372"/>
              <a:gd name="connsiteY2" fmla="*/ 611470 h 740496"/>
              <a:gd name="connsiteX3" fmla="*/ 532932 w 555372"/>
              <a:gd name="connsiteY3" fmla="*/ 589031 h 740496"/>
              <a:gd name="connsiteX4" fmla="*/ 510493 w 555372"/>
              <a:gd name="connsiteY4" fmla="*/ 572201 h 740496"/>
              <a:gd name="connsiteX5" fmla="*/ 488054 w 555372"/>
              <a:gd name="connsiteY5" fmla="*/ 538542 h 740496"/>
              <a:gd name="connsiteX6" fmla="*/ 488054 w 555372"/>
              <a:gd name="connsiteY6" fmla="*/ 454395 h 740496"/>
              <a:gd name="connsiteX7" fmla="*/ 488054 w 555372"/>
              <a:gd name="connsiteY7" fmla="*/ 415126 h 740496"/>
              <a:gd name="connsiteX8" fmla="*/ 476834 w 555372"/>
              <a:gd name="connsiteY8" fmla="*/ 387077 h 740496"/>
              <a:gd name="connsiteX9" fmla="*/ 510493 w 555372"/>
              <a:gd name="connsiteY9" fmla="*/ 381467 h 740496"/>
              <a:gd name="connsiteX10" fmla="*/ 516103 w 555372"/>
              <a:gd name="connsiteY10" fmla="*/ 364638 h 740496"/>
              <a:gd name="connsiteX11" fmla="*/ 555372 w 555372"/>
              <a:gd name="connsiteY11" fmla="*/ 347809 h 740496"/>
              <a:gd name="connsiteX12" fmla="*/ 555372 w 555372"/>
              <a:gd name="connsiteY12" fmla="*/ 325369 h 740496"/>
              <a:gd name="connsiteX13" fmla="*/ 516103 w 555372"/>
              <a:gd name="connsiteY13" fmla="*/ 308540 h 740496"/>
              <a:gd name="connsiteX14" fmla="*/ 510493 w 555372"/>
              <a:gd name="connsiteY14" fmla="*/ 213173 h 740496"/>
              <a:gd name="connsiteX15" fmla="*/ 544152 w 555372"/>
              <a:gd name="connsiteY15" fmla="*/ 179514 h 740496"/>
              <a:gd name="connsiteX16" fmla="*/ 516103 w 555372"/>
              <a:gd name="connsiteY16" fmla="*/ 157075 h 740496"/>
              <a:gd name="connsiteX17" fmla="*/ 482444 w 555372"/>
              <a:gd name="connsiteY17" fmla="*/ 140245 h 740496"/>
              <a:gd name="connsiteX18" fmla="*/ 482444 w 555372"/>
              <a:gd name="connsiteY18" fmla="*/ 123416 h 740496"/>
              <a:gd name="connsiteX19" fmla="*/ 465615 w 555372"/>
              <a:gd name="connsiteY19" fmla="*/ 123416 h 740496"/>
              <a:gd name="connsiteX20" fmla="*/ 460005 w 555372"/>
              <a:gd name="connsiteY20" fmla="*/ 78537 h 740496"/>
              <a:gd name="connsiteX21" fmla="*/ 375858 w 555372"/>
              <a:gd name="connsiteY21" fmla="*/ 95367 h 740496"/>
              <a:gd name="connsiteX22" fmla="*/ 162685 w 555372"/>
              <a:gd name="connsiteY22" fmla="*/ 0 h 740496"/>
              <a:gd name="connsiteX23" fmla="*/ 89757 w 555372"/>
              <a:gd name="connsiteY23" fmla="*/ 0 h 740496"/>
              <a:gd name="connsiteX24" fmla="*/ 89757 w 555372"/>
              <a:gd name="connsiteY24" fmla="*/ 50488 h 740496"/>
              <a:gd name="connsiteX25" fmla="*/ 134636 w 555372"/>
              <a:gd name="connsiteY25" fmla="*/ 61708 h 740496"/>
              <a:gd name="connsiteX26" fmla="*/ 213173 w 555372"/>
              <a:gd name="connsiteY26" fmla="*/ 50488 h 740496"/>
              <a:gd name="connsiteX27" fmla="*/ 201953 w 555372"/>
              <a:gd name="connsiteY27" fmla="*/ 140245 h 740496"/>
              <a:gd name="connsiteX28" fmla="*/ 179514 w 555372"/>
              <a:gd name="connsiteY28" fmla="*/ 134636 h 740496"/>
              <a:gd name="connsiteX29" fmla="*/ 151465 w 555372"/>
              <a:gd name="connsiteY29" fmla="*/ 72928 h 740496"/>
              <a:gd name="connsiteX30" fmla="*/ 129026 w 555372"/>
              <a:gd name="connsiteY30" fmla="*/ 56098 h 740496"/>
              <a:gd name="connsiteX31" fmla="*/ 123416 w 555372"/>
              <a:gd name="connsiteY31" fmla="*/ 145855 h 740496"/>
              <a:gd name="connsiteX32" fmla="*/ 100977 w 555372"/>
              <a:gd name="connsiteY32" fmla="*/ 140245 h 740496"/>
              <a:gd name="connsiteX33" fmla="*/ 61708 w 555372"/>
              <a:gd name="connsiteY33" fmla="*/ 28049 h 740496"/>
              <a:gd name="connsiteX34" fmla="*/ 28049 w 555372"/>
              <a:gd name="connsiteY34" fmla="*/ 22439 h 740496"/>
              <a:gd name="connsiteX35" fmla="*/ 61708 w 555372"/>
              <a:gd name="connsiteY35" fmla="*/ 173904 h 740496"/>
              <a:gd name="connsiteX36" fmla="*/ 117806 w 555372"/>
              <a:gd name="connsiteY36" fmla="*/ 190734 h 740496"/>
              <a:gd name="connsiteX37" fmla="*/ 196344 w 555372"/>
              <a:gd name="connsiteY37" fmla="*/ 213173 h 740496"/>
              <a:gd name="connsiteX38" fmla="*/ 140245 w 555372"/>
              <a:gd name="connsiteY38" fmla="*/ 280491 h 740496"/>
              <a:gd name="connsiteX39" fmla="*/ 145855 w 555372"/>
              <a:gd name="connsiteY39" fmla="*/ 207563 h 740496"/>
              <a:gd name="connsiteX40" fmla="*/ 78537 w 555372"/>
              <a:gd name="connsiteY40" fmla="*/ 224393 h 740496"/>
              <a:gd name="connsiteX41" fmla="*/ 89757 w 555372"/>
              <a:gd name="connsiteY41" fmla="*/ 258051 h 740496"/>
              <a:gd name="connsiteX42" fmla="*/ 56098 w 555372"/>
              <a:gd name="connsiteY42" fmla="*/ 246832 h 740496"/>
              <a:gd name="connsiteX43" fmla="*/ 61708 w 555372"/>
              <a:gd name="connsiteY43" fmla="*/ 218783 h 740496"/>
              <a:gd name="connsiteX44" fmla="*/ 56098 w 555372"/>
              <a:gd name="connsiteY44" fmla="*/ 213173 h 740496"/>
              <a:gd name="connsiteX45" fmla="*/ 0 w 555372"/>
              <a:gd name="connsiteY45" fmla="*/ 286101 h 740496"/>
              <a:gd name="connsiteX46" fmla="*/ 84147 w 555372"/>
              <a:gd name="connsiteY46" fmla="*/ 325369 h 740496"/>
              <a:gd name="connsiteX47" fmla="*/ 140245 w 555372"/>
              <a:gd name="connsiteY47" fmla="*/ 269271 h 740496"/>
              <a:gd name="connsiteX48" fmla="*/ 134636 w 555372"/>
              <a:gd name="connsiteY48" fmla="*/ 291710 h 740496"/>
              <a:gd name="connsiteX49" fmla="*/ 84147 w 555372"/>
              <a:gd name="connsiteY49" fmla="*/ 359028 h 740496"/>
              <a:gd name="connsiteX50" fmla="*/ 61708 w 555372"/>
              <a:gd name="connsiteY50" fmla="*/ 347809 h 740496"/>
              <a:gd name="connsiteX51" fmla="*/ 224393 w 555372"/>
              <a:gd name="connsiteY51" fmla="*/ 370248 h 740496"/>
              <a:gd name="connsiteX52" fmla="*/ 230002 w 555372"/>
              <a:gd name="connsiteY52" fmla="*/ 437566 h 740496"/>
              <a:gd name="connsiteX53" fmla="*/ 263661 w 555372"/>
              <a:gd name="connsiteY53" fmla="*/ 504883 h 740496"/>
              <a:gd name="connsiteX54" fmla="*/ 274881 w 555372"/>
              <a:gd name="connsiteY54" fmla="*/ 555372 h 740496"/>
              <a:gd name="connsiteX55" fmla="*/ 336589 w 555372"/>
              <a:gd name="connsiteY55" fmla="*/ 600250 h 740496"/>
              <a:gd name="connsiteX56" fmla="*/ 342199 w 555372"/>
              <a:gd name="connsiteY56" fmla="*/ 656348 h 740496"/>
              <a:gd name="connsiteX57" fmla="*/ 347809 w 555372"/>
              <a:gd name="connsiteY57" fmla="*/ 723666 h 740496"/>
              <a:gd name="connsiteX58" fmla="*/ 437566 w 555372"/>
              <a:gd name="connsiteY58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61708 w 527323"/>
              <a:gd name="connsiteY41" fmla="*/ 258051 h 740496"/>
              <a:gd name="connsiteX42" fmla="*/ 28049 w 527323"/>
              <a:gd name="connsiteY42" fmla="*/ 246832 h 740496"/>
              <a:gd name="connsiteX43" fmla="*/ 33659 w 527323"/>
              <a:gd name="connsiteY43" fmla="*/ 218783 h 740496"/>
              <a:gd name="connsiteX44" fmla="*/ 28049 w 527323"/>
              <a:gd name="connsiteY44" fmla="*/ 213173 h 740496"/>
              <a:gd name="connsiteX45" fmla="*/ 56098 w 527323"/>
              <a:gd name="connsiteY45" fmla="*/ 325369 h 740496"/>
              <a:gd name="connsiteX46" fmla="*/ 112196 w 527323"/>
              <a:gd name="connsiteY46" fmla="*/ 269271 h 740496"/>
              <a:gd name="connsiteX47" fmla="*/ 106587 w 527323"/>
              <a:gd name="connsiteY47" fmla="*/ 291710 h 740496"/>
              <a:gd name="connsiteX48" fmla="*/ 56098 w 527323"/>
              <a:gd name="connsiteY48" fmla="*/ 359028 h 740496"/>
              <a:gd name="connsiteX49" fmla="*/ 33659 w 527323"/>
              <a:gd name="connsiteY49" fmla="*/ 347809 h 740496"/>
              <a:gd name="connsiteX50" fmla="*/ 196344 w 527323"/>
              <a:gd name="connsiteY50" fmla="*/ 370248 h 740496"/>
              <a:gd name="connsiteX51" fmla="*/ 201953 w 527323"/>
              <a:gd name="connsiteY51" fmla="*/ 437566 h 740496"/>
              <a:gd name="connsiteX52" fmla="*/ 235612 w 527323"/>
              <a:gd name="connsiteY52" fmla="*/ 504883 h 740496"/>
              <a:gd name="connsiteX53" fmla="*/ 246832 w 527323"/>
              <a:gd name="connsiteY53" fmla="*/ 555372 h 740496"/>
              <a:gd name="connsiteX54" fmla="*/ 308540 w 527323"/>
              <a:gd name="connsiteY54" fmla="*/ 600250 h 740496"/>
              <a:gd name="connsiteX55" fmla="*/ 314150 w 527323"/>
              <a:gd name="connsiteY55" fmla="*/ 656348 h 740496"/>
              <a:gd name="connsiteX56" fmla="*/ 319760 w 527323"/>
              <a:gd name="connsiteY56" fmla="*/ 723666 h 740496"/>
              <a:gd name="connsiteX57" fmla="*/ 409517 w 527323"/>
              <a:gd name="connsiteY57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61708 w 527323"/>
              <a:gd name="connsiteY41" fmla="*/ 258051 h 740496"/>
              <a:gd name="connsiteX42" fmla="*/ 28049 w 527323"/>
              <a:gd name="connsiteY42" fmla="*/ 246832 h 740496"/>
              <a:gd name="connsiteX43" fmla="*/ 33659 w 527323"/>
              <a:gd name="connsiteY43" fmla="*/ 218783 h 740496"/>
              <a:gd name="connsiteX44" fmla="*/ 28049 w 527323"/>
              <a:gd name="connsiteY44" fmla="*/ 213173 h 740496"/>
              <a:gd name="connsiteX45" fmla="*/ 56098 w 527323"/>
              <a:gd name="connsiteY45" fmla="*/ 325369 h 740496"/>
              <a:gd name="connsiteX46" fmla="*/ 112196 w 527323"/>
              <a:gd name="connsiteY46" fmla="*/ 269271 h 740496"/>
              <a:gd name="connsiteX47" fmla="*/ 106587 w 527323"/>
              <a:gd name="connsiteY47" fmla="*/ 291710 h 740496"/>
              <a:gd name="connsiteX48" fmla="*/ 56098 w 527323"/>
              <a:gd name="connsiteY48" fmla="*/ 359028 h 740496"/>
              <a:gd name="connsiteX49" fmla="*/ 196344 w 527323"/>
              <a:gd name="connsiteY49" fmla="*/ 370248 h 740496"/>
              <a:gd name="connsiteX50" fmla="*/ 201953 w 527323"/>
              <a:gd name="connsiteY50" fmla="*/ 437566 h 740496"/>
              <a:gd name="connsiteX51" fmla="*/ 235612 w 527323"/>
              <a:gd name="connsiteY51" fmla="*/ 504883 h 740496"/>
              <a:gd name="connsiteX52" fmla="*/ 246832 w 527323"/>
              <a:gd name="connsiteY52" fmla="*/ 555372 h 740496"/>
              <a:gd name="connsiteX53" fmla="*/ 308540 w 527323"/>
              <a:gd name="connsiteY53" fmla="*/ 600250 h 740496"/>
              <a:gd name="connsiteX54" fmla="*/ 314150 w 527323"/>
              <a:gd name="connsiteY54" fmla="*/ 656348 h 740496"/>
              <a:gd name="connsiteX55" fmla="*/ 319760 w 527323"/>
              <a:gd name="connsiteY55" fmla="*/ 723666 h 740496"/>
              <a:gd name="connsiteX56" fmla="*/ 409517 w 527323"/>
              <a:gd name="connsiteY56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61708 w 527323"/>
              <a:gd name="connsiteY41" fmla="*/ 258051 h 740496"/>
              <a:gd name="connsiteX42" fmla="*/ 28049 w 527323"/>
              <a:gd name="connsiteY42" fmla="*/ 246832 h 740496"/>
              <a:gd name="connsiteX43" fmla="*/ 33659 w 527323"/>
              <a:gd name="connsiteY43" fmla="*/ 218783 h 740496"/>
              <a:gd name="connsiteX44" fmla="*/ 28049 w 527323"/>
              <a:gd name="connsiteY44" fmla="*/ 213173 h 740496"/>
              <a:gd name="connsiteX45" fmla="*/ 56098 w 527323"/>
              <a:gd name="connsiteY45" fmla="*/ 325369 h 740496"/>
              <a:gd name="connsiteX46" fmla="*/ 112196 w 527323"/>
              <a:gd name="connsiteY46" fmla="*/ 269271 h 740496"/>
              <a:gd name="connsiteX47" fmla="*/ 106587 w 527323"/>
              <a:gd name="connsiteY47" fmla="*/ 291710 h 740496"/>
              <a:gd name="connsiteX48" fmla="*/ 196344 w 527323"/>
              <a:gd name="connsiteY48" fmla="*/ 370248 h 740496"/>
              <a:gd name="connsiteX49" fmla="*/ 201953 w 527323"/>
              <a:gd name="connsiteY49" fmla="*/ 437566 h 740496"/>
              <a:gd name="connsiteX50" fmla="*/ 235612 w 527323"/>
              <a:gd name="connsiteY50" fmla="*/ 504883 h 740496"/>
              <a:gd name="connsiteX51" fmla="*/ 246832 w 527323"/>
              <a:gd name="connsiteY51" fmla="*/ 555372 h 740496"/>
              <a:gd name="connsiteX52" fmla="*/ 308540 w 527323"/>
              <a:gd name="connsiteY52" fmla="*/ 600250 h 740496"/>
              <a:gd name="connsiteX53" fmla="*/ 314150 w 527323"/>
              <a:gd name="connsiteY53" fmla="*/ 656348 h 740496"/>
              <a:gd name="connsiteX54" fmla="*/ 319760 w 527323"/>
              <a:gd name="connsiteY54" fmla="*/ 723666 h 740496"/>
              <a:gd name="connsiteX55" fmla="*/ 409517 w 527323"/>
              <a:gd name="connsiteY55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61708 w 527323"/>
              <a:gd name="connsiteY41" fmla="*/ 258051 h 740496"/>
              <a:gd name="connsiteX42" fmla="*/ 28049 w 527323"/>
              <a:gd name="connsiteY42" fmla="*/ 246832 h 740496"/>
              <a:gd name="connsiteX43" fmla="*/ 33659 w 527323"/>
              <a:gd name="connsiteY43" fmla="*/ 218783 h 740496"/>
              <a:gd name="connsiteX44" fmla="*/ 28049 w 527323"/>
              <a:gd name="connsiteY44" fmla="*/ 213173 h 740496"/>
              <a:gd name="connsiteX45" fmla="*/ 56098 w 527323"/>
              <a:gd name="connsiteY45" fmla="*/ 325369 h 740496"/>
              <a:gd name="connsiteX46" fmla="*/ 112196 w 527323"/>
              <a:gd name="connsiteY46" fmla="*/ 269271 h 740496"/>
              <a:gd name="connsiteX47" fmla="*/ 196344 w 527323"/>
              <a:gd name="connsiteY47" fmla="*/ 370248 h 740496"/>
              <a:gd name="connsiteX48" fmla="*/ 201953 w 527323"/>
              <a:gd name="connsiteY48" fmla="*/ 437566 h 740496"/>
              <a:gd name="connsiteX49" fmla="*/ 235612 w 527323"/>
              <a:gd name="connsiteY49" fmla="*/ 504883 h 740496"/>
              <a:gd name="connsiteX50" fmla="*/ 246832 w 527323"/>
              <a:gd name="connsiteY50" fmla="*/ 555372 h 740496"/>
              <a:gd name="connsiteX51" fmla="*/ 308540 w 527323"/>
              <a:gd name="connsiteY51" fmla="*/ 600250 h 740496"/>
              <a:gd name="connsiteX52" fmla="*/ 314150 w 527323"/>
              <a:gd name="connsiteY52" fmla="*/ 656348 h 740496"/>
              <a:gd name="connsiteX53" fmla="*/ 319760 w 527323"/>
              <a:gd name="connsiteY53" fmla="*/ 723666 h 740496"/>
              <a:gd name="connsiteX54" fmla="*/ 409517 w 527323"/>
              <a:gd name="connsiteY54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61708 w 527323"/>
              <a:gd name="connsiteY41" fmla="*/ 258051 h 740496"/>
              <a:gd name="connsiteX42" fmla="*/ 28049 w 527323"/>
              <a:gd name="connsiteY42" fmla="*/ 246832 h 740496"/>
              <a:gd name="connsiteX43" fmla="*/ 33659 w 527323"/>
              <a:gd name="connsiteY43" fmla="*/ 218783 h 740496"/>
              <a:gd name="connsiteX44" fmla="*/ 28049 w 527323"/>
              <a:gd name="connsiteY44" fmla="*/ 213173 h 740496"/>
              <a:gd name="connsiteX45" fmla="*/ 112196 w 527323"/>
              <a:gd name="connsiteY45" fmla="*/ 269271 h 740496"/>
              <a:gd name="connsiteX46" fmla="*/ 196344 w 527323"/>
              <a:gd name="connsiteY46" fmla="*/ 370248 h 740496"/>
              <a:gd name="connsiteX47" fmla="*/ 201953 w 527323"/>
              <a:gd name="connsiteY47" fmla="*/ 437566 h 740496"/>
              <a:gd name="connsiteX48" fmla="*/ 235612 w 527323"/>
              <a:gd name="connsiteY48" fmla="*/ 504883 h 740496"/>
              <a:gd name="connsiteX49" fmla="*/ 246832 w 527323"/>
              <a:gd name="connsiteY49" fmla="*/ 555372 h 740496"/>
              <a:gd name="connsiteX50" fmla="*/ 308540 w 527323"/>
              <a:gd name="connsiteY50" fmla="*/ 600250 h 740496"/>
              <a:gd name="connsiteX51" fmla="*/ 314150 w 527323"/>
              <a:gd name="connsiteY51" fmla="*/ 656348 h 740496"/>
              <a:gd name="connsiteX52" fmla="*/ 319760 w 527323"/>
              <a:gd name="connsiteY52" fmla="*/ 723666 h 740496"/>
              <a:gd name="connsiteX53" fmla="*/ 409517 w 527323"/>
              <a:gd name="connsiteY53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61708 w 527323"/>
              <a:gd name="connsiteY41" fmla="*/ 258051 h 740496"/>
              <a:gd name="connsiteX42" fmla="*/ 28049 w 527323"/>
              <a:gd name="connsiteY42" fmla="*/ 246832 h 740496"/>
              <a:gd name="connsiteX43" fmla="*/ 33659 w 527323"/>
              <a:gd name="connsiteY43" fmla="*/ 218783 h 740496"/>
              <a:gd name="connsiteX44" fmla="*/ 28049 w 527323"/>
              <a:gd name="connsiteY44" fmla="*/ 213173 h 740496"/>
              <a:gd name="connsiteX45" fmla="*/ 112196 w 527323"/>
              <a:gd name="connsiteY45" fmla="*/ 269271 h 740496"/>
              <a:gd name="connsiteX46" fmla="*/ 196344 w 527323"/>
              <a:gd name="connsiteY46" fmla="*/ 370248 h 740496"/>
              <a:gd name="connsiteX47" fmla="*/ 201953 w 527323"/>
              <a:gd name="connsiteY47" fmla="*/ 437566 h 740496"/>
              <a:gd name="connsiteX48" fmla="*/ 235612 w 527323"/>
              <a:gd name="connsiteY48" fmla="*/ 504883 h 740496"/>
              <a:gd name="connsiteX49" fmla="*/ 246832 w 527323"/>
              <a:gd name="connsiteY49" fmla="*/ 555372 h 740496"/>
              <a:gd name="connsiteX50" fmla="*/ 308540 w 527323"/>
              <a:gd name="connsiteY50" fmla="*/ 600250 h 740496"/>
              <a:gd name="connsiteX51" fmla="*/ 314150 w 527323"/>
              <a:gd name="connsiteY51" fmla="*/ 656348 h 740496"/>
              <a:gd name="connsiteX52" fmla="*/ 319760 w 527323"/>
              <a:gd name="connsiteY52" fmla="*/ 723666 h 740496"/>
              <a:gd name="connsiteX53" fmla="*/ 409517 w 527323"/>
              <a:gd name="connsiteY53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61708 w 527323"/>
              <a:gd name="connsiteY41" fmla="*/ 258051 h 740496"/>
              <a:gd name="connsiteX42" fmla="*/ 28049 w 527323"/>
              <a:gd name="connsiteY42" fmla="*/ 246832 h 740496"/>
              <a:gd name="connsiteX43" fmla="*/ 33659 w 527323"/>
              <a:gd name="connsiteY43" fmla="*/ 218783 h 740496"/>
              <a:gd name="connsiteX44" fmla="*/ 28049 w 527323"/>
              <a:gd name="connsiteY44" fmla="*/ 213173 h 740496"/>
              <a:gd name="connsiteX45" fmla="*/ 112196 w 527323"/>
              <a:gd name="connsiteY45" fmla="*/ 269271 h 740496"/>
              <a:gd name="connsiteX46" fmla="*/ 196344 w 527323"/>
              <a:gd name="connsiteY46" fmla="*/ 370248 h 740496"/>
              <a:gd name="connsiteX47" fmla="*/ 201953 w 527323"/>
              <a:gd name="connsiteY47" fmla="*/ 437566 h 740496"/>
              <a:gd name="connsiteX48" fmla="*/ 235612 w 527323"/>
              <a:gd name="connsiteY48" fmla="*/ 504883 h 740496"/>
              <a:gd name="connsiteX49" fmla="*/ 246832 w 527323"/>
              <a:gd name="connsiteY49" fmla="*/ 555372 h 740496"/>
              <a:gd name="connsiteX50" fmla="*/ 308540 w 527323"/>
              <a:gd name="connsiteY50" fmla="*/ 600250 h 740496"/>
              <a:gd name="connsiteX51" fmla="*/ 314150 w 527323"/>
              <a:gd name="connsiteY51" fmla="*/ 656348 h 740496"/>
              <a:gd name="connsiteX52" fmla="*/ 319760 w 527323"/>
              <a:gd name="connsiteY52" fmla="*/ 723666 h 740496"/>
              <a:gd name="connsiteX53" fmla="*/ 409517 w 527323"/>
              <a:gd name="connsiteY53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61708 w 527323"/>
              <a:gd name="connsiteY41" fmla="*/ 258051 h 740496"/>
              <a:gd name="connsiteX42" fmla="*/ 28049 w 527323"/>
              <a:gd name="connsiteY42" fmla="*/ 246832 h 740496"/>
              <a:gd name="connsiteX43" fmla="*/ 33659 w 527323"/>
              <a:gd name="connsiteY43" fmla="*/ 218783 h 740496"/>
              <a:gd name="connsiteX44" fmla="*/ 112196 w 527323"/>
              <a:gd name="connsiteY44" fmla="*/ 269271 h 740496"/>
              <a:gd name="connsiteX45" fmla="*/ 196344 w 527323"/>
              <a:gd name="connsiteY45" fmla="*/ 370248 h 740496"/>
              <a:gd name="connsiteX46" fmla="*/ 201953 w 527323"/>
              <a:gd name="connsiteY46" fmla="*/ 437566 h 740496"/>
              <a:gd name="connsiteX47" fmla="*/ 235612 w 527323"/>
              <a:gd name="connsiteY47" fmla="*/ 504883 h 740496"/>
              <a:gd name="connsiteX48" fmla="*/ 246832 w 527323"/>
              <a:gd name="connsiteY48" fmla="*/ 555372 h 740496"/>
              <a:gd name="connsiteX49" fmla="*/ 308540 w 527323"/>
              <a:gd name="connsiteY49" fmla="*/ 600250 h 740496"/>
              <a:gd name="connsiteX50" fmla="*/ 314150 w 527323"/>
              <a:gd name="connsiteY50" fmla="*/ 656348 h 740496"/>
              <a:gd name="connsiteX51" fmla="*/ 319760 w 527323"/>
              <a:gd name="connsiteY51" fmla="*/ 723666 h 740496"/>
              <a:gd name="connsiteX52" fmla="*/ 409517 w 527323"/>
              <a:gd name="connsiteY52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61708 w 527323"/>
              <a:gd name="connsiteY41" fmla="*/ 258051 h 740496"/>
              <a:gd name="connsiteX42" fmla="*/ 28049 w 527323"/>
              <a:gd name="connsiteY42" fmla="*/ 246832 h 740496"/>
              <a:gd name="connsiteX43" fmla="*/ 112196 w 527323"/>
              <a:gd name="connsiteY43" fmla="*/ 269271 h 740496"/>
              <a:gd name="connsiteX44" fmla="*/ 196344 w 527323"/>
              <a:gd name="connsiteY44" fmla="*/ 370248 h 740496"/>
              <a:gd name="connsiteX45" fmla="*/ 201953 w 527323"/>
              <a:gd name="connsiteY45" fmla="*/ 437566 h 740496"/>
              <a:gd name="connsiteX46" fmla="*/ 235612 w 527323"/>
              <a:gd name="connsiteY46" fmla="*/ 504883 h 740496"/>
              <a:gd name="connsiteX47" fmla="*/ 246832 w 527323"/>
              <a:gd name="connsiteY47" fmla="*/ 555372 h 740496"/>
              <a:gd name="connsiteX48" fmla="*/ 308540 w 527323"/>
              <a:gd name="connsiteY48" fmla="*/ 600250 h 740496"/>
              <a:gd name="connsiteX49" fmla="*/ 314150 w 527323"/>
              <a:gd name="connsiteY49" fmla="*/ 656348 h 740496"/>
              <a:gd name="connsiteX50" fmla="*/ 319760 w 527323"/>
              <a:gd name="connsiteY50" fmla="*/ 723666 h 740496"/>
              <a:gd name="connsiteX51" fmla="*/ 409517 w 527323"/>
              <a:gd name="connsiteY51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61708 w 527323"/>
              <a:gd name="connsiteY41" fmla="*/ 258051 h 740496"/>
              <a:gd name="connsiteX42" fmla="*/ 112196 w 527323"/>
              <a:gd name="connsiteY42" fmla="*/ 269271 h 740496"/>
              <a:gd name="connsiteX43" fmla="*/ 196344 w 527323"/>
              <a:gd name="connsiteY43" fmla="*/ 370248 h 740496"/>
              <a:gd name="connsiteX44" fmla="*/ 201953 w 527323"/>
              <a:gd name="connsiteY44" fmla="*/ 437566 h 740496"/>
              <a:gd name="connsiteX45" fmla="*/ 235612 w 527323"/>
              <a:gd name="connsiteY45" fmla="*/ 504883 h 740496"/>
              <a:gd name="connsiteX46" fmla="*/ 246832 w 527323"/>
              <a:gd name="connsiteY46" fmla="*/ 555372 h 740496"/>
              <a:gd name="connsiteX47" fmla="*/ 308540 w 527323"/>
              <a:gd name="connsiteY47" fmla="*/ 600250 h 740496"/>
              <a:gd name="connsiteX48" fmla="*/ 314150 w 527323"/>
              <a:gd name="connsiteY48" fmla="*/ 656348 h 740496"/>
              <a:gd name="connsiteX49" fmla="*/ 319760 w 527323"/>
              <a:gd name="connsiteY49" fmla="*/ 723666 h 740496"/>
              <a:gd name="connsiteX50" fmla="*/ 409517 w 527323"/>
              <a:gd name="connsiteY50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112196 w 527323"/>
              <a:gd name="connsiteY41" fmla="*/ 269271 h 740496"/>
              <a:gd name="connsiteX42" fmla="*/ 196344 w 527323"/>
              <a:gd name="connsiteY42" fmla="*/ 370248 h 740496"/>
              <a:gd name="connsiteX43" fmla="*/ 201953 w 527323"/>
              <a:gd name="connsiteY43" fmla="*/ 437566 h 740496"/>
              <a:gd name="connsiteX44" fmla="*/ 235612 w 527323"/>
              <a:gd name="connsiteY44" fmla="*/ 504883 h 740496"/>
              <a:gd name="connsiteX45" fmla="*/ 246832 w 527323"/>
              <a:gd name="connsiteY45" fmla="*/ 555372 h 740496"/>
              <a:gd name="connsiteX46" fmla="*/ 308540 w 527323"/>
              <a:gd name="connsiteY46" fmla="*/ 600250 h 740496"/>
              <a:gd name="connsiteX47" fmla="*/ 314150 w 527323"/>
              <a:gd name="connsiteY47" fmla="*/ 656348 h 740496"/>
              <a:gd name="connsiteX48" fmla="*/ 319760 w 527323"/>
              <a:gd name="connsiteY48" fmla="*/ 723666 h 740496"/>
              <a:gd name="connsiteX49" fmla="*/ 409517 w 527323"/>
              <a:gd name="connsiteY49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17806 w 527323"/>
              <a:gd name="connsiteY39" fmla="*/ 207563 h 740496"/>
              <a:gd name="connsiteX40" fmla="*/ 50488 w 527323"/>
              <a:gd name="connsiteY40" fmla="*/ 224393 h 740496"/>
              <a:gd name="connsiteX41" fmla="*/ 196344 w 527323"/>
              <a:gd name="connsiteY41" fmla="*/ 370248 h 740496"/>
              <a:gd name="connsiteX42" fmla="*/ 201953 w 527323"/>
              <a:gd name="connsiteY42" fmla="*/ 437566 h 740496"/>
              <a:gd name="connsiteX43" fmla="*/ 235612 w 527323"/>
              <a:gd name="connsiteY43" fmla="*/ 504883 h 740496"/>
              <a:gd name="connsiteX44" fmla="*/ 246832 w 527323"/>
              <a:gd name="connsiteY44" fmla="*/ 555372 h 740496"/>
              <a:gd name="connsiteX45" fmla="*/ 308540 w 527323"/>
              <a:gd name="connsiteY45" fmla="*/ 600250 h 740496"/>
              <a:gd name="connsiteX46" fmla="*/ 314150 w 527323"/>
              <a:gd name="connsiteY46" fmla="*/ 656348 h 740496"/>
              <a:gd name="connsiteX47" fmla="*/ 319760 w 527323"/>
              <a:gd name="connsiteY47" fmla="*/ 723666 h 740496"/>
              <a:gd name="connsiteX48" fmla="*/ 409517 w 527323"/>
              <a:gd name="connsiteY48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50488 w 527323"/>
              <a:gd name="connsiteY39" fmla="*/ 224393 h 740496"/>
              <a:gd name="connsiteX40" fmla="*/ 196344 w 527323"/>
              <a:gd name="connsiteY40" fmla="*/ 370248 h 740496"/>
              <a:gd name="connsiteX41" fmla="*/ 201953 w 527323"/>
              <a:gd name="connsiteY41" fmla="*/ 437566 h 740496"/>
              <a:gd name="connsiteX42" fmla="*/ 235612 w 527323"/>
              <a:gd name="connsiteY42" fmla="*/ 504883 h 740496"/>
              <a:gd name="connsiteX43" fmla="*/ 246832 w 527323"/>
              <a:gd name="connsiteY43" fmla="*/ 555372 h 740496"/>
              <a:gd name="connsiteX44" fmla="*/ 308540 w 527323"/>
              <a:gd name="connsiteY44" fmla="*/ 600250 h 740496"/>
              <a:gd name="connsiteX45" fmla="*/ 314150 w 527323"/>
              <a:gd name="connsiteY45" fmla="*/ 656348 h 740496"/>
              <a:gd name="connsiteX46" fmla="*/ 319760 w 527323"/>
              <a:gd name="connsiteY46" fmla="*/ 723666 h 740496"/>
              <a:gd name="connsiteX47" fmla="*/ 409517 w 527323"/>
              <a:gd name="connsiteY47" fmla="*/ 740496 h 740496"/>
              <a:gd name="connsiteX0" fmla="*/ 409517 w 527323"/>
              <a:gd name="connsiteY0" fmla="*/ 740496 h 740496"/>
              <a:gd name="connsiteX1" fmla="*/ 398297 w 527323"/>
              <a:gd name="connsiteY1" fmla="*/ 690007 h 740496"/>
              <a:gd name="connsiteX2" fmla="*/ 493664 w 527323"/>
              <a:gd name="connsiteY2" fmla="*/ 611470 h 740496"/>
              <a:gd name="connsiteX3" fmla="*/ 504883 w 527323"/>
              <a:gd name="connsiteY3" fmla="*/ 589031 h 740496"/>
              <a:gd name="connsiteX4" fmla="*/ 482444 w 527323"/>
              <a:gd name="connsiteY4" fmla="*/ 572201 h 740496"/>
              <a:gd name="connsiteX5" fmla="*/ 460005 w 527323"/>
              <a:gd name="connsiteY5" fmla="*/ 538542 h 740496"/>
              <a:gd name="connsiteX6" fmla="*/ 460005 w 527323"/>
              <a:gd name="connsiteY6" fmla="*/ 454395 h 740496"/>
              <a:gd name="connsiteX7" fmla="*/ 460005 w 527323"/>
              <a:gd name="connsiteY7" fmla="*/ 415126 h 740496"/>
              <a:gd name="connsiteX8" fmla="*/ 448785 w 527323"/>
              <a:gd name="connsiteY8" fmla="*/ 387077 h 740496"/>
              <a:gd name="connsiteX9" fmla="*/ 482444 w 527323"/>
              <a:gd name="connsiteY9" fmla="*/ 381467 h 740496"/>
              <a:gd name="connsiteX10" fmla="*/ 488054 w 527323"/>
              <a:gd name="connsiteY10" fmla="*/ 364638 h 740496"/>
              <a:gd name="connsiteX11" fmla="*/ 527323 w 527323"/>
              <a:gd name="connsiteY11" fmla="*/ 347809 h 740496"/>
              <a:gd name="connsiteX12" fmla="*/ 527323 w 527323"/>
              <a:gd name="connsiteY12" fmla="*/ 325369 h 740496"/>
              <a:gd name="connsiteX13" fmla="*/ 488054 w 527323"/>
              <a:gd name="connsiteY13" fmla="*/ 308540 h 740496"/>
              <a:gd name="connsiteX14" fmla="*/ 482444 w 527323"/>
              <a:gd name="connsiteY14" fmla="*/ 213173 h 740496"/>
              <a:gd name="connsiteX15" fmla="*/ 516103 w 527323"/>
              <a:gd name="connsiteY15" fmla="*/ 179514 h 740496"/>
              <a:gd name="connsiteX16" fmla="*/ 488054 w 527323"/>
              <a:gd name="connsiteY16" fmla="*/ 157075 h 740496"/>
              <a:gd name="connsiteX17" fmla="*/ 454395 w 527323"/>
              <a:gd name="connsiteY17" fmla="*/ 140245 h 740496"/>
              <a:gd name="connsiteX18" fmla="*/ 454395 w 527323"/>
              <a:gd name="connsiteY18" fmla="*/ 123416 h 740496"/>
              <a:gd name="connsiteX19" fmla="*/ 437566 w 527323"/>
              <a:gd name="connsiteY19" fmla="*/ 123416 h 740496"/>
              <a:gd name="connsiteX20" fmla="*/ 431956 w 527323"/>
              <a:gd name="connsiteY20" fmla="*/ 78537 h 740496"/>
              <a:gd name="connsiteX21" fmla="*/ 347809 w 527323"/>
              <a:gd name="connsiteY21" fmla="*/ 95367 h 740496"/>
              <a:gd name="connsiteX22" fmla="*/ 134636 w 527323"/>
              <a:gd name="connsiteY22" fmla="*/ 0 h 740496"/>
              <a:gd name="connsiteX23" fmla="*/ 61708 w 527323"/>
              <a:gd name="connsiteY23" fmla="*/ 0 h 740496"/>
              <a:gd name="connsiteX24" fmla="*/ 61708 w 527323"/>
              <a:gd name="connsiteY24" fmla="*/ 50488 h 740496"/>
              <a:gd name="connsiteX25" fmla="*/ 106587 w 527323"/>
              <a:gd name="connsiteY25" fmla="*/ 61708 h 740496"/>
              <a:gd name="connsiteX26" fmla="*/ 185124 w 527323"/>
              <a:gd name="connsiteY26" fmla="*/ 50488 h 740496"/>
              <a:gd name="connsiteX27" fmla="*/ 173904 w 527323"/>
              <a:gd name="connsiteY27" fmla="*/ 140245 h 740496"/>
              <a:gd name="connsiteX28" fmla="*/ 151465 w 527323"/>
              <a:gd name="connsiteY28" fmla="*/ 134636 h 740496"/>
              <a:gd name="connsiteX29" fmla="*/ 123416 w 527323"/>
              <a:gd name="connsiteY29" fmla="*/ 72928 h 740496"/>
              <a:gd name="connsiteX30" fmla="*/ 100977 w 527323"/>
              <a:gd name="connsiteY30" fmla="*/ 56098 h 740496"/>
              <a:gd name="connsiteX31" fmla="*/ 95367 w 527323"/>
              <a:gd name="connsiteY31" fmla="*/ 145855 h 740496"/>
              <a:gd name="connsiteX32" fmla="*/ 72928 w 527323"/>
              <a:gd name="connsiteY32" fmla="*/ 140245 h 740496"/>
              <a:gd name="connsiteX33" fmla="*/ 33659 w 527323"/>
              <a:gd name="connsiteY33" fmla="*/ 28049 h 740496"/>
              <a:gd name="connsiteX34" fmla="*/ 0 w 527323"/>
              <a:gd name="connsiteY34" fmla="*/ 22439 h 740496"/>
              <a:gd name="connsiteX35" fmla="*/ 33659 w 527323"/>
              <a:gd name="connsiteY35" fmla="*/ 173904 h 740496"/>
              <a:gd name="connsiteX36" fmla="*/ 89757 w 527323"/>
              <a:gd name="connsiteY36" fmla="*/ 190734 h 740496"/>
              <a:gd name="connsiteX37" fmla="*/ 168295 w 527323"/>
              <a:gd name="connsiteY37" fmla="*/ 213173 h 740496"/>
              <a:gd name="connsiteX38" fmla="*/ 112196 w 527323"/>
              <a:gd name="connsiteY38" fmla="*/ 280491 h 740496"/>
              <a:gd name="connsiteX39" fmla="*/ 196344 w 527323"/>
              <a:gd name="connsiteY39" fmla="*/ 370248 h 740496"/>
              <a:gd name="connsiteX40" fmla="*/ 201953 w 527323"/>
              <a:gd name="connsiteY40" fmla="*/ 437566 h 740496"/>
              <a:gd name="connsiteX41" fmla="*/ 235612 w 527323"/>
              <a:gd name="connsiteY41" fmla="*/ 504883 h 740496"/>
              <a:gd name="connsiteX42" fmla="*/ 246832 w 527323"/>
              <a:gd name="connsiteY42" fmla="*/ 555372 h 740496"/>
              <a:gd name="connsiteX43" fmla="*/ 308540 w 527323"/>
              <a:gd name="connsiteY43" fmla="*/ 600250 h 740496"/>
              <a:gd name="connsiteX44" fmla="*/ 314150 w 527323"/>
              <a:gd name="connsiteY44" fmla="*/ 656348 h 740496"/>
              <a:gd name="connsiteX45" fmla="*/ 319760 w 527323"/>
              <a:gd name="connsiteY45" fmla="*/ 723666 h 740496"/>
              <a:gd name="connsiteX46" fmla="*/ 409517 w 527323"/>
              <a:gd name="connsiteY46" fmla="*/ 740496 h 74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7323" h="740496">
                <a:moveTo>
                  <a:pt x="409517" y="740496"/>
                </a:moveTo>
                <a:lnTo>
                  <a:pt x="398297" y="690007"/>
                </a:lnTo>
                <a:lnTo>
                  <a:pt x="493664" y="611470"/>
                </a:lnTo>
                <a:lnTo>
                  <a:pt x="504883" y="589031"/>
                </a:lnTo>
                <a:lnTo>
                  <a:pt x="482444" y="572201"/>
                </a:lnTo>
                <a:lnTo>
                  <a:pt x="460005" y="538542"/>
                </a:lnTo>
                <a:lnTo>
                  <a:pt x="460005" y="454395"/>
                </a:lnTo>
                <a:lnTo>
                  <a:pt x="460005" y="415126"/>
                </a:lnTo>
                <a:lnTo>
                  <a:pt x="448785" y="387077"/>
                </a:lnTo>
                <a:lnTo>
                  <a:pt x="482444" y="381467"/>
                </a:lnTo>
                <a:lnTo>
                  <a:pt x="488054" y="364638"/>
                </a:lnTo>
                <a:lnTo>
                  <a:pt x="527323" y="347809"/>
                </a:lnTo>
                <a:lnTo>
                  <a:pt x="527323" y="325369"/>
                </a:lnTo>
                <a:lnTo>
                  <a:pt x="488054" y="308540"/>
                </a:lnTo>
                <a:lnTo>
                  <a:pt x="482444" y="213173"/>
                </a:lnTo>
                <a:lnTo>
                  <a:pt x="516103" y="179514"/>
                </a:lnTo>
                <a:lnTo>
                  <a:pt x="488054" y="157075"/>
                </a:lnTo>
                <a:lnTo>
                  <a:pt x="454395" y="140245"/>
                </a:lnTo>
                <a:lnTo>
                  <a:pt x="454395" y="123416"/>
                </a:lnTo>
                <a:lnTo>
                  <a:pt x="437566" y="123416"/>
                </a:lnTo>
                <a:lnTo>
                  <a:pt x="431956" y="78537"/>
                </a:lnTo>
                <a:lnTo>
                  <a:pt x="347809" y="95367"/>
                </a:lnTo>
                <a:lnTo>
                  <a:pt x="134636" y="0"/>
                </a:lnTo>
                <a:lnTo>
                  <a:pt x="61708" y="0"/>
                </a:lnTo>
                <a:lnTo>
                  <a:pt x="61708" y="50488"/>
                </a:lnTo>
                <a:lnTo>
                  <a:pt x="106587" y="61708"/>
                </a:lnTo>
                <a:lnTo>
                  <a:pt x="185124" y="50488"/>
                </a:lnTo>
                <a:lnTo>
                  <a:pt x="173904" y="140245"/>
                </a:lnTo>
                <a:lnTo>
                  <a:pt x="151465" y="134636"/>
                </a:lnTo>
                <a:lnTo>
                  <a:pt x="123416" y="72928"/>
                </a:lnTo>
                <a:lnTo>
                  <a:pt x="100977" y="56098"/>
                </a:lnTo>
                <a:lnTo>
                  <a:pt x="95367" y="145855"/>
                </a:lnTo>
                <a:lnTo>
                  <a:pt x="72928" y="140245"/>
                </a:lnTo>
                <a:lnTo>
                  <a:pt x="33659" y="28049"/>
                </a:lnTo>
                <a:lnTo>
                  <a:pt x="0" y="22439"/>
                </a:lnTo>
                <a:lnTo>
                  <a:pt x="33659" y="173904"/>
                </a:lnTo>
                <a:lnTo>
                  <a:pt x="89757" y="190734"/>
                </a:lnTo>
                <a:lnTo>
                  <a:pt x="168295" y="213173"/>
                </a:lnTo>
                <a:lnTo>
                  <a:pt x="112196" y="280491"/>
                </a:lnTo>
                <a:lnTo>
                  <a:pt x="196344" y="370248"/>
                </a:lnTo>
                <a:lnTo>
                  <a:pt x="201953" y="437566"/>
                </a:lnTo>
                <a:lnTo>
                  <a:pt x="235612" y="504883"/>
                </a:lnTo>
                <a:lnTo>
                  <a:pt x="246832" y="555372"/>
                </a:lnTo>
                <a:lnTo>
                  <a:pt x="308540" y="600250"/>
                </a:lnTo>
                <a:lnTo>
                  <a:pt x="314150" y="656348"/>
                </a:lnTo>
                <a:lnTo>
                  <a:pt x="319760" y="723666"/>
                </a:lnTo>
                <a:lnTo>
                  <a:pt x="409517" y="74049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フリーフォーム 90"/>
          <p:cNvSpPr/>
          <p:nvPr/>
        </p:nvSpPr>
        <p:spPr>
          <a:xfrm>
            <a:off x="5430302" y="4364437"/>
            <a:ext cx="375858" cy="712446"/>
          </a:xfrm>
          <a:custGeom>
            <a:avLst/>
            <a:gdLst>
              <a:gd name="connsiteX0" fmla="*/ 129026 w 375858"/>
              <a:gd name="connsiteY0" fmla="*/ 0 h 712446"/>
              <a:gd name="connsiteX1" fmla="*/ 89757 w 375858"/>
              <a:gd name="connsiteY1" fmla="*/ 33659 h 712446"/>
              <a:gd name="connsiteX2" fmla="*/ 39269 w 375858"/>
              <a:gd name="connsiteY2" fmla="*/ 16829 h 712446"/>
              <a:gd name="connsiteX3" fmla="*/ 28049 w 375858"/>
              <a:gd name="connsiteY3" fmla="*/ 50488 h 712446"/>
              <a:gd name="connsiteX4" fmla="*/ 0 w 375858"/>
              <a:gd name="connsiteY4" fmla="*/ 67318 h 712446"/>
              <a:gd name="connsiteX5" fmla="*/ 33659 w 375858"/>
              <a:gd name="connsiteY5" fmla="*/ 112196 h 712446"/>
              <a:gd name="connsiteX6" fmla="*/ 16829 w 375858"/>
              <a:gd name="connsiteY6" fmla="*/ 129026 h 712446"/>
              <a:gd name="connsiteX7" fmla="*/ 0 w 375858"/>
              <a:gd name="connsiteY7" fmla="*/ 157075 h 712446"/>
              <a:gd name="connsiteX8" fmla="*/ 0 w 375858"/>
              <a:gd name="connsiteY8" fmla="*/ 190734 h 712446"/>
              <a:gd name="connsiteX9" fmla="*/ 50488 w 375858"/>
              <a:gd name="connsiteY9" fmla="*/ 218783 h 712446"/>
              <a:gd name="connsiteX10" fmla="*/ 78537 w 375858"/>
              <a:gd name="connsiteY10" fmla="*/ 258051 h 712446"/>
              <a:gd name="connsiteX11" fmla="*/ 84147 w 375858"/>
              <a:gd name="connsiteY11" fmla="*/ 342199 h 712446"/>
              <a:gd name="connsiteX12" fmla="*/ 95367 w 375858"/>
              <a:gd name="connsiteY12" fmla="*/ 409516 h 712446"/>
              <a:gd name="connsiteX13" fmla="*/ 95367 w 375858"/>
              <a:gd name="connsiteY13" fmla="*/ 454395 h 712446"/>
              <a:gd name="connsiteX14" fmla="*/ 89757 w 375858"/>
              <a:gd name="connsiteY14" fmla="*/ 521713 h 712446"/>
              <a:gd name="connsiteX15" fmla="*/ 95367 w 375858"/>
              <a:gd name="connsiteY15" fmla="*/ 538542 h 712446"/>
              <a:gd name="connsiteX16" fmla="*/ 140245 w 375858"/>
              <a:gd name="connsiteY16" fmla="*/ 560981 h 712446"/>
              <a:gd name="connsiteX17" fmla="*/ 140245 w 375858"/>
              <a:gd name="connsiteY17" fmla="*/ 600250 h 712446"/>
              <a:gd name="connsiteX18" fmla="*/ 106586 w 375858"/>
              <a:gd name="connsiteY18" fmla="*/ 673178 h 712446"/>
              <a:gd name="connsiteX19" fmla="*/ 123416 w 375858"/>
              <a:gd name="connsiteY19" fmla="*/ 712446 h 712446"/>
              <a:gd name="connsiteX20" fmla="*/ 145855 w 375858"/>
              <a:gd name="connsiteY20" fmla="*/ 712446 h 712446"/>
              <a:gd name="connsiteX21" fmla="*/ 230002 w 375858"/>
              <a:gd name="connsiteY21" fmla="*/ 650738 h 712446"/>
              <a:gd name="connsiteX22" fmla="*/ 252442 w 375858"/>
              <a:gd name="connsiteY22" fmla="*/ 611470 h 712446"/>
              <a:gd name="connsiteX23" fmla="*/ 280491 w 375858"/>
              <a:gd name="connsiteY23" fmla="*/ 594640 h 712446"/>
              <a:gd name="connsiteX24" fmla="*/ 286100 w 375858"/>
              <a:gd name="connsiteY24" fmla="*/ 566591 h 712446"/>
              <a:gd name="connsiteX25" fmla="*/ 319759 w 375858"/>
              <a:gd name="connsiteY25" fmla="*/ 560981 h 712446"/>
              <a:gd name="connsiteX26" fmla="*/ 375858 w 375858"/>
              <a:gd name="connsiteY26" fmla="*/ 465615 h 712446"/>
              <a:gd name="connsiteX27" fmla="*/ 359028 w 375858"/>
              <a:gd name="connsiteY27" fmla="*/ 387077 h 712446"/>
              <a:gd name="connsiteX28" fmla="*/ 235612 w 375858"/>
              <a:gd name="connsiteY28" fmla="*/ 370248 h 712446"/>
              <a:gd name="connsiteX29" fmla="*/ 230002 w 375858"/>
              <a:gd name="connsiteY29" fmla="*/ 246832 h 712446"/>
              <a:gd name="connsiteX30" fmla="*/ 168294 w 375858"/>
              <a:gd name="connsiteY30" fmla="*/ 207563 h 712446"/>
              <a:gd name="connsiteX31" fmla="*/ 134635 w 375858"/>
              <a:gd name="connsiteY31" fmla="*/ 123416 h 712446"/>
              <a:gd name="connsiteX32" fmla="*/ 123416 w 375858"/>
              <a:gd name="connsiteY32" fmla="*/ 100976 h 712446"/>
              <a:gd name="connsiteX33" fmla="*/ 112196 w 375858"/>
              <a:gd name="connsiteY33" fmla="*/ 61708 h 712446"/>
              <a:gd name="connsiteX34" fmla="*/ 129026 w 375858"/>
              <a:gd name="connsiteY34" fmla="*/ 0 h 7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75858" h="712446">
                <a:moveTo>
                  <a:pt x="129026" y="0"/>
                </a:moveTo>
                <a:lnTo>
                  <a:pt x="89757" y="33659"/>
                </a:lnTo>
                <a:lnTo>
                  <a:pt x="39269" y="16829"/>
                </a:lnTo>
                <a:lnTo>
                  <a:pt x="28049" y="50488"/>
                </a:lnTo>
                <a:lnTo>
                  <a:pt x="0" y="67318"/>
                </a:lnTo>
                <a:lnTo>
                  <a:pt x="33659" y="112196"/>
                </a:lnTo>
                <a:lnTo>
                  <a:pt x="16829" y="129026"/>
                </a:lnTo>
                <a:lnTo>
                  <a:pt x="0" y="157075"/>
                </a:lnTo>
                <a:lnTo>
                  <a:pt x="0" y="190734"/>
                </a:lnTo>
                <a:lnTo>
                  <a:pt x="50488" y="218783"/>
                </a:lnTo>
                <a:lnTo>
                  <a:pt x="78537" y="258051"/>
                </a:lnTo>
                <a:lnTo>
                  <a:pt x="84147" y="342199"/>
                </a:lnTo>
                <a:lnTo>
                  <a:pt x="95367" y="409516"/>
                </a:lnTo>
                <a:lnTo>
                  <a:pt x="95367" y="454395"/>
                </a:lnTo>
                <a:lnTo>
                  <a:pt x="89757" y="521713"/>
                </a:lnTo>
                <a:lnTo>
                  <a:pt x="95367" y="538542"/>
                </a:lnTo>
                <a:lnTo>
                  <a:pt x="140245" y="560981"/>
                </a:lnTo>
                <a:lnTo>
                  <a:pt x="140245" y="600250"/>
                </a:lnTo>
                <a:lnTo>
                  <a:pt x="106586" y="673178"/>
                </a:lnTo>
                <a:lnTo>
                  <a:pt x="123416" y="712446"/>
                </a:lnTo>
                <a:lnTo>
                  <a:pt x="145855" y="712446"/>
                </a:lnTo>
                <a:lnTo>
                  <a:pt x="230002" y="650738"/>
                </a:lnTo>
                <a:lnTo>
                  <a:pt x="252442" y="611470"/>
                </a:lnTo>
                <a:lnTo>
                  <a:pt x="280491" y="594640"/>
                </a:lnTo>
                <a:lnTo>
                  <a:pt x="286100" y="566591"/>
                </a:lnTo>
                <a:lnTo>
                  <a:pt x="319759" y="560981"/>
                </a:lnTo>
                <a:lnTo>
                  <a:pt x="375858" y="465615"/>
                </a:lnTo>
                <a:lnTo>
                  <a:pt x="359028" y="387077"/>
                </a:lnTo>
                <a:lnTo>
                  <a:pt x="235612" y="370248"/>
                </a:lnTo>
                <a:lnTo>
                  <a:pt x="230002" y="246832"/>
                </a:lnTo>
                <a:lnTo>
                  <a:pt x="168294" y="207563"/>
                </a:lnTo>
                <a:lnTo>
                  <a:pt x="134635" y="123416"/>
                </a:lnTo>
                <a:lnTo>
                  <a:pt x="123416" y="100976"/>
                </a:lnTo>
                <a:lnTo>
                  <a:pt x="112196" y="61708"/>
                </a:lnTo>
                <a:lnTo>
                  <a:pt x="129026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/>
          <p:cNvSpPr/>
          <p:nvPr/>
        </p:nvSpPr>
        <p:spPr>
          <a:xfrm>
            <a:off x="4960925" y="4719393"/>
            <a:ext cx="431956" cy="454395"/>
          </a:xfrm>
          <a:custGeom>
            <a:avLst/>
            <a:gdLst>
              <a:gd name="connsiteX0" fmla="*/ 151465 w 431956"/>
              <a:gd name="connsiteY0" fmla="*/ 0 h 454395"/>
              <a:gd name="connsiteX1" fmla="*/ 235613 w 431956"/>
              <a:gd name="connsiteY1" fmla="*/ 72928 h 454395"/>
              <a:gd name="connsiteX2" fmla="*/ 258052 w 431956"/>
              <a:gd name="connsiteY2" fmla="*/ 95367 h 454395"/>
              <a:gd name="connsiteX3" fmla="*/ 230003 w 431956"/>
              <a:gd name="connsiteY3" fmla="*/ 123416 h 454395"/>
              <a:gd name="connsiteX4" fmla="*/ 190734 w 431956"/>
              <a:gd name="connsiteY4" fmla="*/ 123416 h 454395"/>
              <a:gd name="connsiteX5" fmla="*/ 173905 w 431956"/>
              <a:gd name="connsiteY5" fmla="*/ 145855 h 454395"/>
              <a:gd name="connsiteX6" fmla="*/ 179514 w 431956"/>
              <a:gd name="connsiteY6" fmla="*/ 196344 h 454395"/>
              <a:gd name="connsiteX7" fmla="*/ 230003 w 431956"/>
              <a:gd name="connsiteY7" fmla="*/ 235612 h 454395"/>
              <a:gd name="connsiteX8" fmla="*/ 252442 w 431956"/>
              <a:gd name="connsiteY8" fmla="*/ 263662 h 454395"/>
              <a:gd name="connsiteX9" fmla="*/ 308540 w 431956"/>
              <a:gd name="connsiteY9" fmla="*/ 291711 h 454395"/>
              <a:gd name="connsiteX10" fmla="*/ 319760 w 431956"/>
              <a:gd name="connsiteY10" fmla="*/ 336589 h 454395"/>
              <a:gd name="connsiteX11" fmla="*/ 370248 w 431956"/>
              <a:gd name="connsiteY11" fmla="*/ 336589 h 454395"/>
              <a:gd name="connsiteX12" fmla="*/ 364638 w 431956"/>
              <a:gd name="connsiteY12" fmla="*/ 364638 h 454395"/>
              <a:gd name="connsiteX13" fmla="*/ 426346 w 431956"/>
              <a:gd name="connsiteY13" fmla="*/ 370248 h 454395"/>
              <a:gd name="connsiteX14" fmla="*/ 431956 w 431956"/>
              <a:gd name="connsiteY14" fmla="*/ 403907 h 454395"/>
              <a:gd name="connsiteX15" fmla="*/ 409517 w 431956"/>
              <a:gd name="connsiteY15" fmla="*/ 415127 h 454395"/>
              <a:gd name="connsiteX16" fmla="*/ 353419 w 431956"/>
              <a:gd name="connsiteY16" fmla="*/ 431956 h 454395"/>
              <a:gd name="connsiteX17" fmla="*/ 325370 w 431956"/>
              <a:gd name="connsiteY17" fmla="*/ 431956 h 454395"/>
              <a:gd name="connsiteX18" fmla="*/ 319760 w 431956"/>
              <a:gd name="connsiteY18" fmla="*/ 454395 h 454395"/>
              <a:gd name="connsiteX19" fmla="*/ 269271 w 431956"/>
              <a:gd name="connsiteY19" fmla="*/ 443176 h 454395"/>
              <a:gd name="connsiteX20" fmla="*/ 246832 w 431956"/>
              <a:gd name="connsiteY20" fmla="*/ 443176 h 454395"/>
              <a:gd name="connsiteX21" fmla="*/ 196344 w 431956"/>
              <a:gd name="connsiteY21" fmla="*/ 443176 h 454395"/>
              <a:gd name="connsiteX22" fmla="*/ 190734 w 431956"/>
              <a:gd name="connsiteY22" fmla="*/ 409517 h 454395"/>
              <a:gd name="connsiteX23" fmla="*/ 151465 w 431956"/>
              <a:gd name="connsiteY23" fmla="*/ 392687 h 454395"/>
              <a:gd name="connsiteX24" fmla="*/ 145856 w 431956"/>
              <a:gd name="connsiteY24" fmla="*/ 314150 h 454395"/>
              <a:gd name="connsiteX25" fmla="*/ 67318 w 431956"/>
              <a:gd name="connsiteY25" fmla="*/ 207563 h 454395"/>
              <a:gd name="connsiteX26" fmla="*/ 0 w 431956"/>
              <a:gd name="connsiteY26" fmla="*/ 230003 h 454395"/>
              <a:gd name="connsiteX27" fmla="*/ 44879 w 431956"/>
              <a:gd name="connsiteY27" fmla="*/ 213173 h 454395"/>
              <a:gd name="connsiteX28" fmla="*/ 50489 w 431956"/>
              <a:gd name="connsiteY28" fmla="*/ 179514 h 454395"/>
              <a:gd name="connsiteX29" fmla="*/ 11220 w 431956"/>
              <a:gd name="connsiteY29" fmla="*/ 140246 h 454395"/>
              <a:gd name="connsiteX30" fmla="*/ 11220 w 431956"/>
              <a:gd name="connsiteY30" fmla="*/ 100977 h 454395"/>
              <a:gd name="connsiteX31" fmla="*/ 84148 w 431956"/>
              <a:gd name="connsiteY31" fmla="*/ 56098 h 454395"/>
              <a:gd name="connsiteX32" fmla="*/ 151465 w 431956"/>
              <a:gd name="connsiteY32" fmla="*/ 0 h 45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1956" h="454395">
                <a:moveTo>
                  <a:pt x="151465" y="0"/>
                </a:moveTo>
                <a:lnTo>
                  <a:pt x="235613" y="72928"/>
                </a:lnTo>
                <a:lnTo>
                  <a:pt x="258052" y="95367"/>
                </a:lnTo>
                <a:lnTo>
                  <a:pt x="230003" y="123416"/>
                </a:lnTo>
                <a:lnTo>
                  <a:pt x="190734" y="123416"/>
                </a:lnTo>
                <a:lnTo>
                  <a:pt x="173905" y="145855"/>
                </a:lnTo>
                <a:lnTo>
                  <a:pt x="179514" y="196344"/>
                </a:lnTo>
                <a:lnTo>
                  <a:pt x="230003" y="235612"/>
                </a:lnTo>
                <a:lnTo>
                  <a:pt x="252442" y="263662"/>
                </a:lnTo>
                <a:lnTo>
                  <a:pt x="308540" y="291711"/>
                </a:lnTo>
                <a:lnTo>
                  <a:pt x="319760" y="336589"/>
                </a:lnTo>
                <a:lnTo>
                  <a:pt x="370248" y="336589"/>
                </a:lnTo>
                <a:lnTo>
                  <a:pt x="364638" y="364638"/>
                </a:lnTo>
                <a:lnTo>
                  <a:pt x="426346" y="370248"/>
                </a:lnTo>
                <a:lnTo>
                  <a:pt x="431956" y="403907"/>
                </a:lnTo>
                <a:lnTo>
                  <a:pt x="409517" y="415127"/>
                </a:lnTo>
                <a:lnTo>
                  <a:pt x="353419" y="431956"/>
                </a:lnTo>
                <a:lnTo>
                  <a:pt x="325370" y="431956"/>
                </a:lnTo>
                <a:lnTo>
                  <a:pt x="319760" y="454395"/>
                </a:lnTo>
                <a:lnTo>
                  <a:pt x="269271" y="443176"/>
                </a:lnTo>
                <a:lnTo>
                  <a:pt x="246832" y="443176"/>
                </a:lnTo>
                <a:lnTo>
                  <a:pt x="196344" y="443176"/>
                </a:lnTo>
                <a:lnTo>
                  <a:pt x="190734" y="409517"/>
                </a:lnTo>
                <a:lnTo>
                  <a:pt x="151465" y="392687"/>
                </a:lnTo>
                <a:lnTo>
                  <a:pt x="145856" y="314150"/>
                </a:lnTo>
                <a:lnTo>
                  <a:pt x="67318" y="207563"/>
                </a:lnTo>
                <a:lnTo>
                  <a:pt x="0" y="230003"/>
                </a:lnTo>
                <a:lnTo>
                  <a:pt x="44879" y="213173"/>
                </a:lnTo>
                <a:lnTo>
                  <a:pt x="50489" y="179514"/>
                </a:lnTo>
                <a:lnTo>
                  <a:pt x="11220" y="140246"/>
                </a:lnTo>
                <a:lnTo>
                  <a:pt x="11220" y="100977"/>
                </a:lnTo>
                <a:lnTo>
                  <a:pt x="84148" y="56098"/>
                </a:lnTo>
                <a:lnTo>
                  <a:pt x="151465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/>
          <p:cNvSpPr/>
          <p:nvPr/>
        </p:nvSpPr>
        <p:spPr>
          <a:xfrm>
            <a:off x="6036162" y="3410768"/>
            <a:ext cx="252442" cy="168295"/>
          </a:xfrm>
          <a:custGeom>
            <a:avLst/>
            <a:gdLst>
              <a:gd name="connsiteX0" fmla="*/ 0 w 252442"/>
              <a:gd name="connsiteY0" fmla="*/ 157075 h 168295"/>
              <a:gd name="connsiteX1" fmla="*/ 67318 w 252442"/>
              <a:gd name="connsiteY1" fmla="*/ 61708 h 168295"/>
              <a:gd name="connsiteX2" fmla="*/ 84147 w 252442"/>
              <a:gd name="connsiteY2" fmla="*/ 56098 h 168295"/>
              <a:gd name="connsiteX3" fmla="*/ 100977 w 252442"/>
              <a:gd name="connsiteY3" fmla="*/ 22439 h 168295"/>
              <a:gd name="connsiteX4" fmla="*/ 134636 w 252442"/>
              <a:gd name="connsiteY4" fmla="*/ 28049 h 168295"/>
              <a:gd name="connsiteX5" fmla="*/ 134636 w 252442"/>
              <a:gd name="connsiteY5" fmla="*/ 0 h 168295"/>
              <a:gd name="connsiteX6" fmla="*/ 207563 w 252442"/>
              <a:gd name="connsiteY6" fmla="*/ 11220 h 168295"/>
              <a:gd name="connsiteX7" fmla="*/ 224393 w 252442"/>
              <a:gd name="connsiteY7" fmla="*/ 56098 h 168295"/>
              <a:gd name="connsiteX8" fmla="*/ 252442 w 252442"/>
              <a:gd name="connsiteY8" fmla="*/ 89757 h 168295"/>
              <a:gd name="connsiteX9" fmla="*/ 252442 w 252442"/>
              <a:gd name="connsiteY9" fmla="*/ 151465 h 168295"/>
              <a:gd name="connsiteX10" fmla="*/ 201953 w 252442"/>
              <a:gd name="connsiteY10" fmla="*/ 151465 h 168295"/>
              <a:gd name="connsiteX11" fmla="*/ 151465 w 252442"/>
              <a:gd name="connsiteY11" fmla="*/ 134636 h 168295"/>
              <a:gd name="connsiteX12" fmla="*/ 140245 w 252442"/>
              <a:gd name="connsiteY12" fmla="*/ 168295 h 168295"/>
              <a:gd name="connsiteX13" fmla="*/ 0 w 252442"/>
              <a:gd name="connsiteY13" fmla="*/ 157075 h 16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442" h="168295">
                <a:moveTo>
                  <a:pt x="0" y="157075"/>
                </a:moveTo>
                <a:lnTo>
                  <a:pt x="67318" y="61708"/>
                </a:lnTo>
                <a:lnTo>
                  <a:pt x="84147" y="56098"/>
                </a:lnTo>
                <a:lnTo>
                  <a:pt x="100977" y="22439"/>
                </a:lnTo>
                <a:lnTo>
                  <a:pt x="134636" y="28049"/>
                </a:lnTo>
                <a:lnTo>
                  <a:pt x="134636" y="0"/>
                </a:lnTo>
                <a:lnTo>
                  <a:pt x="207563" y="11220"/>
                </a:lnTo>
                <a:lnTo>
                  <a:pt x="224393" y="56098"/>
                </a:lnTo>
                <a:lnTo>
                  <a:pt x="252442" y="89757"/>
                </a:lnTo>
                <a:lnTo>
                  <a:pt x="252442" y="151465"/>
                </a:lnTo>
                <a:lnTo>
                  <a:pt x="201953" y="151465"/>
                </a:lnTo>
                <a:lnTo>
                  <a:pt x="151465" y="134636"/>
                </a:lnTo>
                <a:lnTo>
                  <a:pt x="140245" y="168295"/>
                </a:lnTo>
                <a:lnTo>
                  <a:pt x="0" y="15707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/>
          <p:cNvSpPr/>
          <p:nvPr/>
        </p:nvSpPr>
        <p:spPr>
          <a:xfrm>
            <a:off x="5957625" y="4100775"/>
            <a:ext cx="308539" cy="218783"/>
          </a:xfrm>
          <a:custGeom>
            <a:avLst/>
            <a:gdLst>
              <a:gd name="connsiteX0" fmla="*/ 56098 w 308539"/>
              <a:gd name="connsiteY0" fmla="*/ 0 h 218783"/>
              <a:gd name="connsiteX1" fmla="*/ 100976 w 308539"/>
              <a:gd name="connsiteY1" fmla="*/ 72928 h 218783"/>
              <a:gd name="connsiteX2" fmla="*/ 129025 w 308539"/>
              <a:gd name="connsiteY2" fmla="*/ 44879 h 218783"/>
              <a:gd name="connsiteX3" fmla="*/ 179514 w 308539"/>
              <a:gd name="connsiteY3" fmla="*/ 39269 h 218783"/>
              <a:gd name="connsiteX4" fmla="*/ 179514 w 308539"/>
              <a:gd name="connsiteY4" fmla="*/ 84148 h 218783"/>
              <a:gd name="connsiteX5" fmla="*/ 230002 w 308539"/>
              <a:gd name="connsiteY5" fmla="*/ 84148 h 218783"/>
              <a:gd name="connsiteX6" fmla="*/ 308539 w 308539"/>
              <a:gd name="connsiteY6" fmla="*/ 140246 h 218783"/>
              <a:gd name="connsiteX7" fmla="*/ 308539 w 308539"/>
              <a:gd name="connsiteY7" fmla="*/ 157075 h 218783"/>
              <a:gd name="connsiteX8" fmla="*/ 246831 w 308539"/>
              <a:gd name="connsiteY8" fmla="*/ 168295 h 218783"/>
              <a:gd name="connsiteX9" fmla="*/ 162684 w 308539"/>
              <a:gd name="connsiteY9" fmla="*/ 218783 h 218783"/>
              <a:gd name="connsiteX10" fmla="*/ 123415 w 308539"/>
              <a:gd name="connsiteY10" fmla="*/ 207564 h 218783"/>
              <a:gd name="connsiteX11" fmla="*/ 89757 w 308539"/>
              <a:gd name="connsiteY11" fmla="*/ 185124 h 218783"/>
              <a:gd name="connsiteX12" fmla="*/ 50488 w 308539"/>
              <a:gd name="connsiteY12" fmla="*/ 196344 h 218783"/>
              <a:gd name="connsiteX13" fmla="*/ 0 w 308539"/>
              <a:gd name="connsiteY13" fmla="*/ 123416 h 218783"/>
              <a:gd name="connsiteX14" fmla="*/ 0 w 308539"/>
              <a:gd name="connsiteY14" fmla="*/ 72928 h 218783"/>
              <a:gd name="connsiteX15" fmla="*/ 0 w 308539"/>
              <a:gd name="connsiteY15" fmla="*/ 11220 h 218783"/>
              <a:gd name="connsiteX16" fmla="*/ 56098 w 308539"/>
              <a:gd name="connsiteY16" fmla="*/ 0 h 21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539" h="218783">
                <a:moveTo>
                  <a:pt x="56098" y="0"/>
                </a:moveTo>
                <a:lnTo>
                  <a:pt x="100976" y="72928"/>
                </a:lnTo>
                <a:lnTo>
                  <a:pt x="129025" y="44879"/>
                </a:lnTo>
                <a:lnTo>
                  <a:pt x="179514" y="39269"/>
                </a:lnTo>
                <a:lnTo>
                  <a:pt x="179514" y="84148"/>
                </a:lnTo>
                <a:lnTo>
                  <a:pt x="230002" y="84148"/>
                </a:lnTo>
                <a:lnTo>
                  <a:pt x="308539" y="140246"/>
                </a:lnTo>
                <a:lnTo>
                  <a:pt x="308539" y="157075"/>
                </a:lnTo>
                <a:lnTo>
                  <a:pt x="246831" y="168295"/>
                </a:lnTo>
                <a:lnTo>
                  <a:pt x="162684" y="218783"/>
                </a:lnTo>
                <a:lnTo>
                  <a:pt x="123415" y="207564"/>
                </a:lnTo>
                <a:lnTo>
                  <a:pt x="89757" y="185124"/>
                </a:lnTo>
                <a:lnTo>
                  <a:pt x="50488" y="196344"/>
                </a:lnTo>
                <a:lnTo>
                  <a:pt x="0" y="123416"/>
                </a:lnTo>
                <a:lnTo>
                  <a:pt x="0" y="72928"/>
                </a:lnTo>
                <a:lnTo>
                  <a:pt x="0" y="11220"/>
                </a:lnTo>
                <a:lnTo>
                  <a:pt x="5609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/>
          <p:cNvSpPr/>
          <p:nvPr/>
        </p:nvSpPr>
        <p:spPr>
          <a:xfrm>
            <a:off x="5895917" y="4302729"/>
            <a:ext cx="258051" cy="370248"/>
          </a:xfrm>
          <a:custGeom>
            <a:avLst/>
            <a:gdLst>
              <a:gd name="connsiteX0" fmla="*/ 173904 w 258051"/>
              <a:gd name="connsiteY0" fmla="*/ 370248 h 370248"/>
              <a:gd name="connsiteX1" fmla="*/ 218782 w 258051"/>
              <a:gd name="connsiteY1" fmla="*/ 325369 h 370248"/>
              <a:gd name="connsiteX2" fmla="*/ 213173 w 258051"/>
              <a:gd name="connsiteY2" fmla="*/ 230002 h 370248"/>
              <a:gd name="connsiteX3" fmla="*/ 201953 w 258051"/>
              <a:gd name="connsiteY3" fmla="*/ 162684 h 370248"/>
              <a:gd name="connsiteX4" fmla="*/ 207563 w 258051"/>
              <a:gd name="connsiteY4" fmla="*/ 157075 h 370248"/>
              <a:gd name="connsiteX5" fmla="*/ 258051 w 258051"/>
              <a:gd name="connsiteY5" fmla="*/ 157075 h 370248"/>
              <a:gd name="connsiteX6" fmla="*/ 218782 w 258051"/>
              <a:gd name="connsiteY6" fmla="*/ 112196 h 370248"/>
              <a:gd name="connsiteX7" fmla="*/ 213173 w 258051"/>
              <a:gd name="connsiteY7" fmla="*/ 61708 h 370248"/>
              <a:gd name="connsiteX8" fmla="*/ 213173 w 258051"/>
              <a:gd name="connsiteY8" fmla="*/ 28049 h 370248"/>
              <a:gd name="connsiteX9" fmla="*/ 162684 w 258051"/>
              <a:gd name="connsiteY9" fmla="*/ 0 h 370248"/>
              <a:gd name="connsiteX10" fmla="*/ 112196 w 258051"/>
              <a:gd name="connsiteY10" fmla="*/ 16829 h 370248"/>
              <a:gd name="connsiteX11" fmla="*/ 95366 w 258051"/>
              <a:gd name="connsiteY11" fmla="*/ 33659 h 370248"/>
              <a:gd name="connsiteX12" fmla="*/ 95366 w 258051"/>
              <a:gd name="connsiteY12" fmla="*/ 78537 h 370248"/>
              <a:gd name="connsiteX13" fmla="*/ 95366 w 258051"/>
              <a:gd name="connsiteY13" fmla="*/ 106586 h 370248"/>
              <a:gd name="connsiteX14" fmla="*/ 50488 w 258051"/>
              <a:gd name="connsiteY14" fmla="*/ 78537 h 370248"/>
              <a:gd name="connsiteX15" fmla="*/ 16829 w 258051"/>
              <a:gd name="connsiteY15" fmla="*/ 84147 h 370248"/>
              <a:gd name="connsiteX16" fmla="*/ 16829 w 258051"/>
              <a:gd name="connsiteY16" fmla="*/ 145855 h 370248"/>
              <a:gd name="connsiteX17" fmla="*/ 16829 w 258051"/>
              <a:gd name="connsiteY17" fmla="*/ 168294 h 370248"/>
              <a:gd name="connsiteX18" fmla="*/ 0 w 258051"/>
              <a:gd name="connsiteY18" fmla="*/ 235612 h 370248"/>
              <a:gd name="connsiteX19" fmla="*/ 100976 w 258051"/>
              <a:gd name="connsiteY19" fmla="*/ 235612 h 370248"/>
              <a:gd name="connsiteX20" fmla="*/ 100976 w 258051"/>
              <a:gd name="connsiteY20" fmla="*/ 258051 h 370248"/>
              <a:gd name="connsiteX21" fmla="*/ 112196 w 258051"/>
              <a:gd name="connsiteY21" fmla="*/ 319759 h 370248"/>
              <a:gd name="connsiteX22" fmla="*/ 173904 w 258051"/>
              <a:gd name="connsiteY22" fmla="*/ 370248 h 37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8051" h="370248">
                <a:moveTo>
                  <a:pt x="173904" y="370248"/>
                </a:moveTo>
                <a:lnTo>
                  <a:pt x="218782" y="325369"/>
                </a:lnTo>
                <a:lnTo>
                  <a:pt x="213173" y="230002"/>
                </a:lnTo>
                <a:lnTo>
                  <a:pt x="201953" y="162684"/>
                </a:lnTo>
                <a:lnTo>
                  <a:pt x="207563" y="157075"/>
                </a:lnTo>
                <a:lnTo>
                  <a:pt x="258051" y="157075"/>
                </a:lnTo>
                <a:lnTo>
                  <a:pt x="218782" y="112196"/>
                </a:lnTo>
                <a:lnTo>
                  <a:pt x="213173" y="61708"/>
                </a:lnTo>
                <a:lnTo>
                  <a:pt x="213173" y="28049"/>
                </a:lnTo>
                <a:lnTo>
                  <a:pt x="162684" y="0"/>
                </a:lnTo>
                <a:lnTo>
                  <a:pt x="112196" y="16829"/>
                </a:lnTo>
                <a:lnTo>
                  <a:pt x="95366" y="33659"/>
                </a:lnTo>
                <a:lnTo>
                  <a:pt x="95366" y="78537"/>
                </a:lnTo>
                <a:lnTo>
                  <a:pt x="95366" y="106586"/>
                </a:lnTo>
                <a:lnTo>
                  <a:pt x="50488" y="78537"/>
                </a:lnTo>
                <a:lnTo>
                  <a:pt x="16829" y="84147"/>
                </a:lnTo>
                <a:lnTo>
                  <a:pt x="16829" y="145855"/>
                </a:lnTo>
                <a:lnTo>
                  <a:pt x="16829" y="168294"/>
                </a:lnTo>
                <a:lnTo>
                  <a:pt x="0" y="235612"/>
                </a:lnTo>
                <a:lnTo>
                  <a:pt x="100976" y="235612"/>
                </a:lnTo>
                <a:lnTo>
                  <a:pt x="100976" y="258051"/>
                </a:lnTo>
                <a:lnTo>
                  <a:pt x="112196" y="319759"/>
                </a:lnTo>
                <a:lnTo>
                  <a:pt x="173904" y="370248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>
            <a:off x="5839818" y="4313948"/>
            <a:ext cx="112197" cy="252442"/>
          </a:xfrm>
          <a:custGeom>
            <a:avLst/>
            <a:gdLst>
              <a:gd name="connsiteX0" fmla="*/ 56099 w 112197"/>
              <a:gd name="connsiteY0" fmla="*/ 0 h 252442"/>
              <a:gd name="connsiteX1" fmla="*/ 112197 w 112197"/>
              <a:gd name="connsiteY1" fmla="*/ 50489 h 252442"/>
              <a:gd name="connsiteX2" fmla="*/ 67318 w 112197"/>
              <a:gd name="connsiteY2" fmla="*/ 72928 h 252442"/>
              <a:gd name="connsiteX3" fmla="*/ 56099 w 112197"/>
              <a:gd name="connsiteY3" fmla="*/ 145856 h 252442"/>
              <a:gd name="connsiteX4" fmla="*/ 44879 w 112197"/>
              <a:gd name="connsiteY4" fmla="*/ 213173 h 252442"/>
              <a:gd name="connsiteX5" fmla="*/ 44879 w 112197"/>
              <a:gd name="connsiteY5" fmla="*/ 230003 h 252442"/>
              <a:gd name="connsiteX6" fmla="*/ 33659 w 112197"/>
              <a:gd name="connsiteY6" fmla="*/ 252442 h 252442"/>
              <a:gd name="connsiteX7" fmla="*/ 5610 w 112197"/>
              <a:gd name="connsiteY7" fmla="*/ 218783 h 252442"/>
              <a:gd name="connsiteX8" fmla="*/ 0 w 112197"/>
              <a:gd name="connsiteY8" fmla="*/ 134636 h 252442"/>
              <a:gd name="connsiteX9" fmla="*/ 0 w 112197"/>
              <a:gd name="connsiteY9" fmla="*/ 61708 h 252442"/>
              <a:gd name="connsiteX10" fmla="*/ 67318 w 112197"/>
              <a:gd name="connsiteY10" fmla="*/ 50489 h 252442"/>
              <a:gd name="connsiteX11" fmla="*/ 56099 w 112197"/>
              <a:gd name="connsiteY11" fmla="*/ 0 h 25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197" h="252442">
                <a:moveTo>
                  <a:pt x="56099" y="0"/>
                </a:moveTo>
                <a:lnTo>
                  <a:pt x="112197" y="50489"/>
                </a:lnTo>
                <a:lnTo>
                  <a:pt x="67318" y="72928"/>
                </a:lnTo>
                <a:lnTo>
                  <a:pt x="56099" y="145856"/>
                </a:lnTo>
                <a:lnTo>
                  <a:pt x="44879" y="213173"/>
                </a:lnTo>
                <a:lnTo>
                  <a:pt x="44879" y="230003"/>
                </a:lnTo>
                <a:lnTo>
                  <a:pt x="33659" y="252442"/>
                </a:lnTo>
                <a:lnTo>
                  <a:pt x="5610" y="218783"/>
                </a:lnTo>
                <a:lnTo>
                  <a:pt x="0" y="134636"/>
                </a:lnTo>
                <a:lnTo>
                  <a:pt x="0" y="61708"/>
                </a:lnTo>
                <a:lnTo>
                  <a:pt x="67318" y="50489"/>
                </a:lnTo>
                <a:lnTo>
                  <a:pt x="56099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7" name="直線コネクタ 136"/>
          <p:cNvCxnSpPr>
            <a:stCxn id="81" idx="1"/>
          </p:cNvCxnSpPr>
          <p:nvPr/>
        </p:nvCxnSpPr>
        <p:spPr>
          <a:xfrm flipV="1">
            <a:off x="6210066" y="1913631"/>
            <a:ext cx="471138" cy="6444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80" idx="18"/>
          </p:cNvCxnSpPr>
          <p:nvPr/>
        </p:nvCxnSpPr>
        <p:spPr>
          <a:xfrm flipV="1">
            <a:off x="5974454" y="1992202"/>
            <a:ext cx="2308139" cy="9529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73" idx="8"/>
          </p:cNvCxnSpPr>
          <p:nvPr/>
        </p:nvCxnSpPr>
        <p:spPr>
          <a:xfrm flipH="1" flipV="1">
            <a:off x="5673081" y="1982614"/>
            <a:ext cx="43321" cy="10298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6585450" y="2010892"/>
            <a:ext cx="1722314" cy="1202084"/>
            <a:chOff x="11126939" y="2070284"/>
            <a:chExt cx="1722314" cy="1202084"/>
          </a:xfrm>
        </p:grpSpPr>
        <p:sp>
          <p:nvSpPr>
            <p:cNvPr id="66" name="正方形/長方形 65"/>
            <p:cNvSpPr/>
            <p:nvPr/>
          </p:nvSpPr>
          <p:spPr>
            <a:xfrm>
              <a:off x="11201380" y="2070285"/>
              <a:ext cx="1530230" cy="11659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1126939" y="2070284"/>
              <a:ext cx="1722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smtClean="0">
                  <a:solidFill>
                    <a:srgbClr val="00B0F0"/>
                  </a:solidFill>
                </a:rPr>
                <a:t>17 </a:t>
              </a:r>
              <a:r>
                <a:rPr lang="ja-JP" altLang="en-US" sz="900" dirty="0" smtClean="0">
                  <a:solidFill>
                    <a:schemeClr val="bg1"/>
                  </a:solidFill>
                </a:rPr>
                <a:t>大東市スマイルミネーション</a:t>
              </a:r>
              <a:r>
                <a:rPr lang="en-US" altLang="ja-JP" sz="900" dirty="0" smtClean="0">
                  <a:solidFill>
                    <a:schemeClr val="bg1"/>
                  </a:solidFill>
                </a:rPr>
                <a:t>2019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1215798" y="2933814"/>
              <a:ext cx="152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 smtClean="0">
                  <a:solidFill>
                    <a:schemeClr val="bg1"/>
                  </a:solidFill>
                </a:rPr>
                <a:t>大東市イルミネーションイベント</a:t>
              </a:r>
              <a:endParaRPr lang="en-US" altLang="ja-JP" sz="800" dirty="0" smtClean="0">
                <a:solidFill>
                  <a:schemeClr val="bg1"/>
                </a:solidFill>
              </a:endParaRPr>
            </a:p>
            <a:p>
              <a:r>
                <a:rPr lang="ja-JP" altLang="en-US" sz="800" dirty="0" smtClean="0">
                  <a:solidFill>
                    <a:schemeClr val="bg1"/>
                  </a:solidFill>
                </a:rPr>
                <a:t>実行委員会</a:t>
              </a:r>
              <a:endParaRPr kumimoji="1" lang="ja-JP" altLang="en-US" sz="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図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02" y="2253573"/>
            <a:ext cx="1009817" cy="671371"/>
          </a:xfrm>
          <a:prstGeom prst="rect">
            <a:avLst/>
          </a:prstGeom>
        </p:spPr>
      </p:pic>
      <p:cxnSp>
        <p:nvCxnSpPr>
          <p:cNvPr id="139" name="直線コネクタ 138"/>
          <p:cNvCxnSpPr>
            <a:stCxn id="95" idx="5"/>
          </p:cNvCxnSpPr>
          <p:nvPr/>
        </p:nvCxnSpPr>
        <p:spPr>
          <a:xfrm flipV="1">
            <a:off x="6170798" y="2984421"/>
            <a:ext cx="479388" cy="4263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V="1">
            <a:off x="6210066" y="3164908"/>
            <a:ext cx="2055301" cy="9969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>
            <a:stCxn id="97" idx="5"/>
          </p:cNvCxnSpPr>
          <p:nvPr/>
        </p:nvCxnSpPr>
        <p:spPr>
          <a:xfrm flipV="1">
            <a:off x="6153968" y="4199443"/>
            <a:ext cx="2062592" cy="2603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>
            <a:stCxn id="98" idx="0"/>
          </p:cNvCxnSpPr>
          <p:nvPr/>
        </p:nvCxnSpPr>
        <p:spPr>
          <a:xfrm flipV="1">
            <a:off x="5895917" y="4182706"/>
            <a:ext cx="762486" cy="1312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4" name="テキスト ボックス 143"/>
          <p:cNvSpPr txBox="1"/>
          <p:nvPr/>
        </p:nvSpPr>
        <p:spPr>
          <a:xfrm>
            <a:off x="3877670" y="2361270"/>
            <a:ext cx="48737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smtClean="0">
                <a:solidFill>
                  <a:schemeClr val="bg1"/>
                </a:solidFill>
              </a:rPr>
              <a:t>New!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146" name="直線コネクタ 145"/>
          <p:cNvCxnSpPr/>
          <p:nvPr/>
        </p:nvCxnSpPr>
        <p:spPr>
          <a:xfrm>
            <a:off x="5871581" y="4654041"/>
            <a:ext cx="824494" cy="5085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>
            <a:stCxn id="94" idx="16"/>
          </p:cNvCxnSpPr>
          <p:nvPr/>
        </p:nvCxnSpPr>
        <p:spPr>
          <a:xfrm>
            <a:off x="5314344" y="5151349"/>
            <a:ext cx="541930" cy="4742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>
            <a:stCxn id="91" idx="26"/>
            <a:endCxn id="115" idx="1"/>
          </p:cNvCxnSpPr>
          <p:nvPr/>
        </p:nvCxnSpPr>
        <p:spPr>
          <a:xfrm>
            <a:off x="5806160" y="4830052"/>
            <a:ext cx="2452325" cy="1560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スライド番号プレースホルダー 3"/>
          <p:cNvSpPr txBox="1">
            <a:spLocks/>
          </p:cNvSpPr>
          <p:nvPr/>
        </p:nvSpPr>
        <p:spPr>
          <a:xfrm>
            <a:off x="8813544" y="6558951"/>
            <a:ext cx="911487" cy="19119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defPPr>
              <a:defRPr lang="ja-JP"/>
            </a:defPPr>
            <a:lvl1pPr marL="0" algn="r" defTabSz="957816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７</a:t>
            </a:r>
            <a:endParaRPr lang="ja-JP" altLang="en-US" sz="11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8211126" y="4052599"/>
            <a:ext cx="1694873" cy="2832785"/>
            <a:chOff x="6318424" y="4699319"/>
            <a:chExt cx="1694873" cy="2832785"/>
          </a:xfrm>
        </p:grpSpPr>
        <p:cxnSp>
          <p:nvCxnSpPr>
            <p:cNvPr id="143" name="直線コネクタ 142"/>
            <p:cNvCxnSpPr/>
            <p:nvPr/>
          </p:nvCxnSpPr>
          <p:spPr>
            <a:xfrm>
              <a:off x="6851162" y="4699319"/>
              <a:ext cx="0" cy="118959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正方形/長方形 107"/>
            <p:cNvSpPr/>
            <p:nvPr/>
          </p:nvSpPr>
          <p:spPr>
            <a:xfrm>
              <a:off x="6372666" y="6276608"/>
              <a:ext cx="1519051" cy="12205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6389891" y="6252931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solidFill>
                    <a:srgbClr val="00B0F0"/>
                  </a:solidFill>
                </a:rPr>
                <a:t>20</a:t>
              </a:r>
              <a:r>
                <a:rPr lang="ja-JP" altLang="en-US" sz="900" dirty="0" smtClean="0">
                  <a:solidFill>
                    <a:schemeClr val="bg1"/>
                  </a:solidFill>
                </a:rPr>
                <a:t>木楽座ストリート</a:t>
              </a:r>
              <a:endParaRPr lang="en-US" altLang="ja-JP" sz="900" dirty="0" smtClean="0">
                <a:solidFill>
                  <a:schemeClr val="bg1"/>
                </a:solidFill>
              </a:endParaRPr>
            </a:p>
            <a:p>
              <a:r>
                <a:rPr lang="ja-JP" altLang="en-US" sz="900" dirty="0">
                  <a:solidFill>
                    <a:schemeClr val="bg1"/>
                  </a:solidFill>
                </a:rPr>
                <a:t>　</a:t>
              </a:r>
              <a:r>
                <a:rPr lang="ja-JP" altLang="en-US" sz="900" dirty="0" smtClean="0">
                  <a:solidFill>
                    <a:schemeClr val="bg1"/>
                  </a:solidFill>
                </a:rPr>
                <a:t>　イズミネーション</a:t>
              </a:r>
              <a:r>
                <a:rPr lang="en-US" altLang="ja-JP" sz="900" dirty="0" smtClean="0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6618740" y="7316660"/>
              <a:ext cx="11015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 smtClean="0">
                  <a:solidFill>
                    <a:schemeClr val="bg1"/>
                  </a:solidFill>
                </a:rPr>
                <a:t>木楽座ストリート</a:t>
              </a:r>
              <a:r>
                <a:rPr lang="ja-JP" altLang="en-US" sz="800" dirty="0">
                  <a:solidFill>
                    <a:schemeClr val="bg1"/>
                  </a:solidFill>
                </a:rPr>
                <a:t>組合</a:t>
              </a:r>
              <a:endParaRPr lang="en-US" altLang="ja-JP" sz="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6365783" y="5033312"/>
              <a:ext cx="1525934" cy="11990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6318424" y="5028150"/>
              <a:ext cx="1694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 smtClean="0">
                  <a:solidFill>
                    <a:srgbClr val="00B0F0"/>
                  </a:solidFill>
                </a:rPr>
                <a:t>19 </a:t>
              </a:r>
              <a:r>
                <a:rPr lang="ja-JP" altLang="en-US" sz="900" dirty="0" smtClean="0">
                  <a:solidFill>
                    <a:schemeClr val="bg1"/>
                  </a:solidFill>
                </a:rPr>
                <a:t>イズミネーション</a:t>
              </a:r>
              <a:r>
                <a:rPr lang="en-US" altLang="ja-JP" sz="900" dirty="0" smtClean="0">
                  <a:solidFill>
                    <a:schemeClr val="bg1"/>
                  </a:solidFill>
                </a:rPr>
                <a:t>2019</a:t>
              </a:r>
            </a:p>
            <a:p>
              <a:r>
                <a:rPr lang="ja-JP" altLang="en-US" sz="900" dirty="0">
                  <a:solidFill>
                    <a:schemeClr val="bg1"/>
                  </a:solidFill>
                </a:rPr>
                <a:t>　</a:t>
              </a:r>
              <a:r>
                <a:rPr lang="ja-JP" altLang="en-US" sz="900" dirty="0" smtClean="0">
                  <a:solidFill>
                    <a:schemeClr val="bg1"/>
                  </a:solidFill>
                </a:rPr>
                <a:t>　和泉府中</a:t>
              </a:r>
              <a:endParaRPr lang="en-US" altLang="ja-JP" sz="9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6882528" y="6050130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 smtClean="0">
                  <a:solidFill>
                    <a:schemeClr val="bg1"/>
                  </a:solidFill>
                </a:rPr>
                <a:t>和泉</a:t>
              </a:r>
              <a:r>
                <a:rPr lang="ja-JP" altLang="en-US" sz="800" dirty="0">
                  <a:solidFill>
                    <a:schemeClr val="bg1"/>
                  </a:solidFill>
                </a:rPr>
                <a:t>市</a:t>
              </a:r>
              <a:endParaRPr lang="en-US" altLang="ja-JP" sz="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9" name="テキスト ボックス 118"/>
          <p:cNvSpPr txBox="1"/>
          <p:nvPr/>
        </p:nvSpPr>
        <p:spPr>
          <a:xfrm>
            <a:off x="8735784" y="4203719"/>
            <a:ext cx="699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solidFill>
                  <a:schemeClr val="bg1"/>
                </a:solidFill>
              </a:rPr>
              <a:t>富田林市</a:t>
            </a:r>
            <a:endParaRPr lang="en-US" altLang="ja-JP" sz="800" dirty="0" smtClean="0">
              <a:solidFill>
                <a:schemeClr val="bg1"/>
              </a:solidFill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>
          <a:xfrm>
            <a:off x="8619747" y="4698322"/>
            <a:ext cx="775146" cy="750048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553400" y="5932422"/>
            <a:ext cx="1008112" cy="756083"/>
          </a:xfrm>
          <a:prstGeom prst="rect">
            <a:avLst/>
          </a:prstGeom>
        </p:spPr>
      </p:pic>
      <p:grpSp>
        <p:nvGrpSpPr>
          <p:cNvPr id="86" name="グループ化 85"/>
          <p:cNvGrpSpPr/>
          <p:nvPr/>
        </p:nvGrpSpPr>
        <p:grpSpPr>
          <a:xfrm>
            <a:off x="6674309" y="1988840"/>
            <a:ext cx="3174778" cy="2414364"/>
            <a:chOff x="6630363" y="3568295"/>
            <a:chExt cx="3174778" cy="2414364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6630363" y="4789535"/>
              <a:ext cx="1580882" cy="1193124"/>
              <a:chOff x="8073810" y="6382736"/>
              <a:chExt cx="1580882" cy="1193124"/>
            </a:xfrm>
          </p:grpSpPr>
          <p:sp>
            <p:nvSpPr>
              <p:cNvPr id="84" name="テキスト ボックス 83"/>
              <p:cNvSpPr txBox="1"/>
              <p:nvPr/>
            </p:nvSpPr>
            <p:spPr>
              <a:xfrm>
                <a:off x="8355979" y="6669940"/>
                <a:ext cx="59503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>
                    <a:solidFill>
                      <a:schemeClr val="bg1"/>
                    </a:solidFill>
                  </a:rPr>
                  <a:t>富田林</a:t>
                </a:r>
                <a:r>
                  <a:rPr lang="ja-JP" altLang="en-US" sz="800" dirty="0">
                    <a:solidFill>
                      <a:schemeClr val="bg1"/>
                    </a:solidFill>
                  </a:rPr>
                  <a:t>市</a:t>
                </a:r>
                <a:endParaRPr lang="en-US" altLang="ja-JP" sz="8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>
              <a:xfrm>
                <a:off x="8080693" y="6382736"/>
                <a:ext cx="1519051" cy="11544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8073810" y="6395004"/>
                <a:ext cx="15808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23 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桜まつり～冬～</a:t>
                </a:r>
                <a:endParaRPr lang="en-US" altLang="ja-JP" sz="900" dirty="0" smtClean="0">
                  <a:solidFill>
                    <a:schemeClr val="bg1"/>
                  </a:solidFill>
                </a:endParaRPr>
              </a:p>
              <a:p>
                <a:r>
                  <a:rPr lang="ja-JP" altLang="en-US" sz="900" dirty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　大阪狭山イルミネーション</a:t>
                </a:r>
                <a:endParaRPr lang="en-US" altLang="ja-JP" sz="900" dirty="0" smtClean="0">
                  <a:solidFill>
                    <a:schemeClr val="bg1"/>
                  </a:solidFill>
                </a:endParaRPr>
              </a:p>
              <a:p>
                <a:r>
                  <a:rPr lang="ja-JP" altLang="en-US" sz="900" dirty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　</a:t>
                </a:r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テキスト ボックス 104"/>
              <p:cNvSpPr txBox="1"/>
              <p:nvPr/>
            </p:nvSpPr>
            <p:spPr>
              <a:xfrm>
                <a:off x="8295665" y="7360416"/>
                <a:ext cx="10663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 smtClean="0">
                    <a:solidFill>
                      <a:schemeClr val="bg1"/>
                    </a:solidFill>
                  </a:rPr>
                  <a:t>桜まつり実行委員会</a:t>
                </a:r>
                <a:endParaRPr lang="en-US" altLang="ja-JP" sz="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8190596" y="3568295"/>
              <a:ext cx="1614545" cy="1224136"/>
              <a:chOff x="8244874" y="3789040"/>
              <a:chExt cx="1614545" cy="1224136"/>
            </a:xfrm>
          </p:grpSpPr>
          <p:sp>
            <p:nvSpPr>
              <p:cNvPr id="76" name="正方形/長方形 75"/>
              <p:cNvSpPr/>
              <p:nvPr/>
            </p:nvSpPr>
            <p:spPr>
              <a:xfrm>
                <a:off x="8275700" y="3789040"/>
                <a:ext cx="1519051" cy="120125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8244874" y="3789040"/>
                <a:ext cx="161454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900" dirty="0" smtClean="0">
                    <a:solidFill>
                      <a:srgbClr val="00B0F0"/>
                    </a:solidFill>
                  </a:rPr>
                  <a:t>21 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ウィンター イルミネーション</a:t>
                </a:r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8707748" y="4797732"/>
                <a:ext cx="59503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800" dirty="0">
                    <a:solidFill>
                      <a:schemeClr val="bg1"/>
                    </a:solidFill>
                  </a:rPr>
                  <a:t>羽曳野市</a:t>
                </a:r>
                <a:endParaRPr lang="en-US" altLang="ja-JP" sz="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8200928" y="4789535"/>
              <a:ext cx="1539545" cy="1158563"/>
              <a:chOff x="6660698" y="3833190"/>
              <a:chExt cx="1539545" cy="1158563"/>
            </a:xfrm>
          </p:grpSpPr>
          <p:sp>
            <p:nvSpPr>
              <p:cNvPr id="82" name="正方形/長方形 81"/>
              <p:cNvSpPr/>
              <p:nvPr/>
            </p:nvSpPr>
            <p:spPr>
              <a:xfrm>
                <a:off x="6681192" y="3833190"/>
                <a:ext cx="1519051" cy="11585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6660698" y="3836166"/>
                <a:ext cx="13708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900" dirty="0" smtClean="0">
                    <a:solidFill>
                      <a:srgbClr val="00B0F0"/>
                    </a:solidFill>
                  </a:rPr>
                  <a:t>22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金剛きらめき</a:t>
                </a:r>
                <a:endParaRPr lang="en-US" altLang="ja-JP" sz="900" dirty="0" smtClean="0">
                  <a:solidFill>
                    <a:schemeClr val="bg1"/>
                  </a:solidFill>
                </a:endParaRPr>
              </a:p>
              <a:p>
                <a:r>
                  <a:rPr lang="ja-JP" altLang="en-US" sz="900" dirty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900" dirty="0" smtClean="0">
                    <a:solidFill>
                      <a:schemeClr val="bg1"/>
                    </a:solidFill>
                  </a:rPr>
                  <a:t>　イルミネーション</a:t>
                </a:r>
                <a:r>
                  <a:rPr lang="en-US" altLang="ja-JP" sz="900" dirty="0" smtClean="0">
                    <a:solidFill>
                      <a:schemeClr val="bg1"/>
                    </a:solidFill>
                  </a:rPr>
                  <a:t>2019</a:t>
                </a:r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38" name="図 1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83" y="2301951"/>
            <a:ext cx="1143022" cy="733821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2" y="3518277"/>
            <a:ext cx="1002799" cy="727673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3503" y="3543857"/>
            <a:ext cx="1004188" cy="670412"/>
          </a:xfrm>
          <a:prstGeom prst="rect">
            <a:avLst/>
          </a:prstGeom>
        </p:spPr>
      </p:pic>
      <p:cxnSp>
        <p:nvCxnSpPr>
          <p:cNvPr id="147" name="直線コネクタ 146"/>
          <p:cNvCxnSpPr>
            <a:stCxn id="91" idx="25"/>
          </p:cNvCxnSpPr>
          <p:nvPr/>
        </p:nvCxnSpPr>
        <p:spPr>
          <a:xfrm>
            <a:off x="5750061" y="4925418"/>
            <a:ext cx="2515306" cy="1007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6" name="テキスト ボックス 155"/>
          <p:cNvSpPr txBox="1"/>
          <p:nvPr/>
        </p:nvSpPr>
        <p:spPr>
          <a:xfrm>
            <a:off x="8702725" y="4214269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bg1"/>
                </a:solidFill>
              </a:rPr>
              <a:t>富田林市</a:t>
            </a:r>
            <a:endParaRPr lang="en-US" altLang="ja-JP" sz="800" dirty="0" smtClean="0">
              <a:solidFill>
                <a:schemeClr val="bg1"/>
              </a:solidFill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6681192" y="4399073"/>
            <a:ext cx="1527210" cy="1190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6609184" y="4365104"/>
            <a:ext cx="16786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solidFill>
                  <a:srgbClr val="00B0F0"/>
                </a:solidFill>
              </a:rPr>
              <a:t>18</a:t>
            </a:r>
            <a:r>
              <a:rPr lang="ja-JP" altLang="en-US" sz="900" dirty="0" smtClean="0">
                <a:solidFill>
                  <a:schemeClr val="bg1"/>
                </a:solidFill>
              </a:rPr>
              <a:t>堺桜彩イルミネーション</a:t>
            </a:r>
            <a:r>
              <a:rPr lang="en-US" altLang="ja-JP" sz="900" dirty="0" smtClean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6681192" y="5387631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bg1"/>
                </a:solidFill>
              </a:rPr>
              <a:t>堺市中心市街地活性化協議会</a:t>
            </a:r>
            <a:endParaRPr lang="en-US" altLang="ja-JP" sz="800" dirty="0" smtClean="0">
              <a:solidFill>
                <a:schemeClr val="bg1"/>
              </a:solidFill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5026847" y="5623209"/>
            <a:ext cx="3164674" cy="11901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5041306" y="559874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00B0F0"/>
                </a:solidFill>
              </a:rPr>
              <a:t>25</a:t>
            </a:r>
            <a:r>
              <a:rPr lang="en-US" altLang="ja-JP" sz="900" dirty="0" smtClean="0">
                <a:solidFill>
                  <a:schemeClr val="bg1"/>
                </a:solidFill>
              </a:rPr>
              <a:t>SEACLE </a:t>
            </a:r>
          </a:p>
          <a:p>
            <a:r>
              <a:rPr lang="en-US" altLang="ja-JP" sz="900" dirty="0">
                <a:solidFill>
                  <a:schemeClr val="bg1"/>
                </a:solidFill>
              </a:rPr>
              <a:t> </a:t>
            </a:r>
            <a:r>
              <a:rPr lang="en-US" altLang="ja-JP" sz="900" dirty="0" smtClean="0">
                <a:solidFill>
                  <a:schemeClr val="bg1"/>
                </a:solidFill>
              </a:rPr>
              <a:t>    ILLUMANATION</a:t>
            </a: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314426" y="562556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srgbClr val="00B0F0"/>
                </a:solidFill>
              </a:rPr>
              <a:t>24</a:t>
            </a:r>
            <a:r>
              <a:rPr lang="ja-JP" altLang="en-US" sz="900" dirty="0" smtClean="0">
                <a:solidFill>
                  <a:schemeClr val="bg1"/>
                </a:solidFill>
              </a:rPr>
              <a:t>りんくうプレミアム・</a:t>
            </a:r>
            <a:r>
              <a:rPr lang="ja-JP" altLang="en-US" sz="900" dirty="0">
                <a:solidFill>
                  <a:schemeClr val="bg1"/>
                </a:solidFill>
              </a:rPr>
              <a:t>アウトレット</a:t>
            </a:r>
            <a:endParaRPr lang="en-US" altLang="ja-JP" sz="900" dirty="0" smtClean="0">
              <a:solidFill>
                <a:schemeClr val="bg1"/>
              </a:solidFill>
            </a:endParaRPr>
          </a:p>
          <a:p>
            <a:r>
              <a:rPr lang="ja-JP" altLang="en-US" sz="900" dirty="0">
                <a:solidFill>
                  <a:schemeClr val="bg1"/>
                </a:solidFill>
              </a:rPr>
              <a:t>　</a:t>
            </a:r>
            <a:r>
              <a:rPr lang="ja-JP" altLang="en-US" sz="900" dirty="0" smtClean="0">
                <a:solidFill>
                  <a:schemeClr val="bg1"/>
                </a:solidFill>
              </a:rPr>
              <a:t>　ウインターイルミネーション</a:t>
            </a:r>
            <a:r>
              <a:rPr lang="en-US" altLang="ja-JP" sz="900" dirty="0" smtClean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6040256" y="6610612"/>
            <a:ext cx="1217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 smtClean="0">
                <a:solidFill>
                  <a:schemeClr val="bg1"/>
                </a:solidFill>
              </a:rPr>
              <a:t>りんくうまちづくり協議会</a:t>
            </a:r>
            <a:endParaRPr lang="en-US" altLang="ja-JP" sz="800" dirty="0" smtClean="0">
              <a:solidFill>
                <a:schemeClr val="bg1"/>
              </a:solidFill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7090082" y="4554962"/>
            <a:ext cx="696436" cy="862357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82835" y="5989054"/>
            <a:ext cx="853806" cy="64035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67" y="5951866"/>
            <a:ext cx="947796" cy="71084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193819" y="5418498"/>
            <a:ext cx="48737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smtClean="0">
                <a:solidFill>
                  <a:schemeClr val="bg1"/>
                </a:solidFill>
              </a:rPr>
              <a:t>New!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4747536" y="5419953"/>
            <a:ext cx="48737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smtClean="0">
                <a:solidFill>
                  <a:schemeClr val="bg1"/>
                </a:solidFill>
              </a:rPr>
              <a:t>New!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2131687" y="716230"/>
            <a:ext cx="5673995" cy="353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大阪・光の饗宴</a:t>
            </a:r>
            <a:r>
              <a:rPr lang="en-US" altLang="ja-JP" sz="1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4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におけるメディア等の掲載実績</a:t>
            </a:r>
            <a:endParaRPr lang="en-US" altLang="ja-JP" sz="1100" b="1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468123" y="476672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5"/>
          <p:cNvSpPr txBox="1">
            <a:spLocks noChangeArrowheads="1"/>
          </p:cNvSpPr>
          <p:nvPr/>
        </p:nvSpPr>
        <p:spPr bwMode="auto">
          <a:xfrm>
            <a:off x="7401946" y="168895"/>
            <a:ext cx="2159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メディア等掲載実績</a:t>
            </a:r>
            <a:r>
              <a:rPr lang="en-US" altLang="ja-JP" sz="1400" b="1" dirty="0" smtClean="0">
                <a:solidFill>
                  <a:srgbClr val="484C8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1400" b="1" dirty="0">
              <a:solidFill>
                <a:srgbClr val="484C8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スライド番号プレースホルダー 3"/>
          <p:cNvSpPr txBox="1">
            <a:spLocks/>
          </p:cNvSpPr>
          <p:nvPr/>
        </p:nvSpPr>
        <p:spPr>
          <a:xfrm>
            <a:off x="8794041" y="6550173"/>
            <a:ext cx="911487" cy="19119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defPPr>
              <a:defRPr lang="ja-JP"/>
            </a:defPPr>
            <a:lvl1pPr marL="0" algn="r" defTabSz="957816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７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128464" y="44624"/>
            <a:ext cx="1191794" cy="4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666121" y="1193557"/>
            <a:ext cx="224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zh-TW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en-US" altLang="ja-JP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zh-TW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lang="zh-TW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時点実績）</a:t>
            </a:r>
            <a:endParaRPr kumimoji="1" lang="ja-JP" altLang="en-US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69444"/>
              </p:ext>
            </p:extLst>
          </p:nvPr>
        </p:nvGraphicFramePr>
        <p:xfrm>
          <a:off x="1496616" y="1593106"/>
          <a:ext cx="7204075" cy="514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ワークシート" r:id="rId5" imgW="6581599" imgH="4705484" progId="Excel.Sheet.12">
                  <p:embed/>
                </p:oleObj>
              </mc:Choice>
              <mc:Fallback>
                <p:oleObj name="ワークシート" r:id="rId5" imgW="6581599" imgH="4705484" progId="Excel.Sheet.12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616" y="1593106"/>
                        <a:ext cx="7204075" cy="514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6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コネクタ 33"/>
          <p:cNvCxnSpPr/>
          <p:nvPr/>
        </p:nvCxnSpPr>
        <p:spPr>
          <a:xfrm>
            <a:off x="468123" y="476672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5" b="26491"/>
          <a:stretch/>
        </p:blipFill>
        <p:spPr bwMode="auto">
          <a:xfrm>
            <a:off x="128464" y="44624"/>
            <a:ext cx="1191794" cy="4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88215" y="2348880"/>
            <a:ext cx="7536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ご清聴ありがとうございました。</a:t>
            </a:r>
            <a:endParaRPr kumimoji="1" lang="ja-JP" altLang="en-US" sz="4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3284984"/>
            <a:ext cx="5472608" cy="18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基本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基本" id="{ABC49203-8D42-4271-9102-CA06656F0530}" vid="{73BB3A8B-3276-49C7-8592-EE45699C6A4E}"/>
    </a:ext>
  </a:extLst>
</a:theme>
</file>

<file path=ppt/theme/theme3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9363</TotalTime>
  <Words>884</Words>
  <Application>Microsoft Office PowerPoint</Application>
  <PresentationFormat>A4 210 x 297 mm</PresentationFormat>
  <Paragraphs>182</Paragraphs>
  <Slides>9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1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Wingdings</vt:lpstr>
      <vt:lpstr>Office ​​テーマ</vt:lpstr>
      <vt:lpstr>基本</vt:lpstr>
      <vt:lpstr>1_Office ​​テーマ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出口範幸</dc:creator>
  <cp:lastModifiedBy>髙津　幸大</cp:lastModifiedBy>
  <cp:revision>501</cp:revision>
  <cp:lastPrinted>2020-01-15T06:50:34Z</cp:lastPrinted>
  <dcterms:created xsi:type="dcterms:W3CDTF">2016-01-18T07:11:54Z</dcterms:created>
  <dcterms:modified xsi:type="dcterms:W3CDTF">2020-01-21T09:31:51Z</dcterms:modified>
</cp:coreProperties>
</file>