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2" r:id="rId2"/>
    <p:sldMasterId id="2147483684" r:id="rId3"/>
    <p:sldMasterId id="2147483697" r:id="rId4"/>
    <p:sldMasterId id="2147483710" r:id="rId5"/>
    <p:sldMasterId id="2147483722" r:id="rId6"/>
  </p:sldMasterIdLst>
  <p:notesMasterIdLst>
    <p:notesMasterId r:id="rId14"/>
  </p:notesMasterIdLst>
  <p:sldIdLst>
    <p:sldId id="269" r:id="rId7"/>
    <p:sldId id="271" r:id="rId8"/>
    <p:sldId id="2147480734" r:id="rId9"/>
    <p:sldId id="273" r:id="rId10"/>
    <p:sldId id="274" r:id="rId11"/>
    <p:sldId id="267" r:id="rId12"/>
    <p:sldId id="266" r:id="rId13"/>
  </p:sldIdLst>
  <p:sldSz cx="9144000" cy="6858000" type="screen4x3"/>
  <p:notesSz cx="6807200" cy="9939338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u="sng" kern="1200">
        <a:solidFill>
          <a:schemeClr val="tx1"/>
        </a:solidFill>
        <a:latin typeface="Tahoma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9E8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370" autoAdjust="0"/>
    <p:restoredTop sz="94333" autoAdjust="0"/>
  </p:normalViewPr>
  <p:slideViewPr>
    <p:cSldViewPr>
      <p:cViewPr varScale="1">
        <p:scale>
          <a:sx n="125" d="100"/>
          <a:sy n="125" d="100"/>
        </p:scale>
        <p:origin x="70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9" d="100"/>
          <a:sy n="49" d="100"/>
        </p:scale>
        <p:origin x="291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1C8F61-5AE8-4521-91E5-2FCA777C379D}" type="datetimeFigureOut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3013"/>
            <a:ext cx="447357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0F97A-5AE9-4F83-8D8C-8E05A16824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34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0F97A-5AE9-4F83-8D8C-8E05A16824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027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0F97A-5AE9-4F83-8D8C-8E05A16824DE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590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0F97A-5AE9-4F83-8D8C-8E05A16824DE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973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36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  <a:endParaRPr lang="zh-CN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17925"/>
            <a:ext cx="6400800" cy="695325"/>
          </a:xfrm>
        </p:spPr>
        <p:txBody>
          <a:bodyPr/>
          <a:lstStyle>
            <a:lvl1pPr marL="0" indent="0" algn="ctr">
              <a:buFontTx/>
              <a:buNone/>
              <a:defRPr sz="2400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  <a:endParaRPr lang="zh-CN" noProof="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fld id="{AACDC6E5-0B20-4F06-8ADB-49C0EA36FC1B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kumimoji="1" lang="ja-JP" alt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 eaLnBrk="0" hangingPunct="0"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4523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11826D-EE90-4572-95B0-E6B3495BF1D1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49711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0513" y="765175"/>
            <a:ext cx="2057400" cy="532765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6725" y="765175"/>
            <a:ext cx="6021388" cy="532765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2C7CAF-DDF7-47DC-A50A-1D118C6E273A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73716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0768-8CDC-427A-BDF2-01F80589ACB0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5415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D1B3-0BB5-4CAD-807D-8303351132CF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606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811A9-FB4F-4EAF-AAAD-AEA06FFB9D34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260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C0710-BCF2-4C84-865A-0B6ABF6DB139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723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6A629-EF54-4205-88DC-F3100FBBF14C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94506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794C0-823B-4B6B-8461-968FED63030D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372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75F70-E8F1-4B17-8854-08052E30243D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92623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9567F-A4BA-4B52-8CE6-F28134B98F17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15681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C652C4B-0B8A-4C89-97A4-BF4A0FE907E2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9464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CE2B-5BEC-4F1B-BB39-77D5F8693BA8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79088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A1BEC-068B-43F3-B1B2-92D8EC116090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6779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DA2CC7-B30F-4B06-A5A9-A48E1C403E23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776482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27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  <a:endParaRPr lang="zh-CN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2" y="3717932"/>
            <a:ext cx="6400800" cy="69532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799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  <a:endParaRPr lang="zh-CN" noProof="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fld id="{EC3E2FC2-F3B9-4EC8-B96C-E360C09DAD0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 eaLnBrk="0" hangingPunct="0">
              <a:defRPr u="none">
                <a:latin typeface="+mj-ea"/>
                <a:ea typeface="+mj-ea"/>
              </a:defRPr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6281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765182"/>
            <a:ext cx="8229600" cy="7207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6725" y="1773244"/>
            <a:ext cx="8229600" cy="4319587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5FADA30-C576-4290-B9E3-B55F6B45B2C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80308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/>
            </a:lvl1pPr>
            <a:lvl2pPr marL="342897" indent="0">
              <a:buNone/>
              <a:defRPr sz="1350"/>
            </a:lvl2pPr>
            <a:lvl3pPr marL="685793" indent="0">
              <a:buNone/>
              <a:defRPr sz="1200"/>
            </a:lvl3pPr>
            <a:lvl4pPr marL="1028692" indent="0">
              <a:buNone/>
              <a:defRPr sz="1050"/>
            </a:lvl4pPr>
            <a:lvl5pPr marL="1371588" indent="0">
              <a:buNone/>
              <a:defRPr sz="1050"/>
            </a:lvl5pPr>
            <a:lvl6pPr marL="1714485" indent="0">
              <a:buNone/>
              <a:defRPr sz="1050"/>
            </a:lvl6pPr>
            <a:lvl7pPr marL="2057381" indent="0">
              <a:buNone/>
              <a:defRPr sz="1050"/>
            </a:lvl7pPr>
            <a:lvl8pPr marL="2400278" indent="0">
              <a:buNone/>
              <a:defRPr sz="1050"/>
            </a:lvl8pPr>
            <a:lvl9pPr marL="2743174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AC765C8-44EF-4B1C-89EB-DEB14ACC03D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83704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765182"/>
            <a:ext cx="8229600" cy="7207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6727" y="1773244"/>
            <a:ext cx="4038600" cy="431958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799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7725" y="1773244"/>
            <a:ext cx="4038600" cy="431958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799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D2DF033-ED2B-41DA-875E-E57025F2200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5289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99" b="1"/>
            </a:lvl1pPr>
            <a:lvl2pPr marL="342897" indent="0">
              <a:buNone/>
              <a:defRPr sz="1500" b="1"/>
            </a:lvl2pPr>
            <a:lvl3pPr marL="685793" indent="0">
              <a:buNone/>
              <a:defRPr sz="1350" b="1"/>
            </a:lvl3pPr>
            <a:lvl4pPr marL="1028692" indent="0">
              <a:buNone/>
              <a:defRPr sz="1200" b="1"/>
            </a:lvl4pPr>
            <a:lvl5pPr marL="1371588" indent="0">
              <a:buNone/>
              <a:defRPr sz="1200" b="1"/>
            </a:lvl5pPr>
            <a:lvl6pPr marL="1714485" indent="0">
              <a:buNone/>
              <a:defRPr sz="1200" b="1"/>
            </a:lvl6pPr>
            <a:lvl7pPr marL="2057381" indent="0">
              <a:buNone/>
              <a:defRPr sz="1200" b="1"/>
            </a:lvl7pPr>
            <a:lvl8pPr marL="2400278" indent="0">
              <a:buNone/>
              <a:defRPr sz="1200" b="1"/>
            </a:lvl8pPr>
            <a:lvl9pPr marL="2743174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799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99" b="1"/>
            </a:lvl1pPr>
            <a:lvl2pPr marL="342897" indent="0">
              <a:buNone/>
              <a:defRPr sz="1500" b="1"/>
            </a:lvl2pPr>
            <a:lvl3pPr marL="685793" indent="0">
              <a:buNone/>
              <a:defRPr sz="1350" b="1"/>
            </a:lvl3pPr>
            <a:lvl4pPr marL="1028692" indent="0">
              <a:buNone/>
              <a:defRPr sz="1200" b="1"/>
            </a:lvl4pPr>
            <a:lvl5pPr marL="1371588" indent="0">
              <a:buNone/>
              <a:defRPr sz="1200" b="1"/>
            </a:lvl5pPr>
            <a:lvl6pPr marL="1714485" indent="0">
              <a:buNone/>
              <a:defRPr sz="1200" b="1"/>
            </a:lvl6pPr>
            <a:lvl7pPr marL="2057381" indent="0">
              <a:buNone/>
              <a:defRPr sz="1200" b="1"/>
            </a:lvl7pPr>
            <a:lvl8pPr marL="2400278" indent="0">
              <a:buNone/>
              <a:defRPr sz="1200" b="1"/>
            </a:lvl8pPr>
            <a:lvl9pPr marL="2743174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4" cy="3951288"/>
          </a:xfrm>
          <a:prstGeom prst="rect">
            <a:avLst/>
          </a:prstGeom>
        </p:spPr>
        <p:txBody>
          <a:bodyPr/>
          <a:lstStyle>
            <a:lvl1pPr>
              <a:defRPr sz="1799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D934E2F-06A1-4632-A3CC-CAC5CF3B017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0981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765182"/>
            <a:ext cx="8229600" cy="7207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981CAC3-6221-44EB-873E-AA66E4CFC901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4742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39E8953-61D1-4C34-A278-59B0602DF4A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9803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0A4B4D-5F59-4696-A3FC-4EACB466C724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19768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7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99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897" indent="0">
              <a:buNone/>
              <a:defRPr sz="900"/>
            </a:lvl2pPr>
            <a:lvl3pPr marL="685793" indent="0">
              <a:buNone/>
              <a:defRPr sz="750"/>
            </a:lvl3pPr>
            <a:lvl4pPr marL="1028692" indent="0">
              <a:buNone/>
              <a:defRPr sz="675"/>
            </a:lvl4pPr>
            <a:lvl5pPr marL="1371588" indent="0">
              <a:buNone/>
              <a:defRPr sz="675"/>
            </a:lvl5pPr>
            <a:lvl6pPr marL="1714485" indent="0">
              <a:buNone/>
              <a:defRPr sz="675"/>
            </a:lvl6pPr>
            <a:lvl7pPr marL="2057381" indent="0">
              <a:buNone/>
              <a:defRPr sz="675"/>
            </a:lvl7pPr>
            <a:lvl8pPr marL="2400278" indent="0">
              <a:buNone/>
              <a:defRPr sz="675"/>
            </a:lvl8pPr>
            <a:lvl9pPr marL="2743174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B8EBF62B-E491-42B9-92BA-DE9B678325D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47448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0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0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7" indent="0">
              <a:buNone/>
              <a:defRPr sz="2100"/>
            </a:lvl2pPr>
            <a:lvl3pPr marL="685793" indent="0">
              <a:buNone/>
              <a:defRPr sz="1799"/>
            </a:lvl3pPr>
            <a:lvl4pPr marL="1028692" indent="0">
              <a:buNone/>
              <a:defRPr sz="1500"/>
            </a:lvl4pPr>
            <a:lvl5pPr marL="1371588" indent="0">
              <a:buNone/>
              <a:defRPr sz="1500"/>
            </a:lvl5pPr>
            <a:lvl6pPr marL="1714485" indent="0">
              <a:buNone/>
              <a:defRPr sz="1500"/>
            </a:lvl6pPr>
            <a:lvl7pPr marL="2057381" indent="0">
              <a:buNone/>
              <a:defRPr sz="1500"/>
            </a:lvl7pPr>
            <a:lvl8pPr marL="2400278" indent="0">
              <a:buNone/>
              <a:defRPr sz="1500"/>
            </a:lvl8pPr>
            <a:lvl9pPr marL="2743174" indent="0">
              <a:buNone/>
              <a:defRPr sz="1500"/>
            </a:lvl9pPr>
          </a:lstStyle>
          <a:p>
            <a:r>
              <a:rPr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0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897" indent="0">
              <a:buNone/>
              <a:defRPr sz="900"/>
            </a:lvl2pPr>
            <a:lvl3pPr marL="685793" indent="0">
              <a:buNone/>
              <a:defRPr sz="750"/>
            </a:lvl3pPr>
            <a:lvl4pPr marL="1028692" indent="0">
              <a:buNone/>
              <a:defRPr sz="675"/>
            </a:lvl4pPr>
            <a:lvl5pPr marL="1371588" indent="0">
              <a:buNone/>
              <a:defRPr sz="675"/>
            </a:lvl5pPr>
            <a:lvl6pPr marL="1714485" indent="0">
              <a:buNone/>
              <a:defRPr sz="675"/>
            </a:lvl6pPr>
            <a:lvl7pPr marL="2057381" indent="0">
              <a:buNone/>
              <a:defRPr sz="675"/>
            </a:lvl7pPr>
            <a:lvl8pPr marL="2400278" indent="0">
              <a:buNone/>
              <a:defRPr sz="675"/>
            </a:lvl8pPr>
            <a:lvl9pPr marL="2743174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6435A06-182F-45C4-BFD1-5D60F39B50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7166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765182"/>
            <a:ext cx="8229600" cy="7207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6725" y="1773244"/>
            <a:ext cx="8229600" cy="43195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511D357-4748-4BC3-8CE9-9196C7AFF9E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72057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0515" y="765175"/>
            <a:ext cx="2057400" cy="5327650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6725" y="765175"/>
            <a:ext cx="6021388" cy="5327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5456F4E-BF6B-425C-BB1C-6705565160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416934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85186" y="6640092"/>
            <a:ext cx="598220" cy="23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2" b="1">
                <a:solidFill>
                  <a:schemeClr val="tx1"/>
                </a:solidFill>
              </a:defRPr>
            </a:lvl1pPr>
          </a:lstStyle>
          <a:p>
            <a:fld id="{9E2A29CB-BA86-48A6-80E1-CB8750A963B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404949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32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2700" b="1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pPr lvl="0"/>
            <a:r>
              <a:rPr lang="ja-JP" altLang="en-US" noProof="0"/>
              <a:t>マスター タイトルの書式設定</a:t>
            </a:r>
            <a:endParaRPr lang="zh-CN" noProof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2" y="3717932"/>
            <a:ext cx="6400800" cy="695325"/>
          </a:xfrm>
          <a:prstGeom prst="rect">
            <a:avLst/>
          </a:prstGeom>
        </p:spPr>
        <p:txBody>
          <a:bodyPr/>
          <a:lstStyle>
            <a:lvl1pPr marL="0" indent="0" algn="ctr">
              <a:buFontTx/>
              <a:buNone/>
              <a:defRPr sz="1799"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pPr lvl="0"/>
            <a:r>
              <a:rPr lang="ja-JP" altLang="en-US" noProof="0"/>
              <a:t>マスター サブタイトルの書式設定</a:t>
            </a:r>
            <a:endParaRPr lang="zh-CN" noProof="0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 eaLnBrk="0" hangingPunct="0">
              <a:defRPr/>
            </a:lvl1pPr>
          </a:lstStyle>
          <a:p>
            <a:fld id="{50BD164A-D74F-41E4-9A76-EF633F192FC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 eaLnBrk="0" hangingPunct="0">
              <a:defRPr u="none">
                <a:latin typeface="+mj-ea"/>
                <a:ea typeface="+mj-ea"/>
              </a:defRPr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8026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765182"/>
            <a:ext cx="8229600" cy="720725"/>
          </a:xfrm>
          <a:prstGeom prst="rect">
            <a:avLst/>
          </a:prstGeom>
        </p:spPr>
        <p:txBody>
          <a:bodyPr/>
          <a:lstStyle>
            <a:lvl1pPr>
              <a:defRPr b="1"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66725" y="1773244"/>
            <a:ext cx="8229600" cy="4319587"/>
          </a:xfrm>
          <a:prstGeom prst="rect">
            <a:avLst/>
          </a:prstGeom>
        </p:spPr>
        <p:txBody>
          <a:bodyPr/>
          <a:lstStyle>
            <a:lvl1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  <a:lvl2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2pPr>
            <a:lvl3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3pPr>
            <a:lvl4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4pPr>
            <a:lvl5pPr>
              <a:defRPr>
                <a:latin typeface="メイリオ" panose="020B0604030504040204" pitchFamily="50" charset="-128"/>
                <a:ea typeface="メイリオ" panose="020B0604030504040204" pitchFamily="50" charset="-128"/>
              </a:defRPr>
            </a:lvl5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3FD95BA-8E12-463D-9E21-DE4A41610C3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1520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7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500"/>
            </a:lvl1pPr>
            <a:lvl2pPr marL="342897" indent="0">
              <a:buNone/>
              <a:defRPr sz="1350"/>
            </a:lvl2pPr>
            <a:lvl3pPr marL="685793" indent="0">
              <a:buNone/>
              <a:defRPr sz="1200"/>
            </a:lvl3pPr>
            <a:lvl4pPr marL="1028692" indent="0">
              <a:buNone/>
              <a:defRPr sz="1050"/>
            </a:lvl4pPr>
            <a:lvl5pPr marL="1371588" indent="0">
              <a:buNone/>
              <a:defRPr sz="1050"/>
            </a:lvl5pPr>
            <a:lvl6pPr marL="1714485" indent="0">
              <a:buNone/>
              <a:defRPr sz="1050"/>
            </a:lvl6pPr>
            <a:lvl7pPr marL="2057381" indent="0">
              <a:buNone/>
              <a:defRPr sz="1050"/>
            </a:lvl7pPr>
            <a:lvl8pPr marL="2400278" indent="0">
              <a:buNone/>
              <a:defRPr sz="1050"/>
            </a:lvl8pPr>
            <a:lvl9pPr marL="2743174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190BE07-C309-4D66-BF34-71E835E035B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2076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765182"/>
            <a:ext cx="8229600" cy="7207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6727" y="1773244"/>
            <a:ext cx="4038600" cy="431958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799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7725" y="1773244"/>
            <a:ext cx="4038600" cy="4319587"/>
          </a:xfrm>
          <a:prstGeom prst="rect">
            <a:avLst/>
          </a:prstGeom>
        </p:spPr>
        <p:txBody>
          <a:bodyPr/>
          <a:lstStyle>
            <a:lvl1pPr>
              <a:defRPr sz="2100"/>
            </a:lvl1pPr>
            <a:lvl2pPr>
              <a:defRPr sz="1799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D54517C-692D-48FE-AF9A-513E6908F4A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9237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99" b="1"/>
            </a:lvl1pPr>
            <a:lvl2pPr marL="342897" indent="0">
              <a:buNone/>
              <a:defRPr sz="1500" b="1"/>
            </a:lvl2pPr>
            <a:lvl3pPr marL="685793" indent="0">
              <a:buNone/>
              <a:defRPr sz="1350" b="1"/>
            </a:lvl3pPr>
            <a:lvl4pPr marL="1028692" indent="0">
              <a:buNone/>
              <a:defRPr sz="1200" b="1"/>
            </a:lvl4pPr>
            <a:lvl5pPr marL="1371588" indent="0">
              <a:buNone/>
              <a:defRPr sz="1200" b="1"/>
            </a:lvl5pPr>
            <a:lvl6pPr marL="1714485" indent="0">
              <a:buNone/>
              <a:defRPr sz="1200" b="1"/>
            </a:lvl6pPr>
            <a:lvl7pPr marL="2057381" indent="0">
              <a:buNone/>
              <a:defRPr sz="1200" b="1"/>
            </a:lvl7pPr>
            <a:lvl8pPr marL="2400278" indent="0">
              <a:buNone/>
              <a:defRPr sz="1200" b="1"/>
            </a:lvl8pPr>
            <a:lvl9pPr marL="2743174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1799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4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799" b="1"/>
            </a:lvl1pPr>
            <a:lvl2pPr marL="342897" indent="0">
              <a:buNone/>
              <a:defRPr sz="1500" b="1"/>
            </a:lvl2pPr>
            <a:lvl3pPr marL="685793" indent="0">
              <a:buNone/>
              <a:defRPr sz="1350" b="1"/>
            </a:lvl3pPr>
            <a:lvl4pPr marL="1028692" indent="0">
              <a:buNone/>
              <a:defRPr sz="1200" b="1"/>
            </a:lvl4pPr>
            <a:lvl5pPr marL="1371588" indent="0">
              <a:buNone/>
              <a:defRPr sz="1200" b="1"/>
            </a:lvl5pPr>
            <a:lvl6pPr marL="1714485" indent="0">
              <a:buNone/>
              <a:defRPr sz="1200" b="1"/>
            </a:lvl6pPr>
            <a:lvl7pPr marL="2057381" indent="0">
              <a:buNone/>
              <a:defRPr sz="1200" b="1"/>
            </a:lvl7pPr>
            <a:lvl8pPr marL="2400278" indent="0">
              <a:buNone/>
              <a:defRPr sz="1200" b="1"/>
            </a:lvl8pPr>
            <a:lvl9pPr marL="2743174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4" cy="3951288"/>
          </a:xfrm>
          <a:prstGeom prst="rect">
            <a:avLst/>
          </a:prstGeom>
        </p:spPr>
        <p:txBody>
          <a:bodyPr/>
          <a:lstStyle>
            <a:lvl1pPr>
              <a:defRPr sz="1799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8296D4D-1687-4A70-93D3-867922796B4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5156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66725" y="1773238"/>
            <a:ext cx="40386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7725" y="1773238"/>
            <a:ext cx="4038600" cy="43195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D9F001-0A23-413A-A114-F0117E71E10D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461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765182"/>
            <a:ext cx="8229600" cy="7207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FC169F2-FD58-42FA-BA6E-EAB4FC16D51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6584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ADE3830-2BE9-4969-8C2C-759D682251F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3671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7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99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897" indent="0">
              <a:buNone/>
              <a:defRPr sz="900"/>
            </a:lvl2pPr>
            <a:lvl3pPr marL="685793" indent="0">
              <a:buNone/>
              <a:defRPr sz="750"/>
            </a:lvl3pPr>
            <a:lvl4pPr marL="1028692" indent="0">
              <a:buNone/>
              <a:defRPr sz="675"/>
            </a:lvl4pPr>
            <a:lvl5pPr marL="1371588" indent="0">
              <a:buNone/>
              <a:defRPr sz="675"/>
            </a:lvl5pPr>
            <a:lvl6pPr marL="1714485" indent="0">
              <a:buNone/>
              <a:defRPr sz="675"/>
            </a:lvl6pPr>
            <a:lvl7pPr marL="2057381" indent="0">
              <a:buNone/>
              <a:defRPr sz="675"/>
            </a:lvl7pPr>
            <a:lvl8pPr marL="2400278" indent="0">
              <a:buNone/>
              <a:defRPr sz="675"/>
            </a:lvl8pPr>
            <a:lvl9pPr marL="2743174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E5F56F4-5EAE-41CF-9CF6-12A0E334778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7336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90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90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897" indent="0">
              <a:buNone/>
              <a:defRPr sz="2100"/>
            </a:lvl2pPr>
            <a:lvl3pPr marL="685793" indent="0">
              <a:buNone/>
              <a:defRPr sz="1799"/>
            </a:lvl3pPr>
            <a:lvl4pPr marL="1028692" indent="0">
              <a:buNone/>
              <a:defRPr sz="1500"/>
            </a:lvl4pPr>
            <a:lvl5pPr marL="1371588" indent="0">
              <a:buNone/>
              <a:defRPr sz="1500"/>
            </a:lvl5pPr>
            <a:lvl6pPr marL="1714485" indent="0">
              <a:buNone/>
              <a:defRPr sz="1500"/>
            </a:lvl6pPr>
            <a:lvl7pPr marL="2057381" indent="0">
              <a:buNone/>
              <a:defRPr sz="1500"/>
            </a:lvl7pPr>
            <a:lvl8pPr marL="2400278" indent="0">
              <a:buNone/>
              <a:defRPr sz="1500"/>
            </a:lvl8pPr>
            <a:lvl9pPr marL="2743174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90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050"/>
            </a:lvl1pPr>
            <a:lvl2pPr marL="342897" indent="0">
              <a:buNone/>
              <a:defRPr sz="900"/>
            </a:lvl2pPr>
            <a:lvl3pPr marL="685793" indent="0">
              <a:buNone/>
              <a:defRPr sz="750"/>
            </a:lvl3pPr>
            <a:lvl4pPr marL="1028692" indent="0">
              <a:buNone/>
              <a:defRPr sz="675"/>
            </a:lvl4pPr>
            <a:lvl5pPr marL="1371588" indent="0">
              <a:buNone/>
              <a:defRPr sz="675"/>
            </a:lvl5pPr>
            <a:lvl6pPr marL="1714485" indent="0">
              <a:buNone/>
              <a:defRPr sz="675"/>
            </a:lvl6pPr>
            <a:lvl7pPr marL="2057381" indent="0">
              <a:buNone/>
              <a:defRPr sz="675"/>
            </a:lvl7pPr>
            <a:lvl8pPr marL="2400278" indent="0">
              <a:buNone/>
              <a:defRPr sz="675"/>
            </a:lvl8pPr>
            <a:lvl9pPr marL="2743174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A529102-F597-4298-9F66-33EDE3310F7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2033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68313" y="765182"/>
            <a:ext cx="8229600" cy="7207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6725" y="1773244"/>
            <a:ext cx="8229600" cy="431958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91C37E2-9793-49FF-BB5B-46111ED676D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31729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40515" y="765175"/>
            <a:ext cx="2057400" cy="5327650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66725" y="765175"/>
            <a:ext cx="6021388" cy="5327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457202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C5BB3E4-D377-4506-A772-7C6228445875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0711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1" y="1124531"/>
            <a:ext cx="6858000" cy="2387600"/>
          </a:xfrm>
        </p:spPr>
        <p:txBody>
          <a:bodyPr anchor="b">
            <a:normAutofit/>
          </a:bodyPr>
          <a:lstStyle>
            <a:lvl1pPr algn="ctr">
              <a:defRPr sz="1056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1" y="3602039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2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80486" indent="0" algn="ctr">
              <a:buNone/>
              <a:defRPr sz="493"/>
            </a:lvl2pPr>
            <a:lvl3pPr marL="160973" indent="0" algn="ctr">
              <a:buNone/>
              <a:defRPr sz="423"/>
            </a:lvl3pPr>
            <a:lvl4pPr marL="241459" indent="0" algn="ctr">
              <a:buNone/>
              <a:defRPr sz="352"/>
            </a:lvl4pPr>
            <a:lvl5pPr marL="321946" indent="0" algn="ctr">
              <a:buNone/>
              <a:defRPr sz="352"/>
            </a:lvl5pPr>
            <a:lvl6pPr marL="402432" indent="0" algn="ctr">
              <a:buNone/>
              <a:defRPr sz="352"/>
            </a:lvl6pPr>
            <a:lvl7pPr marL="482918" indent="0" algn="ctr">
              <a:buNone/>
              <a:defRPr sz="352"/>
            </a:lvl7pPr>
            <a:lvl8pPr marL="563405" indent="0" algn="ctr">
              <a:buNone/>
              <a:defRPr sz="352"/>
            </a:lvl8pPr>
            <a:lvl9pPr marL="643891" indent="0" algn="ctr">
              <a:buNone/>
              <a:defRPr sz="35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EBD0-9DA9-4B29-9B25-5D731122BCF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284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4348-7571-43A9-9CB2-41BAC7D91A7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443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12423"/>
            <a:ext cx="7886700" cy="2851208"/>
          </a:xfrm>
        </p:spPr>
        <p:txBody>
          <a:bodyPr anchor="b">
            <a:normAutofit/>
          </a:bodyPr>
          <a:lstStyle>
            <a:lvl1pPr>
              <a:defRPr sz="1056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52636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423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80486" indent="0">
              <a:buNone/>
              <a:defRPr sz="317">
                <a:solidFill>
                  <a:schemeClr val="tx1">
                    <a:tint val="75000"/>
                  </a:schemeClr>
                </a:solidFill>
              </a:defRPr>
            </a:lvl2pPr>
            <a:lvl3pPr marL="160973" indent="0">
              <a:buNone/>
              <a:defRPr sz="282">
                <a:solidFill>
                  <a:schemeClr val="tx1">
                    <a:tint val="75000"/>
                  </a:schemeClr>
                </a:solidFill>
              </a:defRPr>
            </a:lvl3pPr>
            <a:lvl4pPr marL="241459" indent="0">
              <a:buNone/>
              <a:defRPr sz="246">
                <a:solidFill>
                  <a:schemeClr val="tx1">
                    <a:tint val="75000"/>
                  </a:schemeClr>
                </a:solidFill>
              </a:defRPr>
            </a:lvl4pPr>
            <a:lvl5pPr marL="321946" indent="0">
              <a:buNone/>
              <a:defRPr sz="246">
                <a:solidFill>
                  <a:schemeClr val="tx1">
                    <a:tint val="75000"/>
                  </a:schemeClr>
                </a:solidFill>
              </a:defRPr>
            </a:lvl5pPr>
            <a:lvl6pPr marL="402432" indent="0">
              <a:buNone/>
              <a:defRPr sz="246">
                <a:solidFill>
                  <a:schemeClr val="tx1">
                    <a:tint val="75000"/>
                  </a:schemeClr>
                </a:solidFill>
              </a:defRPr>
            </a:lvl6pPr>
            <a:lvl7pPr marL="482918" indent="0">
              <a:buNone/>
              <a:defRPr sz="246">
                <a:solidFill>
                  <a:schemeClr val="tx1">
                    <a:tint val="75000"/>
                  </a:schemeClr>
                </a:solidFill>
              </a:defRPr>
            </a:lvl7pPr>
            <a:lvl8pPr marL="563405" indent="0">
              <a:buNone/>
              <a:defRPr sz="246">
                <a:solidFill>
                  <a:schemeClr val="tx1">
                    <a:tint val="75000"/>
                  </a:schemeClr>
                </a:solidFill>
              </a:defRPr>
            </a:lvl8pPr>
            <a:lvl9pPr marL="643891" indent="0">
              <a:buNone/>
              <a:defRPr sz="24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B57C-2666-4F83-A003-434DD6AA371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8245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6" y="1828803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3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190F1-2C50-4315-8E33-A07939CB0BD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99202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048A68-AF11-4B67-9FC6-BF23B00589AF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86009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8" y="1681852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423" b="1"/>
            </a:lvl1pPr>
            <a:lvl2pPr marL="80486" indent="0">
              <a:buNone/>
              <a:defRPr sz="352" b="1"/>
            </a:lvl2pPr>
            <a:lvl3pPr marL="160973" indent="0">
              <a:buNone/>
              <a:defRPr sz="317" b="1"/>
            </a:lvl3pPr>
            <a:lvl4pPr marL="241459" indent="0">
              <a:buNone/>
              <a:defRPr sz="282" b="1"/>
            </a:lvl4pPr>
            <a:lvl5pPr marL="321946" indent="0">
              <a:buNone/>
              <a:defRPr sz="282" b="1"/>
            </a:lvl5pPr>
            <a:lvl6pPr marL="402432" indent="0">
              <a:buNone/>
              <a:defRPr sz="282" b="1"/>
            </a:lvl6pPr>
            <a:lvl7pPr marL="482918" indent="0">
              <a:buNone/>
              <a:defRPr sz="282" b="1"/>
            </a:lvl7pPr>
            <a:lvl8pPr marL="563405" indent="0">
              <a:buNone/>
              <a:defRPr sz="282" b="1"/>
            </a:lvl8pPr>
            <a:lvl9pPr marL="643891" indent="0">
              <a:buNone/>
              <a:defRPr sz="28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8" y="2507553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0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423" b="1"/>
            </a:lvl1pPr>
            <a:lvl2pPr marL="80486" indent="0">
              <a:buNone/>
              <a:defRPr sz="352" b="1"/>
            </a:lvl2pPr>
            <a:lvl3pPr marL="160973" indent="0">
              <a:buNone/>
              <a:defRPr sz="317" b="1"/>
            </a:lvl3pPr>
            <a:lvl4pPr marL="241459" indent="0">
              <a:buNone/>
              <a:defRPr sz="282" b="1"/>
            </a:lvl4pPr>
            <a:lvl5pPr marL="321946" indent="0">
              <a:buNone/>
              <a:defRPr sz="282" b="1"/>
            </a:lvl5pPr>
            <a:lvl6pPr marL="402432" indent="0">
              <a:buNone/>
              <a:defRPr sz="282" b="1"/>
            </a:lvl6pPr>
            <a:lvl7pPr marL="482918" indent="0">
              <a:buNone/>
              <a:defRPr sz="282" b="1"/>
            </a:lvl7pPr>
            <a:lvl8pPr marL="563405" indent="0">
              <a:buNone/>
              <a:defRPr sz="282" b="1"/>
            </a:lvl8pPr>
            <a:lvl9pPr marL="643891" indent="0">
              <a:buNone/>
              <a:defRPr sz="28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3"/>
            <a:ext cx="388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FA7B-0C4B-4BAC-864F-072E97DD41D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3897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6A636-70EA-4424-A9C1-54388FE2276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2862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C78D-01C8-4D81-BD76-871FB1864D5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66033" y="6356351"/>
            <a:ext cx="2057400" cy="365125"/>
          </a:xfrm>
        </p:spPr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415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8" y="457202"/>
            <a:ext cx="2948940" cy="1600197"/>
          </a:xfrm>
        </p:spPr>
        <p:txBody>
          <a:bodyPr anchor="b">
            <a:normAutofit/>
          </a:bodyPr>
          <a:lstStyle>
            <a:lvl1pPr>
              <a:defRPr sz="56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1" y="990601"/>
            <a:ext cx="4629150" cy="4876800"/>
          </a:xfrm>
        </p:spPr>
        <p:txBody>
          <a:bodyPr/>
          <a:lstStyle>
            <a:lvl1pPr>
              <a:defRPr sz="564"/>
            </a:lvl1pPr>
            <a:lvl2pPr>
              <a:defRPr sz="493"/>
            </a:lvl2pPr>
            <a:lvl3pPr>
              <a:defRPr sz="423"/>
            </a:lvl3pPr>
            <a:lvl4pPr>
              <a:defRPr sz="352"/>
            </a:lvl4pPr>
            <a:lvl5pPr>
              <a:defRPr sz="352"/>
            </a:lvl5pPr>
            <a:lvl6pPr>
              <a:defRPr sz="352"/>
            </a:lvl6pPr>
            <a:lvl7pPr>
              <a:defRPr sz="352"/>
            </a:lvl7pPr>
            <a:lvl8pPr>
              <a:defRPr sz="352"/>
            </a:lvl8pPr>
            <a:lvl9pPr>
              <a:defRPr sz="352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8" y="2057402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82"/>
            </a:lvl1pPr>
            <a:lvl2pPr marL="80486" indent="0">
              <a:buNone/>
              <a:defRPr sz="210"/>
            </a:lvl2pPr>
            <a:lvl3pPr marL="160973" indent="0">
              <a:buNone/>
              <a:defRPr sz="176"/>
            </a:lvl3pPr>
            <a:lvl4pPr marL="241459" indent="0">
              <a:buNone/>
              <a:defRPr sz="159"/>
            </a:lvl4pPr>
            <a:lvl5pPr marL="321946" indent="0">
              <a:buNone/>
              <a:defRPr sz="159"/>
            </a:lvl5pPr>
            <a:lvl6pPr marL="402432" indent="0">
              <a:buNone/>
              <a:defRPr sz="159"/>
            </a:lvl6pPr>
            <a:lvl7pPr marL="482918" indent="0">
              <a:buNone/>
              <a:defRPr sz="159"/>
            </a:lvl7pPr>
            <a:lvl8pPr marL="563405" indent="0">
              <a:buNone/>
              <a:defRPr sz="159"/>
            </a:lvl8pPr>
            <a:lvl9pPr marL="643891" indent="0">
              <a:buNone/>
              <a:defRPr sz="1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8797-D9CD-488D-93D0-872629E4E74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388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8" y="457200"/>
            <a:ext cx="2948940" cy="1600200"/>
          </a:xfrm>
        </p:spPr>
        <p:txBody>
          <a:bodyPr anchor="b">
            <a:normAutofit/>
          </a:bodyPr>
          <a:lstStyle>
            <a:lvl1pPr>
              <a:defRPr sz="56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1" y="990601"/>
            <a:ext cx="4629150" cy="4876800"/>
          </a:xfrm>
        </p:spPr>
        <p:txBody>
          <a:bodyPr/>
          <a:lstStyle>
            <a:lvl1pPr marL="0" indent="0">
              <a:buNone/>
              <a:defRPr sz="564"/>
            </a:lvl1pPr>
            <a:lvl2pPr marL="80486" indent="0">
              <a:buNone/>
              <a:defRPr sz="493"/>
            </a:lvl2pPr>
            <a:lvl3pPr marL="160973" indent="0">
              <a:buNone/>
              <a:defRPr sz="423"/>
            </a:lvl3pPr>
            <a:lvl4pPr marL="241459" indent="0">
              <a:buNone/>
              <a:defRPr sz="352"/>
            </a:lvl4pPr>
            <a:lvl5pPr marL="321946" indent="0">
              <a:buNone/>
              <a:defRPr sz="352"/>
            </a:lvl5pPr>
            <a:lvl6pPr marL="402432" indent="0">
              <a:buNone/>
              <a:defRPr sz="352"/>
            </a:lvl6pPr>
            <a:lvl7pPr marL="482918" indent="0">
              <a:buNone/>
              <a:defRPr sz="352"/>
            </a:lvl7pPr>
            <a:lvl8pPr marL="563405" indent="0">
              <a:buNone/>
              <a:defRPr sz="352"/>
            </a:lvl8pPr>
            <a:lvl9pPr marL="643891" indent="0">
              <a:buNone/>
              <a:defRPr sz="352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8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282"/>
            </a:lvl1pPr>
            <a:lvl2pPr marL="80486" indent="0">
              <a:buNone/>
              <a:defRPr sz="210"/>
            </a:lvl2pPr>
            <a:lvl3pPr marL="160973" indent="0">
              <a:buNone/>
              <a:defRPr sz="176"/>
            </a:lvl3pPr>
            <a:lvl4pPr marL="241459" indent="0">
              <a:buNone/>
              <a:defRPr sz="159"/>
            </a:lvl4pPr>
            <a:lvl5pPr marL="321946" indent="0">
              <a:buNone/>
              <a:defRPr sz="159"/>
            </a:lvl5pPr>
            <a:lvl6pPr marL="402432" indent="0">
              <a:buNone/>
              <a:defRPr sz="159"/>
            </a:lvl6pPr>
            <a:lvl7pPr marL="482918" indent="0">
              <a:buNone/>
              <a:defRPr sz="159"/>
            </a:lvl7pPr>
            <a:lvl8pPr marL="563405" indent="0">
              <a:buNone/>
              <a:defRPr sz="159"/>
            </a:lvl8pPr>
            <a:lvl9pPr marL="643891" indent="0">
              <a:buNone/>
              <a:defRPr sz="15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22C-0B83-4FC6-8A73-D5DD9A1C286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3688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6C65-DE1D-4D25-8F48-EF4E51C47DF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55369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0363"/>
            <a:ext cx="1971676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EEA0-1F4D-4D68-8479-5D702F1C677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4688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1" y="1124531"/>
            <a:ext cx="6858000" cy="2387600"/>
          </a:xfrm>
        </p:spPr>
        <p:txBody>
          <a:bodyPr anchor="b">
            <a:normAutofit/>
          </a:bodyPr>
          <a:lstStyle>
            <a:lvl1pPr algn="ctr">
              <a:defRPr sz="220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1" y="3602039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88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7932" indent="0" algn="ctr">
              <a:buNone/>
              <a:defRPr sz="1028"/>
            </a:lvl2pPr>
            <a:lvl3pPr marL="335864" indent="0" algn="ctr">
              <a:buNone/>
              <a:defRPr sz="881"/>
            </a:lvl3pPr>
            <a:lvl4pPr marL="503796" indent="0" algn="ctr">
              <a:buNone/>
              <a:defRPr sz="734"/>
            </a:lvl4pPr>
            <a:lvl5pPr marL="671729" indent="0" algn="ctr">
              <a:buNone/>
              <a:defRPr sz="734"/>
            </a:lvl5pPr>
            <a:lvl6pPr marL="839661" indent="0" algn="ctr">
              <a:buNone/>
              <a:defRPr sz="734"/>
            </a:lvl6pPr>
            <a:lvl7pPr marL="1007593" indent="0" algn="ctr">
              <a:buNone/>
              <a:defRPr sz="734"/>
            </a:lvl7pPr>
            <a:lvl8pPr marL="1175525" indent="0" algn="ctr">
              <a:buNone/>
              <a:defRPr sz="734"/>
            </a:lvl8pPr>
            <a:lvl9pPr marL="1343457" indent="0" algn="ctr">
              <a:buNone/>
              <a:defRPr sz="734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6EBD0-9DA9-4B29-9B25-5D731122BCF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77755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04348-7571-43A9-9CB2-41BAC7D91A7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83305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12423"/>
            <a:ext cx="7886700" cy="2851208"/>
          </a:xfrm>
        </p:spPr>
        <p:txBody>
          <a:bodyPr anchor="b">
            <a:normAutofit/>
          </a:bodyPr>
          <a:lstStyle>
            <a:lvl1pPr>
              <a:defRPr sz="2204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52635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88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67932" indent="0">
              <a:buNone/>
              <a:defRPr sz="661">
                <a:solidFill>
                  <a:schemeClr val="tx1">
                    <a:tint val="75000"/>
                  </a:schemeClr>
                </a:solidFill>
              </a:defRPr>
            </a:lvl2pPr>
            <a:lvl3pPr marL="335864" indent="0">
              <a:buNone/>
              <a:defRPr sz="587">
                <a:solidFill>
                  <a:schemeClr val="tx1">
                    <a:tint val="75000"/>
                  </a:schemeClr>
                </a:solidFill>
              </a:defRPr>
            </a:lvl3pPr>
            <a:lvl4pPr marL="503796" indent="0">
              <a:buNone/>
              <a:defRPr sz="514">
                <a:solidFill>
                  <a:schemeClr val="tx1">
                    <a:tint val="75000"/>
                  </a:schemeClr>
                </a:solidFill>
              </a:defRPr>
            </a:lvl4pPr>
            <a:lvl5pPr marL="671729" indent="0">
              <a:buNone/>
              <a:defRPr sz="514">
                <a:solidFill>
                  <a:schemeClr val="tx1">
                    <a:tint val="75000"/>
                  </a:schemeClr>
                </a:solidFill>
              </a:defRPr>
            </a:lvl5pPr>
            <a:lvl6pPr marL="839661" indent="0">
              <a:buNone/>
              <a:defRPr sz="514">
                <a:solidFill>
                  <a:schemeClr val="tx1">
                    <a:tint val="75000"/>
                  </a:schemeClr>
                </a:solidFill>
              </a:defRPr>
            </a:lvl6pPr>
            <a:lvl7pPr marL="1007593" indent="0">
              <a:buNone/>
              <a:defRPr sz="514">
                <a:solidFill>
                  <a:schemeClr val="tx1">
                    <a:tint val="75000"/>
                  </a:schemeClr>
                </a:solidFill>
              </a:defRPr>
            </a:lvl7pPr>
            <a:lvl8pPr marL="1175525" indent="0">
              <a:buNone/>
              <a:defRPr sz="514">
                <a:solidFill>
                  <a:schemeClr val="tx1">
                    <a:tint val="75000"/>
                  </a:schemeClr>
                </a:solidFill>
              </a:defRPr>
            </a:lvl8pPr>
            <a:lvl9pPr marL="1343457" indent="0">
              <a:buNone/>
              <a:defRPr sz="5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0B57C-2666-4F83-A003-434DD6AA371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6019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4DB5F4F-48F0-470C-A298-CEC59ECA863F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663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6" y="1828802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49" y="1828802"/>
            <a:ext cx="388620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190F1-2C50-4315-8E33-A07939CB0BD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32998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7" y="1681852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881" b="1"/>
            </a:lvl1pPr>
            <a:lvl2pPr marL="167932" indent="0">
              <a:buNone/>
              <a:defRPr sz="734" b="1"/>
            </a:lvl2pPr>
            <a:lvl3pPr marL="335864" indent="0">
              <a:buNone/>
              <a:defRPr sz="661" b="1"/>
            </a:lvl3pPr>
            <a:lvl4pPr marL="503796" indent="0">
              <a:buNone/>
              <a:defRPr sz="587" b="1"/>
            </a:lvl4pPr>
            <a:lvl5pPr marL="671729" indent="0">
              <a:buNone/>
              <a:defRPr sz="587" b="1"/>
            </a:lvl5pPr>
            <a:lvl6pPr marL="839661" indent="0">
              <a:buNone/>
              <a:defRPr sz="587" b="1"/>
            </a:lvl6pPr>
            <a:lvl7pPr marL="1007593" indent="0">
              <a:buNone/>
              <a:defRPr sz="587" b="1"/>
            </a:lvl7pPr>
            <a:lvl8pPr marL="1175525" indent="0">
              <a:buNone/>
              <a:defRPr sz="587" b="1"/>
            </a:lvl8pPr>
            <a:lvl9pPr marL="1343457" indent="0">
              <a:buNone/>
              <a:defRPr sz="58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7" y="2507552"/>
            <a:ext cx="386715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851"/>
            <a:ext cx="3886200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881" b="1"/>
            </a:lvl1pPr>
            <a:lvl2pPr marL="167932" indent="0">
              <a:buNone/>
              <a:defRPr sz="734" b="1"/>
            </a:lvl2pPr>
            <a:lvl3pPr marL="335864" indent="0">
              <a:buNone/>
              <a:defRPr sz="661" b="1"/>
            </a:lvl3pPr>
            <a:lvl4pPr marL="503796" indent="0">
              <a:buNone/>
              <a:defRPr sz="587" b="1"/>
            </a:lvl4pPr>
            <a:lvl5pPr marL="671729" indent="0">
              <a:buNone/>
              <a:defRPr sz="587" b="1"/>
            </a:lvl5pPr>
            <a:lvl6pPr marL="839661" indent="0">
              <a:buNone/>
              <a:defRPr sz="587" b="1"/>
            </a:lvl6pPr>
            <a:lvl7pPr marL="1007593" indent="0">
              <a:buNone/>
              <a:defRPr sz="587" b="1"/>
            </a:lvl7pPr>
            <a:lvl8pPr marL="1175525" indent="0">
              <a:buNone/>
              <a:defRPr sz="587" b="1"/>
            </a:lvl8pPr>
            <a:lvl9pPr marL="1343457" indent="0">
              <a:buNone/>
              <a:defRPr sz="58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7552"/>
            <a:ext cx="3886200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2FA7B-0C4B-4BAC-864F-072E97DD41D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39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6A636-70EA-4424-A9C1-54388FE2276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369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8C78D-01C8-4D81-BD76-871FB1864D50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1509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8" y="457201"/>
            <a:ext cx="2948940" cy="1600197"/>
          </a:xfrm>
        </p:spPr>
        <p:txBody>
          <a:bodyPr anchor="b">
            <a:normAutofit/>
          </a:bodyPr>
          <a:lstStyle>
            <a:lvl1pPr>
              <a:defRPr sz="1176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1" y="990600"/>
            <a:ext cx="4629149" cy="4876800"/>
          </a:xfrm>
        </p:spPr>
        <p:txBody>
          <a:bodyPr/>
          <a:lstStyle>
            <a:lvl1pPr>
              <a:defRPr sz="1176"/>
            </a:lvl1pPr>
            <a:lvl2pPr>
              <a:defRPr sz="1028"/>
            </a:lvl2pPr>
            <a:lvl3pPr>
              <a:defRPr sz="881"/>
            </a:lvl3pPr>
            <a:lvl4pPr>
              <a:defRPr sz="734"/>
            </a:lvl4pPr>
            <a:lvl5pPr>
              <a:defRPr sz="734"/>
            </a:lvl5pPr>
            <a:lvl6pPr>
              <a:defRPr sz="734"/>
            </a:lvl6pPr>
            <a:lvl7pPr>
              <a:defRPr sz="734"/>
            </a:lvl7pPr>
            <a:lvl8pPr>
              <a:defRPr sz="734"/>
            </a:lvl8pPr>
            <a:lvl9pPr>
              <a:defRPr sz="734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8" y="2057401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587"/>
            </a:lvl1pPr>
            <a:lvl2pPr marL="167932" indent="0">
              <a:buNone/>
              <a:defRPr sz="441"/>
            </a:lvl2pPr>
            <a:lvl3pPr marL="335864" indent="0">
              <a:buNone/>
              <a:defRPr sz="368"/>
            </a:lvl3pPr>
            <a:lvl4pPr marL="503796" indent="0">
              <a:buNone/>
              <a:defRPr sz="331"/>
            </a:lvl4pPr>
            <a:lvl5pPr marL="671729" indent="0">
              <a:buNone/>
              <a:defRPr sz="331"/>
            </a:lvl5pPr>
            <a:lvl6pPr marL="839661" indent="0">
              <a:buNone/>
              <a:defRPr sz="331"/>
            </a:lvl6pPr>
            <a:lvl7pPr marL="1007593" indent="0">
              <a:buNone/>
              <a:defRPr sz="331"/>
            </a:lvl7pPr>
            <a:lvl8pPr marL="1175525" indent="0">
              <a:buNone/>
              <a:defRPr sz="331"/>
            </a:lvl8pPr>
            <a:lvl9pPr marL="1343457" indent="0">
              <a:buNone/>
              <a:defRPr sz="3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F18797-D9CD-488D-93D0-872629E4E74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07123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8" y="457200"/>
            <a:ext cx="2948940" cy="1600200"/>
          </a:xfrm>
        </p:spPr>
        <p:txBody>
          <a:bodyPr anchor="b">
            <a:normAutofit/>
          </a:bodyPr>
          <a:lstStyle>
            <a:lvl1pPr>
              <a:defRPr sz="1176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1" y="990600"/>
            <a:ext cx="4629149" cy="4876800"/>
          </a:xfrm>
        </p:spPr>
        <p:txBody>
          <a:bodyPr/>
          <a:lstStyle>
            <a:lvl1pPr marL="0" indent="0">
              <a:buNone/>
              <a:defRPr sz="1176"/>
            </a:lvl1pPr>
            <a:lvl2pPr marL="167932" indent="0">
              <a:buNone/>
              <a:defRPr sz="1028"/>
            </a:lvl2pPr>
            <a:lvl3pPr marL="335864" indent="0">
              <a:buNone/>
              <a:defRPr sz="881"/>
            </a:lvl3pPr>
            <a:lvl4pPr marL="503796" indent="0">
              <a:buNone/>
              <a:defRPr sz="734"/>
            </a:lvl4pPr>
            <a:lvl5pPr marL="671729" indent="0">
              <a:buNone/>
              <a:defRPr sz="734"/>
            </a:lvl5pPr>
            <a:lvl6pPr marL="839661" indent="0">
              <a:buNone/>
              <a:defRPr sz="734"/>
            </a:lvl6pPr>
            <a:lvl7pPr marL="1007593" indent="0">
              <a:buNone/>
              <a:defRPr sz="734"/>
            </a:lvl7pPr>
            <a:lvl8pPr marL="1175525" indent="0">
              <a:buNone/>
              <a:defRPr sz="734"/>
            </a:lvl8pPr>
            <a:lvl9pPr marL="1343457" indent="0">
              <a:buNone/>
              <a:defRPr sz="734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8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587"/>
            </a:lvl1pPr>
            <a:lvl2pPr marL="167932" indent="0">
              <a:buNone/>
              <a:defRPr sz="441"/>
            </a:lvl2pPr>
            <a:lvl3pPr marL="335864" indent="0">
              <a:buNone/>
              <a:defRPr sz="368"/>
            </a:lvl3pPr>
            <a:lvl4pPr marL="503796" indent="0">
              <a:buNone/>
              <a:defRPr sz="331"/>
            </a:lvl4pPr>
            <a:lvl5pPr marL="671729" indent="0">
              <a:buNone/>
              <a:defRPr sz="331"/>
            </a:lvl5pPr>
            <a:lvl6pPr marL="839661" indent="0">
              <a:buNone/>
              <a:defRPr sz="331"/>
            </a:lvl6pPr>
            <a:lvl7pPr marL="1007593" indent="0">
              <a:buNone/>
              <a:defRPr sz="331"/>
            </a:lvl7pPr>
            <a:lvl8pPr marL="1175525" indent="0">
              <a:buNone/>
              <a:defRPr sz="331"/>
            </a:lvl8pPr>
            <a:lvl9pPr marL="1343457" indent="0">
              <a:buNone/>
              <a:defRPr sz="33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7722C-0B83-4FC6-8A73-D5DD9A1C286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2026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06C65-DE1D-4D25-8F48-EF4E51C47DF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72006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3"/>
            <a:ext cx="1971676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0363"/>
            <a:ext cx="5800725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CEEA0-1F4D-4D68-8479-5D702F1C677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25299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85185" y="6640085"/>
            <a:ext cx="598220" cy="2350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23" b="1">
                <a:solidFill>
                  <a:schemeClr val="tx1"/>
                </a:solidFill>
              </a:defRPr>
            </a:lvl1pPr>
          </a:lstStyle>
          <a:p>
            <a:fld id="{9E2A29CB-BA86-48A6-80E1-CB8750A963B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4805910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4D4D4F-85BE-47FA-86FE-251C01BD6307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461345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3FB366-F744-49F4-8859-00D11A45C496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91798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868CBB-8C51-4542-A433-06B244DFCF02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33460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13" Type="http://schemas.openxmlformats.org/officeDocument/2006/relationships/theme" Target="../theme/theme6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slideLayout" Target="../slideLayouts/slideLayout68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グループ化 6"/>
          <p:cNvGrpSpPr/>
          <p:nvPr/>
        </p:nvGrpSpPr>
        <p:grpSpPr>
          <a:xfrm>
            <a:off x="6138079" y="3429000"/>
            <a:ext cx="2143854" cy="2655329"/>
            <a:chOff x="6318342" y="2607262"/>
            <a:chExt cx="2143854" cy="2655329"/>
          </a:xfrm>
        </p:grpSpPr>
        <p:pic>
          <p:nvPicPr>
            <p:cNvPr id="8" name="図 7"/>
            <p:cNvPicPr>
              <a:picLocks noChangeAspect="1"/>
            </p:cNvPicPr>
            <p:nvPr/>
          </p:nvPicPr>
          <p:blipFill>
            <a:blip r:embed="rId14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52320" y="2607262"/>
              <a:ext cx="1009876" cy="2617908"/>
            </a:xfrm>
            <a:prstGeom prst="rect">
              <a:avLst/>
            </a:prstGeom>
          </p:spPr>
        </p:pic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15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tx2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18342" y="3916883"/>
              <a:ext cx="446886" cy="1158465"/>
            </a:xfrm>
            <a:prstGeom prst="rect">
              <a:avLst/>
            </a:prstGeom>
          </p:spPr>
        </p:pic>
        <p:pic>
          <p:nvPicPr>
            <p:cNvPr id="10" name="図 9"/>
            <p:cNvPicPr>
              <a:picLocks noChangeAspect="1"/>
            </p:cNvPicPr>
            <p:nvPr/>
          </p:nvPicPr>
          <p:blipFill>
            <a:blip r:embed="rId16" cstate="print">
              <a:clrChange>
                <a:clrFrom>
                  <a:srgbClr val="DBEEF4"/>
                </a:clrFrom>
                <a:clrTo>
                  <a:srgbClr val="DBEEF4">
                    <a:alpha val="0"/>
                  </a:srgbClr>
                </a:clrTo>
              </a:clrChange>
              <a:duotone>
                <a:prstClr val="black"/>
                <a:schemeClr val="accent3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00119" y="4496115"/>
              <a:ext cx="295673" cy="766476"/>
            </a:xfrm>
            <a:prstGeom prst="rect">
              <a:avLst/>
            </a:prstGeom>
          </p:spPr>
        </p:pic>
      </p:grp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765175"/>
            <a:ext cx="82296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6725" y="1773238"/>
            <a:ext cx="8229600" cy="431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/>
              <a:t>マスタ　テキストの書式設定</a:t>
            </a:r>
          </a:p>
          <a:p>
            <a:pPr lvl="1"/>
            <a:r>
              <a:rPr lang="zh-CN"/>
              <a:t>第</a:t>
            </a:r>
            <a:r>
              <a:rPr lang="ja-JP" altLang="zh-CN"/>
              <a:t>2</a:t>
            </a:r>
            <a:r>
              <a:rPr lang="zh-CN"/>
              <a:t>レベル</a:t>
            </a:r>
          </a:p>
          <a:p>
            <a:pPr lvl="2"/>
            <a:r>
              <a:rPr lang="zh-CN"/>
              <a:t>第</a:t>
            </a:r>
            <a:r>
              <a:rPr lang="ja-JP" altLang="zh-CN"/>
              <a:t>3</a:t>
            </a:r>
            <a:r>
              <a:rPr lang="zh-CN"/>
              <a:t>レベル</a:t>
            </a:r>
          </a:p>
          <a:p>
            <a:pPr lvl="3"/>
            <a:r>
              <a:rPr lang="zh-CN"/>
              <a:t>第</a:t>
            </a:r>
            <a:r>
              <a:rPr lang="ja-JP" altLang="zh-CN"/>
              <a:t>4</a:t>
            </a:r>
            <a:r>
              <a:rPr lang="zh-CN"/>
              <a:t>レベル</a:t>
            </a:r>
          </a:p>
          <a:p>
            <a:pPr lvl="4"/>
            <a:r>
              <a:rPr lang="zh-CN"/>
              <a:t>第</a:t>
            </a:r>
            <a:r>
              <a:rPr lang="ja-JP" altLang="zh-CN"/>
              <a:t>5</a:t>
            </a:r>
            <a:r>
              <a:rPr lang="zh-CN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4C130670-2521-4DF9-9B1F-C2520566B93C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>
                <a:latin typeface="+mj-ea"/>
                <a:ea typeface="+mj-ea"/>
              </a:defRPr>
            </a:lvl1pPr>
          </a:lstStyle>
          <a:p>
            <a:fld id="{95EBBADE-EEC7-4328-AB46-7FCC4485CB1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7145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09EB9E-8DDD-492D-9A43-99AB32F44EA7}" type="datetime1">
              <a:rPr kumimoji="1" lang="ja-JP" altLang="en-US" smtClean="0"/>
              <a:t>2025/7/8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48264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u="none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95EBBADE-EEC7-4328-AB46-7FCC4485CB1F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3174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latin typeface="+mn-lt"/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 u="none">
                <a:latin typeface="+mj-ea"/>
                <a:ea typeface="+mj-ea"/>
              </a:defRPr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981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342897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685793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028692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371588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257173" indent="-257173" algn="l" rtl="0" eaLnBrk="1" fontAlgn="base" hangingPunct="1">
        <a:spcBef>
          <a:spcPct val="20000"/>
        </a:spcBef>
        <a:spcAft>
          <a:spcPct val="0"/>
        </a:spcAft>
        <a:buChar char="•"/>
        <a:defRPr kumimoji="1" sz="21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557207" indent="-214311" algn="l" rtl="0" eaLnBrk="1" fontAlgn="base" hangingPunct="1">
        <a:spcBef>
          <a:spcPct val="20000"/>
        </a:spcBef>
        <a:spcAft>
          <a:spcPct val="0"/>
        </a:spcAft>
        <a:buChar char="–"/>
        <a:defRPr kumimoji="1" sz="1799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2pPr>
      <a:lvl3pPr marL="857242" indent="-171448" algn="l" rtl="0" eaLnBrk="1" fontAlgn="base" hangingPunct="1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3pPr>
      <a:lvl4pPr marL="1200140" indent="-171448" algn="l" rtl="0" eaLnBrk="1" fontAlgn="base" hangingPunct="1">
        <a:spcBef>
          <a:spcPct val="2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4pPr>
      <a:lvl5pPr marL="1543036" indent="-171448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5pPr>
      <a:lvl6pPr marL="1885933" indent="-171448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6pPr>
      <a:lvl7pPr marL="2228830" indent="-171448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7pPr>
      <a:lvl8pPr marL="2571726" indent="-171448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8pPr>
      <a:lvl9pPr marL="2914623" indent="-171448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7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3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2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88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85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1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78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74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50">
                <a:latin typeface="+mn-lt"/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 u="none">
                <a:latin typeface="+mj-ea"/>
                <a:ea typeface="+mj-ea"/>
              </a:defRPr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132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000" b="1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5pPr>
      <a:lvl6pPr marL="342897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6pPr>
      <a:lvl7pPr marL="685793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7pPr>
      <a:lvl8pPr marL="1028692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8pPr>
      <a:lvl9pPr marL="1371588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ＭＳ Ｐゴシック" pitchFamily="50" charset="-128"/>
          <a:ea typeface="ＭＳ Ｐゴシック" pitchFamily="50" charset="-128"/>
        </a:defRPr>
      </a:lvl9pPr>
    </p:titleStyle>
    <p:bodyStyle>
      <a:lvl1pPr marL="257173" indent="-257173" algn="l" rtl="0" eaLnBrk="1" fontAlgn="base" hangingPunct="1">
        <a:spcBef>
          <a:spcPct val="20000"/>
        </a:spcBef>
        <a:spcAft>
          <a:spcPct val="0"/>
        </a:spcAft>
        <a:buChar char="•"/>
        <a:defRPr kumimoji="1" sz="21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+mn-cs"/>
        </a:defRPr>
      </a:lvl1pPr>
      <a:lvl2pPr marL="557207" indent="-214311" algn="l" rtl="0" eaLnBrk="1" fontAlgn="base" hangingPunct="1">
        <a:spcBef>
          <a:spcPct val="20000"/>
        </a:spcBef>
        <a:spcAft>
          <a:spcPct val="0"/>
        </a:spcAft>
        <a:buChar char="–"/>
        <a:defRPr kumimoji="1" sz="1799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2pPr>
      <a:lvl3pPr marL="857242" indent="-171448" algn="l" rtl="0" eaLnBrk="1" fontAlgn="base" hangingPunct="1">
        <a:spcBef>
          <a:spcPct val="20000"/>
        </a:spcBef>
        <a:spcAft>
          <a:spcPct val="0"/>
        </a:spcAft>
        <a:buChar char="•"/>
        <a:defRPr kumimoji="1" sz="15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3pPr>
      <a:lvl4pPr marL="1200140" indent="-171448" algn="l" rtl="0" eaLnBrk="1" fontAlgn="base" hangingPunct="1">
        <a:spcBef>
          <a:spcPct val="20000"/>
        </a:spcBef>
        <a:spcAft>
          <a:spcPct val="0"/>
        </a:spcAft>
        <a:buChar char="–"/>
        <a:defRPr kumimoji="1" sz="120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4pPr>
      <a:lvl5pPr marL="1543036" indent="-171448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</a:defRPr>
      </a:lvl5pPr>
      <a:lvl6pPr marL="1885933" indent="-171448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6pPr>
      <a:lvl7pPr marL="2228830" indent="-171448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7pPr>
      <a:lvl8pPr marL="2571726" indent="-171448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8pPr>
      <a:lvl9pPr marL="2914623" indent="-171448" algn="l" rtl="0" eaLnBrk="1" fontAlgn="base" hangingPunct="1">
        <a:spcBef>
          <a:spcPct val="20000"/>
        </a:spcBef>
        <a:spcAft>
          <a:spcPct val="0"/>
        </a:spcAft>
        <a:buChar char="»"/>
        <a:defRPr kumimoji="1" sz="105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7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93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92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88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85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81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78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74" algn="l" defTabSz="685793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7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7" y="182880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2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5BE17DA-C583-41D2-924F-25FB14BBDAC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0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92" u="none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5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160973" rtl="0" eaLnBrk="1" latinLnBrk="0" hangingPunct="1">
        <a:lnSpc>
          <a:spcPct val="90000"/>
        </a:lnSpc>
        <a:spcBef>
          <a:spcPct val="0"/>
        </a:spcBef>
        <a:buNone/>
        <a:defRPr kumimoji="1" sz="7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0243" indent="-40243" algn="l" defTabSz="160973" rtl="0" eaLnBrk="1" latinLnBrk="0" hangingPunct="1">
        <a:lnSpc>
          <a:spcPct val="90000"/>
        </a:lnSpc>
        <a:spcBef>
          <a:spcPts val="176"/>
        </a:spcBef>
        <a:buFont typeface="Wingdings 2" pitchFamily="18" charset="2"/>
        <a:buChar char=""/>
        <a:defRPr kumimoji="1" sz="493" kern="1200">
          <a:solidFill>
            <a:schemeClr val="tx1"/>
          </a:solidFill>
          <a:latin typeface="+mn-lt"/>
          <a:ea typeface="+mn-ea"/>
          <a:cs typeface="+mn-cs"/>
        </a:defRPr>
      </a:lvl1pPr>
      <a:lvl2pPr marL="120729" indent="-40243" algn="l" defTabSz="160973" rtl="0" eaLnBrk="1" latinLnBrk="0" hangingPunct="1">
        <a:lnSpc>
          <a:spcPct val="90000"/>
        </a:lnSpc>
        <a:spcBef>
          <a:spcPts val="89"/>
        </a:spcBef>
        <a:buFont typeface="Wingdings 2" pitchFamily="18" charset="2"/>
        <a:buChar char=""/>
        <a:defRPr kumimoji="1" sz="423" kern="1200">
          <a:solidFill>
            <a:schemeClr val="tx1"/>
          </a:solidFill>
          <a:latin typeface="+mn-lt"/>
          <a:ea typeface="+mn-ea"/>
          <a:cs typeface="+mn-cs"/>
        </a:defRPr>
      </a:lvl2pPr>
      <a:lvl3pPr marL="201216" indent="-40243" algn="l" defTabSz="160973" rtl="0" eaLnBrk="1" latinLnBrk="0" hangingPunct="1">
        <a:lnSpc>
          <a:spcPct val="90000"/>
        </a:lnSpc>
        <a:spcBef>
          <a:spcPts val="89"/>
        </a:spcBef>
        <a:buFont typeface="Wingdings 2" pitchFamily="18" charset="2"/>
        <a:buChar char=""/>
        <a:defRPr kumimoji="1" sz="352" kern="1200">
          <a:solidFill>
            <a:schemeClr val="tx1"/>
          </a:solidFill>
          <a:latin typeface="+mn-lt"/>
          <a:ea typeface="+mn-ea"/>
          <a:cs typeface="+mn-cs"/>
        </a:defRPr>
      </a:lvl3pPr>
      <a:lvl4pPr marL="281702" indent="-40243" algn="l" defTabSz="160973" rtl="0" eaLnBrk="1" latinLnBrk="0" hangingPunct="1">
        <a:lnSpc>
          <a:spcPct val="90000"/>
        </a:lnSpc>
        <a:spcBef>
          <a:spcPts val="89"/>
        </a:spcBef>
        <a:buFont typeface="Wingdings 2" pitchFamily="18" charset="2"/>
        <a:buChar char=""/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4pPr>
      <a:lvl5pPr marL="362188" indent="-40243" algn="l" defTabSz="160973" rtl="0" eaLnBrk="1" latinLnBrk="0" hangingPunct="1">
        <a:lnSpc>
          <a:spcPct val="90000"/>
        </a:lnSpc>
        <a:spcBef>
          <a:spcPts val="89"/>
        </a:spcBef>
        <a:buFont typeface="Wingdings 2" pitchFamily="18" charset="2"/>
        <a:buChar char=""/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5pPr>
      <a:lvl6pPr marL="442675" indent="-40243" algn="l" defTabSz="160973" rtl="0" eaLnBrk="1" latinLnBrk="0" hangingPunct="1">
        <a:spcBef>
          <a:spcPct val="20000"/>
        </a:spcBef>
        <a:buFont typeface="Wingdings 2" pitchFamily="18" charset="2"/>
        <a:buChar char=""/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6pPr>
      <a:lvl7pPr marL="523161" indent="-40243" algn="l" defTabSz="160973" rtl="0" eaLnBrk="1" latinLnBrk="0" hangingPunct="1">
        <a:spcBef>
          <a:spcPct val="20000"/>
        </a:spcBef>
        <a:buFont typeface="Wingdings 2" pitchFamily="18" charset="2"/>
        <a:buChar char=""/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7pPr>
      <a:lvl8pPr marL="603648" indent="-40243" algn="l" defTabSz="160973" rtl="0" eaLnBrk="1" latinLnBrk="0" hangingPunct="1">
        <a:spcBef>
          <a:spcPct val="20000"/>
        </a:spcBef>
        <a:buFont typeface="Wingdings 2" pitchFamily="18" charset="2"/>
        <a:buChar char=""/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8pPr>
      <a:lvl9pPr marL="684134" indent="-40243" algn="l" defTabSz="160973" rtl="0" eaLnBrk="1" latinLnBrk="0" hangingPunct="1">
        <a:spcBef>
          <a:spcPct val="20000"/>
        </a:spcBef>
        <a:buFont typeface="Wingdings 2" pitchFamily="18" charset="2"/>
        <a:buChar char=""/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60973" rtl="0" eaLnBrk="1" latinLnBrk="0" hangingPunct="1"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1pPr>
      <a:lvl2pPr marL="80486" algn="l" defTabSz="160973" rtl="0" eaLnBrk="1" latinLnBrk="0" hangingPunct="1"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2pPr>
      <a:lvl3pPr marL="160973" algn="l" defTabSz="160973" rtl="0" eaLnBrk="1" latinLnBrk="0" hangingPunct="1"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3pPr>
      <a:lvl4pPr marL="241459" algn="l" defTabSz="160973" rtl="0" eaLnBrk="1" latinLnBrk="0" hangingPunct="1"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4pPr>
      <a:lvl5pPr marL="321946" algn="l" defTabSz="160973" rtl="0" eaLnBrk="1" latinLnBrk="0" hangingPunct="1"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5pPr>
      <a:lvl6pPr marL="402432" algn="l" defTabSz="160973" rtl="0" eaLnBrk="1" latinLnBrk="0" hangingPunct="1"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6pPr>
      <a:lvl7pPr marL="482918" algn="l" defTabSz="160973" rtl="0" eaLnBrk="1" latinLnBrk="0" hangingPunct="1"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7pPr>
      <a:lvl8pPr marL="563405" algn="l" defTabSz="160973" rtl="0" eaLnBrk="1" latinLnBrk="0" hangingPunct="1"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8pPr>
      <a:lvl9pPr marL="643891" algn="l" defTabSz="160973" rtl="0" eaLnBrk="1" latinLnBrk="0" hangingPunct="1">
        <a:defRPr kumimoji="1" sz="3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6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6" y="1828802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0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5BE17DA-C583-41D2-924F-25FB14BBDACA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2025/7/8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1"/>
            <a:ext cx="30860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04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7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62" u="none">
                <a:solidFill>
                  <a:schemeClr val="tx1">
                    <a:tint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defRPr>
            </a:lvl1pPr>
          </a:lstStyle>
          <a:p>
            <a:fld id="{F7D6A504-3750-4644-8C68-6E21F2120F93}" type="slidenum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05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335864" rtl="0" eaLnBrk="1" latinLnBrk="0" hangingPunct="1">
        <a:lnSpc>
          <a:spcPct val="90000"/>
        </a:lnSpc>
        <a:spcBef>
          <a:spcPct val="0"/>
        </a:spcBef>
        <a:buNone/>
        <a:defRPr kumimoji="1" sz="161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966" indent="-83966" algn="l" defTabSz="335864" rtl="0" eaLnBrk="1" latinLnBrk="0" hangingPunct="1">
        <a:lnSpc>
          <a:spcPct val="90000"/>
        </a:lnSpc>
        <a:spcBef>
          <a:spcPts val="368"/>
        </a:spcBef>
        <a:buFont typeface="Wingdings 2" pitchFamily="18" charset="2"/>
        <a:buChar char=""/>
        <a:defRPr kumimoji="1" sz="1028" kern="1200">
          <a:solidFill>
            <a:schemeClr val="tx1"/>
          </a:solidFill>
          <a:latin typeface="+mn-lt"/>
          <a:ea typeface="+mn-ea"/>
          <a:cs typeface="+mn-cs"/>
        </a:defRPr>
      </a:lvl1pPr>
      <a:lvl2pPr marL="251898" indent="-83966" algn="l" defTabSz="335864" rtl="0" eaLnBrk="1" latinLnBrk="0" hangingPunct="1">
        <a:lnSpc>
          <a:spcPct val="90000"/>
        </a:lnSpc>
        <a:spcBef>
          <a:spcPts val="184"/>
        </a:spcBef>
        <a:buFont typeface="Wingdings 2" pitchFamily="18" charset="2"/>
        <a:buChar char=""/>
        <a:defRPr kumimoji="1" sz="881" kern="1200">
          <a:solidFill>
            <a:schemeClr val="tx1"/>
          </a:solidFill>
          <a:latin typeface="+mn-lt"/>
          <a:ea typeface="+mn-ea"/>
          <a:cs typeface="+mn-cs"/>
        </a:defRPr>
      </a:lvl2pPr>
      <a:lvl3pPr marL="419830" indent="-83966" algn="l" defTabSz="335864" rtl="0" eaLnBrk="1" latinLnBrk="0" hangingPunct="1">
        <a:lnSpc>
          <a:spcPct val="90000"/>
        </a:lnSpc>
        <a:spcBef>
          <a:spcPts val="184"/>
        </a:spcBef>
        <a:buFont typeface="Wingdings 2" pitchFamily="18" charset="2"/>
        <a:buChar char=""/>
        <a:defRPr kumimoji="1" sz="734" kern="1200">
          <a:solidFill>
            <a:schemeClr val="tx1"/>
          </a:solidFill>
          <a:latin typeface="+mn-lt"/>
          <a:ea typeface="+mn-ea"/>
          <a:cs typeface="+mn-cs"/>
        </a:defRPr>
      </a:lvl3pPr>
      <a:lvl4pPr marL="587762" indent="-83966" algn="l" defTabSz="335864" rtl="0" eaLnBrk="1" latinLnBrk="0" hangingPunct="1">
        <a:lnSpc>
          <a:spcPct val="90000"/>
        </a:lnSpc>
        <a:spcBef>
          <a:spcPts val="184"/>
        </a:spcBef>
        <a:buFont typeface="Wingdings 2" pitchFamily="18" charset="2"/>
        <a:buChar char=""/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4pPr>
      <a:lvl5pPr marL="755695" indent="-83966" algn="l" defTabSz="335864" rtl="0" eaLnBrk="1" latinLnBrk="0" hangingPunct="1">
        <a:lnSpc>
          <a:spcPct val="90000"/>
        </a:lnSpc>
        <a:spcBef>
          <a:spcPts val="184"/>
        </a:spcBef>
        <a:buFont typeface="Wingdings 2" pitchFamily="18" charset="2"/>
        <a:buChar char=""/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5pPr>
      <a:lvl6pPr marL="923627" indent="-83966" algn="l" defTabSz="335864" rtl="0" eaLnBrk="1" latinLnBrk="0" hangingPunct="1">
        <a:spcBef>
          <a:spcPct val="20000"/>
        </a:spcBef>
        <a:buFont typeface="Wingdings 2" pitchFamily="18" charset="2"/>
        <a:buChar char=""/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6pPr>
      <a:lvl7pPr marL="1091559" indent="-83966" algn="l" defTabSz="335864" rtl="0" eaLnBrk="1" latinLnBrk="0" hangingPunct="1">
        <a:spcBef>
          <a:spcPct val="20000"/>
        </a:spcBef>
        <a:buFont typeface="Wingdings 2" pitchFamily="18" charset="2"/>
        <a:buChar char=""/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7pPr>
      <a:lvl8pPr marL="1259491" indent="-83966" algn="l" defTabSz="335864" rtl="0" eaLnBrk="1" latinLnBrk="0" hangingPunct="1">
        <a:spcBef>
          <a:spcPct val="20000"/>
        </a:spcBef>
        <a:buFont typeface="Wingdings 2" pitchFamily="18" charset="2"/>
        <a:buChar char=""/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8pPr>
      <a:lvl9pPr marL="1427423" indent="-83966" algn="l" defTabSz="335864" rtl="0" eaLnBrk="1" latinLnBrk="0" hangingPunct="1">
        <a:spcBef>
          <a:spcPct val="20000"/>
        </a:spcBef>
        <a:buFont typeface="Wingdings 2" pitchFamily="18" charset="2"/>
        <a:buChar char=""/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5864" rtl="0" eaLnBrk="1" latinLnBrk="0" hangingPunct="1"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1pPr>
      <a:lvl2pPr marL="167932" algn="l" defTabSz="335864" rtl="0" eaLnBrk="1" latinLnBrk="0" hangingPunct="1"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2pPr>
      <a:lvl3pPr marL="335864" algn="l" defTabSz="335864" rtl="0" eaLnBrk="1" latinLnBrk="0" hangingPunct="1"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3pPr>
      <a:lvl4pPr marL="503796" algn="l" defTabSz="335864" rtl="0" eaLnBrk="1" latinLnBrk="0" hangingPunct="1"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4pPr>
      <a:lvl5pPr marL="671729" algn="l" defTabSz="335864" rtl="0" eaLnBrk="1" latinLnBrk="0" hangingPunct="1"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5pPr>
      <a:lvl6pPr marL="839661" algn="l" defTabSz="335864" rtl="0" eaLnBrk="1" latinLnBrk="0" hangingPunct="1"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6pPr>
      <a:lvl7pPr marL="1007593" algn="l" defTabSz="335864" rtl="0" eaLnBrk="1" latinLnBrk="0" hangingPunct="1"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7pPr>
      <a:lvl8pPr marL="1175525" algn="l" defTabSz="335864" rtl="0" eaLnBrk="1" latinLnBrk="0" hangingPunct="1"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8pPr>
      <a:lvl9pPr marL="1343457" algn="l" defTabSz="335864" rtl="0" eaLnBrk="1" latinLnBrk="0" hangingPunct="1">
        <a:defRPr kumimoji="1" sz="6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image" Target="../media/image5.emf"/><Relationship Id="rId7" Type="http://schemas.openxmlformats.org/officeDocument/2006/relationships/image" Target="../media/image9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8.emf"/><Relationship Id="rId5" Type="http://schemas.openxmlformats.org/officeDocument/2006/relationships/image" Target="../media/image7.emf"/><Relationship Id="rId4" Type="http://schemas.openxmlformats.org/officeDocument/2006/relationships/image" Target="../media/image6.emf"/><Relationship Id="rId9" Type="http://schemas.openxmlformats.org/officeDocument/2006/relationships/image" Target="../media/image1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5.emf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7" Type="http://schemas.openxmlformats.org/officeDocument/2006/relationships/image" Target="../media/image20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19.emf"/><Relationship Id="rId5" Type="http://schemas.openxmlformats.org/officeDocument/2006/relationships/image" Target="../media/image18.emf"/><Relationship Id="rId4" Type="http://schemas.openxmlformats.org/officeDocument/2006/relationships/image" Target="../media/image17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2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-178" y="-27384"/>
            <a:ext cx="9144000" cy="64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ja-JP" altLang="en-US" sz="2000" b="1" u="none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令和</a:t>
            </a:r>
            <a:r>
              <a:rPr lang="en-US" altLang="ja-JP" sz="20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20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　大阪府長期入院精神障がい者退院支援強化事業　実績</a:t>
            </a:r>
            <a:endParaRPr kumimoji="1" lang="ja-JP" altLang="en-US" sz="2000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角丸四角形 4">
            <a:extLst>
              <a:ext uri="{FF2B5EF4-FFF2-40B4-BE49-F238E27FC236}">
                <a16:creationId xmlns:a16="http://schemas.microsoft.com/office/drawing/2014/main" id="{00D4B4B2-CC45-4ED9-A4CC-A5C733F5D5CD}"/>
              </a:ext>
            </a:extLst>
          </p:cNvPr>
          <p:cNvSpPr/>
          <p:nvPr/>
        </p:nvSpPr>
        <p:spPr>
          <a:xfrm>
            <a:off x="1089" y="628709"/>
            <a:ext cx="9144000" cy="4395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年度　個別支援の状況　（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R7.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.19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現在　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45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人に対応）</a:t>
            </a:r>
            <a:endParaRPr lang="en-US" altLang="ja-JP" sz="1600" b="1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1A13C07-80A9-430F-A185-9F4D818BF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6F923052-66C5-4DBA-8185-0B4224F4D8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78" y="1101621"/>
            <a:ext cx="2304000" cy="1137039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0203382D-9EB6-4763-ADAC-DCC1285E5B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3822" y="1108489"/>
            <a:ext cx="2268000" cy="1119273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C51B995-77DC-4BB7-B059-72D69216934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89929" y="1108490"/>
            <a:ext cx="3780000" cy="1122188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E8DD1D90-2A3B-48D1-A34E-70084616713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412" y="2254222"/>
            <a:ext cx="9144000" cy="1133677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2A9B29D9-41B9-40C6-87AB-53AEEEF2D29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-537" y="3396113"/>
            <a:ext cx="6120000" cy="1137214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FB62C3BE-A41A-46F5-B625-4CB2550D8F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-6824" y="4549759"/>
            <a:ext cx="8424000" cy="1139190"/>
          </a:xfrm>
          <a:prstGeom prst="rect">
            <a:avLst/>
          </a:prstGeom>
        </p:spPr>
      </p:pic>
      <p:pic>
        <p:nvPicPr>
          <p:cNvPr id="22" name="図 21">
            <a:extLst>
              <a:ext uri="{FF2B5EF4-FFF2-40B4-BE49-F238E27FC236}">
                <a16:creationId xmlns:a16="http://schemas.microsoft.com/office/drawing/2014/main" id="{5880F42C-2981-46BA-AEE2-AE5173CDE49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0" y="5704100"/>
            <a:ext cx="6120000" cy="1137214"/>
          </a:xfrm>
          <a:prstGeom prst="rect">
            <a:avLst/>
          </a:prstGeom>
        </p:spPr>
      </p:pic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7B8DCAC-EA4C-426F-80BD-0CAFC044E95F}"/>
              </a:ext>
            </a:extLst>
          </p:cNvPr>
          <p:cNvSpPr/>
          <p:nvPr/>
        </p:nvSpPr>
        <p:spPr>
          <a:xfrm>
            <a:off x="7936949" y="-11179"/>
            <a:ext cx="1187624" cy="360000"/>
          </a:xfrm>
          <a:prstGeom prst="rect">
            <a:avLst/>
          </a:prstGeom>
          <a:ln w="28575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10800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400" u="none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参考資料</a:t>
            </a:r>
            <a:r>
              <a:rPr lang="en-US" altLang="ja-JP" sz="1400" u="none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lang="en-US" altLang="ja-JP" sz="1400" u="none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387773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F9F7FB1-E522-49C9-A4DE-5EA83898A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9CA4A987-3346-4D2F-B92F-378820EC87E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2252437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D9E39D7C-5CA9-4F62-84DD-07953FD7B9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4227" y="2292914"/>
            <a:ext cx="3852000" cy="1143563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FDE791EB-3867-4724-82E3-688E30B8937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3474810"/>
            <a:ext cx="9144000" cy="1133677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D854B5AC-03A8-4BB0-AC7C-E9933024F20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4654843"/>
            <a:ext cx="6120000" cy="1137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37107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C739BCA-47DE-4A17-9BA1-5DD03164F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13" name="角丸四角形 4">
            <a:extLst>
              <a:ext uri="{FF2B5EF4-FFF2-40B4-BE49-F238E27FC236}">
                <a16:creationId xmlns:a16="http://schemas.microsoft.com/office/drawing/2014/main" id="{ACBF912E-798E-45B0-B1D8-A12CB1943D28}"/>
              </a:ext>
            </a:extLst>
          </p:cNvPr>
          <p:cNvSpPr/>
          <p:nvPr/>
        </p:nvSpPr>
        <p:spPr>
          <a:xfrm>
            <a:off x="0" y="0"/>
            <a:ext cx="9144000" cy="43957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令和６年度　個別支援の状況（グラフ）　（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R7.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.19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現在　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45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人に対応）</a:t>
            </a:r>
            <a:endParaRPr lang="en-US" altLang="ja-JP" sz="1600" b="1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フローチャート: 代替処理 14">
            <a:extLst>
              <a:ext uri="{FF2B5EF4-FFF2-40B4-BE49-F238E27FC236}">
                <a16:creationId xmlns:a16="http://schemas.microsoft.com/office/drawing/2014/main" id="{1B6B2916-6CAA-49E4-9C0A-0A438A1CC172}"/>
              </a:ext>
            </a:extLst>
          </p:cNvPr>
          <p:cNvSpPr/>
          <p:nvPr/>
        </p:nvSpPr>
        <p:spPr bwMode="auto">
          <a:xfrm>
            <a:off x="774307" y="6433444"/>
            <a:ext cx="7560840" cy="288032"/>
          </a:xfrm>
          <a:prstGeom prst="flowChartAlternateProcess">
            <a:avLst/>
          </a:prstGeom>
          <a:noFill/>
          <a:ln w="19050" cap="flat" cmpd="sng" algn="ctr">
            <a:solidFill>
              <a:srgbClr val="0068B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「退院したケース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(13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人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)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」には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R5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年度に退院し</a:t>
            </a:r>
            <a:r>
              <a:rPr kumimoji="0" lang="en-US" altLang="ja-JP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R6</a:t>
            </a:r>
            <a:r>
              <a:rPr kumimoji="0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年度にフォローアップを実施したケースを含んでいます。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280760A7-172A-41B0-BA74-501D694672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02" y="907591"/>
            <a:ext cx="3060000" cy="2735363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1EE3A54-94C1-4996-B836-6284A8DAA8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8032" y="904008"/>
            <a:ext cx="3060000" cy="2734724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A3DE6377-EE81-47C1-A70A-816CE9FDD88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6399" y="887966"/>
            <a:ext cx="3060000" cy="2751581"/>
          </a:xfrm>
          <a:prstGeom prst="rect">
            <a:avLst/>
          </a:prstGeom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57419CD8-86C0-4E32-B69F-8BBAC6848BF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46053" y="3625290"/>
            <a:ext cx="3060000" cy="2740748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9C5A8AB8-2148-4FB0-A6B0-FE06844757F8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87680" y="3625723"/>
            <a:ext cx="3060000" cy="2723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9111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C45CC84-EE9F-40B7-A1A3-5AC191D83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059851" y="6492875"/>
            <a:ext cx="2057400" cy="365125"/>
          </a:xfrm>
        </p:spPr>
        <p:txBody>
          <a:bodyPr/>
          <a:lstStyle/>
          <a:p>
            <a:fld id="{95EBBADE-EEC7-4328-AB46-7FCC4485CB1F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DE1D062B-6B00-44D0-88C0-E0C16D32CE9E}"/>
              </a:ext>
            </a:extLst>
          </p:cNvPr>
          <p:cNvSpPr/>
          <p:nvPr/>
        </p:nvSpPr>
        <p:spPr>
          <a:xfrm>
            <a:off x="0" y="11670"/>
            <a:ext cx="9144000" cy="54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20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令和６年度　精神科病院職員研修の状況①</a:t>
            </a:r>
            <a:endParaRPr lang="en-US" altLang="ja-JP" sz="2000" b="1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41A41673-4C80-475D-AB61-23A3292371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4751"/>
            <a:ext cx="9144000" cy="5859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8968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9667D82-C9E0-41A9-A781-B2DC705A3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4139AC94-930C-4E1F-BEAE-08BC8F109455}"/>
              </a:ext>
            </a:extLst>
          </p:cNvPr>
          <p:cNvSpPr/>
          <p:nvPr/>
        </p:nvSpPr>
        <p:spPr>
          <a:xfrm>
            <a:off x="0" y="11670"/>
            <a:ext cx="9144000" cy="540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20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令和６年度　精神科病院職員研修の状況②</a:t>
            </a:r>
            <a:endParaRPr lang="en-US" altLang="ja-JP" sz="2000" b="1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12">
            <a:extLst>
              <a:ext uri="{FF2B5EF4-FFF2-40B4-BE49-F238E27FC236}">
                <a16:creationId xmlns:a16="http://schemas.microsoft.com/office/drawing/2014/main" id="{082B79CC-4ED7-4F15-9087-BCE7E2D833A0}"/>
              </a:ext>
            </a:extLst>
          </p:cNvPr>
          <p:cNvSpPr/>
          <p:nvPr/>
        </p:nvSpPr>
        <p:spPr>
          <a:xfrm>
            <a:off x="5148064" y="5274952"/>
            <a:ext cx="3384376" cy="1368152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l"/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令和６年度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予定含む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)</a:t>
            </a:r>
          </a:p>
          <a:p>
            <a:pPr algn="l"/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院内研修の実績　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　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回実施</a:t>
            </a:r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★参考　令和５年度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23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26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回</a:t>
            </a:r>
            <a:endParaRPr lang="en-US" altLang="ja-JP" sz="12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　　令和４年度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17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回</a:t>
            </a:r>
            <a:endParaRPr lang="en-US" altLang="ja-JP" sz="12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　　令和３年度　  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　  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回</a:t>
            </a:r>
            <a:endParaRPr lang="ja-JP" altLang="en-US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CC3EAF7A-99DD-4CE2-A947-CFBC1343AB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55576"/>
            <a:ext cx="9144000" cy="4315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17631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  <p:sp>
        <p:nvSpPr>
          <p:cNvPr id="6" name="角丸四角形 3">
            <a:extLst>
              <a:ext uri="{FF2B5EF4-FFF2-40B4-BE49-F238E27FC236}">
                <a16:creationId xmlns:a16="http://schemas.microsoft.com/office/drawing/2014/main" id="{70896AB0-0251-4DC7-B319-4DDAF539A17A}"/>
              </a:ext>
            </a:extLst>
          </p:cNvPr>
          <p:cNvSpPr/>
          <p:nvPr/>
        </p:nvSpPr>
        <p:spPr>
          <a:xfrm>
            <a:off x="-4900" y="8021"/>
            <a:ext cx="9144000" cy="5400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令和６年度　ピアサポート強化事業　取組状況</a:t>
            </a:r>
            <a:endParaRPr lang="en-US" altLang="ja-JP" sz="1600" b="1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" name="角丸四角形 12">
            <a:extLst>
              <a:ext uri="{FF2B5EF4-FFF2-40B4-BE49-F238E27FC236}">
                <a16:creationId xmlns:a16="http://schemas.microsoft.com/office/drawing/2014/main" id="{51CECC2A-EEB3-46C7-8DB3-1883E157A2BC}"/>
              </a:ext>
            </a:extLst>
          </p:cNvPr>
          <p:cNvSpPr/>
          <p:nvPr/>
        </p:nvSpPr>
        <p:spPr>
          <a:xfrm>
            <a:off x="5004048" y="4757195"/>
            <a:ext cx="3888432" cy="1750922"/>
          </a:xfrm>
          <a:prstGeom prst="round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rtlCol="0" anchor="ctr"/>
          <a:lstStyle/>
          <a:p>
            <a:pPr algn="l"/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令和６年度</a:t>
            </a:r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ピアサポート強化事業の実績</a:t>
            </a:r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圏域　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事業所　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病院対象</a:t>
            </a:r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※</a:t>
            </a:r>
            <a:r>
              <a:rPr lang="ja-JP" altLang="en-US" sz="14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泉州中は市独自事業</a:t>
            </a:r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endParaRPr lang="en-US" altLang="ja-JP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★参考　令和５年度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圏域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事業所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</a:t>
            </a:r>
            <a:endParaRPr lang="en-US" altLang="ja-JP" sz="12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　　令和４年度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圏域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事業所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　</a:t>
            </a:r>
            <a:endParaRPr lang="en-US" altLang="ja-JP" sz="12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　　　　令和３年度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圏域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事業所　</a:t>
            </a:r>
            <a:r>
              <a:rPr lang="en-US" altLang="ja-JP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病院　</a:t>
            </a:r>
            <a:endParaRPr lang="ja-JP" altLang="en-US" sz="1400" u="none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F7B92EBF-29EB-40C0-9EC9-9C4929AA0E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67906"/>
            <a:ext cx="9144000" cy="3372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19679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D348E1D-C341-4F59-92BA-6CB9CB9AF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EBBADE-EEC7-4328-AB46-7FCC4485CB1F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B299C26B-92A0-46B9-A6D8-710025CCB441}"/>
              </a:ext>
            </a:extLst>
          </p:cNvPr>
          <p:cNvSpPr/>
          <p:nvPr/>
        </p:nvSpPr>
        <p:spPr>
          <a:xfrm>
            <a:off x="-178" y="4520"/>
            <a:ext cx="9144000" cy="6520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000" b="1" u="none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令和６年度　大阪府における保健所圏域・市町村協議の場の開催状況について</a:t>
            </a:r>
            <a:endParaRPr kumimoji="1" lang="ja-JP" altLang="en-US" sz="2000" b="1" u="none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2EADC4F5-6E31-4015-9DC7-35CE93E94112}"/>
              </a:ext>
            </a:extLst>
          </p:cNvPr>
          <p:cNvSpPr/>
          <p:nvPr/>
        </p:nvSpPr>
        <p:spPr>
          <a:xfrm>
            <a:off x="-6026" y="752849"/>
            <a:ext cx="9143999" cy="40095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令和６年度　協議の場開催状況　（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６年度中の開催予定含む）</a:t>
            </a:r>
          </a:p>
        </p:txBody>
      </p:sp>
      <p:sp>
        <p:nvSpPr>
          <p:cNvPr id="6" name="角丸四角形 4">
            <a:extLst>
              <a:ext uri="{FF2B5EF4-FFF2-40B4-BE49-F238E27FC236}">
                <a16:creationId xmlns:a16="http://schemas.microsoft.com/office/drawing/2014/main" id="{346B9632-8E84-40C9-A77B-4B81463695F7}"/>
              </a:ext>
            </a:extLst>
          </p:cNvPr>
          <p:cNvSpPr/>
          <p:nvPr/>
        </p:nvSpPr>
        <p:spPr>
          <a:xfrm>
            <a:off x="-6753" y="5304340"/>
            <a:ext cx="9144000" cy="40095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tIns="108000" rtlCol="0" anchor="ctr"/>
          <a:lstStyle/>
          <a:p>
            <a:pPr algn="ctr"/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令和６年度　広域コーディネーター出席状況（</a:t>
            </a:r>
            <a:r>
              <a:rPr lang="en-US" altLang="ja-JP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R7.2.19</a:t>
            </a:r>
            <a:r>
              <a:rPr lang="ja-JP" altLang="en-US" sz="1600" b="1" u="none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Meiryo UI" panose="020B0604030504040204" pitchFamily="50" charset="-128"/>
              </a:rPr>
              <a:t>時点）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4683E925-6FAA-4011-9BCF-BC748FCF6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6596" y="4036967"/>
            <a:ext cx="3060000" cy="1091923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4BC6D068-4F06-425B-99E5-E5E2EE6973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44" y="5801543"/>
            <a:ext cx="7581900" cy="914400"/>
          </a:xfrm>
          <a:prstGeom prst="rect">
            <a:avLst/>
          </a:prstGeom>
        </p:spPr>
      </p:pic>
      <p:pic>
        <p:nvPicPr>
          <p:cNvPr id="8" name="図 7">
            <a:extLst>
              <a:ext uri="{FF2B5EF4-FFF2-40B4-BE49-F238E27FC236}">
                <a16:creationId xmlns:a16="http://schemas.microsoft.com/office/drawing/2014/main" id="{D13353D2-1388-4993-B52A-7AF845CED6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1188731"/>
            <a:ext cx="9144000" cy="409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2907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 invX="1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丸ゴシック">
      <a:majorFont>
        <a:latin typeface="HG創英角ｺﾞｼｯｸUB"/>
        <a:ea typeface="HGS創英ﾌﾟﾚｾﾞﾝｽEB"/>
        <a:cs typeface=""/>
      </a:majorFont>
      <a:minorFont>
        <a:latin typeface="Century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ファンシー（008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テーマ1" id="{D2B3F790-570E-46F8-A5E6-1FA5A25F7A77}" vid="{C844B154-D238-4CCB-8852-491E2A4E2E80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テーマ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丸ゴシック">
      <a:majorFont>
        <a:latin typeface="HG創英角ｺﾞｼｯｸUB"/>
        <a:ea typeface="HGS創英ﾌﾟﾚｾﾞﾝｽEB"/>
        <a:cs typeface=""/>
      </a:majorFont>
      <a:minorFont>
        <a:latin typeface="Century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ファンシー（008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テーマ1" id="{D2B3F790-570E-46F8-A5E6-1FA5A25F7A77}" vid="{C844B154-D238-4CCB-8852-491E2A4E2E80}"/>
    </a:ext>
  </a:extLst>
</a:theme>
</file>

<file path=ppt/theme/theme4.xml><?xml version="1.0" encoding="utf-8"?>
<a:theme xmlns:a="http://schemas.openxmlformats.org/drawingml/2006/main" name="1_うさぎ無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丸ゴシック">
      <a:majorFont>
        <a:latin typeface="HG創英角ｺﾞｼｯｸUB"/>
        <a:ea typeface="HGS創英ﾌﾟﾚｾﾞﾝｽEB"/>
        <a:cs typeface=""/>
      </a:majorFont>
      <a:minorFont>
        <a:latin typeface="Century"/>
        <a:ea typeface="HG丸ｺﾞｼｯｸM-PRO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50" charset="-128"/>
          </a:defRPr>
        </a:defPPr>
      </a:lstStyle>
    </a:lnDef>
  </a:objectDefaults>
  <a:extraClrSchemeLst>
    <a:extraClrScheme>
      <a:clrScheme name="ファンシー（008）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ァンシー（008）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ァンシー（008）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うさぎ無" id="{56259954-2427-4332-93AE-0706A6BDDF97}" vid="{E01C9725-7809-4811-961E-5F0AC8A15E64}"/>
    </a:ext>
  </a:extLst>
</a:theme>
</file>

<file path=ppt/theme/theme5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テーマ1</Template>
  <TotalTime>0</TotalTime>
  <Words>257</Words>
  <Application>Microsoft Office PowerPoint</Application>
  <PresentationFormat>画面に合わせる (4:3)</PresentationFormat>
  <Paragraphs>35</Paragraphs>
  <Slides>7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6</vt:i4>
      </vt:variant>
      <vt:variant>
        <vt:lpstr>スライド タイトル</vt:lpstr>
      </vt:variant>
      <vt:variant>
        <vt:i4>7</vt:i4>
      </vt:variant>
    </vt:vector>
  </HeadingPairs>
  <TitlesOfParts>
    <vt:vector size="25" baseType="lpstr">
      <vt:lpstr>HGS創英ﾌﾟﾚｾﾞﾝｽEB</vt:lpstr>
      <vt:lpstr>Meiryo UI</vt:lpstr>
      <vt:lpstr>ＭＳ Ｐゴシック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Century</vt:lpstr>
      <vt:lpstr>Tahoma</vt:lpstr>
      <vt:lpstr>Wingdings 2</vt:lpstr>
      <vt:lpstr>テーマ1</vt:lpstr>
      <vt:lpstr>Office テーマ</vt:lpstr>
      <vt:lpstr>1_テーマ1</vt:lpstr>
      <vt:lpstr>1_うさぎ無</vt:lpstr>
      <vt:lpstr>HDOfficeLightV0</vt:lpstr>
      <vt:lpstr>1_HDOfficeLightV0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2025-07-03T05:43:51Z</dcterms:created>
  <dcterms:modified xsi:type="dcterms:W3CDTF">2025-07-07T23:34:47Z</dcterms:modified>
</cp:coreProperties>
</file>