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 id="2147483684" r:id="rId2"/>
    <p:sldMasterId id="2147483697" r:id="rId3"/>
    <p:sldMasterId id="2147483710" r:id="rId4"/>
    <p:sldMasterId id="2147483722" r:id="rId5"/>
    <p:sldMasterId id="2147483735" r:id="rId6"/>
    <p:sldMasterId id="2147483747" r:id="rId7"/>
  </p:sldMasterIdLst>
  <p:notesMasterIdLst>
    <p:notesMasterId r:id="rId38"/>
  </p:notesMasterIdLst>
  <p:sldIdLst>
    <p:sldId id="283" r:id="rId8"/>
    <p:sldId id="2147480726" r:id="rId9"/>
    <p:sldId id="341" r:id="rId10"/>
    <p:sldId id="2147480714" r:id="rId11"/>
    <p:sldId id="621" r:id="rId12"/>
    <p:sldId id="2147480704" r:id="rId13"/>
    <p:sldId id="614" r:id="rId14"/>
    <p:sldId id="654" r:id="rId15"/>
    <p:sldId id="663" r:id="rId16"/>
    <p:sldId id="646" r:id="rId17"/>
    <p:sldId id="2147480730" r:id="rId18"/>
    <p:sldId id="2147480722" r:id="rId19"/>
    <p:sldId id="475" r:id="rId20"/>
    <p:sldId id="416" r:id="rId21"/>
    <p:sldId id="2147480721" r:id="rId22"/>
    <p:sldId id="636" r:id="rId23"/>
    <p:sldId id="2147480723" r:id="rId24"/>
    <p:sldId id="2147480724" r:id="rId25"/>
    <p:sldId id="2147480731" r:id="rId26"/>
    <p:sldId id="388" r:id="rId27"/>
    <p:sldId id="545" r:id="rId28"/>
    <p:sldId id="643" r:id="rId29"/>
    <p:sldId id="494" r:id="rId30"/>
    <p:sldId id="507" r:id="rId31"/>
    <p:sldId id="522" r:id="rId32"/>
    <p:sldId id="523" r:id="rId33"/>
    <p:sldId id="524" r:id="rId34"/>
    <p:sldId id="2147480732" r:id="rId35"/>
    <p:sldId id="2147480734" r:id="rId36"/>
    <p:sldId id="2147480735" r:id="rId37"/>
  </p:sldIdLst>
  <p:sldSz cx="9144000" cy="6858000" type="screen4x3"/>
  <p:notesSz cx="6807200" cy="9939338"/>
  <p:defaultTextStyle>
    <a:defPPr>
      <a:defRPr lang="ja-JP"/>
    </a:defPPr>
    <a:lvl1pPr algn="ctr" rtl="0" fontAlgn="base">
      <a:spcBef>
        <a:spcPct val="0"/>
      </a:spcBef>
      <a:spcAft>
        <a:spcPct val="0"/>
      </a:spcAft>
      <a:defRPr kumimoji="1" u="sng" kern="1200">
        <a:solidFill>
          <a:schemeClr val="tx1"/>
        </a:solidFill>
        <a:latin typeface="Tahoma" pitchFamily="34" charset="0"/>
        <a:ea typeface="ＭＳ Ｐゴシック" pitchFamily="50" charset="-128"/>
        <a:cs typeface="+mn-cs"/>
      </a:defRPr>
    </a:lvl1pPr>
    <a:lvl2pPr marL="457200" algn="ctr" rtl="0" fontAlgn="base">
      <a:spcBef>
        <a:spcPct val="0"/>
      </a:spcBef>
      <a:spcAft>
        <a:spcPct val="0"/>
      </a:spcAft>
      <a:defRPr kumimoji="1" u="sng" kern="1200">
        <a:solidFill>
          <a:schemeClr val="tx1"/>
        </a:solidFill>
        <a:latin typeface="Tahoma" pitchFamily="34" charset="0"/>
        <a:ea typeface="ＭＳ Ｐゴシック" pitchFamily="50" charset="-128"/>
        <a:cs typeface="+mn-cs"/>
      </a:defRPr>
    </a:lvl2pPr>
    <a:lvl3pPr marL="914400" algn="ctr" rtl="0" fontAlgn="base">
      <a:spcBef>
        <a:spcPct val="0"/>
      </a:spcBef>
      <a:spcAft>
        <a:spcPct val="0"/>
      </a:spcAft>
      <a:defRPr kumimoji="1" u="sng" kern="1200">
        <a:solidFill>
          <a:schemeClr val="tx1"/>
        </a:solidFill>
        <a:latin typeface="Tahoma" pitchFamily="34" charset="0"/>
        <a:ea typeface="ＭＳ Ｐゴシック" pitchFamily="50" charset="-128"/>
        <a:cs typeface="+mn-cs"/>
      </a:defRPr>
    </a:lvl3pPr>
    <a:lvl4pPr marL="1371600" algn="ctr" rtl="0" fontAlgn="base">
      <a:spcBef>
        <a:spcPct val="0"/>
      </a:spcBef>
      <a:spcAft>
        <a:spcPct val="0"/>
      </a:spcAft>
      <a:defRPr kumimoji="1" u="sng" kern="1200">
        <a:solidFill>
          <a:schemeClr val="tx1"/>
        </a:solidFill>
        <a:latin typeface="Tahoma" pitchFamily="34" charset="0"/>
        <a:ea typeface="ＭＳ Ｐゴシック" pitchFamily="50" charset="-128"/>
        <a:cs typeface="+mn-cs"/>
      </a:defRPr>
    </a:lvl4pPr>
    <a:lvl5pPr marL="1828800" algn="ctr" rtl="0" fontAlgn="base">
      <a:spcBef>
        <a:spcPct val="0"/>
      </a:spcBef>
      <a:spcAft>
        <a:spcPct val="0"/>
      </a:spcAft>
      <a:defRPr kumimoji="1" u="sng" kern="1200">
        <a:solidFill>
          <a:schemeClr val="tx1"/>
        </a:solidFill>
        <a:latin typeface="Tahoma" pitchFamily="34" charset="0"/>
        <a:ea typeface="ＭＳ Ｐゴシック" pitchFamily="50" charset="-128"/>
        <a:cs typeface="+mn-cs"/>
      </a:defRPr>
    </a:lvl5pPr>
    <a:lvl6pPr marL="2286000" algn="l" defTabSz="914400" rtl="0" eaLnBrk="1" latinLnBrk="0" hangingPunct="1">
      <a:defRPr kumimoji="1" u="sng" kern="1200">
        <a:solidFill>
          <a:schemeClr val="tx1"/>
        </a:solidFill>
        <a:latin typeface="Tahoma" pitchFamily="34" charset="0"/>
        <a:ea typeface="ＭＳ Ｐゴシック" pitchFamily="50" charset="-128"/>
        <a:cs typeface="+mn-cs"/>
      </a:defRPr>
    </a:lvl6pPr>
    <a:lvl7pPr marL="2743200" algn="l" defTabSz="914400" rtl="0" eaLnBrk="1" latinLnBrk="0" hangingPunct="1">
      <a:defRPr kumimoji="1" u="sng" kern="1200">
        <a:solidFill>
          <a:schemeClr val="tx1"/>
        </a:solidFill>
        <a:latin typeface="Tahoma" pitchFamily="34" charset="0"/>
        <a:ea typeface="ＭＳ Ｐゴシック" pitchFamily="50" charset="-128"/>
        <a:cs typeface="+mn-cs"/>
      </a:defRPr>
    </a:lvl7pPr>
    <a:lvl8pPr marL="3200400" algn="l" defTabSz="914400" rtl="0" eaLnBrk="1" latinLnBrk="0" hangingPunct="1">
      <a:defRPr kumimoji="1" u="sng" kern="1200">
        <a:solidFill>
          <a:schemeClr val="tx1"/>
        </a:solidFill>
        <a:latin typeface="Tahoma" pitchFamily="34" charset="0"/>
        <a:ea typeface="ＭＳ Ｐゴシック" pitchFamily="50" charset="-128"/>
        <a:cs typeface="+mn-cs"/>
      </a:defRPr>
    </a:lvl8pPr>
    <a:lvl9pPr marL="3657600" algn="l" defTabSz="914400" rtl="0" eaLnBrk="1" latinLnBrk="0" hangingPunct="1">
      <a:defRPr kumimoji="1" u="sng" kern="1200">
        <a:solidFill>
          <a:schemeClr val="tx1"/>
        </a:solidFill>
        <a:latin typeface="Tahoma" pitchFamily="34" charset="0"/>
        <a:ea typeface="ＭＳ Ｐゴシック"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9E8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799B23B-EC83-4686-B30A-512413B5E67A}" styleName="淡色スタイル 3 - アクセント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8370" autoAdjust="0"/>
    <p:restoredTop sz="94333" autoAdjust="0"/>
  </p:normalViewPr>
  <p:slideViewPr>
    <p:cSldViewPr>
      <p:cViewPr varScale="1">
        <p:scale>
          <a:sx n="125" d="100"/>
          <a:sy n="125" d="100"/>
        </p:scale>
        <p:origin x="708"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49" d="100"/>
          <a:sy n="49" d="100"/>
        </p:scale>
        <p:origin x="2916" y="4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presProps" Target="presProps.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8" Type="http://schemas.openxmlformats.org/officeDocument/2006/relationships/slide" Target="slides/slide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471C8F61-5AE8-4521-91E5-2FCA777C379D}" type="datetimeFigureOut">
              <a:rPr kumimoji="1" lang="ja-JP" altLang="en-US" smtClean="0"/>
              <a:t>2025/7/3</a:t>
            </a:fld>
            <a:endParaRPr kumimoji="1" lang="ja-JP" altLang="en-US"/>
          </a:p>
        </p:txBody>
      </p:sp>
      <p:sp>
        <p:nvSpPr>
          <p:cNvPr id="4" name="スライド イメージ プレースホルダー 3"/>
          <p:cNvSpPr>
            <a:spLocks noGrp="1" noRot="1" noChangeAspect="1"/>
          </p:cNvSpPr>
          <p:nvPr>
            <p:ph type="sldImg" idx="2"/>
          </p:nvPr>
        </p:nvSpPr>
        <p:spPr>
          <a:xfrm>
            <a:off x="1166813" y="1243013"/>
            <a:ext cx="4473575"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0C90F97A-5AE9-4F83-8D8C-8E05A16824DE}" type="slidenum">
              <a:rPr kumimoji="1" lang="ja-JP" altLang="en-US" smtClean="0"/>
              <a:t>‹#›</a:t>
            </a:fld>
            <a:endParaRPr kumimoji="1" lang="ja-JP" altLang="en-US"/>
          </a:p>
        </p:txBody>
      </p:sp>
    </p:spTree>
    <p:extLst>
      <p:ext uri="{BB962C8B-B14F-4D97-AF65-F5344CB8AC3E}">
        <p14:creationId xmlns:p14="http://schemas.microsoft.com/office/powerpoint/2010/main" val="424934178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750188A-968D-462E-8EA1-84B5DC43D94E}" type="slidenum">
              <a:rPr kumimoji="1" lang="ja-JP" altLang="en-US" sz="1400" b="0" i="0" u="none" strike="noStrike" kern="1200" cap="none" spc="0" normalizeH="0" baseline="0" noProof="0" smtClean="0">
                <a:ln>
                  <a:noFill/>
                </a:ln>
                <a:solidFill>
                  <a:prstClr val="black"/>
                </a:solidFill>
                <a:effectLst/>
                <a:uLnTx/>
                <a:uFillTx/>
                <a:latin typeface="メイリオ" panose="020B0604030504040204" pitchFamily="50" charset="-128"/>
                <a:ea typeface="メイリオ" panose="020B060403050404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1" lang="ja-JP" altLang="en-US" sz="1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42412542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750188A-968D-462E-8EA1-84B5DC43D94E}" type="slidenum">
              <a:rPr kumimoji="1" lang="ja-JP" altLang="en-US" sz="1100" b="0" i="0" u="none" strike="noStrike" kern="1200" cap="none" spc="0" normalizeH="0" baseline="0" noProof="0" smtClean="0">
                <a:ln>
                  <a:noFill/>
                </a:ln>
                <a:solidFill>
                  <a:prstClr val="black"/>
                </a:solidFill>
                <a:effectLst/>
                <a:uLnTx/>
                <a:uFillTx/>
                <a:latin typeface="メイリオ" panose="020B0604030504040204" pitchFamily="50" charset="-128"/>
                <a:ea typeface="メイリオ" panose="020B060403050404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1" lang="ja-JP" altLang="en-US" sz="11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1466233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CA69F4-4EF9-264B-A3A2-B28016D02E5D}"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3298992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750188A-968D-462E-8EA1-84B5DC43D94E}" type="slidenum">
              <a:rPr kumimoji="1" lang="ja-JP" altLang="en-US" sz="1400" b="0" i="0" u="none" strike="noStrike" kern="1200" cap="none" spc="0" normalizeH="0" baseline="0" noProof="0" smtClean="0">
                <a:ln>
                  <a:noFill/>
                </a:ln>
                <a:solidFill>
                  <a:prstClr val="black"/>
                </a:solidFill>
                <a:effectLst/>
                <a:uLnTx/>
                <a:uFillTx/>
                <a:latin typeface="メイリオ" panose="020B0604030504040204" pitchFamily="50" charset="-128"/>
                <a:ea typeface="メイリオ" panose="020B060403050404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1" lang="ja-JP" altLang="en-US" sz="1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19889240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CA69F4-4EF9-264B-A3A2-B28016D02E5D}"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6503365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F750188A-968D-462E-8EA1-84B5DC43D94E}" type="slidenum">
              <a:rPr lang="ja-JP" altLang="en-US" smtClean="0"/>
              <a:pPr/>
              <a:t>21</a:t>
            </a:fld>
            <a:endParaRPr lang="ja-JP" altLang="en-US" dirty="0"/>
          </a:p>
        </p:txBody>
      </p:sp>
    </p:spTree>
    <p:extLst>
      <p:ext uri="{BB962C8B-B14F-4D97-AF65-F5344CB8AC3E}">
        <p14:creationId xmlns:p14="http://schemas.microsoft.com/office/powerpoint/2010/main" val="42901576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750188A-968D-462E-8EA1-84B5DC43D94E}" type="slidenum">
              <a:rPr kumimoji="1" lang="ja-JP" altLang="en-US" sz="1400" b="0" i="0" u="none" strike="noStrike" kern="1200" cap="none" spc="0" normalizeH="0" baseline="0" noProof="0" smtClean="0">
                <a:ln>
                  <a:noFill/>
                </a:ln>
                <a:solidFill>
                  <a:prstClr val="black"/>
                </a:solidFill>
                <a:effectLst/>
                <a:uLnTx/>
                <a:uFillTx/>
                <a:latin typeface="メイリオ" panose="020B0604030504040204" pitchFamily="50" charset="-128"/>
                <a:ea typeface="メイリオ" panose="020B060403050404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1" lang="ja-JP" altLang="en-US" sz="1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1705077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750188A-968D-462E-8EA1-84B5DC43D94E}" type="slidenum">
              <a:rPr kumimoji="1" lang="ja-JP" altLang="en-US" sz="1400" b="0" i="0" u="none" strike="noStrike" kern="1200" cap="none" spc="0" normalizeH="0" baseline="0" noProof="0" smtClean="0">
                <a:ln>
                  <a:noFill/>
                </a:ln>
                <a:solidFill>
                  <a:prstClr val="black"/>
                </a:solidFill>
                <a:effectLst/>
                <a:uLnTx/>
                <a:uFillTx/>
                <a:latin typeface="メイリオ" panose="020B0604030504040204" pitchFamily="50" charset="-128"/>
                <a:ea typeface="メイリオ" panose="020B060403050404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1" lang="ja-JP" altLang="en-US" sz="1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9944188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750188A-968D-462E-8EA1-84B5DC43D94E}" type="slidenum">
              <a:rPr kumimoji="1" lang="ja-JP" altLang="en-US" sz="1400" b="0" i="0" u="none" strike="noStrike" kern="1200" cap="none" spc="0" normalizeH="0" baseline="0" noProof="0" smtClean="0">
                <a:ln>
                  <a:noFill/>
                </a:ln>
                <a:solidFill>
                  <a:prstClr val="black"/>
                </a:solidFill>
                <a:effectLst/>
                <a:uLnTx/>
                <a:uFillTx/>
                <a:latin typeface="メイリオ" panose="020B0604030504040204" pitchFamily="50" charset="-128"/>
                <a:ea typeface="メイリオ" panose="020B060403050404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1" lang="ja-JP" altLang="en-US" sz="1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31706440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750188A-968D-462E-8EA1-84B5DC43D94E}" type="slidenum">
              <a:rPr kumimoji="1" lang="ja-JP" altLang="en-US" sz="1400" b="0" i="0" u="none" strike="noStrike" kern="1200" cap="none" spc="0" normalizeH="0" baseline="0" noProof="0" smtClean="0">
                <a:ln>
                  <a:noFill/>
                </a:ln>
                <a:solidFill>
                  <a:prstClr val="black"/>
                </a:solidFill>
                <a:effectLst/>
                <a:uLnTx/>
                <a:uFillTx/>
                <a:latin typeface="メイリオ" panose="020B0604030504040204" pitchFamily="50" charset="-128"/>
                <a:ea typeface="メイリオ" panose="020B060403050404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1" lang="ja-JP" altLang="en-US" sz="1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27290221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F750188A-968D-462E-8EA1-84B5DC43D94E}" type="slidenum">
              <a:rPr lang="ja-JP" altLang="en-US" smtClean="0"/>
              <a:pPr/>
              <a:t>10</a:t>
            </a:fld>
            <a:endParaRPr lang="ja-JP" altLang="en-US"/>
          </a:p>
        </p:txBody>
      </p:sp>
    </p:spTree>
    <p:extLst>
      <p:ext uri="{BB962C8B-B14F-4D97-AF65-F5344CB8AC3E}">
        <p14:creationId xmlns:p14="http://schemas.microsoft.com/office/powerpoint/2010/main" val="29317062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750188A-968D-462E-8EA1-84B5DC43D94E}" type="slidenum">
              <a:rPr kumimoji="1" lang="ja-JP" altLang="en-US" sz="1400" b="0" i="0" u="none" strike="noStrike" kern="1200" cap="none" spc="0" normalizeH="0" baseline="0" noProof="0" smtClean="0">
                <a:ln>
                  <a:noFill/>
                </a:ln>
                <a:solidFill>
                  <a:prstClr val="black"/>
                </a:solidFill>
                <a:effectLst/>
                <a:uLnTx/>
                <a:uFillTx/>
                <a:latin typeface="メイリオ" panose="020B0604030504040204" pitchFamily="50" charset="-128"/>
                <a:ea typeface="メイリオ" panose="020B060403050404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1" lang="ja-JP" altLang="en-US" sz="1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29034250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709426" y="4609629"/>
            <a:ext cx="5445760" cy="4831021"/>
          </a:xfrm>
        </p:spPr>
        <p:txBody>
          <a:bodyPr/>
          <a:lstStyle/>
          <a:p>
            <a:endParaRPr kumimoji="1" lang="ja-JP" altLang="en-US" sz="1000"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750188A-968D-462E-8EA1-84B5DC43D94E}" type="slidenum">
              <a:rPr kumimoji="1" lang="ja-JP" altLang="en-US" sz="1100" b="0" i="0" u="none" strike="noStrike" kern="1200" cap="none" spc="0" normalizeH="0" baseline="0" noProof="0" smtClean="0">
                <a:ln>
                  <a:noFill/>
                </a:ln>
                <a:solidFill>
                  <a:prstClr val="black"/>
                </a:solidFill>
                <a:effectLst/>
                <a:uLnTx/>
                <a:uFillTx/>
                <a:latin typeface="メイリオ" panose="020B0604030504040204" pitchFamily="50" charset="-128"/>
                <a:ea typeface="メイリオ" panose="020B060403050404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1" lang="ja-JP" altLang="en-US" sz="11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36277542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750188A-968D-462E-8EA1-84B5DC43D94E}" type="slidenum">
              <a:rPr kumimoji="1" lang="ja-JP" altLang="en-US" sz="1100" b="0" i="0" u="none" strike="noStrike" kern="1200" cap="none" spc="0" normalizeH="0" baseline="0" noProof="0" smtClean="0">
                <a:ln>
                  <a:noFill/>
                </a:ln>
                <a:solidFill>
                  <a:prstClr val="black"/>
                </a:solidFill>
                <a:effectLst/>
                <a:uLnTx/>
                <a:uFillTx/>
                <a:latin typeface="メイリオ" panose="020B0604030504040204" pitchFamily="50" charset="-128"/>
                <a:ea typeface="メイリオ" panose="020B060403050404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1" lang="ja-JP" altLang="en-US" sz="11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19513105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1C8C149-6D2F-448C-A792-029840CEA198}" type="slidenum">
              <a:rPr kumimoji="1" lang="ja-JP" altLang="en-US" sz="1100" b="0" i="0" u="none" strike="noStrike" kern="1200" cap="none" spc="0" normalizeH="0" baseline="0" noProof="0" smtClean="0">
                <a:ln>
                  <a:noFill/>
                </a:ln>
                <a:solidFill>
                  <a:prstClr val="black"/>
                </a:solidFill>
                <a:effectLst/>
                <a:uLnTx/>
                <a:uFillTx/>
                <a:latin typeface="メイリオ" panose="020B0604030504040204" pitchFamily="50" charset="-128"/>
                <a:ea typeface="メイリオ" panose="020B060403050404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1" lang="ja-JP" altLang="en-US" sz="11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5" name="ノート プレースホルダー 4"/>
          <p:cNvSpPr>
            <a:spLocks noGrp="1"/>
          </p:cNvSpPr>
          <p:nvPr>
            <p:ph type="body" sz="quarter" idx="11"/>
          </p:nvPr>
        </p:nvSpPr>
        <p:spPr/>
        <p:txBody>
          <a:bodyPr/>
          <a:lstStyle/>
          <a:p>
            <a:endParaRPr kumimoji="1" lang="ja-JP" altLang="en-US"/>
          </a:p>
        </p:txBody>
      </p:sp>
    </p:spTree>
    <p:extLst>
      <p:ext uri="{BB962C8B-B14F-4D97-AF65-F5344CB8AC3E}">
        <p14:creationId xmlns:p14="http://schemas.microsoft.com/office/powerpoint/2010/main" val="837159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2130425"/>
            <a:ext cx="7772400" cy="1470025"/>
          </a:xfrm>
        </p:spPr>
        <p:txBody>
          <a:bodyPr/>
          <a:lstStyle>
            <a:lvl1pPr>
              <a:defRPr sz="3600" b="1">
                <a:solidFill>
                  <a:schemeClr val="tx1"/>
                </a:solidFill>
                <a:latin typeface="游ゴシック" panose="020B0400000000000000" pitchFamily="50" charset="-128"/>
                <a:ea typeface="游ゴシック" panose="020B0400000000000000" pitchFamily="50" charset="-128"/>
              </a:defRPr>
            </a:lvl1pPr>
          </a:lstStyle>
          <a:p>
            <a:pPr lvl="0"/>
            <a:r>
              <a:rPr lang="ja-JP" altLang="en-US" noProof="0"/>
              <a:t>マスター タイトルの書式設定</a:t>
            </a:r>
            <a:endParaRPr lang="zh-CN" noProof="0"/>
          </a:p>
        </p:txBody>
      </p:sp>
      <p:sp>
        <p:nvSpPr>
          <p:cNvPr id="2051" name="Rectangle 3"/>
          <p:cNvSpPr>
            <a:spLocks noGrp="1" noChangeArrowheads="1"/>
          </p:cNvSpPr>
          <p:nvPr>
            <p:ph type="subTitle" idx="1"/>
          </p:nvPr>
        </p:nvSpPr>
        <p:spPr>
          <a:xfrm>
            <a:off x="1403350" y="3717925"/>
            <a:ext cx="6400800" cy="695325"/>
          </a:xfrm>
        </p:spPr>
        <p:txBody>
          <a:bodyPr/>
          <a:lstStyle>
            <a:lvl1pPr marL="0" indent="0" algn="ctr">
              <a:buFontTx/>
              <a:buNone/>
              <a:defRPr sz="2400">
                <a:latin typeface="メイリオ" panose="020B0604030504040204" pitchFamily="50" charset="-128"/>
                <a:ea typeface="メイリオ" panose="020B0604030504040204" pitchFamily="50" charset="-128"/>
              </a:defRPr>
            </a:lvl1pPr>
          </a:lstStyle>
          <a:p>
            <a:pPr lvl="0"/>
            <a:r>
              <a:rPr lang="ja-JP" altLang="en-US" noProof="0"/>
              <a:t>マスター サブタイトルの書式設定</a:t>
            </a:r>
            <a:endParaRPr lang="zh-CN" noProof="0" dirty="0"/>
          </a:p>
        </p:txBody>
      </p:sp>
      <p:sp>
        <p:nvSpPr>
          <p:cNvPr id="2052" name="Rectangle 4"/>
          <p:cNvSpPr>
            <a:spLocks noGrp="1" noChangeArrowheads="1"/>
          </p:cNvSpPr>
          <p:nvPr>
            <p:ph type="dt" sz="half" idx="2"/>
          </p:nvPr>
        </p:nvSpPr>
        <p:spPr/>
        <p:txBody>
          <a:bodyPr/>
          <a:lstStyle>
            <a:lvl1pPr eaLnBrk="0" hangingPunct="0">
              <a:defRPr/>
            </a:lvl1pPr>
          </a:lstStyle>
          <a:p>
            <a:fld id="{AACDC6E5-0B20-4F06-8ADB-49C0EA36FC1B}" type="datetime1">
              <a:rPr kumimoji="1" lang="ja-JP" altLang="en-US" smtClean="0"/>
              <a:t>2025/7/3</a:t>
            </a:fld>
            <a:endParaRPr kumimoji="1" lang="ja-JP" altLang="en-US"/>
          </a:p>
        </p:txBody>
      </p:sp>
      <p:sp>
        <p:nvSpPr>
          <p:cNvPr id="2053" name="Rectangle 5"/>
          <p:cNvSpPr>
            <a:spLocks noGrp="1" noChangeArrowheads="1"/>
          </p:cNvSpPr>
          <p:nvPr>
            <p:ph type="ftr" sz="quarter" idx="3"/>
          </p:nvPr>
        </p:nvSpPr>
        <p:spPr/>
        <p:txBody>
          <a:bodyPr/>
          <a:lstStyle>
            <a:lvl1pPr eaLnBrk="0" hangingPunct="0">
              <a:defRPr/>
            </a:lvl1pPr>
          </a:lstStyle>
          <a:p>
            <a:endParaRPr kumimoji="1" lang="ja-JP" altLang="en-US"/>
          </a:p>
        </p:txBody>
      </p:sp>
      <p:sp>
        <p:nvSpPr>
          <p:cNvPr id="2054" name="Rectangle 6"/>
          <p:cNvSpPr>
            <a:spLocks noGrp="1" noChangeArrowheads="1"/>
          </p:cNvSpPr>
          <p:nvPr>
            <p:ph type="sldNum" sz="quarter" idx="4"/>
          </p:nvPr>
        </p:nvSpPr>
        <p:spPr/>
        <p:txBody>
          <a:bodyPr/>
          <a:lstStyle>
            <a:lvl1pPr eaLnBrk="0" hangingPunct="0">
              <a:defRPr u="none">
                <a:latin typeface="+mj-ea"/>
                <a:ea typeface="+mj-ea"/>
              </a:defRPr>
            </a:lvl1pPr>
          </a:lstStyle>
          <a:p>
            <a:fld id="{95EBBADE-EEC7-4328-AB46-7FCC4485CB1F}" type="slidenum">
              <a:rPr kumimoji="1" lang="ja-JP" altLang="en-US" smtClean="0"/>
              <a:t>‹#›</a:t>
            </a:fld>
            <a:endParaRPr kumimoji="1" lang="ja-JP" altLang="en-US"/>
          </a:p>
        </p:txBody>
      </p:sp>
    </p:spTree>
    <p:extLst>
      <p:ext uri="{BB962C8B-B14F-4D97-AF65-F5344CB8AC3E}">
        <p14:creationId xmlns:p14="http://schemas.microsoft.com/office/powerpoint/2010/main" val="2194523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fld id="{F011826D-EE90-4572-95B0-E6B3495BF1D1}" type="datetime1">
              <a:rPr kumimoji="1" lang="ja-JP" altLang="en-US" smtClean="0"/>
              <a:t>2025/7/3</a:t>
            </a:fld>
            <a:endParaRPr kumimoji="1" lang="ja-JP" altLang="en-US"/>
          </a:p>
        </p:txBody>
      </p:sp>
      <p:sp>
        <p:nvSpPr>
          <p:cNvPr id="5" name="フッター プレースホルダー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ー 5"/>
          <p:cNvSpPr>
            <a:spLocks noGrp="1"/>
          </p:cNvSpPr>
          <p:nvPr>
            <p:ph type="sldNum" sz="quarter" idx="12"/>
          </p:nvPr>
        </p:nvSpPr>
        <p:spPr/>
        <p:txBody>
          <a:bodyPr/>
          <a:lstStyle>
            <a:lvl1pPr>
              <a:defRPr/>
            </a:lvl1pPr>
          </a:lstStyle>
          <a:p>
            <a:fld id="{95EBBADE-EEC7-4328-AB46-7FCC4485CB1F}" type="slidenum">
              <a:rPr kumimoji="1" lang="ja-JP" altLang="en-US" smtClean="0"/>
              <a:t>‹#›</a:t>
            </a:fld>
            <a:endParaRPr kumimoji="1" lang="ja-JP" altLang="en-US"/>
          </a:p>
        </p:txBody>
      </p:sp>
    </p:spTree>
    <p:extLst>
      <p:ext uri="{BB962C8B-B14F-4D97-AF65-F5344CB8AC3E}">
        <p14:creationId xmlns:p14="http://schemas.microsoft.com/office/powerpoint/2010/main" val="37349711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40513" y="765175"/>
            <a:ext cx="2057400" cy="5327650"/>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66725" y="765175"/>
            <a:ext cx="6021388" cy="532765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fld id="{612C7CAF-DDF7-47DC-A50A-1D118C6E273A}" type="datetime1">
              <a:rPr kumimoji="1" lang="ja-JP" altLang="en-US" smtClean="0"/>
              <a:t>2025/7/3</a:t>
            </a:fld>
            <a:endParaRPr kumimoji="1" lang="ja-JP" altLang="en-US"/>
          </a:p>
        </p:txBody>
      </p:sp>
      <p:sp>
        <p:nvSpPr>
          <p:cNvPr id="5" name="フッター プレースホルダー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ー 5"/>
          <p:cNvSpPr>
            <a:spLocks noGrp="1"/>
          </p:cNvSpPr>
          <p:nvPr>
            <p:ph type="sldNum" sz="quarter" idx="12"/>
          </p:nvPr>
        </p:nvSpPr>
        <p:spPr/>
        <p:txBody>
          <a:bodyPr/>
          <a:lstStyle>
            <a:lvl1pPr>
              <a:defRPr/>
            </a:lvl1pPr>
          </a:lstStyle>
          <a:p>
            <a:fld id="{95EBBADE-EEC7-4328-AB46-7FCC4485CB1F}" type="slidenum">
              <a:rPr kumimoji="1" lang="ja-JP" altLang="en-US" smtClean="0"/>
              <a:t>‹#›</a:t>
            </a:fld>
            <a:endParaRPr kumimoji="1" lang="ja-JP" altLang="en-US"/>
          </a:p>
        </p:txBody>
      </p:sp>
    </p:spTree>
    <p:extLst>
      <p:ext uri="{BB962C8B-B14F-4D97-AF65-F5344CB8AC3E}">
        <p14:creationId xmlns:p14="http://schemas.microsoft.com/office/powerpoint/2010/main" val="38373716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2130432"/>
            <a:ext cx="7772400" cy="1470025"/>
          </a:xfrm>
          <a:prstGeom prst="rect">
            <a:avLst/>
          </a:prstGeom>
        </p:spPr>
        <p:txBody>
          <a:bodyPr/>
          <a:lstStyle>
            <a:lvl1pPr>
              <a:defRPr sz="2700" b="1">
                <a:solidFill>
                  <a:schemeClr val="tx1"/>
                </a:solidFill>
                <a:latin typeface="游ゴシック" panose="020B0400000000000000" pitchFamily="50" charset="-128"/>
                <a:ea typeface="游ゴシック" panose="020B0400000000000000" pitchFamily="50" charset="-128"/>
              </a:defRPr>
            </a:lvl1pPr>
          </a:lstStyle>
          <a:p>
            <a:pPr lvl="0"/>
            <a:r>
              <a:rPr lang="ja-JP" altLang="en-US" noProof="0"/>
              <a:t>マスター タイトルの書式設定</a:t>
            </a:r>
            <a:endParaRPr lang="zh-CN" noProof="0"/>
          </a:p>
        </p:txBody>
      </p:sp>
      <p:sp>
        <p:nvSpPr>
          <p:cNvPr id="2051" name="Rectangle 3"/>
          <p:cNvSpPr>
            <a:spLocks noGrp="1" noChangeArrowheads="1"/>
          </p:cNvSpPr>
          <p:nvPr>
            <p:ph type="subTitle" idx="1"/>
          </p:nvPr>
        </p:nvSpPr>
        <p:spPr>
          <a:xfrm>
            <a:off x="1403352" y="3717932"/>
            <a:ext cx="6400800" cy="695325"/>
          </a:xfrm>
          <a:prstGeom prst="rect">
            <a:avLst/>
          </a:prstGeom>
        </p:spPr>
        <p:txBody>
          <a:bodyPr/>
          <a:lstStyle>
            <a:lvl1pPr marL="0" indent="0" algn="ctr">
              <a:buFontTx/>
              <a:buNone/>
              <a:defRPr sz="1799">
                <a:latin typeface="メイリオ" panose="020B0604030504040204" pitchFamily="50" charset="-128"/>
                <a:ea typeface="メイリオ" panose="020B0604030504040204" pitchFamily="50" charset="-128"/>
              </a:defRPr>
            </a:lvl1pPr>
          </a:lstStyle>
          <a:p>
            <a:pPr lvl="0"/>
            <a:r>
              <a:rPr lang="ja-JP" altLang="en-US" noProof="0"/>
              <a:t>マスター サブタイトルの書式設定</a:t>
            </a:r>
            <a:endParaRPr lang="zh-CN" noProof="0" dirty="0"/>
          </a:p>
        </p:txBody>
      </p:sp>
      <p:sp>
        <p:nvSpPr>
          <p:cNvPr id="2052" name="Rectangle 4"/>
          <p:cNvSpPr>
            <a:spLocks noGrp="1" noChangeArrowheads="1"/>
          </p:cNvSpPr>
          <p:nvPr>
            <p:ph type="dt" sz="half" idx="2"/>
          </p:nvPr>
        </p:nvSpPr>
        <p:spPr>
          <a:xfrm>
            <a:off x="457202" y="6245225"/>
            <a:ext cx="2133600" cy="476250"/>
          </a:xfrm>
          <a:prstGeom prst="rect">
            <a:avLst/>
          </a:prstGeom>
        </p:spPr>
        <p:txBody>
          <a:bodyPr/>
          <a:lstStyle>
            <a:lvl1pPr eaLnBrk="0" hangingPunct="0">
              <a:defRPr/>
            </a:lvl1pPr>
          </a:lstStyle>
          <a:p>
            <a:fld id="{EC3E2FC2-F3B9-4EC8-B96C-E360C09DAD02}" type="datetime1">
              <a:rPr lang="ja-JP" altLang="en-US" smtClean="0">
                <a:solidFill>
                  <a:prstClr val="black">
                    <a:tint val="75000"/>
                  </a:prstClr>
                </a:solidFill>
              </a:rPr>
              <a:t>2025/7/3</a:t>
            </a:fld>
            <a:endParaRPr lang="ja-JP" altLang="en-US">
              <a:solidFill>
                <a:prstClr val="black">
                  <a:tint val="75000"/>
                </a:prstClr>
              </a:solidFill>
            </a:endParaRPr>
          </a:p>
        </p:txBody>
      </p:sp>
      <p:sp>
        <p:nvSpPr>
          <p:cNvPr id="2053" name="Rectangle 5"/>
          <p:cNvSpPr>
            <a:spLocks noGrp="1" noChangeArrowheads="1"/>
          </p:cNvSpPr>
          <p:nvPr>
            <p:ph type="ftr" sz="quarter" idx="3"/>
          </p:nvPr>
        </p:nvSpPr>
        <p:spPr/>
        <p:txBody>
          <a:bodyPr/>
          <a:lstStyle>
            <a:lvl1pPr eaLnBrk="0" hangingPunct="0">
              <a:defRPr/>
            </a:lvl1pPr>
          </a:lstStyle>
          <a:p>
            <a:endParaRPr lang="ja-JP" altLang="en-US">
              <a:solidFill>
                <a:prstClr val="black">
                  <a:tint val="75000"/>
                </a:prstClr>
              </a:solidFill>
            </a:endParaRPr>
          </a:p>
        </p:txBody>
      </p:sp>
      <p:sp>
        <p:nvSpPr>
          <p:cNvPr id="2054" name="Rectangle 6"/>
          <p:cNvSpPr>
            <a:spLocks noGrp="1" noChangeArrowheads="1"/>
          </p:cNvSpPr>
          <p:nvPr>
            <p:ph type="sldNum" sz="quarter" idx="4"/>
          </p:nvPr>
        </p:nvSpPr>
        <p:spPr/>
        <p:txBody>
          <a:bodyPr/>
          <a:lstStyle>
            <a:lvl1pPr eaLnBrk="0" hangingPunct="0">
              <a:defRPr u="none">
                <a:latin typeface="メイリオ" panose="020B0604030504040204" pitchFamily="50" charset="-128"/>
                <a:ea typeface="メイリオ" panose="020B0604030504040204" pitchFamily="50" charset="-128"/>
              </a:defRPr>
            </a:lvl1pPr>
          </a:lstStyle>
          <a:p>
            <a:fld id="{F7D6A504-3750-4644-8C68-6E21F2120F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226281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68313" y="765182"/>
            <a:ext cx="8229600" cy="720725"/>
          </a:xfrm>
          <a:prstGeom prst="rect">
            <a:avLst/>
          </a:prstGeom>
        </p:spPr>
        <p:txBody>
          <a:bodyPr/>
          <a:lstStyle>
            <a:lvl1pPr>
              <a:defRPr b="1">
                <a:latin typeface="游ゴシック" panose="020B0400000000000000" pitchFamily="50" charset="-128"/>
                <a:ea typeface="游ゴシック" panose="020B0400000000000000" pitchFamily="50" charset="-128"/>
              </a:defRPr>
            </a:lvl1pPr>
          </a:lstStyle>
          <a:p>
            <a:r>
              <a:rPr lang="ja-JP" altLang="en-US"/>
              <a:t>マスター タイトルの書式設定</a:t>
            </a:r>
          </a:p>
        </p:txBody>
      </p:sp>
      <p:sp>
        <p:nvSpPr>
          <p:cNvPr id="3" name="コンテンツ プレースホルダー 2"/>
          <p:cNvSpPr>
            <a:spLocks noGrp="1"/>
          </p:cNvSpPr>
          <p:nvPr>
            <p:ph idx="1"/>
          </p:nvPr>
        </p:nvSpPr>
        <p:spPr>
          <a:xfrm>
            <a:off x="466725" y="1773244"/>
            <a:ext cx="8229600" cy="4319587"/>
          </a:xfrm>
          <a:prstGeom prst="rect">
            <a:avLst/>
          </a:prstGeom>
        </p:spPr>
        <p:txBody>
          <a:bodyPr/>
          <a:lstStyle>
            <a:lvl1pPr>
              <a:defRPr>
                <a:latin typeface="メイリオ" panose="020B0604030504040204" pitchFamily="50" charset="-128"/>
                <a:ea typeface="メイリオ" panose="020B0604030504040204" pitchFamily="50" charset="-128"/>
              </a:defRPr>
            </a:lvl1pPr>
            <a:lvl2pPr>
              <a:defRPr>
                <a:latin typeface="メイリオ" panose="020B0604030504040204" pitchFamily="50" charset="-128"/>
                <a:ea typeface="メイリオ" panose="020B0604030504040204" pitchFamily="50" charset="-128"/>
              </a:defRPr>
            </a:lvl2pPr>
            <a:lvl3pPr>
              <a:defRPr>
                <a:latin typeface="メイリオ" panose="020B0604030504040204" pitchFamily="50" charset="-128"/>
                <a:ea typeface="メイリオ" panose="020B0604030504040204" pitchFamily="50" charset="-128"/>
              </a:defRPr>
            </a:lvl3pPr>
            <a:lvl4pPr>
              <a:defRPr>
                <a:latin typeface="メイリオ" panose="020B0604030504040204" pitchFamily="50" charset="-128"/>
                <a:ea typeface="メイリオ" panose="020B0604030504040204" pitchFamily="50" charset="-128"/>
              </a:defRPr>
            </a:lvl4pPr>
            <a:lvl5pPr>
              <a:defRPr>
                <a:latin typeface="メイリオ" panose="020B0604030504040204" pitchFamily="50" charset="-128"/>
                <a:ea typeface="メイリオ" panose="020B0604030504040204" pitchFamily="50" charset="-128"/>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a:xfrm>
            <a:off x="457202" y="6245225"/>
            <a:ext cx="2133600" cy="476250"/>
          </a:xfrm>
          <a:prstGeom prst="rect">
            <a:avLst/>
          </a:prstGeom>
        </p:spPr>
        <p:txBody>
          <a:bodyPr/>
          <a:lstStyle>
            <a:lvl1pPr>
              <a:defRPr/>
            </a:lvl1pPr>
          </a:lstStyle>
          <a:p>
            <a:fld id="{D5FADA30-C576-4290-B9E3-B55F6B45B2C5}" type="datetime1">
              <a:rPr lang="ja-JP" altLang="en-US" smtClean="0">
                <a:solidFill>
                  <a:prstClr val="black">
                    <a:tint val="75000"/>
                  </a:prstClr>
                </a:solidFill>
              </a:rPr>
              <a:t>2025/7/3</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u="none">
                <a:latin typeface="メイリオ" panose="020B0604030504040204" pitchFamily="50" charset="-128"/>
                <a:ea typeface="メイリオ" panose="020B0604030504040204" pitchFamily="50" charset="-128"/>
              </a:defRPr>
            </a:lvl1pPr>
          </a:lstStyle>
          <a:p>
            <a:fld id="{F7D6A504-3750-4644-8C68-6E21F2120F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380308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7"/>
            <a:ext cx="7772400" cy="1362075"/>
          </a:xfrm>
          <a:prstGeom prst="rect">
            <a:avLst/>
          </a:prstGeom>
        </p:spPr>
        <p:txBody>
          <a:bodyPr anchor="t"/>
          <a:lstStyle>
            <a:lvl1pPr algn="l">
              <a:defRPr sz="3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a:prstGeom prst="rect">
            <a:avLst/>
          </a:prstGeom>
        </p:spPr>
        <p:txBody>
          <a:bodyPr anchor="b"/>
          <a:lstStyle>
            <a:lvl1pPr marL="0" indent="0">
              <a:buNone/>
              <a:defRPr sz="1500"/>
            </a:lvl1pPr>
            <a:lvl2pPr marL="342897" indent="0">
              <a:buNone/>
              <a:defRPr sz="1350"/>
            </a:lvl2pPr>
            <a:lvl3pPr marL="685793" indent="0">
              <a:buNone/>
              <a:defRPr sz="1200"/>
            </a:lvl3pPr>
            <a:lvl4pPr marL="1028692" indent="0">
              <a:buNone/>
              <a:defRPr sz="1050"/>
            </a:lvl4pPr>
            <a:lvl5pPr marL="1371588" indent="0">
              <a:buNone/>
              <a:defRPr sz="1050"/>
            </a:lvl5pPr>
            <a:lvl6pPr marL="1714485" indent="0">
              <a:buNone/>
              <a:defRPr sz="1050"/>
            </a:lvl6pPr>
            <a:lvl7pPr marL="2057381" indent="0">
              <a:buNone/>
              <a:defRPr sz="1050"/>
            </a:lvl7pPr>
            <a:lvl8pPr marL="2400278" indent="0">
              <a:buNone/>
              <a:defRPr sz="1050"/>
            </a:lvl8pPr>
            <a:lvl9pPr marL="2743174" indent="0">
              <a:buNone/>
              <a:defRPr sz="1050"/>
            </a:lvl9pPr>
          </a:lstStyle>
          <a:p>
            <a:pPr lvl="0"/>
            <a:r>
              <a:rPr lang="ja-JP" altLang="en-US"/>
              <a:t>マスター テキストの書式設定</a:t>
            </a:r>
          </a:p>
        </p:txBody>
      </p:sp>
      <p:sp>
        <p:nvSpPr>
          <p:cNvPr id="4" name="日付プレースホルダー 3"/>
          <p:cNvSpPr>
            <a:spLocks noGrp="1"/>
          </p:cNvSpPr>
          <p:nvPr>
            <p:ph type="dt" sz="half" idx="10"/>
          </p:nvPr>
        </p:nvSpPr>
        <p:spPr>
          <a:xfrm>
            <a:off x="457202" y="6245225"/>
            <a:ext cx="2133600" cy="476250"/>
          </a:xfrm>
          <a:prstGeom prst="rect">
            <a:avLst/>
          </a:prstGeom>
        </p:spPr>
        <p:txBody>
          <a:bodyPr/>
          <a:lstStyle>
            <a:lvl1pPr>
              <a:defRPr/>
            </a:lvl1pPr>
          </a:lstStyle>
          <a:p>
            <a:fld id="{EAC765C8-44EF-4B1C-89EB-DEB14ACC03DC}" type="datetime1">
              <a:rPr lang="ja-JP" altLang="en-US" smtClean="0">
                <a:solidFill>
                  <a:prstClr val="black">
                    <a:tint val="75000"/>
                  </a:prstClr>
                </a:solidFill>
              </a:rPr>
              <a:t>2025/7/3</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fld id="{F7D6A504-3750-4644-8C68-6E21F2120F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583704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68313" y="765182"/>
            <a:ext cx="8229600" cy="720725"/>
          </a:xfrm>
          <a:prstGeom prst="rect">
            <a:avLst/>
          </a:prstGeom>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66727" y="1773244"/>
            <a:ext cx="4038600" cy="4319587"/>
          </a:xfrm>
          <a:prstGeom prst="rect">
            <a:avLst/>
          </a:prstGeom>
        </p:spPr>
        <p:txBody>
          <a:bodyPr/>
          <a:lstStyle>
            <a:lvl1pPr>
              <a:defRPr sz="2100"/>
            </a:lvl1pPr>
            <a:lvl2pPr>
              <a:defRPr sz="1799"/>
            </a:lvl2pPr>
            <a:lvl3pPr>
              <a:defRPr sz="1500"/>
            </a:lvl3pPr>
            <a:lvl4pPr>
              <a:defRPr sz="1350"/>
            </a:lvl4pPr>
            <a:lvl5pPr>
              <a:defRPr sz="1350"/>
            </a:lvl5pPr>
            <a:lvl6pPr>
              <a:defRPr sz="1350"/>
            </a:lvl6pPr>
            <a:lvl7pPr>
              <a:defRPr sz="1350"/>
            </a:lvl7pPr>
            <a:lvl8pPr>
              <a:defRPr sz="1350"/>
            </a:lvl8pPr>
            <a:lvl9pPr>
              <a:defRPr sz="135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57725" y="1773244"/>
            <a:ext cx="4038600" cy="4319587"/>
          </a:xfrm>
          <a:prstGeom prst="rect">
            <a:avLst/>
          </a:prstGeom>
        </p:spPr>
        <p:txBody>
          <a:bodyPr/>
          <a:lstStyle>
            <a:lvl1pPr>
              <a:defRPr sz="2100"/>
            </a:lvl1pPr>
            <a:lvl2pPr>
              <a:defRPr sz="1799"/>
            </a:lvl2pPr>
            <a:lvl3pPr>
              <a:defRPr sz="1500"/>
            </a:lvl3pPr>
            <a:lvl4pPr>
              <a:defRPr sz="1350"/>
            </a:lvl4pPr>
            <a:lvl5pPr>
              <a:defRPr sz="1350"/>
            </a:lvl5pPr>
            <a:lvl6pPr>
              <a:defRPr sz="1350"/>
            </a:lvl6pPr>
            <a:lvl7pPr>
              <a:defRPr sz="1350"/>
            </a:lvl7pPr>
            <a:lvl8pPr>
              <a:defRPr sz="1350"/>
            </a:lvl8pPr>
            <a:lvl9pPr>
              <a:defRPr sz="135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p:cNvSpPr>
            <a:spLocks noGrp="1"/>
          </p:cNvSpPr>
          <p:nvPr>
            <p:ph type="dt" sz="half" idx="10"/>
          </p:nvPr>
        </p:nvSpPr>
        <p:spPr>
          <a:xfrm>
            <a:off x="457202" y="6245225"/>
            <a:ext cx="2133600" cy="476250"/>
          </a:xfrm>
          <a:prstGeom prst="rect">
            <a:avLst/>
          </a:prstGeom>
        </p:spPr>
        <p:txBody>
          <a:bodyPr/>
          <a:lstStyle>
            <a:lvl1pPr>
              <a:defRPr/>
            </a:lvl1pPr>
          </a:lstStyle>
          <a:p>
            <a:fld id="{AD2DF033-ED2B-41DA-875E-E57025F22000}" type="datetime1">
              <a:rPr lang="ja-JP" altLang="en-US" smtClean="0">
                <a:solidFill>
                  <a:prstClr val="black">
                    <a:tint val="75000"/>
                  </a:prstClr>
                </a:solidFill>
              </a:rPr>
              <a:t>2025/7/3</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lvl1pPr>
              <a:defRPr/>
            </a:lvl1p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lvl1pPr>
              <a:defRPr/>
            </a:lvl1pPr>
          </a:lstStyle>
          <a:p>
            <a:fld id="{F7D6A504-3750-4644-8C68-6E21F2120F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685289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a:prstGeom prst="rect">
            <a:avLst/>
          </a:prstGeom>
        </p:spPr>
        <p:txBody>
          <a:bodyPr anchor="b"/>
          <a:lstStyle>
            <a:lvl1pPr marL="0" indent="0">
              <a:buNone/>
              <a:defRPr sz="1799" b="1"/>
            </a:lvl1pPr>
            <a:lvl2pPr marL="342897" indent="0">
              <a:buNone/>
              <a:defRPr sz="1500" b="1"/>
            </a:lvl2pPr>
            <a:lvl3pPr marL="685793" indent="0">
              <a:buNone/>
              <a:defRPr sz="1350" b="1"/>
            </a:lvl3pPr>
            <a:lvl4pPr marL="1028692" indent="0">
              <a:buNone/>
              <a:defRPr sz="1200" b="1"/>
            </a:lvl4pPr>
            <a:lvl5pPr marL="1371588" indent="0">
              <a:buNone/>
              <a:defRPr sz="1200" b="1"/>
            </a:lvl5pPr>
            <a:lvl6pPr marL="1714485" indent="0">
              <a:buNone/>
              <a:defRPr sz="1200" b="1"/>
            </a:lvl6pPr>
            <a:lvl7pPr marL="2057381" indent="0">
              <a:buNone/>
              <a:defRPr sz="1200" b="1"/>
            </a:lvl7pPr>
            <a:lvl8pPr marL="2400278" indent="0">
              <a:buNone/>
              <a:defRPr sz="1200" b="1"/>
            </a:lvl8pPr>
            <a:lvl9pPr marL="2743174" indent="0">
              <a:buNone/>
              <a:defRPr sz="12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a:prstGeom prst="rect">
            <a:avLst/>
          </a:prstGeom>
        </p:spPr>
        <p:txBody>
          <a:bodyPr/>
          <a:lstStyle>
            <a:lvl1pPr>
              <a:defRPr sz="1799"/>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9" y="1535113"/>
            <a:ext cx="4041774" cy="639762"/>
          </a:xfrm>
          <a:prstGeom prst="rect">
            <a:avLst/>
          </a:prstGeom>
        </p:spPr>
        <p:txBody>
          <a:bodyPr anchor="b"/>
          <a:lstStyle>
            <a:lvl1pPr marL="0" indent="0">
              <a:buNone/>
              <a:defRPr sz="1799" b="1"/>
            </a:lvl1pPr>
            <a:lvl2pPr marL="342897" indent="0">
              <a:buNone/>
              <a:defRPr sz="1500" b="1"/>
            </a:lvl2pPr>
            <a:lvl3pPr marL="685793" indent="0">
              <a:buNone/>
              <a:defRPr sz="1350" b="1"/>
            </a:lvl3pPr>
            <a:lvl4pPr marL="1028692" indent="0">
              <a:buNone/>
              <a:defRPr sz="1200" b="1"/>
            </a:lvl4pPr>
            <a:lvl5pPr marL="1371588" indent="0">
              <a:buNone/>
              <a:defRPr sz="1200" b="1"/>
            </a:lvl5pPr>
            <a:lvl6pPr marL="1714485" indent="0">
              <a:buNone/>
              <a:defRPr sz="1200" b="1"/>
            </a:lvl6pPr>
            <a:lvl7pPr marL="2057381" indent="0">
              <a:buNone/>
              <a:defRPr sz="1200" b="1"/>
            </a:lvl7pPr>
            <a:lvl8pPr marL="2400278" indent="0">
              <a:buNone/>
              <a:defRPr sz="1200" b="1"/>
            </a:lvl8pPr>
            <a:lvl9pPr marL="2743174" indent="0">
              <a:buNone/>
              <a:defRPr sz="12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9" y="2174875"/>
            <a:ext cx="4041774" cy="3951288"/>
          </a:xfrm>
          <a:prstGeom prst="rect">
            <a:avLst/>
          </a:prstGeom>
        </p:spPr>
        <p:txBody>
          <a:bodyPr/>
          <a:lstStyle>
            <a:lvl1pPr>
              <a:defRPr sz="1799"/>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6"/>
          <p:cNvSpPr>
            <a:spLocks noGrp="1"/>
          </p:cNvSpPr>
          <p:nvPr>
            <p:ph type="dt" sz="half" idx="10"/>
          </p:nvPr>
        </p:nvSpPr>
        <p:spPr>
          <a:xfrm>
            <a:off x="457202" y="6245225"/>
            <a:ext cx="2133600" cy="476250"/>
          </a:xfrm>
          <a:prstGeom prst="rect">
            <a:avLst/>
          </a:prstGeom>
        </p:spPr>
        <p:txBody>
          <a:bodyPr/>
          <a:lstStyle>
            <a:lvl1pPr>
              <a:defRPr/>
            </a:lvl1pPr>
          </a:lstStyle>
          <a:p>
            <a:fld id="{3D934E2F-06A1-4632-A3CC-CAC5CF3B0170}" type="datetime1">
              <a:rPr lang="ja-JP" altLang="en-US" smtClean="0">
                <a:solidFill>
                  <a:prstClr val="black">
                    <a:tint val="75000"/>
                  </a:prstClr>
                </a:solidFill>
              </a:rPr>
              <a:t>2025/7/3</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lvl1pPr>
              <a:defRPr/>
            </a:lvl1p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lvl1pPr>
              <a:defRPr/>
            </a:lvl1pPr>
          </a:lstStyle>
          <a:p>
            <a:fld id="{F7D6A504-3750-4644-8C68-6E21F2120F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310981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68313" y="765182"/>
            <a:ext cx="8229600" cy="720725"/>
          </a:xfrm>
          <a:prstGeom prst="rect">
            <a:avLst/>
          </a:prstGeom>
        </p:spPr>
        <p:txBody>
          <a:bodyPr/>
          <a:lstStyle/>
          <a:p>
            <a:r>
              <a:rPr lang="ja-JP" altLang="en-US"/>
              <a:t>マスター タイトルの書式設定</a:t>
            </a:r>
          </a:p>
        </p:txBody>
      </p:sp>
      <p:sp>
        <p:nvSpPr>
          <p:cNvPr id="3" name="日付プレースホルダー 2"/>
          <p:cNvSpPr>
            <a:spLocks noGrp="1"/>
          </p:cNvSpPr>
          <p:nvPr>
            <p:ph type="dt" sz="half" idx="10"/>
          </p:nvPr>
        </p:nvSpPr>
        <p:spPr>
          <a:xfrm>
            <a:off x="457202" y="6245225"/>
            <a:ext cx="2133600" cy="476250"/>
          </a:xfrm>
          <a:prstGeom prst="rect">
            <a:avLst/>
          </a:prstGeom>
        </p:spPr>
        <p:txBody>
          <a:bodyPr/>
          <a:lstStyle>
            <a:lvl1pPr>
              <a:defRPr/>
            </a:lvl1pPr>
          </a:lstStyle>
          <a:p>
            <a:fld id="{8981CAC3-6221-44EB-873E-AA66E4CFC901}" type="datetime1">
              <a:rPr lang="ja-JP" altLang="en-US" smtClean="0">
                <a:solidFill>
                  <a:prstClr val="black">
                    <a:tint val="75000"/>
                  </a:prstClr>
                </a:solidFill>
              </a:rPr>
              <a:t>2025/7/3</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lvl1pPr>
              <a:defRPr/>
            </a:lvl1p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lvl1pPr>
              <a:defRPr u="none">
                <a:latin typeface="メイリオ" panose="020B0604030504040204" pitchFamily="50" charset="-128"/>
                <a:ea typeface="メイリオ" panose="020B0604030504040204" pitchFamily="50" charset="-128"/>
              </a:defRPr>
            </a:lvl1pPr>
          </a:lstStyle>
          <a:p>
            <a:fld id="{F7D6A504-3750-4644-8C68-6E21F2120F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074742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a:xfrm>
            <a:off x="457202" y="6245225"/>
            <a:ext cx="2133600" cy="476250"/>
          </a:xfrm>
          <a:prstGeom prst="rect">
            <a:avLst/>
          </a:prstGeom>
        </p:spPr>
        <p:txBody>
          <a:bodyPr/>
          <a:lstStyle>
            <a:lvl1pPr>
              <a:defRPr/>
            </a:lvl1pPr>
          </a:lstStyle>
          <a:p>
            <a:fld id="{639E8953-61D1-4C34-A278-59B0602DF4A2}" type="datetime1">
              <a:rPr lang="ja-JP" altLang="en-US" smtClean="0">
                <a:solidFill>
                  <a:prstClr val="black">
                    <a:tint val="75000"/>
                  </a:prstClr>
                </a:solidFill>
              </a:rPr>
              <a:t>2025/7/3</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lvl1pPr>
              <a:defRPr/>
            </a:lvl1p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lvl1pPr>
              <a:defRPr>
                <a:latin typeface="メイリオ" panose="020B0604030504040204" pitchFamily="50" charset="-128"/>
                <a:ea typeface="メイリオ" panose="020B0604030504040204" pitchFamily="50" charset="-128"/>
              </a:defRPr>
            </a:lvl1pPr>
          </a:lstStyle>
          <a:p>
            <a:fld id="{F7D6A504-3750-4644-8C68-6E21F2120F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598030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2" y="273050"/>
            <a:ext cx="3008313" cy="1162050"/>
          </a:xfrm>
          <a:prstGeom prst="rect">
            <a:avLst/>
          </a:prstGeom>
        </p:spPr>
        <p:txBody>
          <a:bodyPr anchor="b"/>
          <a:lstStyle>
            <a:lvl1pPr algn="l">
              <a:defRPr sz="1500" b="1"/>
            </a:lvl1pPr>
          </a:lstStyle>
          <a:p>
            <a:r>
              <a:rPr lang="ja-JP" altLang="en-US"/>
              <a:t>マスター タイトルの書式設定</a:t>
            </a:r>
          </a:p>
        </p:txBody>
      </p:sp>
      <p:sp>
        <p:nvSpPr>
          <p:cNvPr id="3" name="コンテンツ プレースホルダー 2"/>
          <p:cNvSpPr>
            <a:spLocks noGrp="1"/>
          </p:cNvSpPr>
          <p:nvPr>
            <p:ph idx="1"/>
          </p:nvPr>
        </p:nvSpPr>
        <p:spPr>
          <a:xfrm>
            <a:off x="3575051" y="273057"/>
            <a:ext cx="5111750" cy="5853113"/>
          </a:xfrm>
          <a:prstGeom prst="rect">
            <a:avLst/>
          </a:prstGeom>
        </p:spPr>
        <p:txBody>
          <a:bodyPr/>
          <a:lstStyle>
            <a:lvl1pPr>
              <a:defRPr sz="2400"/>
            </a:lvl1pPr>
            <a:lvl2pPr>
              <a:defRPr sz="2100"/>
            </a:lvl2pPr>
            <a:lvl3pPr>
              <a:defRPr sz="1799"/>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2" y="1435103"/>
            <a:ext cx="3008313" cy="4691063"/>
          </a:xfrm>
          <a:prstGeom prst="rect">
            <a:avLst/>
          </a:prstGeom>
        </p:spPr>
        <p:txBody>
          <a:bodyPr/>
          <a:lstStyle>
            <a:lvl1pPr marL="0" indent="0">
              <a:buNone/>
              <a:defRPr sz="1050"/>
            </a:lvl1pPr>
            <a:lvl2pPr marL="342897" indent="0">
              <a:buNone/>
              <a:defRPr sz="900"/>
            </a:lvl2pPr>
            <a:lvl3pPr marL="685793" indent="0">
              <a:buNone/>
              <a:defRPr sz="750"/>
            </a:lvl3pPr>
            <a:lvl4pPr marL="1028692" indent="0">
              <a:buNone/>
              <a:defRPr sz="675"/>
            </a:lvl4pPr>
            <a:lvl5pPr marL="1371588" indent="0">
              <a:buNone/>
              <a:defRPr sz="675"/>
            </a:lvl5pPr>
            <a:lvl6pPr marL="1714485" indent="0">
              <a:buNone/>
              <a:defRPr sz="675"/>
            </a:lvl6pPr>
            <a:lvl7pPr marL="2057381" indent="0">
              <a:buNone/>
              <a:defRPr sz="675"/>
            </a:lvl7pPr>
            <a:lvl8pPr marL="2400278" indent="0">
              <a:buNone/>
              <a:defRPr sz="675"/>
            </a:lvl8pPr>
            <a:lvl9pPr marL="2743174" indent="0">
              <a:buNone/>
              <a:defRPr sz="675"/>
            </a:lvl9pPr>
          </a:lstStyle>
          <a:p>
            <a:pPr lvl="0"/>
            <a:r>
              <a:rPr lang="ja-JP" altLang="en-US"/>
              <a:t>マスター テキストの書式設定</a:t>
            </a:r>
          </a:p>
        </p:txBody>
      </p:sp>
      <p:sp>
        <p:nvSpPr>
          <p:cNvPr id="5" name="日付プレースホルダー 4"/>
          <p:cNvSpPr>
            <a:spLocks noGrp="1"/>
          </p:cNvSpPr>
          <p:nvPr>
            <p:ph type="dt" sz="half" idx="10"/>
          </p:nvPr>
        </p:nvSpPr>
        <p:spPr>
          <a:xfrm>
            <a:off x="457202" y="6245225"/>
            <a:ext cx="2133600" cy="476250"/>
          </a:xfrm>
          <a:prstGeom prst="rect">
            <a:avLst/>
          </a:prstGeom>
        </p:spPr>
        <p:txBody>
          <a:bodyPr/>
          <a:lstStyle>
            <a:lvl1pPr>
              <a:defRPr/>
            </a:lvl1pPr>
          </a:lstStyle>
          <a:p>
            <a:fld id="{B8EBF62B-E491-42B9-92BA-DE9B678325D6}" type="datetime1">
              <a:rPr lang="ja-JP" altLang="en-US" smtClean="0">
                <a:solidFill>
                  <a:prstClr val="black">
                    <a:tint val="75000"/>
                  </a:prstClr>
                </a:solidFill>
              </a:rPr>
              <a:t>2025/7/3</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lvl1pPr>
              <a:defRPr/>
            </a:lvl1p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lvl1pPr>
              <a:defRPr/>
            </a:lvl1pPr>
          </a:lstStyle>
          <a:p>
            <a:fld id="{F7D6A504-3750-4644-8C68-6E21F2120F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047448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b="1">
                <a:latin typeface="游ゴシック" panose="020B0400000000000000" pitchFamily="50" charset="-128"/>
                <a:ea typeface="游ゴシック" panose="020B0400000000000000" pitchFamily="50" charset="-128"/>
              </a:defRPr>
            </a:lvl1pPr>
          </a:lstStyle>
          <a:p>
            <a:r>
              <a:rPr lang="ja-JP" altLang="en-US"/>
              <a:t>マスター タイトルの書式設定</a:t>
            </a:r>
          </a:p>
        </p:txBody>
      </p:sp>
      <p:sp>
        <p:nvSpPr>
          <p:cNvPr id="3" name="コンテンツ プレースホルダー 2"/>
          <p:cNvSpPr>
            <a:spLocks noGrp="1"/>
          </p:cNvSpPr>
          <p:nvPr>
            <p:ph idx="1"/>
          </p:nvPr>
        </p:nvSpPr>
        <p:spPr/>
        <p:txBody>
          <a:bodyPr/>
          <a:lstStyle>
            <a:lvl1pPr>
              <a:defRPr>
                <a:latin typeface="メイリオ" panose="020B0604030504040204" pitchFamily="50" charset="-128"/>
                <a:ea typeface="メイリオ" panose="020B0604030504040204" pitchFamily="50" charset="-128"/>
              </a:defRPr>
            </a:lvl1pPr>
            <a:lvl2pPr>
              <a:defRPr>
                <a:latin typeface="メイリオ" panose="020B0604030504040204" pitchFamily="50" charset="-128"/>
                <a:ea typeface="メイリオ" panose="020B0604030504040204" pitchFamily="50" charset="-128"/>
              </a:defRPr>
            </a:lvl2pPr>
            <a:lvl3pPr>
              <a:defRPr>
                <a:latin typeface="メイリオ" panose="020B0604030504040204" pitchFamily="50" charset="-128"/>
                <a:ea typeface="メイリオ" panose="020B0604030504040204" pitchFamily="50" charset="-128"/>
              </a:defRPr>
            </a:lvl3pPr>
            <a:lvl4pPr>
              <a:defRPr>
                <a:latin typeface="メイリオ" panose="020B0604030504040204" pitchFamily="50" charset="-128"/>
                <a:ea typeface="メイリオ" panose="020B0604030504040204" pitchFamily="50" charset="-128"/>
              </a:defRPr>
            </a:lvl4pPr>
            <a:lvl5pPr>
              <a:defRPr>
                <a:latin typeface="メイリオ" panose="020B0604030504040204" pitchFamily="50" charset="-128"/>
                <a:ea typeface="メイリオ" panose="020B0604030504040204" pitchFamily="50" charset="-128"/>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fld id="{6C652C4B-0B8A-4C89-97A4-BF4A0FE907E2}" type="datetime1">
              <a:rPr kumimoji="1" lang="ja-JP" altLang="en-US" smtClean="0"/>
              <a:t>2025/7/3</a:t>
            </a:fld>
            <a:endParaRPr kumimoji="1" lang="ja-JP" altLang="en-US"/>
          </a:p>
        </p:txBody>
      </p:sp>
      <p:sp>
        <p:nvSpPr>
          <p:cNvPr id="5" name="フッター プレースホルダー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ー 5"/>
          <p:cNvSpPr>
            <a:spLocks noGrp="1"/>
          </p:cNvSpPr>
          <p:nvPr>
            <p:ph type="sldNum" sz="quarter" idx="12"/>
          </p:nvPr>
        </p:nvSpPr>
        <p:spPr/>
        <p:txBody>
          <a:bodyPr/>
          <a:lstStyle>
            <a:lvl1pPr>
              <a:defRPr u="none">
                <a:latin typeface="+mj-ea"/>
                <a:ea typeface="+mj-ea"/>
              </a:defRPr>
            </a:lvl1pPr>
          </a:lstStyle>
          <a:p>
            <a:fld id="{95EBBADE-EEC7-4328-AB46-7FCC4485CB1F}" type="slidenum">
              <a:rPr kumimoji="1" lang="ja-JP" altLang="en-US" smtClean="0"/>
              <a:t>‹#›</a:t>
            </a:fld>
            <a:endParaRPr kumimoji="1" lang="ja-JP" altLang="en-US"/>
          </a:p>
        </p:txBody>
      </p:sp>
    </p:spTree>
    <p:extLst>
      <p:ext uri="{BB962C8B-B14F-4D97-AF65-F5344CB8AC3E}">
        <p14:creationId xmlns:p14="http://schemas.microsoft.com/office/powerpoint/2010/main" val="14239464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90" y="4800600"/>
            <a:ext cx="5486400" cy="566738"/>
          </a:xfrm>
          <a:prstGeom prst="rect">
            <a:avLst/>
          </a:prstGeom>
        </p:spPr>
        <p:txBody>
          <a:bodyPr anchor="b"/>
          <a:lstStyle>
            <a:lvl1pPr algn="l">
              <a:defRPr sz="1500" b="1"/>
            </a:lvl1pPr>
          </a:lstStyle>
          <a:p>
            <a:r>
              <a:rPr lang="ja-JP" altLang="en-US"/>
              <a:t>マスター タイトルの書式設定</a:t>
            </a:r>
          </a:p>
        </p:txBody>
      </p:sp>
      <p:sp>
        <p:nvSpPr>
          <p:cNvPr id="3" name="図プレースホルダー 2"/>
          <p:cNvSpPr>
            <a:spLocks noGrp="1"/>
          </p:cNvSpPr>
          <p:nvPr>
            <p:ph type="pic" idx="1"/>
          </p:nvPr>
        </p:nvSpPr>
        <p:spPr>
          <a:xfrm>
            <a:off x="1792290" y="612775"/>
            <a:ext cx="5486400" cy="4114800"/>
          </a:xfrm>
          <a:prstGeom prst="rect">
            <a:avLst/>
          </a:prstGeom>
        </p:spPr>
        <p:txBody>
          <a:bodyPr/>
          <a:lstStyle>
            <a:lvl1pPr marL="0" indent="0">
              <a:buNone/>
              <a:defRPr sz="2400"/>
            </a:lvl1pPr>
            <a:lvl2pPr marL="342897" indent="0">
              <a:buNone/>
              <a:defRPr sz="2100"/>
            </a:lvl2pPr>
            <a:lvl3pPr marL="685793" indent="0">
              <a:buNone/>
              <a:defRPr sz="1799"/>
            </a:lvl3pPr>
            <a:lvl4pPr marL="1028692" indent="0">
              <a:buNone/>
              <a:defRPr sz="1500"/>
            </a:lvl4pPr>
            <a:lvl5pPr marL="1371588" indent="0">
              <a:buNone/>
              <a:defRPr sz="1500"/>
            </a:lvl5pPr>
            <a:lvl6pPr marL="1714485" indent="0">
              <a:buNone/>
              <a:defRPr sz="1500"/>
            </a:lvl6pPr>
            <a:lvl7pPr marL="2057381" indent="0">
              <a:buNone/>
              <a:defRPr sz="1500"/>
            </a:lvl7pPr>
            <a:lvl8pPr marL="2400278" indent="0">
              <a:buNone/>
              <a:defRPr sz="1500"/>
            </a:lvl8pPr>
            <a:lvl9pPr marL="2743174" indent="0">
              <a:buNone/>
              <a:defRPr sz="1500"/>
            </a:lvl9pPr>
          </a:lstStyle>
          <a:p>
            <a:r>
              <a:rPr lang="ja-JP" altLang="en-US"/>
              <a:t>図を追加</a:t>
            </a:r>
          </a:p>
        </p:txBody>
      </p:sp>
      <p:sp>
        <p:nvSpPr>
          <p:cNvPr id="4" name="テキスト プレースホルダー 3"/>
          <p:cNvSpPr>
            <a:spLocks noGrp="1"/>
          </p:cNvSpPr>
          <p:nvPr>
            <p:ph type="body" sz="half" idx="2"/>
          </p:nvPr>
        </p:nvSpPr>
        <p:spPr>
          <a:xfrm>
            <a:off x="1792290" y="5367338"/>
            <a:ext cx="5486400" cy="804862"/>
          </a:xfrm>
          <a:prstGeom prst="rect">
            <a:avLst/>
          </a:prstGeom>
        </p:spPr>
        <p:txBody>
          <a:bodyPr/>
          <a:lstStyle>
            <a:lvl1pPr marL="0" indent="0">
              <a:buNone/>
              <a:defRPr sz="1050"/>
            </a:lvl1pPr>
            <a:lvl2pPr marL="342897" indent="0">
              <a:buNone/>
              <a:defRPr sz="900"/>
            </a:lvl2pPr>
            <a:lvl3pPr marL="685793" indent="0">
              <a:buNone/>
              <a:defRPr sz="750"/>
            </a:lvl3pPr>
            <a:lvl4pPr marL="1028692" indent="0">
              <a:buNone/>
              <a:defRPr sz="675"/>
            </a:lvl4pPr>
            <a:lvl5pPr marL="1371588" indent="0">
              <a:buNone/>
              <a:defRPr sz="675"/>
            </a:lvl5pPr>
            <a:lvl6pPr marL="1714485" indent="0">
              <a:buNone/>
              <a:defRPr sz="675"/>
            </a:lvl6pPr>
            <a:lvl7pPr marL="2057381" indent="0">
              <a:buNone/>
              <a:defRPr sz="675"/>
            </a:lvl7pPr>
            <a:lvl8pPr marL="2400278" indent="0">
              <a:buNone/>
              <a:defRPr sz="675"/>
            </a:lvl8pPr>
            <a:lvl9pPr marL="2743174" indent="0">
              <a:buNone/>
              <a:defRPr sz="675"/>
            </a:lvl9pPr>
          </a:lstStyle>
          <a:p>
            <a:pPr lvl="0"/>
            <a:r>
              <a:rPr lang="ja-JP" altLang="en-US"/>
              <a:t>マスター テキストの書式設定</a:t>
            </a:r>
          </a:p>
        </p:txBody>
      </p:sp>
      <p:sp>
        <p:nvSpPr>
          <p:cNvPr id="5" name="日付プレースホルダー 4"/>
          <p:cNvSpPr>
            <a:spLocks noGrp="1"/>
          </p:cNvSpPr>
          <p:nvPr>
            <p:ph type="dt" sz="half" idx="10"/>
          </p:nvPr>
        </p:nvSpPr>
        <p:spPr>
          <a:xfrm>
            <a:off x="457202" y="6245225"/>
            <a:ext cx="2133600" cy="476250"/>
          </a:xfrm>
          <a:prstGeom prst="rect">
            <a:avLst/>
          </a:prstGeom>
        </p:spPr>
        <p:txBody>
          <a:bodyPr/>
          <a:lstStyle>
            <a:lvl1pPr>
              <a:defRPr/>
            </a:lvl1pPr>
          </a:lstStyle>
          <a:p>
            <a:fld id="{56435A06-182F-45C4-BFD1-5D60F39B50C4}" type="datetime1">
              <a:rPr lang="ja-JP" altLang="en-US" smtClean="0">
                <a:solidFill>
                  <a:prstClr val="black">
                    <a:tint val="75000"/>
                  </a:prstClr>
                </a:solidFill>
              </a:rPr>
              <a:t>2025/7/3</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lvl1pPr>
              <a:defRPr/>
            </a:lvl1p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lvl1pPr>
              <a:defRPr/>
            </a:lvl1pPr>
          </a:lstStyle>
          <a:p>
            <a:fld id="{F7D6A504-3750-4644-8C68-6E21F2120F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47166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68313" y="765182"/>
            <a:ext cx="8229600" cy="720725"/>
          </a:xfrm>
          <a:prstGeom prst="rect">
            <a:avLst/>
          </a:prstGeom>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66725" y="1773244"/>
            <a:ext cx="8229600" cy="4319587"/>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a:xfrm>
            <a:off x="457202" y="6245225"/>
            <a:ext cx="2133600" cy="476250"/>
          </a:xfrm>
          <a:prstGeom prst="rect">
            <a:avLst/>
          </a:prstGeom>
        </p:spPr>
        <p:txBody>
          <a:bodyPr/>
          <a:lstStyle>
            <a:lvl1pPr>
              <a:defRPr/>
            </a:lvl1pPr>
          </a:lstStyle>
          <a:p>
            <a:fld id="{3511D357-4748-4BC3-8CE9-9196C7AFF9EA}" type="datetime1">
              <a:rPr lang="ja-JP" altLang="en-US" smtClean="0">
                <a:solidFill>
                  <a:prstClr val="black">
                    <a:tint val="75000"/>
                  </a:prstClr>
                </a:solidFill>
              </a:rPr>
              <a:t>2025/7/3</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fld id="{F7D6A504-3750-4644-8C68-6E21F2120F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747205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40515" y="765175"/>
            <a:ext cx="2057400" cy="5327650"/>
          </a:xfrm>
          <a:prstGeom prst="rect">
            <a:avLst/>
          </a:prstGeo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66725" y="765175"/>
            <a:ext cx="6021388" cy="5327650"/>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a:xfrm>
            <a:off x="457202" y="6245225"/>
            <a:ext cx="2133600" cy="476250"/>
          </a:xfrm>
          <a:prstGeom prst="rect">
            <a:avLst/>
          </a:prstGeom>
        </p:spPr>
        <p:txBody>
          <a:bodyPr/>
          <a:lstStyle>
            <a:lvl1pPr>
              <a:defRPr/>
            </a:lvl1pPr>
          </a:lstStyle>
          <a:p>
            <a:fld id="{F5456F4E-BF6B-425C-BB1C-6705565160C2}" type="datetime1">
              <a:rPr lang="ja-JP" altLang="en-US" smtClean="0">
                <a:solidFill>
                  <a:prstClr val="black">
                    <a:tint val="75000"/>
                  </a:prstClr>
                </a:solidFill>
              </a:rPr>
              <a:t>2025/7/3</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fld id="{F7D6A504-3750-4644-8C68-6E21F2120F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641693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3_タイトルとコンテンツ">
    <p:spTree>
      <p:nvGrpSpPr>
        <p:cNvPr id="1" name=""/>
        <p:cNvGrpSpPr/>
        <p:nvPr/>
      </p:nvGrpSpPr>
      <p:grpSpPr>
        <a:xfrm>
          <a:off x="0" y="0"/>
          <a:ext cx="0" cy="0"/>
          <a:chOff x="0" y="0"/>
          <a:chExt cx="0" cy="0"/>
        </a:xfrm>
      </p:grpSpPr>
      <p:sp>
        <p:nvSpPr>
          <p:cNvPr id="5" name="スライド番号プレースホルダー 5"/>
          <p:cNvSpPr>
            <a:spLocks noGrp="1"/>
          </p:cNvSpPr>
          <p:nvPr>
            <p:ph type="sldNum" sz="quarter" idx="4"/>
          </p:nvPr>
        </p:nvSpPr>
        <p:spPr>
          <a:xfrm>
            <a:off x="8388424" y="6525344"/>
            <a:ext cx="598220" cy="235009"/>
          </a:xfrm>
          <a:prstGeom prst="rect">
            <a:avLst/>
          </a:prstGeom>
        </p:spPr>
        <p:txBody>
          <a:bodyPr vert="horz" lIns="91440" tIns="45720" rIns="91440" bIns="45720" rtlCol="0" anchor="ctr"/>
          <a:lstStyle>
            <a:lvl1pPr algn="ctr">
              <a:defRPr sz="1050" b="0">
                <a:solidFill>
                  <a:schemeClr val="tx1"/>
                </a:solidFill>
              </a:defRPr>
            </a:lvl1pPr>
          </a:lstStyle>
          <a:p>
            <a:fld id="{9E2A29CB-BA86-48A6-80E1-CB8750A963B5}" type="slidenum">
              <a:rPr lang="ja-JP" altLang="en-US" smtClean="0"/>
              <a:pPr/>
              <a:t>‹#›</a:t>
            </a:fld>
            <a:endParaRPr lang="ja-JP" altLang="en-US" dirty="0"/>
          </a:p>
        </p:txBody>
      </p:sp>
    </p:spTree>
    <p:extLst>
      <p:ext uri="{BB962C8B-B14F-4D97-AF65-F5344CB8AC3E}">
        <p14:creationId xmlns:p14="http://schemas.microsoft.com/office/powerpoint/2010/main" val="16940494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2130432"/>
            <a:ext cx="7772400" cy="1470025"/>
          </a:xfrm>
          <a:prstGeom prst="rect">
            <a:avLst/>
          </a:prstGeom>
        </p:spPr>
        <p:txBody>
          <a:bodyPr/>
          <a:lstStyle>
            <a:lvl1pPr>
              <a:defRPr sz="2700" b="1">
                <a:solidFill>
                  <a:schemeClr val="tx1"/>
                </a:solidFill>
                <a:latin typeface="游ゴシック" panose="020B0400000000000000" pitchFamily="50" charset="-128"/>
                <a:ea typeface="游ゴシック" panose="020B0400000000000000" pitchFamily="50" charset="-128"/>
              </a:defRPr>
            </a:lvl1pPr>
          </a:lstStyle>
          <a:p>
            <a:pPr lvl="0"/>
            <a:r>
              <a:rPr lang="ja-JP" altLang="en-US" noProof="0"/>
              <a:t>マスター タイトルの書式設定</a:t>
            </a:r>
            <a:endParaRPr lang="zh-CN" noProof="0"/>
          </a:p>
        </p:txBody>
      </p:sp>
      <p:sp>
        <p:nvSpPr>
          <p:cNvPr id="2051" name="Rectangle 3"/>
          <p:cNvSpPr>
            <a:spLocks noGrp="1" noChangeArrowheads="1"/>
          </p:cNvSpPr>
          <p:nvPr>
            <p:ph type="subTitle" idx="1"/>
          </p:nvPr>
        </p:nvSpPr>
        <p:spPr>
          <a:xfrm>
            <a:off x="1403352" y="3717932"/>
            <a:ext cx="6400800" cy="695325"/>
          </a:xfrm>
          <a:prstGeom prst="rect">
            <a:avLst/>
          </a:prstGeom>
        </p:spPr>
        <p:txBody>
          <a:bodyPr/>
          <a:lstStyle>
            <a:lvl1pPr marL="0" indent="0" algn="ctr">
              <a:buFontTx/>
              <a:buNone/>
              <a:defRPr sz="1799">
                <a:latin typeface="メイリオ" panose="020B0604030504040204" pitchFamily="50" charset="-128"/>
                <a:ea typeface="メイリオ" panose="020B0604030504040204" pitchFamily="50" charset="-128"/>
              </a:defRPr>
            </a:lvl1pPr>
          </a:lstStyle>
          <a:p>
            <a:pPr lvl="0"/>
            <a:r>
              <a:rPr lang="ja-JP" altLang="en-US" noProof="0"/>
              <a:t>マスター サブタイトルの書式設定</a:t>
            </a:r>
            <a:endParaRPr lang="zh-CN" noProof="0" dirty="0"/>
          </a:p>
        </p:txBody>
      </p:sp>
      <p:sp>
        <p:nvSpPr>
          <p:cNvPr id="2052" name="Rectangle 4"/>
          <p:cNvSpPr>
            <a:spLocks noGrp="1" noChangeArrowheads="1"/>
          </p:cNvSpPr>
          <p:nvPr>
            <p:ph type="dt" sz="half" idx="2"/>
          </p:nvPr>
        </p:nvSpPr>
        <p:spPr>
          <a:xfrm>
            <a:off x="457202" y="6245225"/>
            <a:ext cx="2133600" cy="476250"/>
          </a:xfrm>
          <a:prstGeom prst="rect">
            <a:avLst/>
          </a:prstGeom>
        </p:spPr>
        <p:txBody>
          <a:bodyPr/>
          <a:lstStyle>
            <a:lvl1pPr eaLnBrk="0" hangingPunct="0">
              <a:defRPr/>
            </a:lvl1pPr>
          </a:lstStyle>
          <a:p>
            <a:fld id="{50BD164A-D74F-41E4-9A76-EF633F192FC2}" type="datetime1">
              <a:rPr lang="ja-JP" altLang="en-US" smtClean="0">
                <a:solidFill>
                  <a:prstClr val="black">
                    <a:tint val="75000"/>
                  </a:prstClr>
                </a:solidFill>
              </a:rPr>
              <a:t>2025/7/3</a:t>
            </a:fld>
            <a:endParaRPr lang="ja-JP" altLang="en-US">
              <a:solidFill>
                <a:prstClr val="black">
                  <a:tint val="75000"/>
                </a:prstClr>
              </a:solidFill>
            </a:endParaRPr>
          </a:p>
        </p:txBody>
      </p:sp>
      <p:sp>
        <p:nvSpPr>
          <p:cNvPr id="2053" name="Rectangle 5"/>
          <p:cNvSpPr>
            <a:spLocks noGrp="1" noChangeArrowheads="1"/>
          </p:cNvSpPr>
          <p:nvPr>
            <p:ph type="ftr" sz="quarter" idx="3"/>
          </p:nvPr>
        </p:nvSpPr>
        <p:spPr/>
        <p:txBody>
          <a:bodyPr/>
          <a:lstStyle>
            <a:lvl1pPr eaLnBrk="0" hangingPunct="0">
              <a:defRPr/>
            </a:lvl1pPr>
          </a:lstStyle>
          <a:p>
            <a:endParaRPr lang="ja-JP" altLang="en-US">
              <a:solidFill>
                <a:prstClr val="black">
                  <a:tint val="75000"/>
                </a:prstClr>
              </a:solidFill>
            </a:endParaRPr>
          </a:p>
        </p:txBody>
      </p:sp>
      <p:sp>
        <p:nvSpPr>
          <p:cNvPr id="2054" name="Rectangle 6"/>
          <p:cNvSpPr>
            <a:spLocks noGrp="1" noChangeArrowheads="1"/>
          </p:cNvSpPr>
          <p:nvPr>
            <p:ph type="sldNum" sz="quarter" idx="4"/>
          </p:nvPr>
        </p:nvSpPr>
        <p:spPr/>
        <p:txBody>
          <a:bodyPr/>
          <a:lstStyle>
            <a:lvl1pPr eaLnBrk="0" hangingPunct="0">
              <a:defRPr u="none">
                <a:latin typeface="メイリオ" panose="020B0604030504040204" pitchFamily="50" charset="-128"/>
                <a:ea typeface="メイリオ" panose="020B0604030504040204" pitchFamily="50" charset="-128"/>
              </a:defRPr>
            </a:lvl1pPr>
          </a:lstStyle>
          <a:p>
            <a:fld id="{F7D6A504-3750-4644-8C68-6E21F2120F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408026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68313" y="765182"/>
            <a:ext cx="8229600" cy="720725"/>
          </a:xfrm>
          <a:prstGeom prst="rect">
            <a:avLst/>
          </a:prstGeom>
        </p:spPr>
        <p:txBody>
          <a:bodyPr/>
          <a:lstStyle>
            <a:lvl1pPr>
              <a:defRPr b="1">
                <a:latin typeface="游ゴシック" panose="020B0400000000000000" pitchFamily="50" charset="-128"/>
                <a:ea typeface="游ゴシック" panose="020B0400000000000000" pitchFamily="50" charset="-128"/>
              </a:defRPr>
            </a:lvl1pPr>
          </a:lstStyle>
          <a:p>
            <a:r>
              <a:rPr lang="ja-JP" altLang="en-US"/>
              <a:t>マスター タイトルの書式設定</a:t>
            </a:r>
          </a:p>
        </p:txBody>
      </p:sp>
      <p:sp>
        <p:nvSpPr>
          <p:cNvPr id="3" name="コンテンツ プレースホルダー 2"/>
          <p:cNvSpPr>
            <a:spLocks noGrp="1"/>
          </p:cNvSpPr>
          <p:nvPr>
            <p:ph idx="1"/>
          </p:nvPr>
        </p:nvSpPr>
        <p:spPr>
          <a:xfrm>
            <a:off x="466725" y="1773244"/>
            <a:ext cx="8229600" cy="4319587"/>
          </a:xfrm>
          <a:prstGeom prst="rect">
            <a:avLst/>
          </a:prstGeom>
        </p:spPr>
        <p:txBody>
          <a:bodyPr/>
          <a:lstStyle>
            <a:lvl1pPr>
              <a:defRPr>
                <a:latin typeface="メイリオ" panose="020B0604030504040204" pitchFamily="50" charset="-128"/>
                <a:ea typeface="メイリオ" panose="020B0604030504040204" pitchFamily="50" charset="-128"/>
              </a:defRPr>
            </a:lvl1pPr>
            <a:lvl2pPr>
              <a:defRPr>
                <a:latin typeface="メイリオ" panose="020B0604030504040204" pitchFamily="50" charset="-128"/>
                <a:ea typeface="メイリオ" panose="020B0604030504040204" pitchFamily="50" charset="-128"/>
              </a:defRPr>
            </a:lvl2pPr>
            <a:lvl3pPr>
              <a:defRPr>
                <a:latin typeface="メイリオ" panose="020B0604030504040204" pitchFamily="50" charset="-128"/>
                <a:ea typeface="メイリオ" panose="020B0604030504040204" pitchFamily="50" charset="-128"/>
              </a:defRPr>
            </a:lvl3pPr>
            <a:lvl4pPr>
              <a:defRPr>
                <a:latin typeface="メイリオ" panose="020B0604030504040204" pitchFamily="50" charset="-128"/>
                <a:ea typeface="メイリオ" panose="020B0604030504040204" pitchFamily="50" charset="-128"/>
              </a:defRPr>
            </a:lvl4pPr>
            <a:lvl5pPr>
              <a:defRPr>
                <a:latin typeface="メイリオ" panose="020B0604030504040204" pitchFamily="50" charset="-128"/>
                <a:ea typeface="メイリオ" panose="020B0604030504040204" pitchFamily="50" charset="-128"/>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a:xfrm>
            <a:off x="457202" y="6245225"/>
            <a:ext cx="2133600" cy="476250"/>
          </a:xfrm>
          <a:prstGeom prst="rect">
            <a:avLst/>
          </a:prstGeom>
        </p:spPr>
        <p:txBody>
          <a:bodyPr/>
          <a:lstStyle>
            <a:lvl1pPr>
              <a:defRPr/>
            </a:lvl1pPr>
          </a:lstStyle>
          <a:p>
            <a:fld id="{C3FD95BA-8E12-463D-9E21-DE4A41610C3F}" type="datetime1">
              <a:rPr lang="ja-JP" altLang="en-US" smtClean="0">
                <a:solidFill>
                  <a:prstClr val="black">
                    <a:tint val="75000"/>
                  </a:prstClr>
                </a:solidFill>
              </a:rPr>
              <a:t>2025/7/3</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u="none">
                <a:latin typeface="メイリオ" panose="020B0604030504040204" pitchFamily="50" charset="-128"/>
                <a:ea typeface="メイリオ" panose="020B0604030504040204" pitchFamily="50" charset="-128"/>
              </a:defRPr>
            </a:lvl1pPr>
          </a:lstStyle>
          <a:p>
            <a:fld id="{F7D6A504-3750-4644-8C68-6E21F2120F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61520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7"/>
            <a:ext cx="7772400" cy="1362075"/>
          </a:xfrm>
          <a:prstGeom prst="rect">
            <a:avLst/>
          </a:prstGeom>
        </p:spPr>
        <p:txBody>
          <a:bodyPr anchor="t"/>
          <a:lstStyle>
            <a:lvl1pPr algn="l">
              <a:defRPr sz="3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a:prstGeom prst="rect">
            <a:avLst/>
          </a:prstGeom>
        </p:spPr>
        <p:txBody>
          <a:bodyPr anchor="b"/>
          <a:lstStyle>
            <a:lvl1pPr marL="0" indent="0">
              <a:buNone/>
              <a:defRPr sz="1500"/>
            </a:lvl1pPr>
            <a:lvl2pPr marL="342897" indent="0">
              <a:buNone/>
              <a:defRPr sz="1350"/>
            </a:lvl2pPr>
            <a:lvl3pPr marL="685793" indent="0">
              <a:buNone/>
              <a:defRPr sz="1200"/>
            </a:lvl3pPr>
            <a:lvl4pPr marL="1028692" indent="0">
              <a:buNone/>
              <a:defRPr sz="1050"/>
            </a:lvl4pPr>
            <a:lvl5pPr marL="1371588" indent="0">
              <a:buNone/>
              <a:defRPr sz="1050"/>
            </a:lvl5pPr>
            <a:lvl6pPr marL="1714485" indent="0">
              <a:buNone/>
              <a:defRPr sz="1050"/>
            </a:lvl6pPr>
            <a:lvl7pPr marL="2057381" indent="0">
              <a:buNone/>
              <a:defRPr sz="1050"/>
            </a:lvl7pPr>
            <a:lvl8pPr marL="2400278" indent="0">
              <a:buNone/>
              <a:defRPr sz="1050"/>
            </a:lvl8pPr>
            <a:lvl9pPr marL="2743174" indent="0">
              <a:buNone/>
              <a:defRPr sz="1050"/>
            </a:lvl9pPr>
          </a:lstStyle>
          <a:p>
            <a:pPr lvl="0"/>
            <a:r>
              <a:rPr lang="ja-JP" altLang="en-US"/>
              <a:t>マスター テキストの書式設定</a:t>
            </a:r>
          </a:p>
        </p:txBody>
      </p:sp>
      <p:sp>
        <p:nvSpPr>
          <p:cNvPr id="4" name="日付プレースホルダー 3"/>
          <p:cNvSpPr>
            <a:spLocks noGrp="1"/>
          </p:cNvSpPr>
          <p:nvPr>
            <p:ph type="dt" sz="half" idx="10"/>
          </p:nvPr>
        </p:nvSpPr>
        <p:spPr>
          <a:xfrm>
            <a:off x="457202" y="6245225"/>
            <a:ext cx="2133600" cy="476250"/>
          </a:xfrm>
          <a:prstGeom prst="rect">
            <a:avLst/>
          </a:prstGeom>
        </p:spPr>
        <p:txBody>
          <a:bodyPr/>
          <a:lstStyle>
            <a:lvl1pPr>
              <a:defRPr/>
            </a:lvl1pPr>
          </a:lstStyle>
          <a:p>
            <a:fld id="{F190BE07-C309-4D66-BF34-71E835E035B6}" type="datetime1">
              <a:rPr lang="ja-JP" altLang="en-US" smtClean="0">
                <a:solidFill>
                  <a:prstClr val="black">
                    <a:tint val="75000"/>
                  </a:prstClr>
                </a:solidFill>
              </a:rPr>
              <a:t>2025/7/3</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fld id="{F7D6A504-3750-4644-8C68-6E21F2120F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002076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68313" y="765182"/>
            <a:ext cx="8229600" cy="720725"/>
          </a:xfrm>
          <a:prstGeom prst="rect">
            <a:avLst/>
          </a:prstGeom>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66727" y="1773244"/>
            <a:ext cx="4038600" cy="4319587"/>
          </a:xfrm>
          <a:prstGeom prst="rect">
            <a:avLst/>
          </a:prstGeom>
        </p:spPr>
        <p:txBody>
          <a:bodyPr/>
          <a:lstStyle>
            <a:lvl1pPr>
              <a:defRPr sz="2100"/>
            </a:lvl1pPr>
            <a:lvl2pPr>
              <a:defRPr sz="1799"/>
            </a:lvl2pPr>
            <a:lvl3pPr>
              <a:defRPr sz="1500"/>
            </a:lvl3pPr>
            <a:lvl4pPr>
              <a:defRPr sz="1350"/>
            </a:lvl4pPr>
            <a:lvl5pPr>
              <a:defRPr sz="1350"/>
            </a:lvl5pPr>
            <a:lvl6pPr>
              <a:defRPr sz="1350"/>
            </a:lvl6pPr>
            <a:lvl7pPr>
              <a:defRPr sz="1350"/>
            </a:lvl7pPr>
            <a:lvl8pPr>
              <a:defRPr sz="1350"/>
            </a:lvl8pPr>
            <a:lvl9pPr>
              <a:defRPr sz="135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57725" y="1773244"/>
            <a:ext cx="4038600" cy="4319587"/>
          </a:xfrm>
          <a:prstGeom prst="rect">
            <a:avLst/>
          </a:prstGeom>
        </p:spPr>
        <p:txBody>
          <a:bodyPr/>
          <a:lstStyle>
            <a:lvl1pPr>
              <a:defRPr sz="2100"/>
            </a:lvl1pPr>
            <a:lvl2pPr>
              <a:defRPr sz="1799"/>
            </a:lvl2pPr>
            <a:lvl3pPr>
              <a:defRPr sz="1500"/>
            </a:lvl3pPr>
            <a:lvl4pPr>
              <a:defRPr sz="1350"/>
            </a:lvl4pPr>
            <a:lvl5pPr>
              <a:defRPr sz="1350"/>
            </a:lvl5pPr>
            <a:lvl6pPr>
              <a:defRPr sz="1350"/>
            </a:lvl6pPr>
            <a:lvl7pPr>
              <a:defRPr sz="1350"/>
            </a:lvl7pPr>
            <a:lvl8pPr>
              <a:defRPr sz="1350"/>
            </a:lvl8pPr>
            <a:lvl9pPr>
              <a:defRPr sz="135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p:cNvSpPr>
            <a:spLocks noGrp="1"/>
          </p:cNvSpPr>
          <p:nvPr>
            <p:ph type="dt" sz="half" idx="10"/>
          </p:nvPr>
        </p:nvSpPr>
        <p:spPr>
          <a:xfrm>
            <a:off x="457202" y="6245225"/>
            <a:ext cx="2133600" cy="476250"/>
          </a:xfrm>
          <a:prstGeom prst="rect">
            <a:avLst/>
          </a:prstGeom>
        </p:spPr>
        <p:txBody>
          <a:bodyPr/>
          <a:lstStyle>
            <a:lvl1pPr>
              <a:defRPr/>
            </a:lvl1pPr>
          </a:lstStyle>
          <a:p>
            <a:fld id="{5D54517C-692D-48FE-AF9A-513E6908F4A3}" type="datetime1">
              <a:rPr lang="ja-JP" altLang="en-US" smtClean="0">
                <a:solidFill>
                  <a:prstClr val="black">
                    <a:tint val="75000"/>
                  </a:prstClr>
                </a:solidFill>
              </a:rPr>
              <a:t>2025/7/3</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lvl1pPr>
              <a:defRPr/>
            </a:lvl1p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lvl1pPr>
              <a:defRPr/>
            </a:lvl1pPr>
          </a:lstStyle>
          <a:p>
            <a:fld id="{F7D6A504-3750-4644-8C68-6E21F2120F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219237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a:prstGeom prst="rect">
            <a:avLst/>
          </a:prstGeom>
        </p:spPr>
        <p:txBody>
          <a:bodyPr anchor="b"/>
          <a:lstStyle>
            <a:lvl1pPr marL="0" indent="0">
              <a:buNone/>
              <a:defRPr sz="1799" b="1"/>
            </a:lvl1pPr>
            <a:lvl2pPr marL="342897" indent="0">
              <a:buNone/>
              <a:defRPr sz="1500" b="1"/>
            </a:lvl2pPr>
            <a:lvl3pPr marL="685793" indent="0">
              <a:buNone/>
              <a:defRPr sz="1350" b="1"/>
            </a:lvl3pPr>
            <a:lvl4pPr marL="1028692" indent="0">
              <a:buNone/>
              <a:defRPr sz="1200" b="1"/>
            </a:lvl4pPr>
            <a:lvl5pPr marL="1371588" indent="0">
              <a:buNone/>
              <a:defRPr sz="1200" b="1"/>
            </a:lvl5pPr>
            <a:lvl6pPr marL="1714485" indent="0">
              <a:buNone/>
              <a:defRPr sz="1200" b="1"/>
            </a:lvl6pPr>
            <a:lvl7pPr marL="2057381" indent="0">
              <a:buNone/>
              <a:defRPr sz="1200" b="1"/>
            </a:lvl7pPr>
            <a:lvl8pPr marL="2400278" indent="0">
              <a:buNone/>
              <a:defRPr sz="1200" b="1"/>
            </a:lvl8pPr>
            <a:lvl9pPr marL="2743174" indent="0">
              <a:buNone/>
              <a:defRPr sz="12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a:prstGeom prst="rect">
            <a:avLst/>
          </a:prstGeom>
        </p:spPr>
        <p:txBody>
          <a:bodyPr/>
          <a:lstStyle>
            <a:lvl1pPr>
              <a:defRPr sz="1799"/>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9" y="1535113"/>
            <a:ext cx="4041774" cy="639762"/>
          </a:xfrm>
          <a:prstGeom prst="rect">
            <a:avLst/>
          </a:prstGeom>
        </p:spPr>
        <p:txBody>
          <a:bodyPr anchor="b"/>
          <a:lstStyle>
            <a:lvl1pPr marL="0" indent="0">
              <a:buNone/>
              <a:defRPr sz="1799" b="1"/>
            </a:lvl1pPr>
            <a:lvl2pPr marL="342897" indent="0">
              <a:buNone/>
              <a:defRPr sz="1500" b="1"/>
            </a:lvl2pPr>
            <a:lvl3pPr marL="685793" indent="0">
              <a:buNone/>
              <a:defRPr sz="1350" b="1"/>
            </a:lvl3pPr>
            <a:lvl4pPr marL="1028692" indent="0">
              <a:buNone/>
              <a:defRPr sz="1200" b="1"/>
            </a:lvl4pPr>
            <a:lvl5pPr marL="1371588" indent="0">
              <a:buNone/>
              <a:defRPr sz="1200" b="1"/>
            </a:lvl5pPr>
            <a:lvl6pPr marL="1714485" indent="0">
              <a:buNone/>
              <a:defRPr sz="1200" b="1"/>
            </a:lvl6pPr>
            <a:lvl7pPr marL="2057381" indent="0">
              <a:buNone/>
              <a:defRPr sz="1200" b="1"/>
            </a:lvl7pPr>
            <a:lvl8pPr marL="2400278" indent="0">
              <a:buNone/>
              <a:defRPr sz="1200" b="1"/>
            </a:lvl8pPr>
            <a:lvl9pPr marL="2743174" indent="0">
              <a:buNone/>
              <a:defRPr sz="12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9" y="2174875"/>
            <a:ext cx="4041774" cy="3951288"/>
          </a:xfrm>
          <a:prstGeom prst="rect">
            <a:avLst/>
          </a:prstGeom>
        </p:spPr>
        <p:txBody>
          <a:bodyPr/>
          <a:lstStyle>
            <a:lvl1pPr>
              <a:defRPr sz="1799"/>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6"/>
          <p:cNvSpPr>
            <a:spLocks noGrp="1"/>
          </p:cNvSpPr>
          <p:nvPr>
            <p:ph type="dt" sz="half" idx="10"/>
          </p:nvPr>
        </p:nvSpPr>
        <p:spPr>
          <a:xfrm>
            <a:off x="457202" y="6245225"/>
            <a:ext cx="2133600" cy="476250"/>
          </a:xfrm>
          <a:prstGeom prst="rect">
            <a:avLst/>
          </a:prstGeom>
        </p:spPr>
        <p:txBody>
          <a:bodyPr/>
          <a:lstStyle>
            <a:lvl1pPr>
              <a:defRPr/>
            </a:lvl1pPr>
          </a:lstStyle>
          <a:p>
            <a:fld id="{58296D4D-1687-4A70-93D3-867922796B4D}" type="datetime1">
              <a:rPr lang="ja-JP" altLang="en-US" smtClean="0">
                <a:solidFill>
                  <a:prstClr val="black">
                    <a:tint val="75000"/>
                  </a:prstClr>
                </a:solidFill>
              </a:rPr>
              <a:t>2025/7/3</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lvl1pPr>
              <a:defRPr/>
            </a:lvl1p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lvl1pPr>
              <a:defRPr/>
            </a:lvl1pPr>
          </a:lstStyle>
          <a:p>
            <a:fld id="{F7D6A504-3750-4644-8C68-6E21F2120F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535156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68313" y="765182"/>
            <a:ext cx="8229600" cy="720725"/>
          </a:xfrm>
          <a:prstGeom prst="rect">
            <a:avLst/>
          </a:prstGeom>
        </p:spPr>
        <p:txBody>
          <a:bodyPr/>
          <a:lstStyle/>
          <a:p>
            <a:r>
              <a:rPr lang="ja-JP" altLang="en-US"/>
              <a:t>マスター タイトルの書式設定</a:t>
            </a:r>
          </a:p>
        </p:txBody>
      </p:sp>
      <p:sp>
        <p:nvSpPr>
          <p:cNvPr id="3" name="日付プレースホルダー 2"/>
          <p:cNvSpPr>
            <a:spLocks noGrp="1"/>
          </p:cNvSpPr>
          <p:nvPr>
            <p:ph type="dt" sz="half" idx="10"/>
          </p:nvPr>
        </p:nvSpPr>
        <p:spPr>
          <a:xfrm>
            <a:off x="457202" y="6245225"/>
            <a:ext cx="2133600" cy="476250"/>
          </a:xfrm>
          <a:prstGeom prst="rect">
            <a:avLst/>
          </a:prstGeom>
        </p:spPr>
        <p:txBody>
          <a:bodyPr/>
          <a:lstStyle>
            <a:lvl1pPr>
              <a:defRPr/>
            </a:lvl1pPr>
          </a:lstStyle>
          <a:p>
            <a:fld id="{EFC169F2-FD58-42FA-BA6E-EAB4FC16D513}" type="datetime1">
              <a:rPr lang="ja-JP" altLang="en-US" smtClean="0">
                <a:solidFill>
                  <a:prstClr val="black">
                    <a:tint val="75000"/>
                  </a:prstClr>
                </a:solidFill>
              </a:rPr>
              <a:t>2025/7/3</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lvl1pPr>
              <a:defRPr/>
            </a:lvl1p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lvl1pPr>
              <a:defRPr u="none">
                <a:latin typeface="メイリオ" panose="020B0604030504040204" pitchFamily="50" charset="-128"/>
                <a:ea typeface="メイリオ" panose="020B0604030504040204" pitchFamily="50" charset="-128"/>
              </a:defRPr>
            </a:lvl1pPr>
          </a:lstStyle>
          <a:p>
            <a:fld id="{F7D6A504-3750-4644-8C68-6E21F2120F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556584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a:defRPr/>
            </a:lvl1pPr>
          </a:lstStyle>
          <a:p>
            <a:fld id="{020A4B4D-5F59-4696-A3FC-4EACB466C724}" type="datetime1">
              <a:rPr kumimoji="1" lang="ja-JP" altLang="en-US" smtClean="0"/>
              <a:t>2025/7/3</a:t>
            </a:fld>
            <a:endParaRPr kumimoji="1" lang="ja-JP" altLang="en-US"/>
          </a:p>
        </p:txBody>
      </p:sp>
      <p:sp>
        <p:nvSpPr>
          <p:cNvPr id="5" name="フッター プレースホルダー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ー 5"/>
          <p:cNvSpPr>
            <a:spLocks noGrp="1"/>
          </p:cNvSpPr>
          <p:nvPr>
            <p:ph type="sldNum" sz="quarter" idx="12"/>
          </p:nvPr>
        </p:nvSpPr>
        <p:spPr/>
        <p:txBody>
          <a:bodyPr/>
          <a:lstStyle>
            <a:lvl1pPr>
              <a:defRPr/>
            </a:lvl1pPr>
          </a:lstStyle>
          <a:p>
            <a:fld id="{95EBBADE-EEC7-4328-AB46-7FCC4485CB1F}" type="slidenum">
              <a:rPr kumimoji="1" lang="ja-JP" altLang="en-US" smtClean="0"/>
              <a:t>‹#›</a:t>
            </a:fld>
            <a:endParaRPr kumimoji="1" lang="ja-JP" altLang="en-US"/>
          </a:p>
        </p:txBody>
      </p:sp>
    </p:spTree>
    <p:extLst>
      <p:ext uri="{BB962C8B-B14F-4D97-AF65-F5344CB8AC3E}">
        <p14:creationId xmlns:p14="http://schemas.microsoft.com/office/powerpoint/2010/main" val="8319768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a:xfrm>
            <a:off x="457202" y="6245225"/>
            <a:ext cx="2133600" cy="476250"/>
          </a:xfrm>
          <a:prstGeom prst="rect">
            <a:avLst/>
          </a:prstGeom>
        </p:spPr>
        <p:txBody>
          <a:bodyPr/>
          <a:lstStyle>
            <a:lvl1pPr>
              <a:defRPr/>
            </a:lvl1pPr>
          </a:lstStyle>
          <a:p>
            <a:fld id="{9ADE3830-2BE9-4969-8C2C-759D682251F2}" type="datetime1">
              <a:rPr lang="ja-JP" altLang="en-US" smtClean="0">
                <a:solidFill>
                  <a:prstClr val="black">
                    <a:tint val="75000"/>
                  </a:prstClr>
                </a:solidFill>
              </a:rPr>
              <a:t>2025/7/3</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lvl1pPr>
              <a:defRPr/>
            </a:lvl1p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lvl1pPr>
              <a:defRPr/>
            </a:lvl1pPr>
          </a:lstStyle>
          <a:p>
            <a:fld id="{F7D6A504-3750-4644-8C68-6E21F2120F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993671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2" y="273050"/>
            <a:ext cx="3008313" cy="1162050"/>
          </a:xfrm>
          <a:prstGeom prst="rect">
            <a:avLst/>
          </a:prstGeom>
        </p:spPr>
        <p:txBody>
          <a:bodyPr anchor="b"/>
          <a:lstStyle>
            <a:lvl1pPr algn="l">
              <a:defRPr sz="1500" b="1"/>
            </a:lvl1pPr>
          </a:lstStyle>
          <a:p>
            <a:r>
              <a:rPr lang="ja-JP" altLang="en-US"/>
              <a:t>マスター タイトルの書式設定</a:t>
            </a:r>
          </a:p>
        </p:txBody>
      </p:sp>
      <p:sp>
        <p:nvSpPr>
          <p:cNvPr id="3" name="コンテンツ プレースホルダー 2"/>
          <p:cNvSpPr>
            <a:spLocks noGrp="1"/>
          </p:cNvSpPr>
          <p:nvPr>
            <p:ph idx="1"/>
          </p:nvPr>
        </p:nvSpPr>
        <p:spPr>
          <a:xfrm>
            <a:off x="3575051" y="273057"/>
            <a:ext cx="5111750" cy="5853113"/>
          </a:xfrm>
          <a:prstGeom prst="rect">
            <a:avLst/>
          </a:prstGeom>
        </p:spPr>
        <p:txBody>
          <a:bodyPr/>
          <a:lstStyle>
            <a:lvl1pPr>
              <a:defRPr sz="2400"/>
            </a:lvl1pPr>
            <a:lvl2pPr>
              <a:defRPr sz="2100"/>
            </a:lvl2pPr>
            <a:lvl3pPr>
              <a:defRPr sz="1799"/>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2" y="1435103"/>
            <a:ext cx="3008313" cy="4691063"/>
          </a:xfrm>
          <a:prstGeom prst="rect">
            <a:avLst/>
          </a:prstGeom>
        </p:spPr>
        <p:txBody>
          <a:bodyPr/>
          <a:lstStyle>
            <a:lvl1pPr marL="0" indent="0">
              <a:buNone/>
              <a:defRPr sz="1050"/>
            </a:lvl1pPr>
            <a:lvl2pPr marL="342897" indent="0">
              <a:buNone/>
              <a:defRPr sz="900"/>
            </a:lvl2pPr>
            <a:lvl3pPr marL="685793" indent="0">
              <a:buNone/>
              <a:defRPr sz="750"/>
            </a:lvl3pPr>
            <a:lvl4pPr marL="1028692" indent="0">
              <a:buNone/>
              <a:defRPr sz="675"/>
            </a:lvl4pPr>
            <a:lvl5pPr marL="1371588" indent="0">
              <a:buNone/>
              <a:defRPr sz="675"/>
            </a:lvl5pPr>
            <a:lvl6pPr marL="1714485" indent="0">
              <a:buNone/>
              <a:defRPr sz="675"/>
            </a:lvl6pPr>
            <a:lvl7pPr marL="2057381" indent="0">
              <a:buNone/>
              <a:defRPr sz="675"/>
            </a:lvl7pPr>
            <a:lvl8pPr marL="2400278" indent="0">
              <a:buNone/>
              <a:defRPr sz="675"/>
            </a:lvl8pPr>
            <a:lvl9pPr marL="2743174" indent="0">
              <a:buNone/>
              <a:defRPr sz="675"/>
            </a:lvl9pPr>
          </a:lstStyle>
          <a:p>
            <a:pPr lvl="0"/>
            <a:r>
              <a:rPr lang="ja-JP" altLang="en-US"/>
              <a:t>マスター テキストの書式設定</a:t>
            </a:r>
          </a:p>
        </p:txBody>
      </p:sp>
      <p:sp>
        <p:nvSpPr>
          <p:cNvPr id="5" name="日付プレースホルダー 4"/>
          <p:cNvSpPr>
            <a:spLocks noGrp="1"/>
          </p:cNvSpPr>
          <p:nvPr>
            <p:ph type="dt" sz="half" idx="10"/>
          </p:nvPr>
        </p:nvSpPr>
        <p:spPr>
          <a:xfrm>
            <a:off x="457202" y="6245225"/>
            <a:ext cx="2133600" cy="476250"/>
          </a:xfrm>
          <a:prstGeom prst="rect">
            <a:avLst/>
          </a:prstGeom>
        </p:spPr>
        <p:txBody>
          <a:bodyPr/>
          <a:lstStyle>
            <a:lvl1pPr>
              <a:defRPr/>
            </a:lvl1pPr>
          </a:lstStyle>
          <a:p>
            <a:fld id="{DE5F56F4-5EAE-41CF-9CF6-12A0E334778D}" type="datetime1">
              <a:rPr lang="ja-JP" altLang="en-US" smtClean="0">
                <a:solidFill>
                  <a:prstClr val="black">
                    <a:tint val="75000"/>
                  </a:prstClr>
                </a:solidFill>
              </a:rPr>
              <a:t>2025/7/3</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lvl1pPr>
              <a:defRPr/>
            </a:lvl1p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lvl1pPr>
              <a:defRPr/>
            </a:lvl1pPr>
          </a:lstStyle>
          <a:p>
            <a:fld id="{F7D6A504-3750-4644-8C68-6E21F2120F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707336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90" y="4800600"/>
            <a:ext cx="5486400" cy="566738"/>
          </a:xfrm>
          <a:prstGeom prst="rect">
            <a:avLst/>
          </a:prstGeom>
        </p:spPr>
        <p:txBody>
          <a:bodyPr anchor="b"/>
          <a:lstStyle>
            <a:lvl1pPr algn="l">
              <a:defRPr sz="1500" b="1"/>
            </a:lvl1pPr>
          </a:lstStyle>
          <a:p>
            <a:r>
              <a:rPr lang="ja-JP" altLang="en-US"/>
              <a:t>マスター タイトルの書式設定</a:t>
            </a:r>
          </a:p>
        </p:txBody>
      </p:sp>
      <p:sp>
        <p:nvSpPr>
          <p:cNvPr id="3" name="図プレースホルダー 2"/>
          <p:cNvSpPr>
            <a:spLocks noGrp="1"/>
          </p:cNvSpPr>
          <p:nvPr>
            <p:ph type="pic" idx="1"/>
          </p:nvPr>
        </p:nvSpPr>
        <p:spPr>
          <a:xfrm>
            <a:off x="1792290" y="612775"/>
            <a:ext cx="5486400" cy="4114800"/>
          </a:xfrm>
          <a:prstGeom prst="rect">
            <a:avLst/>
          </a:prstGeom>
        </p:spPr>
        <p:txBody>
          <a:bodyPr/>
          <a:lstStyle>
            <a:lvl1pPr marL="0" indent="0">
              <a:buNone/>
              <a:defRPr sz="2400"/>
            </a:lvl1pPr>
            <a:lvl2pPr marL="342897" indent="0">
              <a:buNone/>
              <a:defRPr sz="2100"/>
            </a:lvl2pPr>
            <a:lvl3pPr marL="685793" indent="0">
              <a:buNone/>
              <a:defRPr sz="1799"/>
            </a:lvl3pPr>
            <a:lvl4pPr marL="1028692" indent="0">
              <a:buNone/>
              <a:defRPr sz="1500"/>
            </a:lvl4pPr>
            <a:lvl5pPr marL="1371588" indent="0">
              <a:buNone/>
              <a:defRPr sz="1500"/>
            </a:lvl5pPr>
            <a:lvl6pPr marL="1714485" indent="0">
              <a:buNone/>
              <a:defRPr sz="1500"/>
            </a:lvl6pPr>
            <a:lvl7pPr marL="2057381" indent="0">
              <a:buNone/>
              <a:defRPr sz="1500"/>
            </a:lvl7pPr>
            <a:lvl8pPr marL="2400278" indent="0">
              <a:buNone/>
              <a:defRPr sz="1500"/>
            </a:lvl8pPr>
            <a:lvl9pPr marL="2743174" indent="0">
              <a:buNone/>
              <a:defRPr sz="1500"/>
            </a:lvl9pPr>
          </a:lstStyle>
          <a:p>
            <a:r>
              <a:rPr lang="ja-JP" altLang="en-US"/>
              <a:t>アイコンをクリックして図を追加</a:t>
            </a:r>
          </a:p>
        </p:txBody>
      </p:sp>
      <p:sp>
        <p:nvSpPr>
          <p:cNvPr id="4" name="テキスト プレースホルダー 3"/>
          <p:cNvSpPr>
            <a:spLocks noGrp="1"/>
          </p:cNvSpPr>
          <p:nvPr>
            <p:ph type="body" sz="half" idx="2"/>
          </p:nvPr>
        </p:nvSpPr>
        <p:spPr>
          <a:xfrm>
            <a:off x="1792290" y="5367338"/>
            <a:ext cx="5486400" cy="804862"/>
          </a:xfrm>
          <a:prstGeom prst="rect">
            <a:avLst/>
          </a:prstGeom>
        </p:spPr>
        <p:txBody>
          <a:bodyPr/>
          <a:lstStyle>
            <a:lvl1pPr marL="0" indent="0">
              <a:buNone/>
              <a:defRPr sz="1050"/>
            </a:lvl1pPr>
            <a:lvl2pPr marL="342897" indent="0">
              <a:buNone/>
              <a:defRPr sz="900"/>
            </a:lvl2pPr>
            <a:lvl3pPr marL="685793" indent="0">
              <a:buNone/>
              <a:defRPr sz="750"/>
            </a:lvl3pPr>
            <a:lvl4pPr marL="1028692" indent="0">
              <a:buNone/>
              <a:defRPr sz="675"/>
            </a:lvl4pPr>
            <a:lvl5pPr marL="1371588" indent="0">
              <a:buNone/>
              <a:defRPr sz="675"/>
            </a:lvl5pPr>
            <a:lvl6pPr marL="1714485" indent="0">
              <a:buNone/>
              <a:defRPr sz="675"/>
            </a:lvl6pPr>
            <a:lvl7pPr marL="2057381" indent="0">
              <a:buNone/>
              <a:defRPr sz="675"/>
            </a:lvl7pPr>
            <a:lvl8pPr marL="2400278" indent="0">
              <a:buNone/>
              <a:defRPr sz="675"/>
            </a:lvl8pPr>
            <a:lvl9pPr marL="2743174" indent="0">
              <a:buNone/>
              <a:defRPr sz="675"/>
            </a:lvl9pPr>
          </a:lstStyle>
          <a:p>
            <a:pPr lvl="0"/>
            <a:r>
              <a:rPr lang="ja-JP" altLang="en-US"/>
              <a:t>マスター テキストの書式設定</a:t>
            </a:r>
          </a:p>
        </p:txBody>
      </p:sp>
      <p:sp>
        <p:nvSpPr>
          <p:cNvPr id="5" name="日付プレースホルダー 4"/>
          <p:cNvSpPr>
            <a:spLocks noGrp="1"/>
          </p:cNvSpPr>
          <p:nvPr>
            <p:ph type="dt" sz="half" idx="10"/>
          </p:nvPr>
        </p:nvSpPr>
        <p:spPr>
          <a:xfrm>
            <a:off x="457202" y="6245225"/>
            <a:ext cx="2133600" cy="476250"/>
          </a:xfrm>
          <a:prstGeom prst="rect">
            <a:avLst/>
          </a:prstGeom>
        </p:spPr>
        <p:txBody>
          <a:bodyPr/>
          <a:lstStyle>
            <a:lvl1pPr>
              <a:defRPr/>
            </a:lvl1pPr>
          </a:lstStyle>
          <a:p>
            <a:fld id="{2A529102-F597-4298-9F66-33EDE3310F7E}" type="datetime1">
              <a:rPr lang="ja-JP" altLang="en-US" smtClean="0">
                <a:solidFill>
                  <a:prstClr val="black">
                    <a:tint val="75000"/>
                  </a:prstClr>
                </a:solidFill>
              </a:rPr>
              <a:t>2025/7/3</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lvl1pPr>
              <a:defRPr/>
            </a:lvl1p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lvl1pPr>
              <a:defRPr/>
            </a:lvl1pPr>
          </a:lstStyle>
          <a:p>
            <a:fld id="{F7D6A504-3750-4644-8C68-6E21F2120F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092033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68313" y="765182"/>
            <a:ext cx="8229600" cy="720725"/>
          </a:xfrm>
          <a:prstGeom prst="rect">
            <a:avLst/>
          </a:prstGeom>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66725" y="1773244"/>
            <a:ext cx="8229600" cy="4319587"/>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a:xfrm>
            <a:off x="457202" y="6245225"/>
            <a:ext cx="2133600" cy="476250"/>
          </a:xfrm>
          <a:prstGeom prst="rect">
            <a:avLst/>
          </a:prstGeom>
        </p:spPr>
        <p:txBody>
          <a:bodyPr/>
          <a:lstStyle>
            <a:lvl1pPr>
              <a:defRPr/>
            </a:lvl1pPr>
          </a:lstStyle>
          <a:p>
            <a:fld id="{691C37E2-9793-49FF-BB5B-46111ED676D9}" type="datetime1">
              <a:rPr lang="ja-JP" altLang="en-US" smtClean="0">
                <a:solidFill>
                  <a:prstClr val="black">
                    <a:tint val="75000"/>
                  </a:prstClr>
                </a:solidFill>
              </a:rPr>
              <a:t>2025/7/3</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fld id="{F7D6A504-3750-4644-8C68-6E21F2120F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831729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40515" y="765175"/>
            <a:ext cx="2057400" cy="5327650"/>
          </a:xfrm>
          <a:prstGeom prst="rect">
            <a:avLst/>
          </a:prstGeo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66725" y="765175"/>
            <a:ext cx="6021388" cy="5327650"/>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a:xfrm>
            <a:off x="457202" y="6245225"/>
            <a:ext cx="2133600" cy="476250"/>
          </a:xfrm>
          <a:prstGeom prst="rect">
            <a:avLst/>
          </a:prstGeom>
        </p:spPr>
        <p:txBody>
          <a:bodyPr/>
          <a:lstStyle>
            <a:lvl1pPr>
              <a:defRPr/>
            </a:lvl1pPr>
          </a:lstStyle>
          <a:p>
            <a:fld id="{4C5BB3E4-D377-4506-A772-7C6228445875}" type="datetime1">
              <a:rPr lang="ja-JP" altLang="en-US" smtClean="0">
                <a:solidFill>
                  <a:prstClr val="black">
                    <a:tint val="75000"/>
                  </a:prstClr>
                </a:solidFill>
              </a:rPr>
              <a:t>2025/7/3</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fld id="{F7D6A504-3750-4644-8C68-6E21F2120F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680711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cSld name="3_タイトルとコンテンツ">
    <p:spTree>
      <p:nvGrpSpPr>
        <p:cNvPr id="1" name=""/>
        <p:cNvGrpSpPr/>
        <p:nvPr/>
      </p:nvGrpSpPr>
      <p:grpSpPr>
        <a:xfrm>
          <a:off x="0" y="0"/>
          <a:ext cx="0" cy="0"/>
          <a:chOff x="0" y="0"/>
          <a:chExt cx="0" cy="0"/>
        </a:xfrm>
      </p:grpSpPr>
      <p:sp>
        <p:nvSpPr>
          <p:cNvPr id="5" name="スライド番号プレースホルダー 5"/>
          <p:cNvSpPr>
            <a:spLocks noGrp="1"/>
          </p:cNvSpPr>
          <p:nvPr>
            <p:ph type="sldNum" sz="quarter" idx="4"/>
          </p:nvPr>
        </p:nvSpPr>
        <p:spPr>
          <a:xfrm>
            <a:off x="8460432" y="6525344"/>
            <a:ext cx="598220" cy="235009"/>
          </a:xfrm>
          <a:prstGeom prst="rect">
            <a:avLst/>
          </a:prstGeom>
        </p:spPr>
        <p:txBody>
          <a:bodyPr vert="horz" lIns="91440" tIns="45720" rIns="91440" bIns="45720" rtlCol="0" anchor="ctr"/>
          <a:lstStyle>
            <a:lvl1pPr algn="ctr">
              <a:defRPr sz="1050" b="0">
                <a:solidFill>
                  <a:schemeClr val="tx1"/>
                </a:solidFill>
              </a:defRPr>
            </a:lvl1pPr>
          </a:lstStyle>
          <a:p>
            <a:fld id="{9E2A29CB-BA86-48A6-80E1-CB8750A963B5}" type="slidenum">
              <a:rPr lang="ja-JP" altLang="en-US" smtClean="0"/>
              <a:pPr/>
              <a:t>‹#›</a:t>
            </a:fld>
            <a:endParaRPr lang="ja-JP" altLang="en-US" dirty="0"/>
          </a:p>
        </p:txBody>
      </p:sp>
    </p:spTree>
    <p:extLst>
      <p:ext uri="{BB962C8B-B14F-4D97-AF65-F5344CB8AC3E}">
        <p14:creationId xmlns:p14="http://schemas.microsoft.com/office/powerpoint/2010/main" val="8269412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143001" y="1124531"/>
            <a:ext cx="6858000" cy="2387600"/>
          </a:xfrm>
        </p:spPr>
        <p:txBody>
          <a:bodyPr anchor="b">
            <a:normAutofit/>
          </a:bodyPr>
          <a:lstStyle>
            <a:lvl1pPr algn="ctr">
              <a:defRPr sz="1056"/>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1" y="3602039"/>
            <a:ext cx="6858000" cy="1655762"/>
          </a:xfrm>
        </p:spPr>
        <p:txBody>
          <a:bodyPr>
            <a:normAutofit/>
          </a:bodyPr>
          <a:lstStyle>
            <a:lvl1pPr marL="0" indent="0" algn="ctr">
              <a:buNone/>
              <a:defRPr sz="423">
                <a:solidFill>
                  <a:schemeClr val="tx1">
                    <a:lumMod val="75000"/>
                    <a:lumOff val="25000"/>
                  </a:schemeClr>
                </a:solidFill>
              </a:defRPr>
            </a:lvl1pPr>
            <a:lvl2pPr marL="80486" indent="0" algn="ctr">
              <a:buNone/>
              <a:defRPr sz="493"/>
            </a:lvl2pPr>
            <a:lvl3pPr marL="160973" indent="0" algn="ctr">
              <a:buNone/>
              <a:defRPr sz="423"/>
            </a:lvl3pPr>
            <a:lvl4pPr marL="241459" indent="0" algn="ctr">
              <a:buNone/>
              <a:defRPr sz="352"/>
            </a:lvl4pPr>
            <a:lvl5pPr marL="321946" indent="0" algn="ctr">
              <a:buNone/>
              <a:defRPr sz="352"/>
            </a:lvl5pPr>
            <a:lvl6pPr marL="402432" indent="0" algn="ctr">
              <a:buNone/>
              <a:defRPr sz="352"/>
            </a:lvl6pPr>
            <a:lvl7pPr marL="482918" indent="0" algn="ctr">
              <a:buNone/>
              <a:defRPr sz="352"/>
            </a:lvl7pPr>
            <a:lvl8pPr marL="563405" indent="0" algn="ctr">
              <a:buNone/>
              <a:defRPr sz="352"/>
            </a:lvl8pPr>
            <a:lvl9pPr marL="643891" indent="0" algn="ctr">
              <a:buNone/>
              <a:defRPr sz="352"/>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DE36EBD0-9DA9-4B29-9B25-5D731122BCFC}" type="datetime1">
              <a:rPr lang="ja-JP" altLang="en-US" smtClean="0">
                <a:solidFill>
                  <a:prstClr val="black">
                    <a:tint val="75000"/>
                  </a:prstClr>
                </a:solidFill>
              </a:rPr>
              <a:t>2025/7/3</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7D6A504-3750-4644-8C68-6E21F2120F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888284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2204348-7571-43A9-9CB2-41BAC7D91A78}" type="datetime1">
              <a:rPr lang="ja-JP" altLang="en-US" smtClean="0">
                <a:solidFill>
                  <a:prstClr val="black">
                    <a:tint val="75000"/>
                  </a:prstClr>
                </a:solidFill>
              </a:rPr>
              <a:t>2025/7/3</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7D6A504-3750-4644-8C68-6E21F2120F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832443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9" y="1712423"/>
            <a:ext cx="7886700" cy="2851208"/>
          </a:xfrm>
        </p:spPr>
        <p:txBody>
          <a:bodyPr anchor="b">
            <a:normAutofit/>
          </a:bodyPr>
          <a:lstStyle>
            <a:lvl1pPr>
              <a:defRPr sz="1056" b="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9" y="4552636"/>
            <a:ext cx="7886700" cy="1500187"/>
          </a:xfrm>
        </p:spPr>
        <p:txBody>
          <a:bodyPr anchor="t">
            <a:normAutofit/>
          </a:bodyPr>
          <a:lstStyle>
            <a:lvl1pPr marL="0" indent="0">
              <a:buNone/>
              <a:defRPr sz="423">
                <a:solidFill>
                  <a:schemeClr val="tx1">
                    <a:lumMod val="75000"/>
                    <a:lumOff val="25000"/>
                  </a:schemeClr>
                </a:solidFill>
              </a:defRPr>
            </a:lvl1pPr>
            <a:lvl2pPr marL="80486" indent="0">
              <a:buNone/>
              <a:defRPr sz="317">
                <a:solidFill>
                  <a:schemeClr val="tx1">
                    <a:tint val="75000"/>
                  </a:schemeClr>
                </a:solidFill>
              </a:defRPr>
            </a:lvl2pPr>
            <a:lvl3pPr marL="160973" indent="0">
              <a:buNone/>
              <a:defRPr sz="282">
                <a:solidFill>
                  <a:schemeClr val="tx1">
                    <a:tint val="75000"/>
                  </a:schemeClr>
                </a:solidFill>
              </a:defRPr>
            </a:lvl3pPr>
            <a:lvl4pPr marL="241459" indent="0">
              <a:buNone/>
              <a:defRPr sz="246">
                <a:solidFill>
                  <a:schemeClr val="tx1">
                    <a:tint val="75000"/>
                  </a:schemeClr>
                </a:solidFill>
              </a:defRPr>
            </a:lvl4pPr>
            <a:lvl5pPr marL="321946" indent="0">
              <a:buNone/>
              <a:defRPr sz="246">
                <a:solidFill>
                  <a:schemeClr val="tx1">
                    <a:tint val="75000"/>
                  </a:schemeClr>
                </a:solidFill>
              </a:defRPr>
            </a:lvl5pPr>
            <a:lvl6pPr marL="402432" indent="0">
              <a:buNone/>
              <a:defRPr sz="246">
                <a:solidFill>
                  <a:schemeClr val="tx1">
                    <a:tint val="75000"/>
                  </a:schemeClr>
                </a:solidFill>
              </a:defRPr>
            </a:lvl6pPr>
            <a:lvl7pPr marL="482918" indent="0">
              <a:buNone/>
              <a:defRPr sz="246">
                <a:solidFill>
                  <a:schemeClr val="tx1">
                    <a:tint val="75000"/>
                  </a:schemeClr>
                </a:solidFill>
              </a:defRPr>
            </a:lvl7pPr>
            <a:lvl8pPr marL="563405" indent="0">
              <a:buNone/>
              <a:defRPr sz="246">
                <a:solidFill>
                  <a:schemeClr val="tx1">
                    <a:tint val="75000"/>
                  </a:schemeClr>
                </a:solidFill>
              </a:defRPr>
            </a:lvl8pPr>
            <a:lvl9pPr marL="643891" indent="0">
              <a:buNone/>
              <a:defRPr sz="246">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080B57C-2666-4F83-A003-434DD6AA3716}" type="datetime1">
              <a:rPr lang="ja-JP" altLang="en-US" smtClean="0">
                <a:solidFill>
                  <a:prstClr val="black">
                    <a:tint val="75000"/>
                  </a:prstClr>
                </a:solidFill>
              </a:rPr>
              <a:t>2025/7/3</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7D6A504-3750-4644-8C68-6E21F2120F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582455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33846" y="1828803"/>
            <a:ext cx="388620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8803"/>
            <a:ext cx="388620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550190F1-2C50-4315-8E33-A07939CB0BD8}" type="datetime1">
              <a:rPr lang="ja-JP" altLang="en-US" smtClean="0">
                <a:solidFill>
                  <a:prstClr val="black">
                    <a:tint val="75000"/>
                  </a:prstClr>
                </a:solidFill>
              </a:rPr>
              <a:t>2025/7/3</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7D6A504-3750-4644-8C68-6E21F2120F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099202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66725" y="1773238"/>
            <a:ext cx="4038600" cy="43195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57725" y="1773238"/>
            <a:ext cx="4038600" cy="43195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p:cNvSpPr>
            <a:spLocks noGrp="1"/>
          </p:cNvSpPr>
          <p:nvPr>
            <p:ph type="dt" sz="half" idx="10"/>
          </p:nvPr>
        </p:nvSpPr>
        <p:spPr/>
        <p:txBody>
          <a:bodyPr/>
          <a:lstStyle>
            <a:lvl1pPr>
              <a:defRPr/>
            </a:lvl1pPr>
          </a:lstStyle>
          <a:p>
            <a:fld id="{C2D9F001-0A23-413A-A114-F0117E71E10D}" type="datetime1">
              <a:rPr kumimoji="1" lang="ja-JP" altLang="en-US" smtClean="0"/>
              <a:t>2025/7/3</a:t>
            </a:fld>
            <a:endParaRPr kumimoji="1" lang="ja-JP" altLang="en-US"/>
          </a:p>
        </p:txBody>
      </p:sp>
      <p:sp>
        <p:nvSpPr>
          <p:cNvPr id="6" name="フッター プレースホルダー 5"/>
          <p:cNvSpPr>
            <a:spLocks noGrp="1"/>
          </p:cNvSpPr>
          <p:nvPr>
            <p:ph type="ftr" sz="quarter" idx="11"/>
          </p:nvPr>
        </p:nvSpPr>
        <p:spPr/>
        <p:txBody>
          <a:bodyPr/>
          <a:lstStyle>
            <a:lvl1pPr>
              <a:defRPr/>
            </a:lvl1pPr>
          </a:lstStyle>
          <a:p>
            <a:endParaRPr kumimoji="1" lang="ja-JP" altLang="en-US"/>
          </a:p>
        </p:txBody>
      </p:sp>
      <p:sp>
        <p:nvSpPr>
          <p:cNvPr id="7" name="スライド番号プレースホルダー 6"/>
          <p:cNvSpPr>
            <a:spLocks noGrp="1"/>
          </p:cNvSpPr>
          <p:nvPr>
            <p:ph type="sldNum" sz="quarter" idx="12"/>
          </p:nvPr>
        </p:nvSpPr>
        <p:spPr/>
        <p:txBody>
          <a:bodyPr/>
          <a:lstStyle>
            <a:lvl1pPr>
              <a:defRPr/>
            </a:lvl1pPr>
          </a:lstStyle>
          <a:p>
            <a:fld id="{95EBBADE-EEC7-4328-AB46-7FCC4485CB1F}" type="slidenum">
              <a:rPr kumimoji="1" lang="ja-JP" altLang="en-US" smtClean="0"/>
              <a:t>‹#›</a:t>
            </a:fld>
            <a:endParaRPr kumimoji="1" lang="ja-JP" altLang="en-US"/>
          </a:p>
        </p:txBody>
      </p:sp>
    </p:spTree>
    <p:extLst>
      <p:ext uri="{BB962C8B-B14F-4D97-AF65-F5344CB8AC3E}">
        <p14:creationId xmlns:p14="http://schemas.microsoft.com/office/powerpoint/2010/main" val="2111461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8" y="1681852"/>
            <a:ext cx="3867150" cy="825699"/>
          </a:xfrm>
        </p:spPr>
        <p:txBody>
          <a:bodyPr anchor="b">
            <a:normAutofit/>
          </a:bodyPr>
          <a:lstStyle>
            <a:lvl1pPr marL="0" indent="0">
              <a:spcBef>
                <a:spcPts val="0"/>
              </a:spcBef>
              <a:buNone/>
              <a:defRPr sz="423" b="1"/>
            </a:lvl1pPr>
            <a:lvl2pPr marL="80486" indent="0">
              <a:buNone/>
              <a:defRPr sz="352" b="1"/>
            </a:lvl2pPr>
            <a:lvl3pPr marL="160973" indent="0">
              <a:buNone/>
              <a:defRPr sz="317" b="1"/>
            </a:lvl3pPr>
            <a:lvl4pPr marL="241459" indent="0">
              <a:buNone/>
              <a:defRPr sz="282" b="1"/>
            </a:lvl4pPr>
            <a:lvl5pPr marL="321946" indent="0">
              <a:buNone/>
              <a:defRPr sz="282" b="1"/>
            </a:lvl5pPr>
            <a:lvl6pPr marL="402432" indent="0">
              <a:buNone/>
              <a:defRPr sz="282" b="1"/>
            </a:lvl6pPr>
            <a:lvl7pPr marL="482918" indent="0">
              <a:buNone/>
              <a:defRPr sz="282" b="1"/>
            </a:lvl7pPr>
            <a:lvl8pPr marL="563405" indent="0">
              <a:buNone/>
              <a:defRPr sz="282" b="1"/>
            </a:lvl8pPr>
            <a:lvl9pPr marL="643891" indent="0">
              <a:buNone/>
              <a:defRPr sz="282" b="1"/>
            </a:lvl9pPr>
          </a:lstStyle>
          <a:p>
            <a:pPr lvl="0"/>
            <a:r>
              <a:rPr lang="ja-JP" altLang="en-US"/>
              <a:t>マスター テキストの書式設定</a:t>
            </a:r>
          </a:p>
        </p:txBody>
      </p:sp>
      <p:sp>
        <p:nvSpPr>
          <p:cNvPr id="4" name="Content Placeholder 3"/>
          <p:cNvSpPr>
            <a:spLocks noGrp="1"/>
          </p:cNvSpPr>
          <p:nvPr>
            <p:ph sz="half" idx="2"/>
          </p:nvPr>
        </p:nvSpPr>
        <p:spPr>
          <a:xfrm>
            <a:off x="633848" y="2507553"/>
            <a:ext cx="3867150"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851"/>
            <a:ext cx="3886200" cy="825698"/>
          </a:xfrm>
        </p:spPr>
        <p:txBody>
          <a:bodyPr anchor="b"/>
          <a:lstStyle>
            <a:lvl1pPr marL="0" indent="0">
              <a:spcBef>
                <a:spcPts val="0"/>
              </a:spcBef>
              <a:buNone/>
              <a:defRPr sz="423" b="1"/>
            </a:lvl1pPr>
            <a:lvl2pPr marL="80486" indent="0">
              <a:buNone/>
              <a:defRPr sz="352" b="1"/>
            </a:lvl2pPr>
            <a:lvl3pPr marL="160973" indent="0">
              <a:buNone/>
              <a:defRPr sz="317" b="1"/>
            </a:lvl3pPr>
            <a:lvl4pPr marL="241459" indent="0">
              <a:buNone/>
              <a:defRPr sz="282" b="1"/>
            </a:lvl4pPr>
            <a:lvl5pPr marL="321946" indent="0">
              <a:buNone/>
              <a:defRPr sz="282" b="1"/>
            </a:lvl5pPr>
            <a:lvl6pPr marL="402432" indent="0">
              <a:buNone/>
              <a:defRPr sz="282" b="1"/>
            </a:lvl6pPr>
            <a:lvl7pPr marL="482918" indent="0">
              <a:buNone/>
              <a:defRPr sz="282" b="1"/>
            </a:lvl7pPr>
            <a:lvl8pPr marL="563405" indent="0">
              <a:buNone/>
              <a:defRPr sz="282" b="1"/>
            </a:lvl8pPr>
            <a:lvl9pPr marL="643891" indent="0">
              <a:buNone/>
              <a:defRPr sz="282"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7553"/>
            <a:ext cx="3886200"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4B42FA7B-0C4B-4BAC-864F-072E97DD41D6}" type="datetime1">
              <a:rPr lang="ja-JP" altLang="en-US" smtClean="0">
                <a:solidFill>
                  <a:prstClr val="black">
                    <a:tint val="75000"/>
                  </a:prstClr>
                </a:solidFill>
              </a:rPr>
              <a:t>2025/7/3</a:t>
            </a:fld>
            <a:endParaRPr lang="ja-JP"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ja-JP"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7D6A504-3750-4644-8C68-6E21F2120F93}" type="slidenum">
              <a:rPr lang="ja-JP" altLang="en-US" smtClean="0">
                <a:solidFill>
                  <a:prstClr val="black">
                    <a:tint val="75000"/>
                  </a:prstClr>
                </a:solidFill>
              </a:rPr>
              <a:pPr/>
              <a:t>‹#›</a:t>
            </a:fld>
            <a:endParaRPr lang="ja-JP" altLang="en-US">
              <a:solidFill>
                <a:prstClr val="black">
                  <a:tint val="75000"/>
                </a:prstClr>
              </a:solidFill>
            </a:endParaRPr>
          </a:p>
        </p:txBody>
      </p:sp>
      <p:sp>
        <p:nvSpPr>
          <p:cNvPr id="10" name="Title 9"/>
          <p:cNvSpPr>
            <a:spLocks noGrp="1"/>
          </p:cNvSpPr>
          <p:nvPr>
            <p:ph type="title"/>
          </p:nvPr>
        </p:nvSpPr>
        <p:spPr/>
        <p:txBody>
          <a:bodyPr/>
          <a:lstStyle/>
          <a:p>
            <a:r>
              <a:rPr lang="ja-JP" altLang="en-US"/>
              <a:t>マスター タイトルの書式設定</a:t>
            </a:r>
            <a:endParaRPr lang="en-US" dirty="0"/>
          </a:p>
        </p:txBody>
      </p:sp>
    </p:spTree>
    <p:extLst>
      <p:ext uri="{BB962C8B-B14F-4D97-AF65-F5344CB8AC3E}">
        <p14:creationId xmlns:p14="http://schemas.microsoft.com/office/powerpoint/2010/main" val="9993897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タイトルのみ">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D96A636-70EA-4424-A9C1-54388FE22764}" type="datetime1">
              <a:rPr lang="ja-JP" altLang="en-US" smtClean="0">
                <a:solidFill>
                  <a:prstClr val="black">
                    <a:tint val="75000"/>
                  </a:prstClr>
                </a:solidFill>
              </a:rPr>
              <a:t>2025/7/3</a:t>
            </a:fld>
            <a:endParaRPr lang="ja-JP"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ja-JP"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7D6A504-3750-4644-8C68-6E21F2120F93}" type="slidenum">
              <a:rPr lang="ja-JP" altLang="en-US" smtClean="0">
                <a:solidFill>
                  <a:prstClr val="black">
                    <a:tint val="75000"/>
                  </a:prstClr>
                </a:solidFill>
              </a:rPr>
              <a:pPr/>
              <a:t>‹#›</a:t>
            </a:fld>
            <a:endParaRPr lang="ja-JP" altLang="en-US">
              <a:solidFill>
                <a:prstClr val="black">
                  <a:tint val="75000"/>
                </a:prstClr>
              </a:solidFill>
            </a:endParaRPr>
          </a:p>
        </p:txBody>
      </p:sp>
      <p:sp>
        <p:nvSpPr>
          <p:cNvPr id="6" name="Title 5"/>
          <p:cNvSpPr>
            <a:spLocks noGrp="1"/>
          </p:cNvSpPr>
          <p:nvPr>
            <p:ph type="title"/>
          </p:nvPr>
        </p:nvSpPr>
        <p:spPr/>
        <p:txBody>
          <a:bodyPr/>
          <a:lstStyle/>
          <a:p>
            <a:r>
              <a:rPr lang="ja-JP" altLang="en-US"/>
              <a:t>マスター タイトルの書式設定</a:t>
            </a:r>
            <a:endParaRPr lang="en-US"/>
          </a:p>
        </p:txBody>
      </p:sp>
    </p:spTree>
    <p:extLst>
      <p:ext uri="{BB962C8B-B14F-4D97-AF65-F5344CB8AC3E}">
        <p14:creationId xmlns:p14="http://schemas.microsoft.com/office/powerpoint/2010/main" val="35232862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18C78D-01C8-4D81-BD76-871FB1864D50}" type="datetime1">
              <a:rPr lang="ja-JP" altLang="en-US" smtClean="0">
                <a:solidFill>
                  <a:prstClr val="black">
                    <a:tint val="75000"/>
                  </a:prstClr>
                </a:solidFill>
              </a:rPr>
              <a:t>2025/7/3</a:t>
            </a:fld>
            <a:endParaRPr lang="ja-JP"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ja-JP" altLang="en-US">
              <a:solidFill>
                <a:prstClr val="black">
                  <a:tint val="75000"/>
                </a:prstClr>
              </a:solidFill>
            </a:endParaRPr>
          </a:p>
        </p:txBody>
      </p:sp>
      <p:sp>
        <p:nvSpPr>
          <p:cNvPr id="4" name="Slide Number Placeholder 3"/>
          <p:cNvSpPr>
            <a:spLocks noGrp="1"/>
          </p:cNvSpPr>
          <p:nvPr>
            <p:ph type="sldNum" sz="quarter" idx="12"/>
          </p:nvPr>
        </p:nvSpPr>
        <p:spPr>
          <a:xfrm>
            <a:off x="6966033" y="6356351"/>
            <a:ext cx="2057400" cy="365125"/>
          </a:xfrm>
        </p:spPr>
        <p:txBody>
          <a:bodyPr/>
          <a:lstStyle/>
          <a:p>
            <a:fld id="{F7D6A504-3750-4644-8C68-6E21F2120F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64415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30938" y="457202"/>
            <a:ext cx="2948940" cy="1600197"/>
          </a:xfrm>
        </p:spPr>
        <p:txBody>
          <a:bodyPr anchor="b">
            <a:normAutofit/>
          </a:bodyPr>
          <a:lstStyle>
            <a:lvl1pPr>
              <a:defRPr sz="564" b="0"/>
            </a:lvl1pPr>
          </a:lstStyle>
          <a:p>
            <a:r>
              <a:rPr lang="ja-JP" altLang="en-US"/>
              <a:t>マスター タイトルの書式設定</a:t>
            </a:r>
            <a:endParaRPr lang="en-US" dirty="0"/>
          </a:p>
        </p:txBody>
      </p:sp>
      <p:sp>
        <p:nvSpPr>
          <p:cNvPr id="3" name="Content Placeholder 2"/>
          <p:cNvSpPr>
            <a:spLocks noGrp="1"/>
          </p:cNvSpPr>
          <p:nvPr>
            <p:ph idx="1"/>
          </p:nvPr>
        </p:nvSpPr>
        <p:spPr>
          <a:xfrm>
            <a:off x="3886201" y="990601"/>
            <a:ext cx="4629150" cy="4876800"/>
          </a:xfrm>
        </p:spPr>
        <p:txBody>
          <a:bodyPr/>
          <a:lstStyle>
            <a:lvl1pPr>
              <a:defRPr sz="564"/>
            </a:lvl1pPr>
            <a:lvl2pPr>
              <a:defRPr sz="493"/>
            </a:lvl2pPr>
            <a:lvl3pPr>
              <a:defRPr sz="423"/>
            </a:lvl3pPr>
            <a:lvl4pPr>
              <a:defRPr sz="352"/>
            </a:lvl4pPr>
            <a:lvl5pPr>
              <a:defRPr sz="352"/>
            </a:lvl5pPr>
            <a:lvl6pPr>
              <a:defRPr sz="352"/>
            </a:lvl6pPr>
            <a:lvl7pPr>
              <a:defRPr sz="352"/>
            </a:lvl7pPr>
            <a:lvl8pPr>
              <a:defRPr sz="352"/>
            </a:lvl8pPr>
            <a:lvl9pPr>
              <a:defRPr sz="352"/>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30938" y="2057402"/>
            <a:ext cx="2948940" cy="3810001"/>
          </a:xfrm>
        </p:spPr>
        <p:txBody>
          <a:bodyPr>
            <a:normAutofit/>
          </a:bodyPr>
          <a:lstStyle>
            <a:lvl1pPr marL="0" indent="0">
              <a:lnSpc>
                <a:spcPct val="90000"/>
              </a:lnSpc>
              <a:buNone/>
              <a:defRPr sz="282"/>
            </a:lvl1pPr>
            <a:lvl2pPr marL="80486" indent="0">
              <a:buNone/>
              <a:defRPr sz="210"/>
            </a:lvl2pPr>
            <a:lvl3pPr marL="160973" indent="0">
              <a:buNone/>
              <a:defRPr sz="176"/>
            </a:lvl3pPr>
            <a:lvl4pPr marL="241459" indent="0">
              <a:buNone/>
              <a:defRPr sz="159"/>
            </a:lvl4pPr>
            <a:lvl5pPr marL="321946" indent="0">
              <a:buNone/>
              <a:defRPr sz="159"/>
            </a:lvl5pPr>
            <a:lvl6pPr marL="402432" indent="0">
              <a:buNone/>
              <a:defRPr sz="159"/>
            </a:lvl6pPr>
            <a:lvl7pPr marL="482918" indent="0">
              <a:buNone/>
              <a:defRPr sz="159"/>
            </a:lvl7pPr>
            <a:lvl8pPr marL="563405" indent="0">
              <a:buNone/>
              <a:defRPr sz="159"/>
            </a:lvl8pPr>
            <a:lvl9pPr marL="643891" indent="0">
              <a:buNone/>
              <a:defRPr sz="159"/>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5F18797-D9CD-488D-93D0-872629E4E74D}" type="datetime1">
              <a:rPr lang="ja-JP" altLang="en-US" smtClean="0">
                <a:solidFill>
                  <a:prstClr val="black">
                    <a:tint val="75000"/>
                  </a:prstClr>
                </a:solidFill>
              </a:rPr>
              <a:t>2025/7/3</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7D6A504-3750-4644-8C68-6E21F2120F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45388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30938" y="457200"/>
            <a:ext cx="2948940" cy="1600200"/>
          </a:xfrm>
        </p:spPr>
        <p:txBody>
          <a:bodyPr anchor="b">
            <a:normAutofit/>
          </a:bodyPr>
          <a:lstStyle>
            <a:lvl1pPr>
              <a:defRPr sz="564" b="0"/>
            </a:lvl1pPr>
          </a:lstStyle>
          <a:p>
            <a:r>
              <a:rPr lang="ja-JP" altLang="en-US"/>
              <a:t>マスター タイトルの書式設定</a:t>
            </a:r>
            <a:endParaRPr lang="en-US" dirty="0"/>
          </a:p>
        </p:txBody>
      </p:sp>
      <p:sp>
        <p:nvSpPr>
          <p:cNvPr id="3" name="Picture Placeholder 2"/>
          <p:cNvSpPr>
            <a:spLocks noGrp="1"/>
          </p:cNvSpPr>
          <p:nvPr>
            <p:ph type="pic" idx="1"/>
          </p:nvPr>
        </p:nvSpPr>
        <p:spPr>
          <a:xfrm>
            <a:off x="3886201" y="990601"/>
            <a:ext cx="4629150" cy="4876800"/>
          </a:xfrm>
        </p:spPr>
        <p:txBody>
          <a:bodyPr/>
          <a:lstStyle>
            <a:lvl1pPr marL="0" indent="0">
              <a:buNone/>
              <a:defRPr sz="564"/>
            </a:lvl1pPr>
            <a:lvl2pPr marL="80486" indent="0">
              <a:buNone/>
              <a:defRPr sz="493"/>
            </a:lvl2pPr>
            <a:lvl3pPr marL="160973" indent="0">
              <a:buNone/>
              <a:defRPr sz="423"/>
            </a:lvl3pPr>
            <a:lvl4pPr marL="241459" indent="0">
              <a:buNone/>
              <a:defRPr sz="352"/>
            </a:lvl4pPr>
            <a:lvl5pPr marL="321946" indent="0">
              <a:buNone/>
              <a:defRPr sz="352"/>
            </a:lvl5pPr>
            <a:lvl6pPr marL="402432" indent="0">
              <a:buNone/>
              <a:defRPr sz="352"/>
            </a:lvl6pPr>
            <a:lvl7pPr marL="482918" indent="0">
              <a:buNone/>
              <a:defRPr sz="352"/>
            </a:lvl7pPr>
            <a:lvl8pPr marL="563405" indent="0">
              <a:buNone/>
              <a:defRPr sz="352"/>
            </a:lvl8pPr>
            <a:lvl9pPr marL="643891" indent="0">
              <a:buNone/>
              <a:defRPr sz="352"/>
            </a:lvl9pPr>
          </a:lstStyle>
          <a:p>
            <a:r>
              <a:rPr lang="ja-JP" altLang="en-US"/>
              <a:t>図を追加</a:t>
            </a:r>
            <a:endParaRPr lang="en-US" dirty="0"/>
          </a:p>
        </p:txBody>
      </p:sp>
      <p:sp>
        <p:nvSpPr>
          <p:cNvPr id="4" name="Text Placeholder 3"/>
          <p:cNvSpPr>
            <a:spLocks noGrp="1"/>
          </p:cNvSpPr>
          <p:nvPr>
            <p:ph type="body" sz="half" idx="2"/>
          </p:nvPr>
        </p:nvSpPr>
        <p:spPr>
          <a:xfrm>
            <a:off x="630938" y="2057400"/>
            <a:ext cx="2948940" cy="3810000"/>
          </a:xfrm>
        </p:spPr>
        <p:txBody>
          <a:bodyPr>
            <a:normAutofit/>
          </a:bodyPr>
          <a:lstStyle>
            <a:lvl1pPr marL="0" indent="0">
              <a:lnSpc>
                <a:spcPct val="90000"/>
              </a:lnSpc>
              <a:buNone/>
              <a:defRPr sz="282"/>
            </a:lvl1pPr>
            <a:lvl2pPr marL="80486" indent="0">
              <a:buNone/>
              <a:defRPr sz="210"/>
            </a:lvl2pPr>
            <a:lvl3pPr marL="160973" indent="0">
              <a:buNone/>
              <a:defRPr sz="176"/>
            </a:lvl3pPr>
            <a:lvl4pPr marL="241459" indent="0">
              <a:buNone/>
              <a:defRPr sz="159"/>
            </a:lvl4pPr>
            <a:lvl5pPr marL="321946" indent="0">
              <a:buNone/>
              <a:defRPr sz="159"/>
            </a:lvl5pPr>
            <a:lvl6pPr marL="402432" indent="0">
              <a:buNone/>
              <a:defRPr sz="159"/>
            </a:lvl6pPr>
            <a:lvl7pPr marL="482918" indent="0">
              <a:buNone/>
              <a:defRPr sz="159"/>
            </a:lvl7pPr>
            <a:lvl8pPr marL="563405" indent="0">
              <a:buNone/>
              <a:defRPr sz="159"/>
            </a:lvl8pPr>
            <a:lvl9pPr marL="643891" indent="0">
              <a:buNone/>
              <a:defRPr sz="159"/>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007722C-0B83-4FC6-8A73-D5DD9A1C286B}" type="datetime1">
              <a:rPr lang="ja-JP" altLang="en-US" smtClean="0">
                <a:solidFill>
                  <a:prstClr val="black">
                    <a:tint val="75000"/>
                  </a:prstClr>
                </a:solidFill>
              </a:rPr>
              <a:t>2025/7/3</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7D6A504-3750-4644-8C68-6E21F2120F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213688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4906C65-DE1D-4D25-8F48-EF4E51C47DF4}" type="datetime1">
              <a:rPr lang="ja-JP" altLang="en-US" smtClean="0">
                <a:solidFill>
                  <a:prstClr val="black">
                    <a:tint val="75000"/>
                  </a:prstClr>
                </a:solidFill>
              </a:rPr>
              <a:t>2025/7/3</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7D6A504-3750-4644-8C68-6E21F2120F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095536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0363"/>
            <a:ext cx="1971676" cy="5811838"/>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628651" y="360363"/>
            <a:ext cx="5800725" cy="581183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5D9CEEA0-1F4D-4D68-8479-5D702F1C6778}" type="datetime1">
              <a:rPr lang="ja-JP" altLang="en-US" smtClean="0">
                <a:solidFill>
                  <a:prstClr val="black">
                    <a:tint val="75000"/>
                  </a:prstClr>
                </a:solidFill>
              </a:rPr>
              <a:t>2025/7/3</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7D6A504-3750-4644-8C68-6E21F2120F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044688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143001" y="1124531"/>
            <a:ext cx="6858000" cy="2387600"/>
          </a:xfrm>
        </p:spPr>
        <p:txBody>
          <a:bodyPr anchor="b">
            <a:normAutofit/>
          </a:bodyPr>
          <a:lstStyle>
            <a:lvl1pPr algn="ctr">
              <a:defRPr sz="2204"/>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1" y="3602039"/>
            <a:ext cx="6858000" cy="1655762"/>
          </a:xfrm>
        </p:spPr>
        <p:txBody>
          <a:bodyPr>
            <a:normAutofit/>
          </a:bodyPr>
          <a:lstStyle>
            <a:lvl1pPr marL="0" indent="0" algn="ctr">
              <a:buNone/>
              <a:defRPr sz="881">
                <a:solidFill>
                  <a:schemeClr val="tx1">
                    <a:lumMod val="75000"/>
                    <a:lumOff val="25000"/>
                  </a:schemeClr>
                </a:solidFill>
              </a:defRPr>
            </a:lvl1pPr>
            <a:lvl2pPr marL="167932" indent="0" algn="ctr">
              <a:buNone/>
              <a:defRPr sz="1028"/>
            </a:lvl2pPr>
            <a:lvl3pPr marL="335864" indent="0" algn="ctr">
              <a:buNone/>
              <a:defRPr sz="881"/>
            </a:lvl3pPr>
            <a:lvl4pPr marL="503796" indent="0" algn="ctr">
              <a:buNone/>
              <a:defRPr sz="734"/>
            </a:lvl4pPr>
            <a:lvl5pPr marL="671729" indent="0" algn="ctr">
              <a:buNone/>
              <a:defRPr sz="734"/>
            </a:lvl5pPr>
            <a:lvl6pPr marL="839661" indent="0" algn="ctr">
              <a:buNone/>
              <a:defRPr sz="734"/>
            </a:lvl6pPr>
            <a:lvl7pPr marL="1007593" indent="0" algn="ctr">
              <a:buNone/>
              <a:defRPr sz="734"/>
            </a:lvl7pPr>
            <a:lvl8pPr marL="1175525" indent="0" algn="ctr">
              <a:buNone/>
              <a:defRPr sz="734"/>
            </a:lvl8pPr>
            <a:lvl9pPr marL="1343457" indent="0" algn="ctr">
              <a:buNone/>
              <a:defRPr sz="734"/>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DE36EBD0-9DA9-4B29-9B25-5D731122BCFC}" type="datetime1">
              <a:rPr lang="ja-JP" altLang="en-US" smtClean="0">
                <a:solidFill>
                  <a:prstClr val="black">
                    <a:tint val="75000"/>
                  </a:prstClr>
                </a:solidFill>
              </a:rPr>
              <a:t>2025/7/3</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7D6A504-3750-4644-8C68-6E21F2120F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997775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2204348-7571-43A9-9CB2-41BAC7D91A78}" type="datetime1">
              <a:rPr lang="ja-JP" altLang="en-US" smtClean="0">
                <a:solidFill>
                  <a:prstClr val="black">
                    <a:tint val="75000"/>
                  </a:prstClr>
                </a:solidFill>
              </a:rPr>
              <a:t>2025/7/3</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7D6A504-3750-4644-8C68-6E21F2120F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358330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7" y="1712423"/>
            <a:ext cx="7886700" cy="2851208"/>
          </a:xfrm>
        </p:spPr>
        <p:txBody>
          <a:bodyPr anchor="b">
            <a:normAutofit/>
          </a:bodyPr>
          <a:lstStyle>
            <a:lvl1pPr>
              <a:defRPr sz="2204" b="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7" y="4552635"/>
            <a:ext cx="7886700" cy="1500187"/>
          </a:xfrm>
        </p:spPr>
        <p:txBody>
          <a:bodyPr anchor="t">
            <a:normAutofit/>
          </a:bodyPr>
          <a:lstStyle>
            <a:lvl1pPr marL="0" indent="0">
              <a:buNone/>
              <a:defRPr sz="881">
                <a:solidFill>
                  <a:schemeClr val="tx1">
                    <a:lumMod val="75000"/>
                    <a:lumOff val="25000"/>
                  </a:schemeClr>
                </a:solidFill>
              </a:defRPr>
            </a:lvl1pPr>
            <a:lvl2pPr marL="167932" indent="0">
              <a:buNone/>
              <a:defRPr sz="661">
                <a:solidFill>
                  <a:schemeClr val="tx1">
                    <a:tint val="75000"/>
                  </a:schemeClr>
                </a:solidFill>
              </a:defRPr>
            </a:lvl2pPr>
            <a:lvl3pPr marL="335864" indent="0">
              <a:buNone/>
              <a:defRPr sz="587">
                <a:solidFill>
                  <a:schemeClr val="tx1">
                    <a:tint val="75000"/>
                  </a:schemeClr>
                </a:solidFill>
              </a:defRPr>
            </a:lvl3pPr>
            <a:lvl4pPr marL="503796" indent="0">
              <a:buNone/>
              <a:defRPr sz="514">
                <a:solidFill>
                  <a:schemeClr val="tx1">
                    <a:tint val="75000"/>
                  </a:schemeClr>
                </a:solidFill>
              </a:defRPr>
            </a:lvl4pPr>
            <a:lvl5pPr marL="671729" indent="0">
              <a:buNone/>
              <a:defRPr sz="514">
                <a:solidFill>
                  <a:schemeClr val="tx1">
                    <a:tint val="75000"/>
                  </a:schemeClr>
                </a:solidFill>
              </a:defRPr>
            </a:lvl5pPr>
            <a:lvl6pPr marL="839661" indent="0">
              <a:buNone/>
              <a:defRPr sz="514">
                <a:solidFill>
                  <a:schemeClr val="tx1">
                    <a:tint val="75000"/>
                  </a:schemeClr>
                </a:solidFill>
              </a:defRPr>
            </a:lvl6pPr>
            <a:lvl7pPr marL="1007593" indent="0">
              <a:buNone/>
              <a:defRPr sz="514">
                <a:solidFill>
                  <a:schemeClr val="tx1">
                    <a:tint val="75000"/>
                  </a:schemeClr>
                </a:solidFill>
              </a:defRPr>
            </a:lvl7pPr>
            <a:lvl8pPr marL="1175525" indent="0">
              <a:buNone/>
              <a:defRPr sz="514">
                <a:solidFill>
                  <a:schemeClr val="tx1">
                    <a:tint val="75000"/>
                  </a:schemeClr>
                </a:solidFill>
              </a:defRPr>
            </a:lvl8pPr>
            <a:lvl9pPr marL="1343457" indent="0">
              <a:buNone/>
              <a:defRPr sz="514">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080B57C-2666-4F83-A003-434DD6AA3716}" type="datetime1">
              <a:rPr lang="ja-JP" altLang="en-US" smtClean="0">
                <a:solidFill>
                  <a:prstClr val="black">
                    <a:tint val="75000"/>
                  </a:prstClr>
                </a:solidFill>
              </a:rPr>
              <a:t>2025/7/3</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7D6A504-3750-4644-8C68-6E21F2120F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056019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6"/>
          <p:cNvSpPr>
            <a:spLocks noGrp="1"/>
          </p:cNvSpPr>
          <p:nvPr>
            <p:ph type="dt" sz="half" idx="10"/>
          </p:nvPr>
        </p:nvSpPr>
        <p:spPr/>
        <p:txBody>
          <a:bodyPr/>
          <a:lstStyle>
            <a:lvl1pPr>
              <a:defRPr/>
            </a:lvl1pPr>
          </a:lstStyle>
          <a:p>
            <a:fld id="{74048A68-AF11-4B67-9FC6-BF23B00589AF}" type="datetime1">
              <a:rPr kumimoji="1" lang="ja-JP" altLang="en-US" smtClean="0"/>
              <a:t>2025/7/3</a:t>
            </a:fld>
            <a:endParaRPr kumimoji="1" lang="ja-JP" altLang="en-US"/>
          </a:p>
        </p:txBody>
      </p:sp>
      <p:sp>
        <p:nvSpPr>
          <p:cNvPr id="8" name="フッター プレースホルダー 7"/>
          <p:cNvSpPr>
            <a:spLocks noGrp="1"/>
          </p:cNvSpPr>
          <p:nvPr>
            <p:ph type="ftr" sz="quarter" idx="11"/>
          </p:nvPr>
        </p:nvSpPr>
        <p:spPr/>
        <p:txBody>
          <a:bodyPr/>
          <a:lstStyle>
            <a:lvl1pPr>
              <a:defRPr/>
            </a:lvl1pPr>
          </a:lstStyle>
          <a:p>
            <a:endParaRPr kumimoji="1" lang="ja-JP" altLang="en-US"/>
          </a:p>
        </p:txBody>
      </p:sp>
      <p:sp>
        <p:nvSpPr>
          <p:cNvPr id="9" name="スライド番号プレースホルダー 8"/>
          <p:cNvSpPr>
            <a:spLocks noGrp="1"/>
          </p:cNvSpPr>
          <p:nvPr>
            <p:ph type="sldNum" sz="quarter" idx="12"/>
          </p:nvPr>
        </p:nvSpPr>
        <p:spPr/>
        <p:txBody>
          <a:bodyPr/>
          <a:lstStyle>
            <a:lvl1pPr>
              <a:defRPr/>
            </a:lvl1pPr>
          </a:lstStyle>
          <a:p>
            <a:fld id="{95EBBADE-EEC7-4328-AB46-7FCC4485CB1F}" type="slidenum">
              <a:rPr kumimoji="1" lang="ja-JP" altLang="en-US" smtClean="0"/>
              <a:t>‹#›</a:t>
            </a:fld>
            <a:endParaRPr kumimoji="1" lang="ja-JP" altLang="en-US"/>
          </a:p>
        </p:txBody>
      </p:sp>
    </p:spTree>
    <p:extLst>
      <p:ext uri="{BB962C8B-B14F-4D97-AF65-F5344CB8AC3E}">
        <p14:creationId xmlns:p14="http://schemas.microsoft.com/office/powerpoint/2010/main" val="20286009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33846" y="1828802"/>
            <a:ext cx="388620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49" y="1828802"/>
            <a:ext cx="388620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550190F1-2C50-4315-8E33-A07939CB0BD8}" type="datetime1">
              <a:rPr lang="ja-JP" altLang="en-US" smtClean="0">
                <a:solidFill>
                  <a:prstClr val="black">
                    <a:tint val="75000"/>
                  </a:prstClr>
                </a:solidFill>
              </a:rPr>
              <a:t>2025/7/3</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7D6A504-3750-4644-8C68-6E21F2120F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93299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7" y="1681852"/>
            <a:ext cx="3867150" cy="825699"/>
          </a:xfrm>
        </p:spPr>
        <p:txBody>
          <a:bodyPr anchor="b">
            <a:normAutofit/>
          </a:bodyPr>
          <a:lstStyle>
            <a:lvl1pPr marL="0" indent="0">
              <a:spcBef>
                <a:spcPts val="0"/>
              </a:spcBef>
              <a:buNone/>
              <a:defRPr sz="881" b="1"/>
            </a:lvl1pPr>
            <a:lvl2pPr marL="167932" indent="0">
              <a:buNone/>
              <a:defRPr sz="734" b="1"/>
            </a:lvl2pPr>
            <a:lvl3pPr marL="335864" indent="0">
              <a:buNone/>
              <a:defRPr sz="661" b="1"/>
            </a:lvl3pPr>
            <a:lvl4pPr marL="503796" indent="0">
              <a:buNone/>
              <a:defRPr sz="587" b="1"/>
            </a:lvl4pPr>
            <a:lvl5pPr marL="671729" indent="0">
              <a:buNone/>
              <a:defRPr sz="587" b="1"/>
            </a:lvl5pPr>
            <a:lvl6pPr marL="839661" indent="0">
              <a:buNone/>
              <a:defRPr sz="587" b="1"/>
            </a:lvl6pPr>
            <a:lvl7pPr marL="1007593" indent="0">
              <a:buNone/>
              <a:defRPr sz="587" b="1"/>
            </a:lvl7pPr>
            <a:lvl8pPr marL="1175525" indent="0">
              <a:buNone/>
              <a:defRPr sz="587" b="1"/>
            </a:lvl8pPr>
            <a:lvl9pPr marL="1343457" indent="0">
              <a:buNone/>
              <a:defRPr sz="587" b="1"/>
            </a:lvl9pPr>
          </a:lstStyle>
          <a:p>
            <a:pPr lvl="0"/>
            <a:r>
              <a:rPr lang="ja-JP" altLang="en-US"/>
              <a:t>マスター テキストの書式設定</a:t>
            </a:r>
          </a:p>
        </p:txBody>
      </p:sp>
      <p:sp>
        <p:nvSpPr>
          <p:cNvPr id="4" name="Content Placeholder 3"/>
          <p:cNvSpPr>
            <a:spLocks noGrp="1"/>
          </p:cNvSpPr>
          <p:nvPr>
            <p:ph sz="half" idx="2"/>
          </p:nvPr>
        </p:nvSpPr>
        <p:spPr>
          <a:xfrm>
            <a:off x="633847" y="2507552"/>
            <a:ext cx="3867150"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1" y="1681851"/>
            <a:ext cx="3886200" cy="825698"/>
          </a:xfrm>
        </p:spPr>
        <p:txBody>
          <a:bodyPr anchor="b"/>
          <a:lstStyle>
            <a:lvl1pPr marL="0" indent="0">
              <a:spcBef>
                <a:spcPts val="0"/>
              </a:spcBef>
              <a:buNone/>
              <a:defRPr sz="881" b="1"/>
            </a:lvl1pPr>
            <a:lvl2pPr marL="167932" indent="0">
              <a:buNone/>
              <a:defRPr sz="734" b="1"/>
            </a:lvl2pPr>
            <a:lvl3pPr marL="335864" indent="0">
              <a:buNone/>
              <a:defRPr sz="661" b="1"/>
            </a:lvl3pPr>
            <a:lvl4pPr marL="503796" indent="0">
              <a:buNone/>
              <a:defRPr sz="587" b="1"/>
            </a:lvl4pPr>
            <a:lvl5pPr marL="671729" indent="0">
              <a:buNone/>
              <a:defRPr sz="587" b="1"/>
            </a:lvl5pPr>
            <a:lvl6pPr marL="839661" indent="0">
              <a:buNone/>
              <a:defRPr sz="587" b="1"/>
            </a:lvl6pPr>
            <a:lvl7pPr marL="1007593" indent="0">
              <a:buNone/>
              <a:defRPr sz="587" b="1"/>
            </a:lvl7pPr>
            <a:lvl8pPr marL="1175525" indent="0">
              <a:buNone/>
              <a:defRPr sz="587" b="1"/>
            </a:lvl8pPr>
            <a:lvl9pPr marL="1343457" indent="0">
              <a:buNone/>
              <a:defRPr sz="587" b="1"/>
            </a:lvl9pPr>
          </a:lstStyle>
          <a:p>
            <a:pPr lvl="0"/>
            <a:r>
              <a:rPr lang="ja-JP" altLang="en-US"/>
              <a:t>マスター テキストの書式設定</a:t>
            </a:r>
          </a:p>
        </p:txBody>
      </p:sp>
      <p:sp>
        <p:nvSpPr>
          <p:cNvPr id="6" name="Content Placeholder 5"/>
          <p:cNvSpPr>
            <a:spLocks noGrp="1"/>
          </p:cNvSpPr>
          <p:nvPr>
            <p:ph sz="quarter" idx="4"/>
          </p:nvPr>
        </p:nvSpPr>
        <p:spPr>
          <a:xfrm>
            <a:off x="4629151" y="2507552"/>
            <a:ext cx="3886200"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4B42FA7B-0C4B-4BAC-864F-072E97DD41D6}" type="datetime1">
              <a:rPr lang="ja-JP" altLang="en-US" smtClean="0">
                <a:solidFill>
                  <a:prstClr val="black">
                    <a:tint val="75000"/>
                  </a:prstClr>
                </a:solidFill>
              </a:rPr>
              <a:t>2025/7/3</a:t>
            </a:fld>
            <a:endParaRPr lang="ja-JP"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ja-JP"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7D6A504-3750-4644-8C68-6E21F2120F93}" type="slidenum">
              <a:rPr lang="ja-JP" altLang="en-US" smtClean="0">
                <a:solidFill>
                  <a:prstClr val="black">
                    <a:tint val="75000"/>
                  </a:prstClr>
                </a:solidFill>
              </a:rPr>
              <a:pPr/>
              <a:t>‹#›</a:t>
            </a:fld>
            <a:endParaRPr lang="ja-JP" altLang="en-US">
              <a:solidFill>
                <a:prstClr val="black">
                  <a:tint val="75000"/>
                </a:prstClr>
              </a:solidFill>
            </a:endParaRPr>
          </a:p>
        </p:txBody>
      </p:sp>
      <p:sp>
        <p:nvSpPr>
          <p:cNvPr id="10" name="Title 9"/>
          <p:cNvSpPr>
            <a:spLocks noGrp="1"/>
          </p:cNvSpPr>
          <p:nvPr>
            <p:ph type="title"/>
          </p:nvPr>
        </p:nvSpPr>
        <p:spPr/>
        <p:txBody>
          <a:bodyPr/>
          <a:lstStyle/>
          <a:p>
            <a:r>
              <a:rPr lang="ja-JP" altLang="en-US"/>
              <a:t>マスター タイトルの書式設定</a:t>
            </a:r>
            <a:endParaRPr lang="en-US" dirty="0"/>
          </a:p>
        </p:txBody>
      </p:sp>
    </p:spTree>
    <p:extLst>
      <p:ext uri="{BB962C8B-B14F-4D97-AF65-F5344CB8AC3E}">
        <p14:creationId xmlns:p14="http://schemas.microsoft.com/office/powerpoint/2010/main" val="2564139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p:cSld name="タイトルのみ">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D96A636-70EA-4424-A9C1-54388FE22764}" type="datetime1">
              <a:rPr lang="ja-JP" altLang="en-US" smtClean="0">
                <a:solidFill>
                  <a:prstClr val="black">
                    <a:tint val="75000"/>
                  </a:prstClr>
                </a:solidFill>
              </a:rPr>
              <a:t>2025/7/3</a:t>
            </a:fld>
            <a:endParaRPr lang="ja-JP"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ja-JP"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7D6A504-3750-4644-8C68-6E21F2120F93}" type="slidenum">
              <a:rPr lang="ja-JP" altLang="en-US" smtClean="0">
                <a:solidFill>
                  <a:prstClr val="black">
                    <a:tint val="75000"/>
                  </a:prstClr>
                </a:solidFill>
              </a:rPr>
              <a:pPr/>
              <a:t>‹#›</a:t>
            </a:fld>
            <a:endParaRPr lang="ja-JP" altLang="en-US">
              <a:solidFill>
                <a:prstClr val="black">
                  <a:tint val="75000"/>
                </a:prstClr>
              </a:solidFill>
            </a:endParaRPr>
          </a:p>
        </p:txBody>
      </p:sp>
      <p:sp>
        <p:nvSpPr>
          <p:cNvPr id="6" name="Title 5"/>
          <p:cNvSpPr>
            <a:spLocks noGrp="1"/>
          </p:cNvSpPr>
          <p:nvPr>
            <p:ph type="title"/>
          </p:nvPr>
        </p:nvSpPr>
        <p:spPr/>
        <p:txBody>
          <a:bodyPr/>
          <a:lstStyle/>
          <a:p>
            <a:r>
              <a:rPr lang="ja-JP" altLang="en-US"/>
              <a:t>マスター タイトルの書式設定</a:t>
            </a:r>
            <a:endParaRPr lang="en-US"/>
          </a:p>
        </p:txBody>
      </p:sp>
    </p:spTree>
    <p:extLst>
      <p:ext uri="{BB962C8B-B14F-4D97-AF65-F5344CB8AC3E}">
        <p14:creationId xmlns:p14="http://schemas.microsoft.com/office/powerpoint/2010/main" val="8479369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18C78D-01C8-4D81-BD76-871FB1864D50}" type="datetime1">
              <a:rPr lang="ja-JP" altLang="en-US" smtClean="0">
                <a:solidFill>
                  <a:prstClr val="black">
                    <a:tint val="75000"/>
                  </a:prstClr>
                </a:solidFill>
              </a:rPr>
              <a:t>2025/7/3</a:t>
            </a:fld>
            <a:endParaRPr lang="ja-JP"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ja-JP"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7D6A504-3750-4644-8C68-6E21F2120F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851509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30938" y="457201"/>
            <a:ext cx="2948940" cy="1600197"/>
          </a:xfrm>
        </p:spPr>
        <p:txBody>
          <a:bodyPr anchor="b">
            <a:normAutofit/>
          </a:bodyPr>
          <a:lstStyle>
            <a:lvl1pPr>
              <a:defRPr sz="1176" b="0"/>
            </a:lvl1pPr>
          </a:lstStyle>
          <a:p>
            <a:r>
              <a:rPr lang="ja-JP" altLang="en-US"/>
              <a:t>マスター タイトルの書式設定</a:t>
            </a:r>
            <a:endParaRPr lang="en-US" dirty="0"/>
          </a:p>
        </p:txBody>
      </p:sp>
      <p:sp>
        <p:nvSpPr>
          <p:cNvPr id="3" name="Content Placeholder 2"/>
          <p:cNvSpPr>
            <a:spLocks noGrp="1"/>
          </p:cNvSpPr>
          <p:nvPr>
            <p:ph idx="1"/>
          </p:nvPr>
        </p:nvSpPr>
        <p:spPr>
          <a:xfrm>
            <a:off x="3886201" y="990600"/>
            <a:ext cx="4629149" cy="4876800"/>
          </a:xfrm>
        </p:spPr>
        <p:txBody>
          <a:bodyPr/>
          <a:lstStyle>
            <a:lvl1pPr>
              <a:defRPr sz="1176"/>
            </a:lvl1pPr>
            <a:lvl2pPr>
              <a:defRPr sz="1028"/>
            </a:lvl2pPr>
            <a:lvl3pPr>
              <a:defRPr sz="881"/>
            </a:lvl3pPr>
            <a:lvl4pPr>
              <a:defRPr sz="734"/>
            </a:lvl4pPr>
            <a:lvl5pPr>
              <a:defRPr sz="734"/>
            </a:lvl5pPr>
            <a:lvl6pPr>
              <a:defRPr sz="734"/>
            </a:lvl6pPr>
            <a:lvl7pPr>
              <a:defRPr sz="734"/>
            </a:lvl7pPr>
            <a:lvl8pPr>
              <a:defRPr sz="734"/>
            </a:lvl8pPr>
            <a:lvl9pPr>
              <a:defRPr sz="734"/>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30938" y="2057401"/>
            <a:ext cx="2948940" cy="3810001"/>
          </a:xfrm>
        </p:spPr>
        <p:txBody>
          <a:bodyPr>
            <a:normAutofit/>
          </a:bodyPr>
          <a:lstStyle>
            <a:lvl1pPr marL="0" indent="0">
              <a:lnSpc>
                <a:spcPct val="90000"/>
              </a:lnSpc>
              <a:buNone/>
              <a:defRPr sz="587"/>
            </a:lvl1pPr>
            <a:lvl2pPr marL="167932" indent="0">
              <a:buNone/>
              <a:defRPr sz="441"/>
            </a:lvl2pPr>
            <a:lvl3pPr marL="335864" indent="0">
              <a:buNone/>
              <a:defRPr sz="368"/>
            </a:lvl3pPr>
            <a:lvl4pPr marL="503796" indent="0">
              <a:buNone/>
              <a:defRPr sz="331"/>
            </a:lvl4pPr>
            <a:lvl5pPr marL="671729" indent="0">
              <a:buNone/>
              <a:defRPr sz="331"/>
            </a:lvl5pPr>
            <a:lvl6pPr marL="839661" indent="0">
              <a:buNone/>
              <a:defRPr sz="331"/>
            </a:lvl6pPr>
            <a:lvl7pPr marL="1007593" indent="0">
              <a:buNone/>
              <a:defRPr sz="331"/>
            </a:lvl7pPr>
            <a:lvl8pPr marL="1175525" indent="0">
              <a:buNone/>
              <a:defRPr sz="331"/>
            </a:lvl8pPr>
            <a:lvl9pPr marL="1343457" indent="0">
              <a:buNone/>
              <a:defRPr sz="331"/>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5F18797-D9CD-488D-93D0-872629E4E74D}" type="datetime1">
              <a:rPr lang="ja-JP" altLang="en-US" smtClean="0">
                <a:solidFill>
                  <a:prstClr val="black">
                    <a:tint val="75000"/>
                  </a:prstClr>
                </a:solidFill>
              </a:rPr>
              <a:t>2025/7/3</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7D6A504-3750-4644-8C68-6E21F2120F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240712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30938" y="457200"/>
            <a:ext cx="2948940" cy="1600200"/>
          </a:xfrm>
        </p:spPr>
        <p:txBody>
          <a:bodyPr anchor="b">
            <a:normAutofit/>
          </a:bodyPr>
          <a:lstStyle>
            <a:lvl1pPr>
              <a:defRPr sz="1176" b="0"/>
            </a:lvl1pPr>
          </a:lstStyle>
          <a:p>
            <a:r>
              <a:rPr lang="ja-JP" altLang="en-US"/>
              <a:t>マスター タイトルの書式設定</a:t>
            </a:r>
            <a:endParaRPr lang="en-US" dirty="0"/>
          </a:p>
        </p:txBody>
      </p:sp>
      <p:sp>
        <p:nvSpPr>
          <p:cNvPr id="3" name="Picture Placeholder 2"/>
          <p:cNvSpPr>
            <a:spLocks noGrp="1"/>
          </p:cNvSpPr>
          <p:nvPr>
            <p:ph type="pic" idx="1"/>
          </p:nvPr>
        </p:nvSpPr>
        <p:spPr>
          <a:xfrm>
            <a:off x="3886201" y="990600"/>
            <a:ext cx="4629149" cy="4876800"/>
          </a:xfrm>
        </p:spPr>
        <p:txBody>
          <a:bodyPr/>
          <a:lstStyle>
            <a:lvl1pPr marL="0" indent="0">
              <a:buNone/>
              <a:defRPr sz="1176"/>
            </a:lvl1pPr>
            <a:lvl2pPr marL="167932" indent="0">
              <a:buNone/>
              <a:defRPr sz="1028"/>
            </a:lvl2pPr>
            <a:lvl3pPr marL="335864" indent="0">
              <a:buNone/>
              <a:defRPr sz="881"/>
            </a:lvl3pPr>
            <a:lvl4pPr marL="503796" indent="0">
              <a:buNone/>
              <a:defRPr sz="734"/>
            </a:lvl4pPr>
            <a:lvl5pPr marL="671729" indent="0">
              <a:buNone/>
              <a:defRPr sz="734"/>
            </a:lvl5pPr>
            <a:lvl6pPr marL="839661" indent="0">
              <a:buNone/>
              <a:defRPr sz="734"/>
            </a:lvl6pPr>
            <a:lvl7pPr marL="1007593" indent="0">
              <a:buNone/>
              <a:defRPr sz="734"/>
            </a:lvl7pPr>
            <a:lvl8pPr marL="1175525" indent="0">
              <a:buNone/>
              <a:defRPr sz="734"/>
            </a:lvl8pPr>
            <a:lvl9pPr marL="1343457" indent="0">
              <a:buNone/>
              <a:defRPr sz="734"/>
            </a:lvl9pPr>
          </a:lstStyle>
          <a:p>
            <a:r>
              <a:rPr lang="ja-JP" altLang="en-US"/>
              <a:t>図を追加</a:t>
            </a:r>
            <a:endParaRPr lang="en-US" dirty="0"/>
          </a:p>
        </p:txBody>
      </p:sp>
      <p:sp>
        <p:nvSpPr>
          <p:cNvPr id="4" name="Text Placeholder 3"/>
          <p:cNvSpPr>
            <a:spLocks noGrp="1"/>
          </p:cNvSpPr>
          <p:nvPr>
            <p:ph type="body" sz="half" idx="2"/>
          </p:nvPr>
        </p:nvSpPr>
        <p:spPr>
          <a:xfrm>
            <a:off x="630938" y="2057400"/>
            <a:ext cx="2948940" cy="3810000"/>
          </a:xfrm>
        </p:spPr>
        <p:txBody>
          <a:bodyPr>
            <a:normAutofit/>
          </a:bodyPr>
          <a:lstStyle>
            <a:lvl1pPr marL="0" indent="0">
              <a:lnSpc>
                <a:spcPct val="90000"/>
              </a:lnSpc>
              <a:buNone/>
              <a:defRPr sz="587"/>
            </a:lvl1pPr>
            <a:lvl2pPr marL="167932" indent="0">
              <a:buNone/>
              <a:defRPr sz="441"/>
            </a:lvl2pPr>
            <a:lvl3pPr marL="335864" indent="0">
              <a:buNone/>
              <a:defRPr sz="368"/>
            </a:lvl3pPr>
            <a:lvl4pPr marL="503796" indent="0">
              <a:buNone/>
              <a:defRPr sz="331"/>
            </a:lvl4pPr>
            <a:lvl5pPr marL="671729" indent="0">
              <a:buNone/>
              <a:defRPr sz="331"/>
            </a:lvl5pPr>
            <a:lvl6pPr marL="839661" indent="0">
              <a:buNone/>
              <a:defRPr sz="331"/>
            </a:lvl6pPr>
            <a:lvl7pPr marL="1007593" indent="0">
              <a:buNone/>
              <a:defRPr sz="331"/>
            </a:lvl7pPr>
            <a:lvl8pPr marL="1175525" indent="0">
              <a:buNone/>
              <a:defRPr sz="331"/>
            </a:lvl8pPr>
            <a:lvl9pPr marL="1343457" indent="0">
              <a:buNone/>
              <a:defRPr sz="331"/>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007722C-0B83-4FC6-8A73-D5DD9A1C286B}" type="datetime1">
              <a:rPr lang="ja-JP" altLang="en-US" smtClean="0">
                <a:solidFill>
                  <a:prstClr val="black">
                    <a:tint val="75000"/>
                  </a:prstClr>
                </a:solidFill>
              </a:rPr>
              <a:t>2025/7/3</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7D6A504-3750-4644-8C68-6E21F2120F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782026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4906C65-DE1D-4D25-8F48-EF4E51C47DF4}" type="datetime1">
              <a:rPr lang="ja-JP" altLang="en-US" smtClean="0">
                <a:solidFill>
                  <a:prstClr val="black">
                    <a:tint val="75000"/>
                  </a:prstClr>
                </a:solidFill>
              </a:rPr>
              <a:t>2025/7/3</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7D6A504-3750-4644-8C68-6E21F2120F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372006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0363"/>
            <a:ext cx="1971676" cy="5811838"/>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628651" y="360363"/>
            <a:ext cx="5800725" cy="581183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5D9CEEA0-1F4D-4D68-8479-5D702F1C6778}" type="datetime1">
              <a:rPr lang="ja-JP" altLang="en-US" smtClean="0">
                <a:solidFill>
                  <a:prstClr val="black">
                    <a:tint val="75000"/>
                  </a:prstClr>
                </a:solidFill>
              </a:rPr>
              <a:t>2025/7/3</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7D6A504-3750-4644-8C68-6E21F2120F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025299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userDrawn="1">
  <p:cSld name="3_タイトルとコンテンツ">
    <p:spTree>
      <p:nvGrpSpPr>
        <p:cNvPr id="1" name=""/>
        <p:cNvGrpSpPr/>
        <p:nvPr/>
      </p:nvGrpSpPr>
      <p:grpSpPr>
        <a:xfrm>
          <a:off x="0" y="0"/>
          <a:ext cx="0" cy="0"/>
          <a:chOff x="0" y="0"/>
          <a:chExt cx="0" cy="0"/>
        </a:xfrm>
      </p:grpSpPr>
      <p:sp>
        <p:nvSpPr>
          <p:cNvPr id="5" name="スライド番号プレースホルダー 5"/>
          <p:cNvSpPr>
            <a:spLocks noGrp="1"/>
          </p:cNvSpPr>
          <p:nvPr>
            <p:ph type="sldNum" sz="quarter" idx="4"/>
          </p:nvPr>
        </p:nvSpPr>
        <p:spPr>
          <a:xfrm>
            <a:off x="8388424" y="6525344"/>
            <a:ext cx="598220" cy="235009"/>
          </a:xfrm>
          <a:prstGeom prst="rect">
            <a:avLst/>
          </a:prstGeom>
        </p:spPr>
        <p:txBody>
          <a:bodyPr vert="horz" lIns="91440" tIns="45720" rIns="91440" bIns="45720" rtlCol="0" anchor="ctr"/>
          <a:lstStyle>
            <a:lvl1pPr algn="ctr">
              <a:defRPr sz="1050" b="0">
                <a:solidFill>
                  <a:schemeClr val="tx1"/>
                </a:solidFill>
              </a:defRPr>
            </a:lvl1pPr>
          </a:lstStyle>
          <a:p>
            <a:fld id="{9E2A29CB-BA86-48A6-80E1-CB8750A963B5}" type="slidenum">
              <a:rPr lang="ja-JP" altLang="en-US" smtClean="0"/>
              <a:pPr/>
              <a:t>‹#›</a:t>
            </a:fld>
            <a:endParaRPr lang="ja-JP" altLang="en-US" dirty="0"/>
          </a:p>
        </p:txBody>
      </p:sp>
    </p:spTree>
    <p:extLst>
      <p:ext uri="{BB962C8B-B14F-4D97-AF65-F5344CB8AC3E}">
        <p14:creationId xmlns:p14="http://schemas.microsoft.com/office/powerpoint/2010/main" val="20480591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921193D-9161-615F-F446-36B5F5386289}"/>
              </a:ext>
            </a:extLst>
          </p:cNvPr>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58E86645-4052-D425-84A3-FC61EC0EEF5A}"/>
              </a:ext>
            </a:extLst>
          </p:cNvPr>
          <p:cNvSpPr>
            <a:spLocks noGrp="1"/>
          </p:cNvSpPr>
          <p:nvPr>
            <p:ph type="subTitle" idx="1"/>
          </p:nvPr>
        </p:nvSpPr>
        <p:spPr>
          <a:xfrm>
            <a:off x="1143000" y="3602038"/>
            <a:ext cx="6858000" cy="1655762"/>
          </a:xfr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46F28060-5A24-05C6-9EDD-0C237E65430F}"/>
              </a:ext>
            </a:extLst>
          </p:cNvPr>
          <p:cNvSpPr>
            <a:spLocks noGrp="1"/>
          </p:cNvSpPr>
          <p:nvPr>
            <p:ph type="dt" sz="half" idx="10"/>
          </p:nvPr>
        </p:nvSpPr>
        <p:spPr/>
        <p:txBody>
          <a:bodyPr/>
          <a:lstStyle/>
          <a:p>
            <a:fld id="{43C876B8-0F41-6E43-9D97-1003C10A765E}" type="datetime1">
              <a:rPr kumimoji="1" lang="ja-JP" altLang="en-US" smtClean="0"/>
              <a:t>2025/7/3</a:t>
            </a:fld>
            <a:endParaRPr kumimoji="1" lang="ja-JP" altLang="en-US"/>
          </a:p>
        </p:txBody>
      </p:sp>
      <p:sp>
        <p:nvSpPr>
          <p:cNvPr id="5" name="フッター プレースホルダー 4">
            <a:extLst>
              <a:ext uri="{FF2B5EF4-FFF2-40B4-BE49-F238E27FC236}">
                <a16:creationId xmlns:a16="http://schemas.microsoft.com/office/drawing/2014/main" id="{AFC09AEA-92D3-3969-A88A-7E778D52E211}"/>
              </a:ext>
            </a:extLst>
          </p:cNvPr>
          <p:cNvSpPr>
            <a:spLocks noGrp="1"/>
          </p:cNvSpPr>
          <p:nvPr>
            <p:ph type="ftr" sz="quarter" idx="11"/>
          </p:nvPr>
        </p:nvSpPr>
        <p:spPr/>
        <p:txBody>
          <a:bodyPr/>
          <a:lstStyle/>
          <a:p>
            <a:r>
              <a:rPr kumimoji="1" lang="en" altLang="ja-JP"/>
              <a:t>ABC inc.</a:t>
            </a:r>
            <a:endParaRPr kumimoji="1" lang="ja-JP" altLang="en-US"/>
          </a:p>
        </p:txBody>
      </p:sp>
      <p:sp>
        <p:nvSpPr>
          <p:cNvPr id="6" name="スライド番号プレースホルダー 5">
            <a:extLst>
              <a:ext uri="{FF2B5EF4-FFF2-40B4-BE49-F238E27FC236}">
                <a16:creationId xmlns:a16="http://schemas.microsoft.com/office/drawing/2014/main" id="{DFC8BC9C-9AB7-33BD-15E1-B8F05AFB1F0D}"/>
              </a:ext>
            </a:extLst>
          </p:cNvPr>
          <p:cNvSpPr>
            <a:spLocks noGrp="1"/>
          </p:cNvSpPr>
          <p:nvPr>
            <p:ph type="sldNum" sz="quarter" idx="12"/>
          </p:nvPr>
        </p:nvSpPr>
        <p:spPr/>
        <p:txBody>
          <a:bodyPr/>
          <a:lstStyle/>
          <a:p>
            <a:fld id="{4EB632ED-E61E-774B-B535-8EE1079002FE}" type="slidenum">
              <a:rPr kumimoji="1" lang="ja-JP" altLang="en-US" smtClean="0"/>
              <a:t>‹#›</a:t>
            </a:fld>
            <a:endParaRPr kumimoji="1" lang="ja-JP" altLang="en-US"/>
          </a:p>
        </p:txBody>
      </p:sp>
    </p:spTree>
    <p:extLst>
      <p:ext uri="{BB962C8B-B14F-4D97-AF65-F5344CB8AC3E}">
        <p14:creationId xmlns:p14="http://schemas.microsoft.com/office/powerpoint/2010/main" val="36432748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2"/>
          <p:cNvSpPr>
            <a:spLocks noGrp="1"/>
          </p:cNvSpPr>
          <p:nvPr>
            <p:ph type="dt" sz="half" idx="10"/>
          </p:nvPr>
        </p:nvSpPr>
        <p:spPr/>
        <p:txBody>
          <a:bodyPr/>
          <a:lstStyle>
            <a:lvl1pPr>
              <a:defRPr/>
            </a:lvl1pPr>
          </a:lstStyle>
          <a:p>
            <a:fld id="{04DB5F4F-48F0-470C-A298-CEC59ECA863F}" type="datetime1">
              <a:rPr kumimoji="1" lang="ja-JP" altLang="en-US" smtClean="0"/>
              <a:t>2025/7/3</a:t>
            </a:fld>
            <a:endParaRPr kumimoji="1" lang="ja-JP" altLang="en-US"/>
          </a:p>
        </p:txBody>
      </p:sp>
      <p:sp>
        <p:nvSpPr>
          <p:cNvPr id="4" name="フッター プレースホルダー 3"/>
          <p:cNvSpPr>
            <a:spLocks noGrp="1"/>
          </p:cNvSpPr>
          <p:nvPr>
            <p:ph type="ftr" sz="quarter" idx="11"/>
          </p:nvPr>
        </p:nvSpPr>
        <p:spPr/>
        <p:txBody>
          <a:bodyPr/>
          <a:lstStyle>
            <a:lvl1pPr>
              <a:defRPr/>
            </a:lvl1pPr>
          </a:lstStyle>
          <a:p>
            <a:endParaRPr kumimoji="1" lang="ja-JP" altLang="en-US"/>
          </a:p>
        </p:txBody>
      </p:sp>
      <p:sp>
        <p:nvSpPr>
          <p:cNvPr id="5" name="スライド番号プレースホルダー 4"/>
          <p:cNvSpPr>
            <a:spLocks noGrp="1"/>
          </p:cNvSpPr>
          <p:nvPr>
            <p:ph type="sldNum" sz="quarter" idx="12"/>
          </p:nvPr>
        </p:nvSpPr>
        <p:spPr/>
        <p:txBody>
          <a:bodyPr/>
          <a:lstStyle>
            <a:lvl1pPr>
              <a:defRPr u="none">
                <a:latin typeface="+mj-ea"/>
                <a:ea typeface="+mj-ea"/>
              </a:defRPr>
            </a:lvl1pPr>
          </a:lstStyle>
          <a:p>
            <a:fld id="{95EBBADE-EEC7-4328-AB46-7FCC4485CB1F}" type="slidenum">
              <a:rPr kumimoji="1" lang="ja-JP" altLang="en-US" smtClean="0"/>
              <a:t>‹#›</a:t>
            </a:fld>
            <a:endParaRPr kumimoji="1" lang="ja-JP" altLang="en-US"/>
          </a:p>
        </p:txBody>
      </p:sp>
    </p:spTree>
    <p:extLst>
      <p:ext uri="{BB962C8B-B14F-4D97-AF65-F5344CB8AC3E}">
        <p14:creationId xmlns:p14="http://schemas.microsoft.com/office/powerpoint/2010/main" val="15026638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B203CD86-0A8D-E1EF-E552-CF7FC690CAD5}"/>
              </a:ext>
            </a:extLst>
          </p:cNvPr>
          <p:cNvSpPr>
            <a:spLocks noGrp="1"/>
          </p:cNvSpPr>
          <p:nvPr>
            <p:ph idx="1"/>
          </p:nvPr>
        </p:nvSpPr>
        <p:spPr>
          <a:xfrm>
            <a:off x="628650" y="914401"/>
            <a:ext cx="7886700" cy="5191443"/>
          </a:xfrm>
        </p:spPr>
        <p:txBody>
          <a:bodyPr/>
          <a:lstStyle>
            <a:lvl1pPr>
              <a:defRPr b="1">
                <a:latin typeface="+mn-ea"/>
                <a:ea typeface="+mn-ea"/>
              </a:defRPr>
            </a:lvl1pPr>
            <a:lvl2pPr>
              <a:defRPr b="1">
                <a:latin typeface="+mn-ea"/>
                <a:ea typeface="+mn-ea"/>
              </a:defRPr>
            </a:lvl2pPr>
            <a:lvl3pPr>
              <a:defRPr b="1">
                <a:latin typeface="+mn-ea"/>
                <a:ea typeface="+mn-ea"/>
              </a:defRPr>
            </a:lvl3pPr>
            <a:lvl4pPr>
              <a:defRPr b="1">
                <a:latin typeface="+mn-ea"/>
                <a:ea typeface="+mn-ea"/>
              </a:defRPr>
            </a:lvl4pPr>
            <a:lvl5pPr>
              <a:defRPr b="1">
                <a:latin typeface="+mn-ea"/>
                <a:ea typeface="+mn-ea"/>
              </a:defRPr>
            </a:lvl5pPr>
          </a:lstStyle>
          <a:p>
            <a:pPr lvl="0"/>
            <a:r>
              <a:rPr kumimoji="1" lang="ja-JP" altLang="en-US"/>
              <a:t>マスター テキストの書式設定</a:t>
            </a:r>
          </a:p>
          <a:p>
            <a:pPr lvl="1"/>
            <a:r>
              <a:rPr kumimoji="1" lang="ja-JP" altLang="en-US"/>
              <a:t>第 </a:t>
            </a:r>
            <a:r>
              <a:rPr kumimoji="1" lang="en-US" altLang="ja-JP" dirty="0"/>
              <a:t>2 </a:t>
            </a:r>
            <a:r>
              <a:rPr kumimoji="1" lang="ja-JP" altLang="en-US"/>
              <a:t>レベル</a:t>
            </a:r>
          </a:p>
          <a:p>
            <a:pPr lvl="2"/>
            <a:r>
              <a:rPr kumimoji="1" lang="ja-JP" altLang="en-US"/>
              <a:t>第 </a:t>
            </a:r>
            <a:r>
              <a:rPr kumimoji="1" lang="en-US" altLang="ja-JP" dirty="0"/>
              <a:t>3 </a:t>
            </a:r>
            <a:r>
              <a:rPr kumimoji="1" lang="ja-JP" altLang="en-US"/>
              <a:t>レベル</a:t>
            </a:r>
          </a:p>
          <a:p>
            <a:pPr lvl="3"/>
            <a:r>
              <a:rPr kumimoji="1" lang="ja-JP" altLang="en-US"/>
              <a:t>第 </a:t>
            </a:r>
            <a:r>
              <a:rPr kumimoji="1" lang="en-US" altLang="ja-JP" dirty="0"/>
              <a:t>4 </a:t>
            </a:r>
            <a:r>
              <a:rPr kumimoji="1" lang="ja-JP" altLang="en-US"/>
              <a:t>レベル</a:t>
            </a:r>
          </a:p>
          <a:p>
            <a:pPr lvl="4"/>
            <a:r>
              <a:rPr kumimoji="1" lang="ja-JP" altLang="en-US"/>
              <a:t>第 </a:t>
            </a:r>
            <a:r>
              <a:rPr kumimoji="1" lang="en-US" altLang="ja-JP" dirty="0"/>
              <a:t>5 </a:t>
            </a:r>
            <a:r>
              <a:rPr kumimoji="1" lang="ja-JP" altLang="en-US"/>
              <a:t>レベル</a:t>
            </a:r>
          </a:p>
        </p:txBody>
      </p:sp>
      <p:pic>
        <p:nvPicPr>
          <p:cNvPr id="15" name="図 14" descr="傘, 屋外のオブジェ, 大きい, 開く が含まれている画像&#10;&#10;自動的に生成された説明">
            <a:extLst>
              <a:ext uri="{FF2B5EF4-FFF2-40B4-BE49-F238E27FC236}">
                <a16:creationId xmlns:a16="http://schemas.microsoft.com/office/drawing/2014/main" id="{57F00D1F-648D-0BA7-5CF3-9A2CAF438DAD}"/>
              </a:ext>
            </a:extLst>
          </p:cNvPr>
          <p:cNvPicPr>
            <a:picLocks noChangeAspect="1"/>
          </p:cNvPicPr>
          <p:nvPr userDrawn="1"/>
        </p:nvPicPr>
        <p:blipFill>
          <a:blip r:embed="rId2"/>
          <a:srcRect t="15656" b="40099"/>
          <a:stretch>
            <a:fillRect/>
          </a:stretch>
        </p:blipFill>
        <p:spPr>
          <a:xfrm>
            <a:off x="3314700" y="233364"/>
            <a:ext cx="5829300" cy="681037"/>
          </a:xfrm>
          <a:custGeom>
            <a:avLst/>
            <a:gdLst>
              <a:gd name="connsiteX0" fmla="*/ 0 w 7772400"/>
              <a:gd name="connsiteY0" fmla="*/ 0 h 681037"/>
              <a:gd name="connsiteX1" fmla="*/ 7772400 w 7772400"/>
              <a:gd name="connsiteY1" fmla="*/ 0 h 681037"/>
              <a:gd name="connsiteX2" fmla="*/ 7772400 w 7772400"/>
              <a:gd name="connsiteY2" fmla="*/ 681037 h 681037"/>
              <a:gd name="connsiteX3" fmla="*/ 0 w 7772400"/>
              <a:gd name="connsiteY3" fmla="*/ 681037 h 681037"/>
            </a:gdLst>
            <a:ahLst/>
            <a:cxnLst>
              <a:cxn ang="0">
                <a:pos x="connsiteX0" y="connsiteY0"/>
              </a:cxn>
              <a:cxn ang="0">
                <a:pos x="connsiteX1" y="connsiteY1"/>
              </a:cxn>
              <a:cxn ang="0">
                <a:pos x="connsiteX2" y="connsiteY2"/>
              </a:cxn>
              <a:cxn ang="0">
                <a:pos x="connsiteX3" y="connsiteY3"/>
              </a:cxn>
            </a:cxnLst>
            <a:rect l="l" t="t" r="r" b="b"/>
            <a:pathLst>
              <a:path w="7772400" h="681037">
                <a:moveTo>
                  <a:pt x="0" y="0"/>
                </a:moveTo>
                <a:lnTo>
                  <a:pt x="7772400" y="0"/>
                </a:lnTo>
                <a:lnTo>
                  <a:pt x="7772400" y="681037"/>
                </a:lnTo>
                <a:lnTo>
                  <a:pt x="0" y="681037"/>
                </a:lnTo>
                <a:close/>
              </a:path>
            </a:pathLst>
          </a:custGeom>
        </p:spPr>
      </p:pic>
      <p:sp>
        <p:nvSpPr>
          <p:cNvPr id="2" name="タイトル 1">
            <a:extLst>
              <a:ext uri="{FF2B5EF4-FFF2-40B4-BE49-F238E27FC236}">
                <a16:creationId xmlns:a16="http://schemas.microsoft.com/office/drawing/2014/main" id="{856F82D4-F99F-A90D-5BF8-353E6559F9A4}"/>
              </a:ext>
            </a:extLst>
          </p:cNvPr>
          <p:cNvSpPr>
            <a:spLocks noGrp="1"/>
          </p:cNvSpPr>
          <p:nvPr>
            <p:ph type="title"/>
          </p:nvPr>
        </p:nvSpPr>
        <p:spPr>
          <a:xfrm>
            <a:off x="628650" y="94291"/>
            <a:ext cx="7886700" cy="588169"/>
          </a:xfrm>
        </p:spPr>
        <p:txBody>
          <a:bodyPr>
            <a:noAutofit/>
          </a:bodyPr>
          <a:lstStyle>
            <a:lvl1pPr>
              <a:lnSpc>
                <a:spcPct val="100000"/>
              </a:lnSpc>
              <a:defRPr sz="2100" b="0" i="0">
                <a:solidFill>
                  <a:srgbClr val="002060"/>
                </a:solidFill>
                <a:latin typeface="A P-OTF A1Gothic StdN M" panose="020B0400000000000000" pitchFamily="34" charset="-128"/>
                <a:ea typeface="A P-OTF A1Gothic StdN M" panose="020B0400000000000000" pitchFamily="34" charset="-128"/>
              </a:defRPr>
            </a:lvl1pPr>
          </a:lstStyle>
          <a:p>
            <a:r>
              <a:rPr kumimoji="1" lang="ja-JP" altLang="en-US"/>
              <a:t>マスター タイトルの書式設定</a:t>
            </a:r>
          </a:p>
        </p:txBody>
      </p:sp>
      <p:sp>
        <p:nvSpPr>
          <p:cNvPr id="17" name="日付プレースホルダー 16">
            <a:extLst>
              <a:ext uri="{FF2B5EF4-FFF2-40B4-BE49-F238E27FC236}">
                <a16:creationId xmlns:a16="http://schemas.microsoft.com/office/drawing/2014/main" id="{1116F8E1-3586-AAD7-8F3E-1DDC51E9634F}"/>
              </a:ext>
            </a:extLst>
          </p:cNvPr>
          <p:cNvSpPr>
            <a:spLocks noGrp="1"/>
          </p:cNvSpPr>
          <p:nvPr>
            <p:ph type="dt" sz="half" idx="10"/>
          </p:nvPr>
        </p:nvSpPr>
        <p:spPr/>
        <p:txBody>
          <a:bodyPr/>
          <a:lstStyle/>
          <a:p>
            <a:fld id="{AFAE863F-7F8B-7749-A159-43EA5BD29127}" type="datetime1">
              <a:rPr kumimoji="1" lang="ja-JP" altLang="en-US" smtClean="0"/>
              <a:t>2025/7/3</a:t>
            </a:fld>
            <a:endParaRPr kumimoji="1" lang="ja-JP" altLang="en-US"/>
          </a:p>
        </p:txBody>
      </p:sp>
      <p:sp>
        <p:nvSpPr>
          <p:cNvPr id="18" name="フッター プレースホルダー 17">
            <a:extLst>
              <a:ext uri="{FF2B5EF4-FFF2-40B4-BE49-F238E27FC236}">
                <a16:creationId xmlns:a16="http://schemas.microsoft.com/office/drawing/2014/main" id="{90F7519D-5F7F-2598-2472-BBF40A42A63F}"/>
              </a:ext>
            </a:extLst>
          </p:cNvPr>
          <p:cNvSpPr>
            <a:spLocks noGrp="1"/>
          </p:cNvSpPr>
          <p:nvPr>
            <p:ph type="ftr" sz="quarter" idx="11"/>
          </p:nvPr>
        </p:nvSpPr>
        <p:spPr/>
        <p:txBody>
          <a:bodyPr/>
          <a:lstStyle>
            <a:lvl1pPr>
              <a:defRPr sz="1050" b="1">
                <a:solidFill>
                  <a:srgbClr val="002060"/>
                </a:solidFill>
              </a:defRPr>
            </a:lvl1pPr>
          </a:lstStyle>
          <a:p>
            <a:r>
              <a:rPr lang="en" altLang="ja-JP" dirty="0"/>
              <a:t>ABC inc.</a:t>
            </a:r>
            <a:endParaRPr lang="ja-JP" altLang="en-US"/>
          </a:p>
        </p:txBody>
      </p:sp>
      <p:sp>
        <p:nvSpPr>
          <p:cNvPr id="19" name="スライド番号プレースホルダー 18">
            <a:extLst>
              <a:ext uri="{FF2B5EF4-FFF2-40B4-BE49-F238E27FC236}">
                <a16:creationId xmlns:a16="http://schemas.microsoft.com/office/drawing/2014/main" id="{0696017F-97BD-898B-FD4A-C7BFBE268A98}"/>
              </a:ext>
            </a:extLst>
          </p:cNvPr>
          <p:cNvSpPr>
            <a:spLocks noGrp="1"/>
          </p:cNvSpPr>
          <p:nvPr>
            <p:ph type="sldNum" sz="quarter" idx="12"/>
          </p:nvPr>
        </p:nvSpPr>
        <p:spPr/>
        <p:txBody>
          <a:bodyPr/>
          <a:lstStyle>
            <a:lvl1pPr>
              <a:defRPr sz="1050" b="0">
                <a:solidFill>
                  <a:srgbClr val="002060"/>
                </a:solidFill>
              </a:defRPr>
            </a:lvl1pPr>
          </a:lstStyle>
          <a:p>
            <a:fld id="{4EB632ED-E61E-774B-B535-8EE1079002FE}" type="slidenum">
              <a:rPr lang="ja-JP" altLang="en-US" smtClean="0"/>
              <a:pPr/>
              <a:t>‹#›</a:t>
            </a:fld>
            <a:endParaRPr lang="ja-JP" altLang="en-US"/>
          </a:p>
        </p:txBody>
      </p:sp>
      <p:cxnSp>
        <p:nvCxnSpPr>
          <p:cNvPr id="22" name="直線コネクタ 21">
            <a:extLst>
              <a:ext uri="{FF2B5EF4-FFF2-40B4-BE49-F238E27FC236}">
                <a16:creationId xmlns:a16="http://schemas.microsoft.com/office/drawing/2014/main" id="{101143DE-D90B-591C-4E0B-49BA3B04517F}"/>
              </a:ext>
            </a:extLst>
          </p:cNvPr>
          <p:cNvCxnSpPr>
            <a:cxnSpLocks/>
          </p:cNvCxnSpPr>
          <p:nvPr userDrawn="1"/>
        </p:nvCxnSpPr>
        <p:spPr>
          <a:xfrm>
            <a:off x="0" y="6207443"/>
            <a:ext cx="9144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 name="直線コネクタ 5">
            <a:extLst>
              <a:ext uri="{FF2B5EF4-FFF2-40B4-BE49-F238E27FC236}">
                <a16:creationId xmlns:a16="http://schemas.microsoft.com/office/drawing/2014/main" id="{095BE20D-E0C8-A6AB-A370-AEE32D1E14A2}"/>
              </a:ext>
            </a:extLst>
          </p:cNvPr>
          <p:cNvCxnSpPr>
            <a:cxnSpLocks/>
          </p:cNvCxnSpPr>
          <p:nvPr userDrawn="1"/>
        </p:nvCxnSpPr>
        <p:spPr>
          <a:xfrm>
            <a:off x="0" y="757829"/>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図 8" descr="傘, 大きい, 座る, 暗い が含まれている画像&#10;&#10;自動的に生成された説明">
            <a:extLst>
              <a:ext uri="{FF2B5EF4-FFF2-40B4-BE49-F238E27FC236}">
                <a16:creationId xmlns:a16="http://schemas.microsoft.com/office/drawing/2014/main" id="{3B3C064A-6A50-7AA8-5D0D-0029939C0DC0}"/>
              </a:ext>
            </a:extLst>
          </p:cNvPr>
          <p:cNvPicPr>
            <a:picLocks noChangeAspect="1"/>
          </p:cNvPicPr>
          <p:nvPr userDrawn="1"/>
        </p:nvPicPr>
        <p:blipFill>
          <a:blip r:embed="rId3"/>
          <a:stretch>
            <a:fillRect/>
          </a:stretch>
        </p:blipFill>
        <p:spPr>
          <a:xfrm>
            <a:off x="4407108" y="-498634"/>
            <a:ext cx="4736892" cy="1250791"/>
          </a:xfrm>
          <a:prstGeom prst="rect">
            <a:avLst/>
          </a:prstGeom>
        </p:spPr>
      </p:pic>
    </p:spTree>
    <p:extLst>
      <p:ext uri="{BB962C8B-B14F-4D97-AF65-F5344CB8AC3E}">
        <p14:creationId xmlns:p14="http://schemas.microsoft.com/office/powerpoint/2010/main" val="38941386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048FAC9-9A28-47C3-5DB3-9A0646BE8FBF}"/>
              </a:ext>
            </a:extLst>
          </p:cNvPr>
          <p:cNvSpPr>
            <a:spLocks noGrp="1"/>
          </p:cNvSpPr>
          <p:nvPr>
            <p:ph type="title"/>
          </p:nvPr>
        </p:nvSpPr>
        <p:spPr>
          <a:xfrm>
            <a:off x="623887" y="1709739"/>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1B96A14-10CC-47CB-9DEC-993613652FFB}"/>
              </a:ext>
            </a:extLst>
          </p:cNvPr>
          <p:cNvSpPr>
            <a:spLocks noGrp="1"/>
          </p:cNvSpPr>
          <p:nvPr>
            <p:ph type="body" idx="1"/>
          </p:nvPr>
        </p:nvSpPr>
        <p:spPr>
          <a:xfrm>
            <a:off x="623887" y="4589466"/>
            <a:ext cx="7886700" cy="1500187"/>
          </a:xfr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C2D60A73-0DE3-E7CB-08D4-5F98A7771C37}"/>
              </a:ext>
            </a:extLst>
          </p:cNvPr>
          <p:cNvSpPr>
            <a:spLocks noGrp="1"/>
          </p:cNvSpPr>
          <p:nvPr>
            <p:ph type="dt" sz="half" idx="10"/>
          </p:nvPr>
        </p:nvSpPr>
        <p:spPr/>
        <p:txBody>
          <a:bodyPr/>
          <a:lstStyle/>
          <a:p>
            <a:fld id="{CAE41AAD-075E-264E-B8B0-F390AD8D2C20}" type="datetime1">
              <a:rPr kumimoji="1" lang="ja-JP" altLang="en-US" smtClean="0"/>
              <a:t>2025/7/3</a:t>
            </a:fld>
            <a:endParaRPr kumimoji="1" lang="ja-JP" altLang="en-US"/>
          </a:p>
        </p:txBody>
      </p:sp>
      <p:sp>
        <p:nvSpPr>
          <p:cNvPr id="5" name="フッター プレースホルダー 4">
            <a:extLst>
              <a:ext uri="{FF2B5EF4-FFF2-40B4-BE49-F238E27FC236}">
                <a16:creationId xmlns:a16="http://schemas.microsoft.com/office/drawing/2014/main" id="{919E062F-1CFD-5B5A-962B-BDB085485241}"/>
              </a:ext>
            </a:extLst>
          </p:cNvPr>
          <p:cNvSpPr>
            <a:spLocks noGrp="1"/>
          </p:cNvSpPr>
          <p:nvPr>
            <p:ph type="ftr" sz="quarter" idx="11"/>
          </p:nvPr>
        </p:nvSpPr>
        <p:spPr/>
        <p:txBody>
          <a:bodyPr/>
          <a:lstStyle/>
          <a:p>
            <a:r>
              <a:rPr kumimoji="1" lang="en" altLang="ja-JP"/>
              <a:t>ABC inc.</a:t>
            </a:r>
            <a:endParaRPr kumimoji="1" lang="ja-JP" altLang="en-US"/>
          </a:p>
        </p:txBody>
      </p:sp>
      <p:sp>
        <p:nvSpPr>
          <p:cNvPr id="6" name="スライド番号プレースホルダー 5">
            <a:extLst>
              <a:ext uri="{FF2B5EF4-FFF2-40B4-BE49-F238E27FC236}">
                <a16:creationId xmlns:a16="http://schemas.microsoft.com/office/drawing/2014/main" id="{18C1DB1D-0BCB-C04F-5B59-D635E2FE004C}"/>
              </a:ext>
            </a:extLst>
          </p:cNvPr>
          <p:cNvSpPr>
            <a:spLocks noGrp="1"/>
          </p:cNvSpPr>
          <p:nvPr>
            <p:ph type="sldNum" sz="quarter" idx="12"/>
          </p:nvPr>
        </p:nvSpPr>
        <p:spPr/>
        <p:txBody>
          <a:bodyPr/>
          <a:lstStyle/>
          <a:p>
            <a:fld id="{4EB632ED-E61E-774B-B535-8EE1079002FE}" type="slidenum">
              <a:rPr kumimoji="1" lang="ja-JP" altLang="en-US" smtClean="0"/>
              <a:t>‹#›</a:t>
            </a:fld>
            <a:endParaRPr kumimoji="1" lang="ja-JP" altLang="en-US"/>
          </a:p>
        </p:txBody>
      </p:sp>
    </p:spTree>
    <p:extLst>
      <p:ext uri="{BB962C8B-B14F-4D97-AF65-F5344CB8AC3E}">
        <p14:creationId xmlns:p14="http://schemas.microsoft.com/office/powerpoint/2010/main" val="27575789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7106659-7EEF-3D6F-817F-B3289FC161FB}"/>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0155FB2-C9A8-D824-15C7-794CD2780638}"/>
              </a:ext>
            </a:extLst>
          </p:cNvPr>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E11AAC9E-0B4D-83AC-31E8-631075D4098D}"/>
              </a:ext>
            </a:extLst>
          </p:cNvPr>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A2150E0F-9277-43D9-9C6B-4227DD959317}"/>
              </a:ext>
            </a:extLst>
          </p:cNvPr>
          <p:cNvSpPr>
            <a:spLocks noGrp="1"/>
          </p:cNvSpPr>
          <p:nvPr>
            <p:ph type="dt" sz="half" idx="10"/>
          </p:nvPr>
        </p:nvSpPr>
        <p:spPr/>
        <p:txBody>
          <a:bodyPr/>
          <a:lstStyle/>
          <a:p>
            <a:fld id="{913D7F08-2490-4943-BC7E-7957EF20ECA5}" type="datetime1">
              <a:rPr kumimoji="1" lang="ja-JP" altLang="en-US" smtClean="0"/>
              <a:t>2025/7/3</a:t>
            </a:fld>
            <a:endParaRPr kumimoji="1" lang="ja-JP" altLang="en-US"/>
          </a:p>
        </p:txBody>
      </p:sp>
      <p:sp>
        <p:nvSpPr>
          <p:cNvPr id="6" name="フッター プレースホルダー 5">
            <a:extLst>
              <a:ext uri="{FF2B5EF4-FFF2-40B4-BE49-F238E27FC236}">
                <a16:creationId xmlns:a16="http://schemas.microsoft.com/office/drawing/2014/main" id="{61D047B8-B308-57D8-A5A4-9841BD429E97}"/>
              </a:ext>
            </a:extLst>
          </p:cNvPr>
          <p:cNvSpPr>
            <a:spLocks noGrp="1"/>
          </p:cNvSpPr>
          <p:nvPr>
            <p:ph type="ftr" sz="quarter" idx="11"/>
          </p:nvPr>
        </p:nvSpPr>
        <p:spPr/>
        <p:txBody>
          <a:bodyPr/>
          <a:lstStyle/>
          <a:p>
            <a:r>
              <a:rPr kumimoji="1" lang="en" altLang="ja-JP"/>
              <a:t>ABC inc.</a:t>
            </a:r>
            <a:endParaRPr kumimoji="1" lang="ja-JP" altLang="en-US"/>
          </a:p>
        </p:txBody>
      </p:sp>
      <p:sp>
        <p:nvSpPr>
          <p:cNvPr id="7" name="スライド番号プレースホルダー 6">
            <a:extLst>
              <a:ext uri="{FF2B5EF4-FFF2-40B4-BE49-F238E27FC236}">
                <a16:creationId xmlns:a16="http://schemas.microsoft.com/office/drawing/2014/main" id="{F1AE32CE-9E4E-D3B6-B401-831383E4A602}"/>
              </a:ext>
            </a:extLst>
          </p:cNvPr>
          <p:cNvSpPr>
            <a:spLocks noGrp="1"/>
          </p:cNvSpPr>
          <p:nvPr>
            <p:ph type="sldNum" sz="quarter" idx="12"/>
          </p:nvPr>
        </p:nvSpPr>
        <p:spPr/>
        <p:txBody>
          <a:bodyPr/>
          <a:lstStyle/>
          <a:p>
            <a:fld id="{4EB632ED-E61E-774B-B535-8EE1079002FE}" type="slidenum">
              <a:rPr kumimoji="1" lang="ja-JP" altLang="en-US" smtClean="0"/>
              <a:t>‹#›</a:t>
            </a:fld>
            <a:endParaRPr kumimoji="1" lang="ja-JP" altLang="en-US"/>
          </a:p>
        </p:txBody>
      </p:sp>
    </p:spTree>
    <p:extLst>
      <p:ext uri="{BB962C8B-B14F-4D97-AF65-F5344CB8AC3E}">
        <p14:creationId xmlns:p14="http://schemas.microsoft.com/office/powerpoint/2010/main" val="33537959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FABCB87-256C-1012-B4DB-AFC521C1168E}"/>
              </a:ext>
            </a:extLst>
          </p:cNvPr>
          <p:cNvSpPr>
            <a:spLocks noGrp="1"/>
          </p:cNvSpPr>
          <p:nvPr>
            <p:ph type="title"/>
          </p:nvPr>
        </p:nvSpPr>
        <p:spPr>
          <a:xfrm>
            <a:off x="629841" y="365127"/>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44CBCFD3-2F16-E7A9-FACE-2DEC8EE0D99E}"/>
              </a:ext>
            </a:extLst>
          </p:cNvPr>
          <p:cNvSpPr>
            <a:spLocks noGrp="1"/>
          </p:cNvSpPr>
          <p:nvPr>
            <p:ph type="body" idx="1"/>
          </p:nvPr>
        </p:nvSpPr>
        <p:spPr>
          <a:xfrm>
            <a:off x="629842" y="1681163"/>
            <a:ext cx="3868340"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B2457F2D-6751-8805-A235-BEA933F568A4}"/>
              </a:ext>
            </a:extLst>
          </p:cNvPr>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EFE78CB8-0F9C-A817-6A53-123730D44D71}"/>
              </a:ext>
            </a:extLst>
          </p:cNvPr>
          <p:cNvSpPr>
            <a:spLocks noGrp="1"/>
          </p:cNvSpPr>
          <p:nvPr>
            <p:ph type="body" sz="quarter" idx="3"/>
          </p:nvPr>
        </p:nvSpPr>
        <p:spPr>
          <a:xfrm>
            <a:off x="4629151" y="1681163"/>
            <a:ext cx="3887391"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B6659529-B5D4-FC56-37D1-6595ADF38131}"/>
              </a:ext>
            </a:extLst>
          </p:cNvPr>
          <p:cNvSpPr>
            <a:spLocks noGrp="1"/>
          </p:cNvSpPr>
          <p:nvPr>
            <p:ph sz="quarter" idx="4"/>
          </p:nvPr>
        </p:nvSpPr>
        <p:spPr>
          <a:xfrm>
            <a:off x="4629151"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7D39CB8C-90FD-612B-0D57-A30B4B6F652D}"/>
              </a:ext>
            </a:extLst>
          </p:cNvPr>
          <p:cNvSpPr>
            <a:spLocks noGrp="1"/>
          </p:cNvSpPr>
          <p:nvPr>
            <p:ph type="dt" sz="half" idx="10"/>
          </p:nvPr>
        </p:nvSpPr>
        <p:spPr/>
        <p:txBody>
          <a:bodyPr/>
          <a:lstStyle/>
          <a:p>
            <a:fld id="{6A0F2BC4-AF1F-6E41-9755-2AB984337CE6}" type="datetime1">
              <a:rPr kumimoji="1" lang="ja-JP" altLang="en-US" smtClean="0"/>
              <a:t>2025/7/3</a:t>
            </a:fld>
            <a:endParaRPr kumimoji="1" lang="ja-JP" altLang="en-US"/>
          </a:p>
        </p:txBody>
      </p:sp>
      <p:sp>
        <p:nvSpPr>
          <p:cNvPr id="8" name="フッター プレースホルダー 7">
            <a:extLst>
              <a:ext uri="{FF2B5EF4-FFF2-40B4-BE49-F238E27FC236}">
                <a16:creationId xmlns:a16="http://schemas.microsoft.com/office/drawing/2014/main" id="{068949F8-E9AD-83E2-208F-81AF35F3DAB7}"/>
              </a:ext>
            </a:extLst>
          </p:cNvPr>
          <p:cNvSpPr>
            <a:spLocks noGrp="1"/>
          </p:cNvSpPr>
          <p:nvPr>
            <p:ph type="ftr" sz="quarter" idx="11"/>
          </p:nvPr>
        </p:nvSpPr>
        <p:spPr/>
        <p:txBody>
          <a:bodyPr/>
          <a:lstStyle/>
          <a:p>
            <a:r>
              <a:rPr kumimoji="1" lang="en" altLang="ja-JP"/>
              <a:t>ABC inc.</a:t>
            </a:r>
            <a:endParaRPr kumimoji="1" lang="ja-JP" altLang="en-US"/>
          </a:p>
        </p:txBody>
      </p:sp>
      <p:sp>
        <p:nvSpPr>
          <p:cNvPr id="9" name="スライド番号プレースホルダー 8">
            <a:extLst>
              <a:ext uri="{FF2B5EF4-FFF2-40B4-BE49-F238E27FC236}">
                <a16:creationId xmlns:a16="http://schemas.microsoft.com/office/drawing/2014/main" id="{11DBF023-10AB-9B57-83D6-BB83614E0BDF}"/>
              </a:ext>
            </a:extLst>
          </p:cNvPr>
          <p:cNvSpPr>
            <a:spLocks noGrp="1"/>
          </p:cNvSpPr>
          <p:nvPr>
            <p:ph type="sldNum" sz="quarter" idx="12"/>
          </p:nvPr>
        </p:nvSpPr>
        <p:spPr/>
        <p:txBody>
          <a:bodyPr/>
          <a:lstStyle/>
          <a:p>
            <a:fld id="{4EB632ED-E61E-774B-B535-8EE1079002FE}" type="slidenum">
              <a:rPr kumimoji="1" lang="ja-JP" altLang="en-US" smtClean="0"/>
              <a:t>‹#›</a:t>
            </a:fld>
            <a:endParaRPr kumimoji="1" lang="ja-JP" altLang="en-US"/>
          </a:p>
        </p:txBody>
      </p:sp>
    </p:spTree>
    <p:extLst>
      <p:ext uri="{BB962C8B-B14F-4D97-AF65-F5344CB8AC3E}">
        <p14:creationId xmlns:p14="http://schemas.microsoft.com/office/powerpoint/2010/main" val="28221626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F8B34C2-FD1A-24D5-1347-38F7A9D97B56}"/>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3B017BF0-5CC8-D39A-2550-60D6922998C2}"/>
              </a:ext>
            </a:extLst>
          </p:cNvPr>
          <p:cNvSpPr>
            <a:spLocks noGrp="1"/>
          </p:cNvSpPr>
          <p:nvPr>
            <p:ph type="dt" sz="half" idx="10"/>
          </p:nvPr>
        </p:nvSpPr>
        <p:spPr/>
        <p:txBody>
          <a:bodyPr/>
          <a:lstStyle/>
          <a:p>
            <a:fld id="{C7D27510-4105-AF4C-9848-DABB69145234}" type="datetime1">
              <a:rPr kumimoji="1" lang="ja-JP" altLang="en-US" smtClean="0"/>
              <a:t>2025/7/3</a:t>
            </a:fld>
            <a:endParaRPr kumimoji="1" lang="ja-JP" altLang="en-US"/>
          </a:p>
        </p:txBody>
      </p:sp>
      <p:sp>
        <p:nvSpPr>
          <p:cNvPr id="4" name="フッター プレースホルダー 3">
            <a:extLst>
              <a:ext uri="{FF2B5EF4-FFF2-40B4-BE49-F238E27FC236}">
                <a16:creationId xmlns:a16="http://schemas.microsoft.com/office/drawing/2014/main" id="{0C113A1A-F0A5-1C38-E84B-EF59A561B930}"/>
              </a:ext>
            </a:extLst>
          </p:cNvPr>
          <p:cNvSpPr>
            <a:spLocks noGrp="1"/>
          </p:cNvSpPr>
          <p:nvPr>
            <p:ph type="ftr" sz="quarter" idx="11"/>
          </p:nvPr>
        </p:nvSpPr>
        <p:spPr/>
        <p:txBody>
          <a:bodyPr/>
          <a:lstStyle/>
          <a:p>
            <a:r>
              <a:rPr kumimoji="1" lang="en" altLang="ja-JP"/>
              <a:t>ABC inc.</a:t>
            </a:r>
            <a:endParaRPr kumimoji="1" lang="ja-JP" altLang="en-US"/>
          </a:p>
        </p:txBody>
      </p:sp>
      <p:sp>
        <p:nvSpPr>
          <p:cNvPr id="5" name="スライド番号プレースホルダー 4">
            <a:extLst>
              <a:ext uri="{FF2B5EF4-FFF2-40B4-BE49-F238E27FC236}">
                <a16:creationId xmlns:a16="http://schemas.microsoft.com/office/drawing/2014/main" id="{9ADB143D-D07D-CA93-263F-B037E0E6F51E}"/>
              </a:ext>
            </a:extLst>
          </p:cNvPr>
          <p:cNvSpPr>
            <a:spLocks noGrp="1"/>
          </p:cNvSpPr>
          <p:nvPr>
            <p:ph type="sldNum" sz="quarter" idx="12"/>
          </p:nvPr>
        </p:nvSpPr>
        <p:spPr/>
        <p:txBody>
          <a:bodyPr/>
          <a:lstStyle/>
          <a:p>
            <a:fld id="{4EB632ED-E61E-774B-B535-8EE1079002FE}" type="slidenum">
              <a:rPr kumimoji="1" lang="ja-JP" altLang="en-US" smtClean="0"/>
              <a:t>‹#›</a:t>
            </a:fld>
            <a:endParaRPr kumimoji="1" lang="ja-JP" altLang="en-US"/>
          </a:p>
        </p:txBody>
      </p:sp>
    </p:spTree>
    <p:extLst>
      <p:ext uri="{BB962C8B-B14F-4D97-AF65-F5344CB8AC3E}">
        <p14:creationId xmlns:p14="http://schemas.microsoft.com/office/powerpoint/2010/main" val="38454196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E604CE1A-BB9D-A6B8-217E-7D6912100717}"/>
              </a:ext>
            </a:extLst>
          </p:cNvPr>
          <p:cNvSpPr>
            <a:spLocks noGrp="1"/>
          </p:cNvSpPr>
          <p:nvPr>
            <p:ph type="dt" sz="half" idx="10"/>
          </p:nvPr>
        </p:nvSpPr>
        <p:spPr/>
        <p:txBody>
          <a:bodyPr/>
          <a:lstStyle/>
          <a:p>
            <a:fld id="{69330F58-7992-8240-B4B1-B83B4C84E86E}" type="datetime1">
              <a:rPr kumimoji="1" lang="ja-JP" altLang="en-US" smtClean="0"/>
              <a:t>2025/7/3</a:t>
            </a:fld>
            <a:endParaRPr kumimoji="1" lang="ja-JP" altLang="en-US"/>
          </a:p>
        </p:txBody>
      </p:sp>
      <p:sp>
        <p:nvSpPr>
          <p:cNvPr id="3" name="フッター プレースホルダー 2">
            <a:extLst>
              <a:ext uri="{FF2B5EF4-FFF2-40B4-BE49-F238E27FC236}">
                <a16:creationId xmlns:a16="http://schemas.microsoft.com/office/drawing/2014/main" id="{419324BD-F265-B096-BF25-64626FE391B5}"/>
              </a:ext>
            </a:extLst>
          </p:cNvPr>
          <p:cNvSpPr>
            <a:spLocks noGrp="1"/>
          </p:cNvSpPr>
          <p:nvPr>
            <p:ph type="ftr" sz="quarter" idx="11"/>
          </p:nvPr>
        </p:nvSpPr>
        <p:spPr/>
        <p:txBody>
          <a:bodyPr/>
          <a:lstStyle/>
          <a:p>
            <a:r>
              <a:rPr kumimoji="1" lang="en" altLang="ja-JP"/>
              <a:t>ABC inc.</a:t>
            </a:r>
            <a:endParaRPr kumimoji="1" lang="ja-JP" altLang="en-US"/>
          </a:p>
        </p:txBody>
      </p:sp>
      <p:sp>
        <p:nvSpPr>
          <p:cNvPr id="4" name="スライド番号プレースホルダー 3">
            <a:extLst>
              <a:ext uri="{FF2B5EF4-FFF2-40B4-BE49-F238E27FC236}">
                <a16:creationId xmlns:a16="http://schemas.microsoft.com/office/drawing/2014/main" id="{D15A0C35-0C1C-886B-1C44-8734A0E95656}"/>
              </a:ext>
            </a:extLst>
          </p:cNvPr>
          <p:cNvSpPr>
            <a:spLocks noGrp="1"/>
          </p:cNvSpPr>
          <p:nvPr>
            <p:ph type="sldNum" sz="quarter" idx="12"/>
          </p:nvPr>
        </p:nvSpPr>
        <p:spPr/>
        <p:txBody>
          <a:bodyPr/>
          <a:lstStyle/>
          <a:p>
            <a:fld id="{4EB632ED-E61E-774B-B535-8EE1079002FE}" type="slidenum">
              <a:rPr kumimoji="1" lang="ja-JP" altLang="en-US" smtClean="0"/>
              <a:t>‹#›</a:t>
            </a:fld>
            <a:endParaRPr kumimoji="1" lang="ja-JP" altLang="en-US"/>
          </a:p>
        </p:txBody>
      </p:sp>
    </p:spTree>
    <p:extLst>
      <p:ext uri="{BB962C8B-B14F-4D97-AF65-F5344CB8AC3E}">
        <p14:creationId xmlns:p14="http://schemas.microsoft.com/office/powerpoint/2010/main" val="18129637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8B21AA2-7A59-FB59-3965-FFE4F7AA91A7}"/>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535B5DE-9936-0172-812D-B9B2246DE173}"/>
              </a:ext>
            </a:extLst>
          </p:cNvPr>
          <p:cNvSpPr>
            <a:spLocks noGrp="1"/>
          </p:cNvSpPr>
          <p:nvPr>
            <p:ph idx="1"/>
          </p:nvPr>
        </p:nvSpPr>
        <p:spPr>
          <a:xfrm>
            <a:off x="3887391" y="987427"/>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374A9BD0-9A77-CCA2-DD6F-684985D83AA8}"/>
              </a:ext>
            </a:extLst>
          </p:cNvPr>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FB95C2E0-B9E5-8446-8480-52BE750F92EB}"/>
              </a:ext>
            </a:extLst>
          </p:cNvPr>
          <p:cNvSpPr>
            <a:spLocks noGrp="1"/>
          </p:cNvSpPr>
          <p:nvPr>
            <p:ph type="dt" sz="half" idx="10"/>
          </p:nvPr>
        </p:nvSpPr>
        <p:spPr/>
        <p:txBody>
          <a:bodyPr/>
          <a:lstStyle/>
          <a:p>
            <a:fld id="{88872117-2799-2743-A817-2925537C824E}" type="datetime1">
              <a:rPr kumimoji="1" lang="ja-JP" altLang="en-US" smtClean="0"/>
              <a:t>2025/7/3</a:t>
            </a:fld>
            <a:endParaRPr kumimoji="1" lang="ja-JP" altLang="en-US"/>
          </a:p>
        </p:txBody>
      </p:sp>
      <p:sp>
        <p:nvSpPr>
          <p:cNvPr id="6" name="フッター プレースホルダー 5">
            <a:extLst>
              <a:ext uri="{FF2B5EF4-FFF2-40B4-BE49-F238E27FC236}">
                <a16:creationId xmlns:a16="http://schemas.microsoft.com/office/drawing/2014/main" id="{35E6A96C-E10E-1BCC-52B1-5DBEC58D8109}"/>
              </a:ext>
            </a:extLst>
          </p:cNvPr>
          <p:cNvSpPr>
            <a:spLocks noGrp="1"/>
          </p:cNvSpPr>
          <p:nvPr>
            <p:ph type="ftr" sz="quarter" idx="11"/>
          </p:nvPr>
        </p:nvSpPr>
        <p:spPr/>
        <p:txBody>
          <a:bodyPr/>
          <a:lstStyle/>
          <a:p>
            <a:r>
              <a:rPr kumimoji="1" lang="en" altLang="ja-JP"/>
              <a:t>ABC inc.</a:t>
            </a:r>
            <a:endParaRPr kumimoji="1" lang="ja-JP" altLang="en-US"/>
          </a:p>
        </p:txBody>
      </p:sp>
      <p:sp>
        <p:nvSpPr>
          <p:cNvPr id="7" name="スライド番号プレースホルダー 6">
            <a:extLst>
              <a:ext uri="{FF2B5EF4-FFF2-40B4-BE49-F238E27FC236}">
                <a16:creationId xmlns:a16="http://schemas.microsoft.com/office/drawing/2014/main" id="{2F18BDDD-F645-1F38-2605-4FB8206E4842}"/>
              </a:ext>
            </a:extLst>
          </p:cNvPr>
          <p:cNvSpPr>
            <a:spLocks noGrp="1"/>
          </p:cNvSpPr>
          <p:nvPr>
            <p:ph type="sldNum" sz="quarter" idx="12"/>
          </p:nvPr>
        </p:nvSpPr>
        <p:spPr/>
        <p:txBody>
          <a:bodyPr/>
          <a:lstStyle/>
          <a:p>
            <a:fld id="{4EB632ED-E61E-774B-B535-8EE1079002FE}" type="slidenum">
              <a:rPr kumimoji="1" lang="ja-JP" altLang="en-US" smtClean="0"/>
              <a:t>‹#›</a:t>
            </a:fld>
            <a:endParaRPr kumimoji="1" lang="ja-JP" altLang="en-US"/>
          </a:p>
        </p:txBody>
      </p:sp>
    </p:spTree>
    <p:extLst>
      <p:ext uri="{BB962C8B-B14F-4D97-AF65-F5344CB8AC3E}">
        <p14:creationId xmlns:p14="http://schemas.microsoft.com/office/powerpoint/2010/main" val="18146053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81FFFD7-512F-15C9-A6E5-BAB6731C19C0}"/>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1C34C414-394D-BBDA-A10F-7929BDD24787}"/>
              </a:ext>
            </a:extLst>
          </p:cNvPr>
          <p:cNvSpPr>
            <a:spLocks noGrp="1"/>
          </p:cNvSpPr>
          <p:nvPr>
            <p:ph type="pic" idx="1"/>
          </p:nvPr>
        </p:nvSpPr>
        <p:spPr>
          <a:xfrm>
            <a:off x="3887391" y="987427"/>
            <a:ext cx="4629150" cy="4873625"/>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kumimoji="1" lang="ja-JP" altLang="en-US"/>
          </a:p>
        </p:txBody>
      </p:sp>
      <p:sp>
        <p:nvSpPr>
          <p:cNvPr id="4" name="テキスト プレースホルダー 3">
            <a:extLst>
              <a:ext uri="{FF2B5EF4-FFF2-40B4-BE49-F238E27FC236}">
                <a16:creationId xmlns:a16="http://schemas.microsoft.com/office/drawing/2014/main" id="{4E0B3B54-F37C-5BAF-7D38-730B36A7AFF9}"/>
              </a:ext>
            </a:extLst>
          </p:cNvPr>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8EE00D99-5B10-D2FA-046C-35E039C8FDBE}"/>
              </a:ext>
            </a:extLst>
          </p:cNvPr>
          <p:cNvSpPr>
            <a:spLocks noGrp="1"/>
          </p:cNvSpPr>
          <p:nvPr>
            <p:ph type="dt" sz="half" idx="10"/>
          </p:nvPr>
        </p:nvSpPr>
        <p:spPr/>
        <p:txBody>
          <a:bodyPr/>
          <a:lstStyle/>
          <a:p>
            <a:fld id="{ADD8C9CC-0C42-0048-90CB-658A33FC09F6}" type="datetime1">
              <a:rPr kumimoji="1" lang="ja-JP" altLang="en-US" smtClean="0"/>
              <a:t>2025/7/3</a:t>
            </a:fld>
            <a:endParaRPr kumimoji="1" lang="ja-JP" altLang="en-US"/>
          </a:p>
        </p:txBody>
      </p:sp>
      <p:sp>
        <p:nvSpPr>
          <p:cNvPr id="6" name="フッター プレースホルダー 5">
            <a:extLst>
              <a:ext uri="{FF2B5EF4-FFF2-40B4-BE49-F238E27FC236}">
                <a16:creationId xmlns:a16="http://schemas.microsoft.com/office/drawing/2014/main" id="{C9683DBD-0154-A886-CE8E-FFA365629946}"/>
              </a:ext>
            </a:extLst>
          </p:cNvPr>
          <p:cNvSpPr>
            <a:spLocks noGrp="1"/>
          </p:cNvSpPr>
          <p:nvPr>
            <p:ph type="ftr" sz="quarter" idx="11"/>
          </p:nvPr>
        </p:nvSpPr>
        <p:spPr/>
        <p:txBody>
          <a:bodyPr/>
          <a:lstStyle/>
          <a:p>
            <a:r>
              <a:rPr kumimoji="1" lang="en" altLang="ja-JP"/>
              <a:t>ABC inc.</a:t>
            </a:r>
            <a:endParaRPr kumimoji="1" lang="ja-JP" altLang="en-US"/>
          </a:p>
        </p:txBody>
      </p:sp>
      <p:sp>
        <p:nvSpPr>
          <p:cNvPr id="7" name="スライド番号プレースホルダー 6">
            <a:extLst>
              <a:ext uri="{FF2B5EF4-FFF2-40B4-BE49-F238E27FC236}">
                <a16:creationId xmlns:a16="http://schemas.microsoft.com/office/drawing/2014/main" id="{FFB28C00-A9EA-AA95-968B-2951C53D5B34}"/>
              </a:ext>
            </a:extLst>
          </p:cNvPr>
          <p:cNvSpPr>
            <a:spLocks noGrp="1"/>
          </p:cNvSpPr>
          <p:nvPr>
            <p:ph type="sldNum" sz="quarter" idx="12"/>
          </p:nvPr>
        </p:nvSpPr>
        <p:spPr/>
        <p:txBody>
          <a:bodyPr/>
          <a:lstStyle/>
          <a:p>
            <a:fld id="{4EB632ED-E61E-774B-B535-8EE1079002FE}" type="slidenum">
              <a:rPr kumimoji="1" lang="ja-JP" altLang="en-US" smtClean="0"/>
              <a:t>‹#›</a:t>
            </a:fld>
            <a:endParaRPr kumimoji="1" lang="ja-JP" altLang="en-US"/>
          </a:p>
        </p:txBody>
      </p:sp>
    </p:spTree>
    <p:extLst>
      <p:ext uri="{BB962C8B-B14F-4D97-AF65-F5344CB8AC3E}">
        <p14:creationId xmlns:p14="http://schemas.microsoft.com/office/powerpoint/2010/main" val="34219759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6812A4A-95C7-3A4D-9A6C-BFBFE49EBEE2}"/>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CEF19277-35CB-35C8-58F6-186DAF28D049}"/>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04595C0-2403-2028-0E94-AF396336BF8F}"/>
              </a:ext>
            </a:extLst>
          </p:cNvPr>
          <p:cNvSpPr>
            <a:spLocks noGrp="1"/>
          </p:cNvSpPr>
          <p:nvPr>
            <p:ph type="dt" sz="half" idx="10"/>
          </p:nvPr>
        </p:nvSpPr>
        <p:spPr/>
        <p:txBody>
          <a:bodyPr/>
          <a:lstStyle/>
          <a:p>
            <a:fld id="{EF4012DA-8A1D-A942-8546-3D58F0DC9061}" type="datetime1">
              <a:rPr kumimoji="1" lang="ja-JP" altLang="en-US" smtClean="0"/>
              <a:t>2025/7/3</a:t>
            </a:fld>
            <a:endParaRPr kumimoji="1" lang="ja-JP" altLang="en-US"/>
          </a:p>
        </p:txBody>
      </p:sp>
      <p:sp>
        <p:nvSpPr>
          <p:cNvPr id="5" name="フッター プレースホルダー 4">
            <a:extLst>
              <a:ext uri="{FF2B5EF4-FFF2-40B4-BE49-F238E27FC236}">
                <a16:creationId xmlns:a16="http://schemas.microsoft.com/office/drawing/2014/main" id="{F350B698-E6EA-499E-1294-5B7A94D1D394}"/>
              </a:ext>
            </a:extLst>
          </p:cNvPr>
          <p:cNvSpPr>
            <a:spLocks noGrp="1"/>
          </p:cNvSpPr>
          <p:nvPr>
            <p:ph type="ftr" sz="quarter" idx="11"/>
          </p:nvPr>
        </p:nvSpPr>
        <p:spPr/>
        <p:txBody>
          <a:bodyPr/>
          <a:lstStyle/>
          <a:p>
            <a:r>
              <a:rPr kumimoji="1" lang="en" altLang="ja-JP"/>
              <a:t>ABC inc.</a:t>
            </a:r>
            <a:endParaRPr kumimoji="1" lang="ja-JP" altLang="en-US"/>
          </a:p>
        </p:txBody>
      </p:sp>
      <p:sp>
        <p:nvSpPr>
          <p:cNvPr id="6" name="スライド番号プレースホルダー 5">
            <a:extLst>
              <a:ext uri="{FF2B5EF4-FFF2-40B4-BE49-F238E27FC236}">
                <a16:creationId xmlns:a16="http://schemas.microsoft.com/office/drawing/2014/main" id="{9E88AF94-EC43-4512-2C2A-4A30B470B522}"/>
              </a:ext>
            </a:extLst>
          </p:cNvPr>
          <p:cNvSpPr>
            <a:spLocks noGrp="1"/>
          </p:cNvSpPr>
          <p:nvPr>
            <p:ph type="sldNum" sz="quarter" idx="12"/>
          </p:nvPr>
        </p:nvSpPr>
        <p:spPr/>
        <p:txBody>
          <a:bodyPr/>
          <a:lstStyle/>
          <a:p>
            <a:fld id="{4EB632ED-E61E-774B-B535-8EE1079002FE}" type="slidenum">
              <a:rPr kumimoji="1" lang="ja-JP" altLang="en-US" smtClean="0"/>
              <a:t>‹#›</a:t>
            </a:fld>
            <a:endParaRPr kumimoji="1" lang="ja-JP" altLang="en-US"/>
          </a:p>
        </p:txBody>
      </p:sp>
    </p:spTree>
    <p:extLst>
      <p:ext uri="{BB962C8B-B14F-4D97-AF65-F5344CB8AC3E}">
        <p14:creationId xmlns:p14="http://schemas.microsoft.com/office/powerpoint/2010/main" val="18959968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06124C62-8822-60E9-A2CE-ED339B80BDD7}"/>
              </a:ext>
            </a:extLst>
          </p:cNvPr>
          <p:cNvSpPr>
            <a:spLocks noGrp="1"/>
          </p:cNvSpPr>
          <p:nvPr>
            <p:ph type="title" orient="vert"/>
          </p:nvPr>
        </p:nvSpPr>
        <p:spPr>
          <a:xfrm>
            <a:off x="6543676"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3324298F-C5A2-0DAA-4C15-320CF9E6473E}"/>
              </a:ext>
            </a:extLst>
          </p:cNvPr>
          <p:cNvSpPr>
            <a:spLocks noGrp="1"/>
          </p:cNvSpPr>
          <p:nvPr>
            <p:ph type="body" orient="vert" idx="1"/>
          </p:nvPr>
        </p:nvSpPr>
        <p:spPr>
          <a:xfrm>
            <a:off x="628651"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4284FED-767E-AFC7-0DE4-8C29DAE644C9}"/>
              </a:ext>
            </a:extLst>
          </p:cNvPr>
          <p:cNvSpPr>
            <a:spLocks noGrp="1"/>
          </p:cNvSpPr>
          <p:nvPr>
            <p:ph type="dt" sz="half" idx="10"/>
          </p:nvPr>
        </p:nvSpPr>
        <p:spPr/>
        <p:txBody>
          <a:bodyPr/>
          <a:lstStyle/>
          <a:p>
            <a:fld id="{CDCB20FE-A536-8A4E-8670-DC34A33A0FFF}" type="datetime1">
              <a:rPr kumimoji="1" lang="ja-JP" altLang="en-US" smtClean="0"/>
              <a:t>2025/7/3</a:t>
            </a:fld>
            <a:endParaRPr kumimoji="1" lang="ja-JP" altLang="en-US"/>
          </a:p>
        </p:txBody>
      </p:sp>
      <p:sp>
        <p:nvSpPr>
          <p:cNvPr id="5" name="フッター プレースホルダー 4">
            <a:extLst>
              <a:ext uri="{FF2B5EF4-FFF2-40B4-BE49-F238E27FC236}">
                <a16:creationId xmlns:a16="http://schemas.microsoft.com/office/drawing/2014/main" id="{0E393B41-681A-121C-5054-3784B5C2BCD7}"/>
              </a:ext>
            </a:extLst>
          </p:cNvPr>
          <p:cNvSpPr>
            <a:spLocks noGrp="1"/>
          </p:cNvSpPr>
          <p:nvPr>
            <p:ph type="ftr" sz="quarter" idx="11"/>
          </p:nvPr>
        </p:nvSpPr>
        <p:spPr/>
        <p:txBody>
          <a:bodyPr/>
          <a:lstStyle/>
          <a:p>
            <a:r>
              <a:rPr kumimoji="1" lang="en" altLang="ja-JP"/>
              <a:t>ABC inc.</a:t>
            </a:r>
            <a:endParaRPr kumimoji="1" lang="ja-JP" altLang="en-US"/>
          </a:p>
        </p:txBody>
      </p:sp>
      <p:sp>
        <p:nvSpPr>
          <p:cNvPr id="6" name="スライド番号プレースホルダー 5">
            <a:extLst>
              <a:ext uri="{FF2B5EF4-FFF2-40B4-BE49-F238E27FC236}">
                <a16:creationId xmlns:a16="http://schemas.microsoft.com/office/drawing/2014/main" id="{F08A1828-1D2C-75E6-2343-1B65EDE31778}"/>
              </a:ext>
            </a:extLst>
          </p:cNvPr>
          <p:cNvSpPr>
            <a:spLocks noGrp="1"/>
          </p:cNvSpPr>
          <p:nvPr>
            <p:ph type="sldNum" sz="quarter" idx="12"/>
          </p:nvPr>
        </p:nvSpPr>
        <p:spPr/>
        <p:txBody>
          <a:bodyPr/>
          <a:lstStyle/>
          <a:p>
            <a:fld id="{4EB632ED-E61E-774B-B535-8EE1079002FE}" type="slidenum">
              <a:rPr kumimoji="1" lang="ja-JP" altLang="en-US" smtClean="0"/>
              <a:t>‹#›</a:t>
            </a:fld>
            <a:endParaRPr kumimoji="1" lang="ja-JP" altLang="en-US"/>
          </a:p>
        </p:txBody>
      </p:sp>
    </p:spTree>
    <p:extLst>
      <p:ext uri="{BB962C8B-B14F-4D97-AF65-F5344CB8AC3E}">
        <p14:creationId xmlns:p14="http://schemas.microsoft.com/office/powerpoint/2010/main" val="28165697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a:defRPr/>
            </a:lvl1pPr>
          </a:lstStyle>
          <a:p>
            <a:fld id="{9A4D4D4F-85BE-47FA-86FE-251C01BD6307}" type="datetime1">
              <a:rPr kumimoji="1" lang="ja-JP" altLang="en-US" smtClean="0"/>
              <a:t>2025/7/3</a:t>
            </a:fld>
            <a:endParaRPr kumimoji="1" lang="ja-JP" altLang="en-US"/>
          </a:p>
        </p:txBody>
      </p:sp>
      <p:sp>
        <p:nvSpPr>
          <p:cNvPr id="3" name="フッター プレースホルダー 2"/>
          <p:cNvSpPr>
            <a:spLocks noGrp="1"/>
          </p:cNvSpPr>
          <p:nvPr>
            <p:ph type="ftr" sz="quarter" idx="11"/>
          </p:nvPr>
        </p:nvSpPr>
        <p:spPr/>
        <p:txBody>
          <a:bodyPr/>
          <a:lstStyle>
            <a:lvl1pPr>
              <a:defRPr/>
            </a:lvl1pPr>
          </a:lstStyle>
          <a:p>
            <a:endParaRPr kumimoji="1" lang="ja-JP" altLang="en-US"/>
          </a:p>
        </p:txBody>
      </p:sp>
      <p:sp>
        <p:nvSpPr>
          <p:cNvPr id="4" name="スライド番号プレースホルダー 3"/>
          <p:cNvSpPr>
            <a:spLocks noGrp="1"/>
          </p:cNvSpPr>
          <p:nvPr>
            <p:ph type="sldNum" sz="quarter" idx="12"/>
          </p:nvPr>
        </p:nvSpPr>
        <p:spPr/>
        <p:txBody>
          <a:bodyPr/>
          <a:lstStyle>
            <a:lvl1pPr>
              <a:defRPr/>
            </a:lvl1pPr>
          </a:lstStyle>
          <a:p>
            <a:fld id="{95EBBADE-EEC7-4328-AB46-7FCC4485CB1F}" type="slidenum">
              <a:rPr kumimoji="1" lang="ja-JP" altLang="en-US" smtClean="0"/>
              <a:t>‹#›</a:t>
            </a:fld>
            <a:endParaRPr kumimoji="1" lang="ja-JP" altLang="en-US" dirty="0"/>
          </a:p>
        </p:txBody>
      </p:sp>
    </p:spTree>
    <p:extLst>
      <p:ext uri="{BB962C8B-B14F-4D97-AF65-F5344CB8AC3E}">
        <p14:creationId xmlns:p14="http://schemas.microsoft.com/office/powerpoint/2010/main" val="33346134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C1694DC3-F982-4C6A-86C6-9286E619ADD1}" type="datetime1">
              <a:rPr lang="ja-JP" altLang="en-US" smtClean="0">
                <a:solidFill>
                  <a:prstClr val="black">
                    <a:tint val="75000"/>
                  </a:prstClr>
                </a:solidFill>
              </a:rPr>
              <a:t>2025/7/3</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F7D6A504-3750-4644-8C68-6E21F2120F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3377899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C16C1A88-ED4B-40C4-BBDB-F1D8F8BADB02}" type="datetime1">
              <a:rPr lang="ja-JP" altLang="en-US" smtClean="0">
                <a:solidFill>
                  <a:prstClr val="black">
                    <a:tint val="75000"/>
                  </a:prstClr>
                </a:solidFill>
              </a:rPr>
              <a:t>2025/7/3</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F7D6A504-3750-4644-8C68-6E21F2120F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080757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9"/>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6F84BCB7-5447-4A19-A48A-C2C8904A89A2}" type="datetime1">
              <a:rPr lang="ja-JP" altLang="en-US" smtClean="0">
                <a:solidFill>
                  <a:prstClr val="black">
                    <a:tint val="75000"/>
                  </a:prstClr>
                </a:solidFill>
              </a:rPr>
              <a:t>2025/7/3</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F7D6A504-3750-4644-8C68-6E21F2120F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579722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6947CF44-F5E0-4D1D-8AED-C6B8E829B26E}" type="datetime1">
              <a:rPr lang="ja-JP" altLang="en-US" smtClean="0">
                <a:solidFill>
                  <a:prstClr val="black">
                    <a:tint val="75000"/>
                  </a:prstClr>
                </a:solidFill>
              </a:rPr>
              <a:t>2025/7/3</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F7D6A504-3750-4644-8C68-6E21F2120F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806242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365126"/>
            <a:ext cx="78867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A4D25EDF-B535-4376-89CA-608774F233C6}" type="datetime1">
              <a:rPr lang="ja-JP" altLang="en-US" smtClean="0">
                <a:solidFill>
                  <a:prstClr val="black">
                    <a:tint val="75000"/>
                  </a:prstClr>
                </a:solidFill>
              </a:rPr>
              <a:t>2025/7/3</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F7D6A504-3750-4644-8C68-6E21F2120F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603304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06215AEA-5576-41DD-B561-49666F2468D3}" type="datetime1">
              <a:rPr lang="ja-JP" altLang="en-US" smtClean="0">
                <a:solidFill>
                  <a:prstClr val="black">
                    <a:tint val="75000"/>
                  </a:prstClr>
                </a:solidFill>
              </a:rPr>
              <a:t>2025/7/3</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F7D6A504-3750-4644-8C68-6E21F2120F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392117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096FBD2C-A2EA-4E4B-8B0B-1156CFB38162}" type="datetime1">
              <a:rPr lang="ja-JP" altLang="en-US" smtClean="0">
                <a:solidFill>
                  <a:prstClr val="black">
                    <a:tint val="75000"/>
                  </a:prstClr>
                </a:solidFill>
              </a:rPr>
              <a:t>2025/7/3</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F7D6A504-3750-4644-8C68-6E21F2120F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649863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コンテンツ プレースホルダー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5E75C789-BD10-41C2-92B3-23B1FD98B5A3}" type="datetime1">
              <a:rPr lang="ja-JP" altLang="en-US" smtClean="0">
                <a:solidFill>
                  <a:prstClr val="black">
                    <a:tint val="75000"/>
                  </a:prstClr>
                </a:solidFill>
              </a:rPr>
              <a:t>2025/7/3</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F7D6A504-3750-4644-8C68-6E21F2120F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62999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図プレースホルダー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C63B410-E4B8-4DF7-9C13-595028BCC11D}" type="datetime1">
              <a:rPr lang="ja-JP" altLang="en-US" smtClean="0">
                <a:solidFill>
                  <a:prstClr val="black">
                    <a:tint val="75000"/>
                  </a:prstClr>
                </a:solidFill>
              </a:rPr>
              <a:t>2025/7/3</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F7D6A504-3750-4644-8C68-6E21F2120F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753913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C27DD9E4-2220-4E5B-A4A9-E3E551308C45}" type="datetime1">
              <a:rPr lang="ja-JP" altLang="en-US" smtClean="0">
                <a:solidFill>
                  <a:prstClr val="black">
                    <a:tint val="75000"/>
                  </a:prstClr>
                </a:solidFill>
              </a:rPr>
              <a:t>2025/7/3</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F7D6A504-3750-4644-8C68-6E21F2120F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025409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a:defRPr/>
            </a:lvl1pPr>
          </a:lstStyle>
          <a:p>
            <a:fld id="{6E3FB366-F744-49F4-8859-00D11A45C496}" type="datetime1">
              <a:rPr kumimoji="1" lang="ja-JP" altLang="en-US" smtClean="0"/>
              <a:t>2025/7/3</a:t>
            </a:fld>
            <a:endParaRPr kumimoji="1" lang="ja-JP" altLang="en-US"/>
          </a:p>
        </p:txBody>
      </p:sp>
      <p:sp>
        <p:nvSpPr>
          <p:cNvPr id="6" name="フッター プレースホルダー 5"/>
          <p:cNvSpPr>
            <a:spLocks noGrp="1"/>
          </p:cNvSpPr>
          <p:nvPr>
            <p:ph type="ftr" sz="quarter" idx="11"/>
          </p:nvPr>
        </p:nvSpPr>
        <p:spPr/>
        <p:txBody>
          <a:bodyPr/>
          <a:lstStyle>
            <a:lvl1pPr>
              <a:defRPr/>
            </a:lvl1pPr>
          </a:lstStyle>
          <a:p>
            <a:endParaRPr kumimoji="1" lang="ja-JP" altLang="en-US"/>
          </a:p>
        </p:txBody>
      </p:sp>
      <p:sp>
        <p:nvSpPr>
          <p:cNvPr id="7" name="スライド番号プレースホルダー 6"/>
          <p:cNvSpPr>
            <a:spLocks noGrp="1"/>
          </p:cNvSpPr>
          <p:nvPr>
            <p:ph type="sldNum" sz="quarter" idx="12"/>
          </p:nvPr>
        </p:nvSpPr>
        <p:spPr/>
        <p:txBody>
          <a:bodyPr/>
          <a:lstStyle>
            <a:lvl1pPr>
              <a:defRPr/>
            </a:lvl1pPr>
          </a:lstStyle>
          <a:p>
            <a:fld id="{95EBBADE-EEC7-4328-AB46-7FCC4485CB1F}" type="slidenum">
              <a:rPr kumimoji="1" lang="ja-JP" altLang="en-US" smtClean="0"/>
              <a:t>‹#›</a:t>
            </a:fld>
            <a:endParaRPr kumimoji="1" lang="ja-JP" altLang="en-US"/>
          </a:p>
        </p:txBody>
      </p:sp>
    </p:spTree>
    <p:extLst>
      <p:ext uri="{BB962C8B-B14F-4D97-AF65-F5344CB8AC3E}">
        <p14:creationId xmlns:p14="http://schemas.microsoft.com/office/powerpoint/2010/main" val="24019179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28650"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3D0C6ED-F711-4AFD-9CBB-F11E51021EEB}" type="datetime1">
              <a:rPr lang="ja-JP" altLang="en-US" smtClean="0">
                <a:solidFill>
                  <a:prstClr val="black">
                    <a:tint val="75000"/>
                  </a:prstClr>
                </a:solidFill>
              </a:rPr>
              <a:t>2025/7/3</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F7D6A504-3750-4644-8C68-6E21F2120F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0816628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a:defRPr/>
            </a:lvl1pPr>
          </a:lstStyle>
          <a:p>
            <a:fld id="{BC868CBB-8C51-4542-A433-06B244DFCF02}" type="datetime1">
              <a:rPr kumimoji="1" lang="ja-JP" altLang="en-US" smtClean="0"/>
              <a:t>2025/7/3</a:t>
            </a:fld>
            <a:endParaRPr kumimoji="1" lang="ja-JP" altLang="en-US"/>
          </a:p>
        </p:txBody>
      </p:sp>
      <p:sp>
        <p:nvSpPr>
          <p:cNvPr id="6" name="フッター プレースホルダー 5"/>
          <p:cNvSpPr>
            <a:spLocks noGrp="1"/>
          </p:cNvSpPr>
          <p:nvPr>
            <p:ph type="ftr" sz="quarter" idx="11"/>
          </p:nvPr>
        </p:nvSpPr>
        <p:spPr/>
        <p:txBody>
          <a:bodyPr/>
          <a:lstStyle>
            <a:lvl1pPr>
              <a:defRPr/>
            </a:lvl1pPr>
          </a:lstStyle>
          <a:p>
            <a:endParaRPr kumimoji="1" lang="ja-JP" altLang="en-US"/>
          </a:p>
        </p:txBody>
      </p:sp>
      <p:sp>
        <p:nvSpPr>
          <p:cNvPr id="7" name="スライド番号プレースホルダー 6"/>
          <p:cNvSpPr>
            <a:spLocks noGrp="1"/>
          </p:cNvSpPr>
          <p:nvPr>
            <p:ph type="sldNum" sz="quarter" idx="12"/>
          </p:nvPr>
        </p:nvSpPr>
        <p:spPr/>
        <p:txBody>
          <a:bodyPr/>
          <a:lstStyle>
            <a:lvl1pPr>
              <a:defRPr/>
            </a:lvl1pPr>
          </a:lstStyle>
          <a:p>
            <a:fld id="{95EBBADE-EEC7-4328-AB46-7FCC4485CB1F}" type="slidenum">
              <a:rPr kumimoji="1" lang="ja-JP" altLang="en-US" smtClean="0"/>
              <a:t>‹#›</a:t>
            </a:fld>
            <a:endParaRPr kumimoji="1" lang="ja-JP" altLang="en-US"/>
          </a:p>
        </p:txBody>
      </p:sp>
    </p:spTree>
    <p:extLst>
      <p:ext uri="{BB962C8B-B14F-4D97-AF65-F5344CB8AC3E}">
        <p14:creationId xmlns:p14="http://schemas.microsoft.com/office/powerpoint/2010/main" val="31433460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theme" Target="../theme/theme5.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6.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7.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grpSp>
        <p:nvGrpSpPr>
          <p:cNvPr id="7" name="グループ化 6"/>
          <p:cNvGrpSpPr/>
          <p:nvPr/>
        </p:nvGrpSpPr>
        <p:grpSpPr>
          <a:xfrm>
            <a:off x="6138079" y="3429000"/>
            <a:ext cx="2143854" cy="2655329"/>
            <a:chOff x="6318342" y="2607262"/>
            <a:chExt cx="2143854" cy="2655329"/>
          </a:xfrm>
        </p:grpSpPr>
        <p:pic>
          <p:nvPicPr>
            <p:cNvPr id="8" name="図 7"/>
            <p:cNvPicPr>
              <a:picLocks noChangeAspect="1"/>
            </p:cNvPicPr>
            <p:nvPr/>
          </p:nvPicPr>
          <p:blipFill>
            <a:blip r:embed="rId14">
              <a:clrChange>
                <a:clrFrom>
                  <a:srgbClr val="DBEEF4"/>
                </a:clrFrom>
                <a:clrTo>
                  <a:srgbClr val="DBEEF4">
                    <a:alpha val="0"/>
                  </a:srgbClr>
                </a:clrTo>
              </a:clrChange>
              <a:extLst>
                <a:ext uri="{28A0092B-C50C-407E-A947-70E740481C1C}">
                  <a14:useLocalDpi xmlns:a14="http://schemas.microsoft.com/office/drawing/2010/main" val="0"/>
                </a:ext>
              </a:extLst>
            </a:blip>
            <a:stretch>
              <a:fillRect/>
            </a:stretch>
          </p:blipFill>
          <p:spPr>
            <a:xfrm>
              <a:off x="7452320" y="2607262"/>
              <a:ext cx="1009876" cy="2617908"/>
            </a:xfrm>
            <a:prstGeom prst="rect">
              <a:avLst/>
            </a:prstGeom>
          </p:spPr>
        </p:pic>
        <p:pic>
          <p:nvPicPr>
            <p:cNvPr id="9" name="図 8"/>
            <p:cNvPicPr>
              <a:picLocks noChangeAspect="1"/>
            </p:cNvPicPr>
            <p:nvPr/>
          </p:nvPicPr>
          <p:blipFill>
            <a:blip r:embed="rId15" cstate="print">
              <a:clrChange>
                <a:clrFrom>
                  <a:srgbClr val="DBEEF4"/>
                </a:clrFrom>
                <a:clrTo>
                  <a:srgbClr val="DBEEF4">
                    <a:alpha val="0"/>
                  </a:srgbClr>
                </a:clrTo>
              </a:clrChange>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6318342" y="3916883"/>
              <a:ext cx="446886" cy="1158465"/>
            </a:xfrm>
            <a:prstGeom prst="rect">
              <a:avLst/>
            </a:prstGeom>
          </p:spPr>
        </p:pic>
        <p:pic>
          <p:nvPicPr>
            <p:cNvPr id="10" name="図 9"/>
            <p:cNvPicPr>
              <a:picLocks noChangeAspect="1"/>
            </p:cNvPicPr>
            <p:nvPr/>
          </p:nvPicPr>
          <p:blipFill>
            <a:blip r:embed="rId16" cstate="print">
              <a:clrChange>
                <a:clrFrom>
                  <a:srgbClr val="DBEEF4"/>
                </a:clrFrom>
                <a:clrTo>
                  <a:srgbClr val="DBEEF4">
                    <a:alpha val="0"/>
                  </a:srgbClr>
                </a:clrTo>
              </a:clrChange>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7000119" y="4496115"/>
              <a:ext cx="295673" cy="766476"/>
            </a:xfrm>
            <a:prstGeom prst="rect">
              <a:avLst/>
            </a:prstGeom>
          </p:spPr>
        </p:pic>
      </p:grpSp>
      <p:sp>
        <p:nvSpPr>
          <p:cNvPr id="1026" name="Rectangle 2"/>
          <p:cNvSpPr>
            <a:spLocks noGrp="1" noChangeArrowheads="1"/>
          </p:cNvSpPr>
          <p:nvPr>
            <p:ph type="title"/>
          </p:nvPr>
        </p:nvSpPr>
        <p:spPr bwMode="auto">
          <a:xfrm>
            <a:off x="468313" y="765175"/>
            <a:ext cx="82296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t>マスタ　 タイトルの書式設定</a:t>
            </a:r>
          </a:p>
        </p:txBody>
      </p:sp>
      <p:sp>
        <p:nvSpPr>
          <p:cNvPr id="1027" name="Rectangle 3"/>
          <p:cNvSpPr>
            <a:spLocks noGrp="1" noChangeArrowheads="1"/>
          </p:cNvSpPr>
          <p:nvPr>
            <p:ph type="body" idx="1"/>
          </p:nvPr>
        </p:nvSpPr>
        <p:spPr bwMode="auto">
          <a:xfrm>
            <a:off x="466725" y="1773238"/>
            <a:ext cx="8229600" cy="431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t>マスタ　テキストの書式設定</a:t>
            </a:r>
          </a:p>
          <a:p>
            <a:pPr lvl="1"/>
            <a:r>
              <a:rPr lang="zh-CN"/>
              <a:t>第</a:t>
            </a:r>
            <a:r>
              <a:rPr lang="ja-JP" altLang="zh-CN"/>
              <a:t>2</a:t>
            </a:r>
            <a:r>
              <a:rPr lang="zh-CN"/>
              <a:t>レベル</a:t>
            </a:r>
          </a:p>
          <a:p>
            <a:pPr lvl="2"/>
            <a:r>
              <a:rPr lang="zh-CN"/>
              <a:t>第</a:t>
            </a:r>
            <a:r>
              <a:rPr lang="ja-JP" altLang="zh-CN"/>
              <a:t>3</a:t>
            </a:r>
            <a:r>
              <a:rPr lang="zh-CN"/>
              <a:t>レベル</a:t>
            </a:r>
          </a:p>
          <a:p>
            <a:pPr lvl="3"/>
            <a:r>
              <a:rPr lang="zh-CN"/>
              <a:t>第</a:t>
            </a:r>
            <a:r>
              <a:rPr lang="ja-JP" altLang="zh-CN"/>
              <a:t>4</a:t>
            </a:r>
            <a:r>
              <a:rPr lang="zh-CN"/>
              <a:t>レベル</a:t>
            </a:r>
          </a:p>
          <a:p>
            <a:pPr lvl="4"/>
            <a:r>
              <a:rPr lang="zh-CN"/>
              <a:t>第</a:t>
            </a:r>
            <a:r>
              <a:rPr lang="ja-JP" altLang="zh-CN"/>
              <a:t>5</a:t>
            </a:r>
            <a:r>
              <a:rPr lang="zh-CN"/>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a:latin typeface="+mn-lt"/>
              </a:defRPr>
            </a:lvl1pPr>
          </a:lstStyle>
          <a:p>
            <a:fld id="{4C130670-2521-4DF9-9B1F-C2520566B93C}" type="datetime1">
              <a:rPr kumimoji="1" lang="ja-JP" altLang="en-US" smtClean="0"/>
              <a:t>2025/7/3</a:t>
            </a:fld>
            <a:endParaRPr kumimoji="1" lang="ja-JP"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endParaRPr kumimoji="1" lang="ja-JP"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u="none">
                <a:latin typeface="+mj-ea"/>
                <a:ea typeface="+mj-ea"/>
              </a:defRPr>
            </a:lvl1pPr>
          </a:lstStyle>
          <a:p>
            <a:fld id="{95EBBADE-EEC7-4328-AB46-7FCC4485CB1F}" type="slidenum">
              <a:rPr kumimoji="1" lang="ja-JP" altLang="en-US" smtClean="0"/>
              <a:t>‹#›</a:t>
            </a:fld>
            <a:endParaRPr kumimoji="1" lang="ja-JP" altLang="en-US"/>
          </a:p>
        </p:txBody>
      </p:sp>
    </p:spTree>
    <p:extLst>
      <p:ext uri="{BB962C8B-B14F-4D97-AF65-F5344CB8AC3E}">
        <p14:creationId xmlns:p14="http://schemas.microsoft.com/office/powerpoint/2010/main" val="11971457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hf hdr="0" ftr="0" dt="0"/>
  <p:txStyles>
    <p:titleStyle>
      <a:lvl1pPr algn="ctr" rtl="0" eaLnBrk="1" fontAlgn="base" hangingPunct="1">
        <a:spcBef>
          <a:spcPct val="0"/>
        </a:spcBef>
        <a:spcAft>
          <a:spcPct val="0"/>
        </a:spcAft>
        <a:defRPr kumimoji="1" sz="4000" b="1">
          <a:solidFill>
            <a:schemeClr val="tx1"/>
          </a:solidFill>
          <a:latin typeface="游ゴシック" panose="020B0400000000000000" pitchFamily="50" charset="-128"/>
          <a:ea typeface="游ゴシック" panose="020B0400000000000000" pitchFamily="50" charset="-128"/>
          <a:cs typeface="+mj-cs"/>
        </a:defRPr>
      </a:lvl1pPr>
      <a:lvl2pPr algn="ctr" rtl="0" eaLnBrk="1" fontAlgn="base" hangingPunct="1">
        <a:spcBef>
          <a:spcPct val="0"/>
        </a:spcBef>
        <a:spcAft>
          <a:spcPct val="0"/>
        </a:spcAft>
        <a:defRPr kumimoji="1" sz="3200">
          <a:solidFill>
            <a:schemeClr val="tx2"/>
          </a:solidFill>
          <a:latin typeface="ＭＳ Ｐゴシック" pitchFamily="50" charset="-128"/>
          <a:ea typeface="ＭＳ Ｐゴシック" pitchFamily="50" charset="-128"/>
        </a:defRPr>
      </a:lvl2pPr>
      <a:lvl3pPr algn="ctr" rtl="0" eaLnBrk="1" fontAlgn="base" hangingPunct="1">
        <a:spcBef>
          <a:spcPct val="0"/>
        </a:spcBef>
        <a:spcAft>
          <a:spcPct val="0"/>
        </a:spcAft>
        <a:defRPr kumimoji="1" sz="3200">
          <a:solidFill>
            <a:schemeClr val="tx2"/>
          </a:solidFill>
          <a:latin typeface="ＭＳ Ｐゴシック" pitchFamily="50" charset="-128"/>
          <a:ea typeface="ＭＳ Ｐゴシック" pitchFamily="50" charset="-128"/>
        </a:defRPr>
      </a:lvl3pPr>
      <a:lvl4pPr algn="ctr" rtl="0" eaLnBrk="1" fontAlgn="base" hangingPunct="1">
        <a:spcBef>
          <a:spcPct val="0"/>
        </a:spcBef>
        <a:spcAft>
          <a:spcPct val="0"/>
        </a:spcAft>
        <a:defRPr kumimoji="1" sz="3200">
          <a:solidFill>
            <a:schemeClr val="tx2"/>
          </a:solidFill>
          <a:latin typeface="ＭＳ Ｐゴシック" pitchFamily="50" charset="-128"/>
          <a:ea typeface="ＭＳ Ｐゴシック" pitchFamily="50" charset="-128"/>
        </a:defRPr>
      </a:lvl4pPr>
      <a:lvl5pPr algn="ctr" rtl="0" eaLnBrk="1" fontAlgn="base" hangingPunct="1">
        <a:spcBef>
          <a:spcPct val="0"/>
        </a:spcBef>
        <a:spcAft>
          <a:spcPct val="0"/>
        </a:spcAft>
        <a:defRPr kumimoji="1" sz="3200">
          <a:solidFill>
            <a:schemeClr val="tx2"/>
          </a:solidFill>
          <a:latin typeface="ＭＳ Ｐゴシック" pitchFamily="50" charset="-128"/>
          <a:ea typeface="ＭＳ Ｐゴシック" pitchFamily="50" charset="-128"/>
        </a:defRPr>
      </a:lvl5pPr>
      <a:lvl6pPr marL="457200" algn="ctr" rtl="0" eaLnBrk="1" fontAlgn="base" hangingPunct="1">
        <a:spcBef>
          <a:spcPct val="0"/>
        </a:spcBef>
        <a:spcAft>
          <a:spcPct val="0"/>
        </a:spcAft>
        <a:defRPr kumimoji="1" sz="3200">
          <a:solidFill>
            <a:schemeClr val="tx2"/>
          </a:solidFill>
          <a:latin typeface="ＭＳ Ｐゴシック" pitchFamily="50" charset="-128"/>
          <a:ea typeface="ＭＳ Ｐゴシック" pitchFamily="50" charset="-128"/>
        </a:defRPr>
      </a:lvl6pPr>
      <a:lvl7pPr marL="914400" algn="ctr" rtl="0" eaLnBrk="1" fontAlgn="base" hangingPunct="1">
        <a:spcBef>
          <a:spcPct val="0"/>
        </a:spcBef>
        <a:spcAft>
          <a:spcPct val="0"/>
        </a:spcAft>
        <a:defRPr kumimoji="1" sz="3200">
          <a:solidFill>
            <a:schemeClr val="tx2"/>
          </a:solidFill>
          <a:latin typeface="ＭＳ Ｐゴシック" pitchFamily="50" charset="-128"/>
          <a:ea typeface="ＭＳ Ｐゴシック" pitchFamily="50" charset="-128"/>
        </a:defRPr>
      </a:lvl7pPr>
      <a:lvl8pPr marL="1371600" algn="ctr" rtl="0" eaLnBrk="1" fontAlgn="base" hangingPunct="1">
        <a:spcBef>
          <a:spcPct val="0"/>
        </a:spcBef>
        <a:spcAft>
          <a:spcPct val="0"/>
        </a:spcAft>
        <a:defRPr kumimoji="1" sz="3200">
          <a:solidFill>
            <a:schemeClr val="tx2"/>
          </a:solidFill>
          <a:latin typeface="ＭＳ Ｐゴシック" pitchFamily="50" charset="-128"/>
          <a:ea typeface="ＭＳ Ｐゴシック" pitchFamily="50" charset="-128"/>
        </a:defRPr>
      </a:lvl8pPr>
      <a:lvl9pPr marL="1828800" algn="ctr" rtl="0" eaLnBrk="1" fontAlgn="base" hangingPunct="1">
        <a:spcBef>
          <a:spcPct val="0"/>
        </a:spcBef>
        <a:spcAft>
          <a:spcPct val="0"/>
        </a:spcAft>
        <a:defRPr kumimoji="1" sz="3200">
          <a:solidFill>
            <a:schemeClr val="tx2"/>
          </a:solidFill>
          <a:latin typeface="ＭＳ Ｐゴシック" pitchFamily="50" charset="-128"/>
          <a:ea typeface="ＭＳ Ｐゴシック" pitchFamily="50" charset="-128"/>
        </a:defRPr>
      </a:lvl9pPr>
    </p:titleStyle>
    <p:bodyStyle>
      <a:lvl1pPr marL="342900" indent="-342900" algn="l" rtl="0" eaLnBrk="1" fontAlgn="base" hangingPunct="1">
        <a:spcBef>
          <a:spcPct val="20000"/>
        </a:spcBef>
        <a:spcAft>
          <a:spcPct val="0"/>
        </a:spcAft>
        <a:buChar char="•"/>
        <a:defRPr kumimoji="1" sz="2800">
          <a:solidFill>
            <a:schemeClr val="tx1"/>
          </a:solidFill>
          <a:latin typeface="メイリオ" panose="020B0604030504040204" pitchFamily="50" charset="-128"/>
          <a:ea typeface="メイリオ" panose="020B0604030504040204" pitchFamily="50" charset="-128"/>
          <a:cs typeface="+mn-cs"/>
        </a:defRPr>
      </a:lvl1pPr>
      <a:lvl2pPr marL="742950" indent="-285750" algn="l" rtl="0" eaLnBrk="1" fontAlgn="base" hangingPunct="1">
        <a:spcBef>
          <a:spcPct val="20000"/>
        </a:spcBef>
        <a:spcAft>
          <a:spcPct val="0"/>
        </a:spcAft>
        <a:buChar char="–"/>
        <a:defRPr kumimoji="1" sz="2400">
          <a:solidFill>
            <a:schemeClr val="tx1"/>
          </a:solidFill>
          <a:latin typeface="メイリオ" panose="020B0604030504040204" pitchFamily="50" charset="-128"/>
          <a:ea typeface="メイリオ" panose="020B0604030504040204" pitchFamily="50" charset="-128"/>
        </a:defRPr>
      </a:lvl2pPr>
      <a:lvl3pPr marL="1143000" indent="-228600" algn="l" rtl="0" eaLnBrk="1" fontAlgn="base" hangingPunct="1">
        <a:spcBef>
          <a:spcPct val="20000"/>
        </a:spcBef>
        <a:spcAft>
          <a:spcPct val="0"/>
        </a:spcAft>
        <a:buChar char="•"/>
        <a:defRPr kumimoji="1" sz="2000">
          <a:solidFill>
            <a:schemeClr val="tx1"/>
          </a:solidFill>
          <a:latin typeface="メイリオ" panose="020B0604030504040204" pitchFamily="50" charset="-128"/>
          <a:ea typeface="メイリオ" panose="020B0604030504040204" pitchFamily="50" charset="-128"/>
        </a:defRPr>
      </a:lvl3pPr>
      <a:lvl4pPr marL="1600200" indent="-228600" algn="l" rtl="0" eaLnBrk="1" fontAlgn="base" hangingPunct="1">
        <a:spcBef>
          <a:spcPct val="20000"/>
        </a:spcBef>
        <a:spcAft>
          <a:spcPct val="0"/>
        </a:spcAft>
        <a:buChar char="–"/>
        <a:defRPr kumimoji="1" sz="1600">
          <a:solidFill>
            <a:schemeClr val="tx1"/>
          </a:solidFill>
          <a:latin typeface="メイリオ" panose="020B0604030504040204" pitchFamily="50" charset="-128"/>
          <a:ea typeface="メイリオ" panose="020B0604030504040204" pitchFamily="50" charset="-128"/>
        </a:defRPr>
      </a:lvl4pPr>
      <a:lvl5pPr marL="2057400" indent="-228600" algn="l" rtl="0" eaLnBrk="1" fontAlgn="base" hangingPunct="1">
        <a:spcBef>
          <a:spcPct val="20000"/>
        </a:spcBef>
        <a:spcAft>
          <a:spcPct val="0"/>
        </a:spcAft>
        <a:buChar char="»"/>
        <a:defRPr kumimoji="1" sz="1400">
          <a:solidFill>
            <a:schemeClr val="tx1"/>
          </a:solidFill>
          <a:latin typeface="メイリオ" panose="020B0604030504040204" pitchFamily="50" charset="-128"/>
          <a:ea typeface="メイリオ" panose="020B0604030504040204" pitchFamily="50" charset="-128"/>
        </a:defRPr>
      </a:lvl5pPr>
      <a:lvl6pPr marL="2514600" indent="-228600" algn="l" rtl="0" eaLnBrk="1" fontAlgn="base" hangingPunct="1">
        <a:spcBef>
          <a:spcPct val="20000"/>
        </a:spcBef>
        <a:spcAft>
          <a:spcPct val="0"/>
        </a:spcAft>
        <a:buChar char="»"/>
        <a:defRPr kumimoji="1" sz="1400">
          <a:solidFill>
            <a:schemeClr val="tx1"/>
          </a:solidFill>
          <a:latin typeface="+mn-lt"/>
          <a:ea typeface="+mn-ea"/>
        </a:defRPr>
      </a:lvl6pPr>
      <a:lvl7pPr marL="2971800" indent="-228600" algn="l" rtl="0" eaLnBrk="1" fontAlgn="base" hangingPunct="1">
        <a:spcBef>
          <a:spcPct val="20000"/>
        </a:spcBef>
        <a:spcAft>
          <a:spcPct val="0"/>
        </a:spcAft>
        <a:buChar char="»"/>
        <a:defRPr kumimoji="1" sz="1400">
          <a:solidFill>
            <a:schemeClr val="tx1"/>
          </a:solidFill>
          <a:latin typeface="+mn-lt"/>
          <a:ea typeface="+mn-ea"/>
        </a:defRPr>
      </a:lvl7pPr>
      <a:lvl8pPr marL="3429000" indent="-228600" algn="l" rtl="0" eaLnBrk="1" fontAlgn="base" hangingPunct="1">
        <a:spcBef>
          <a:spcPct val="20000"/>
        </a:spcBef>
        <a:spcAft>
          <a:spcPct val="0"/>
        </a:spcAft>
        <a:buChar char="»"/>
        <a:defRPr kumimoji="1" sz="1400">
          <a:solidFill>
            <a:schemeClr val="tx1"/>
          </a:solidFill>
          <a:latin typeface="+mn-lt"/>
          <a:ea typeface="+mn-ea"/>
        </a:defRPr>
      </a:lvl8pPr>
      <a:lvl9pPr marL="3886200" indent="-228600" algn="l" rtl="0" eaLnBrk="1" fontAlgn="base" hangingPunct="1">
        <a:spcBef>
          <a:spcPct val="20000"/>
        </a:spcBef>
        <a:spcAft>
          <a:spcPct val="0"/>
        </a:spcAft>
        <a:buChar char="»"/>
        <a:defRPr kumimoji="1" sz="14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Ref idx="1001">
        <a:schemeClr val="bg1"/>
      </p:bgRef>
    </p:bg>
    <p:spTree>
      <p:nvGrpSpPr>
        <p:cNvPr id="1" name=""/>
        <p:cNvGrpSpPr/>
        <p:nvPr/>
      </p:nvGrpSpPr>
      <p:grpSpPr>
        <a:xfrm>
          <a:off x="0" y="0"/>
          <a:ext cx="0" cy="0"/>
          <a:chOff x="0" y="0"/>
          <a:chExt cx="0" cy="0"/>
        </a:xfrm>
      </p:grpSpPr>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050">
                <a:latin typeface="+mn-lt"/>
              </a:defRPr>
            </a:lvl1pPr>
          </a:lstStyle>
          <a:p>
            <a:endParaRPr lang="ja-JP" altLang="en-US">
              <a:solidFill>
                <a:prstClr val="black">
                  <a:tint val="75000"/>
                </a:prstClr>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050" u="none">
                <a:latin typeface="メイリオ" panose="020B0604030504040204" pitchFamily="50" charset="-128"/>
                <a:ea typeface="メイリオ" panose="020B0604030504040204" pitchFamily="50" charset="-128"/>
              </a:defRPr>
            </a:lvl1pPr>
          </a:lstStyle>
          <a:p>
            <a:fld id="{F7D6A504-3750-4644-8C68-6E21F2120F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3698144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hf hdr="0" ftr="0" dt="0"/>
  <p:txStyles>
    <p:titleStyle>
      <a:lvl1pPr algn="ctr" rtl="0" eaLnBrk="1" fontAlgn="base" hangingPunct="1">
        <a:spcBef>
          <a:spcPct val="0"/>
        </a:spcBef>
        <a:spcAft>
          <a:spcPct val="0"/>
        </a:spcAft>
        <a:defRPr kumimoji="1" sz="3000" b="1">
          <a:solidFill>
            <a:schemeClr val="tx1"/>
          </a:solidFill>
          <a:latin typeface="游ゴシック" panose="020B0400000000000000" pitchFamily="50" charset="-128"/>
          <a:ea typeface="游ゴシック" panose="020B0400000000000000" pitchFamily="50" charset="-128"/>
          <a:cs typeface="+mj-cs"/>
        </a:defRPr>
      </a:lvl1pPr>
      <a:lvl2pPr algn="ctr" rtl="0" eaLnBrk="1" fontAlgn="base" hangingPunct="1">
        <a:spcBef>
          <a:spcPct val="0"/>
        </a:spcBef>
        <a:spcAft>
          <a:spcPct val="0"/>
        </a:spcAft>
        <a:defRPr kumimoji="1" sz="2400">
          <a:solidFill>
            <a:schemeClr val="tx2"/>
          </a:solidFill>
          <a:latin typeface="ＭＳ Ｐゴシック" pitchFamily="50" charset="-128"/>
          <a:ea typeface="ＭＳ Ｐゴシック" pitchFamily="50" charset="-128"/>
        </a:defRPr>
      </a:lvl2pPr>
      <a:lvl3pPr algn="ctr" rtl="0" eaLnBrk="1" fontAlgn="base" hangingPunct="1">
        <a:spcBef>
          <a:spcPct val="0"/>
        </a:spcBef>
        <a:spcAft>
          <a:spcPct val="0"/>
        </a:spcAft>
        <a:defRPr kumimoji="1" sz="2400">
          <a:solidFill>
            <a:schemeClr val="tx2"/>
          </a:solidFill>
          <a:latin typeface="ＭＳ Ｐゴシック" pitchFamily="50" charset="-128"/>
          <a:ea typeface="ＭＳ Ｐゴシック" pitchFamily="50" charset="-128"/>
        </a:defRPr>
      </a:lvl3pPr>
      <a:lvl4pPr algn="ctr" rtl="0" eaLnBrk="1" fontAlgn="base" hangingPunct="1">
        <a:spcBef>
          <a:spcPct val="0"/>
        </a:spcBef>
        <a:spcAft>
          <a:spcPct val="0"/>
        </a:spcAft>
        <a:defRPr kumimoji="1" sz="2400">
          <a:solidFill>
            <a:schemeClr val="tx2"/>
          </a:solidFill>
          <a:latin typeface="ＭＳ Ｐゴシック" pitchFamily="50" charset="-128"/>
          <a:ea typeface="ＭＳ Ｐゴシック" pitchFamily="50" charset="-128"/>
        </a:defRPr>
      </a:lvl4pPr>
      <a:lvl5pPr algn="ctr" rtl="0" eaLnBrk="1" fontAlgn="base" hangingPunct="1">
        <a:spcBef>
          <a:spcPct val="0"/>
        </a:spcBef>
        <a:spcAft>
          <a:spcPct val="0"/>
        </a:spcAft>
        <a:defRPr kumimoji="1" sz="2400">
          <a:solidFill>
            <a:schemeClr val="tx2"/>
          </a:solidFill>
          <a:latin typeface="ＭＳ Ｐゴシック" pitchFamily="50" charset="-128"/>
          <a:ea typeface="ＭＳ Ｐゴシック" pitchFamily="50" charset="-128"/>
        </a:defRPr>
      </a:lvl5pPr>
      <a:lvl6pPr marL="342897" algn="ctr" rtl="0" eaLnBrk="1" fontAlgn="base" hangingPunct="1">
        <a:spcBef>
          <a:spcPct val="0"/>
        </a:spcBef>
        <a:spcAft>
          <a:spcPct val="0"/>
        </a:spcAft>
        <a:defRPr kumimoji="1" sz="2400">
          <a:solidFill>
            <a:schemeClr val="tx2"/>
          </a:solidFill>
          <a:latin typeface="ＭＳ Ｐゴシック" pitchFamily="50" charset="-128"/>
          <a:ea typeface="ＭＳ Ｐゴシック" pitchFamily="50" charset="-128"/>
        </a:defRPr>
      </a:lvl6pPr>
      <a:lvl7pPr marL="685793" algn="ctr" rtl="0" eaLnBrk="1" fontAlgn="base" hangingPunct="1">
        <a:spcBef>
          <a:spcPct val="0"/>
        </a:spcBef>
        <a:spcAft>
          <a:spcPct val="0"/>
        </a:spcAft>
        <a:defRPr kumimoji="1" sz="2400">
          <a:solidFill>
            <a:schemeClr val="tx2"/>
          </a:solidFill>
          <a:latin typeface="ＭＳ Ｐゴシック" pitchFamily="50" charset="-128"/>
          <a:ea typeface="ＭＳ Ｐゴシック" pitchFamily="50" charset="-128"/>
        </a:defRPr>
      </a:lvl7pPr>
      <a:lvl8pPr marL="1028692" algn="ctr" rtl="0" eaLnBrk="1" fontAlgn="base" hangingPunct="1">
        <a:spcBef>
          <a:spcPct val="0"/>
        </a:spcBef>
        <a:spcAft>
          <a:spcPct val="0"/>
        </a:spcAft>
        <a:defRPr kumimoji="1" sz="2400">
          <a:solidFill>
            <a:schemeClr val="tx2"/>
          </a:solidFill>
          <a:latin typeface="ＭＳ Ｐゴシック" pitchFamily="50" charset="-128"/>
          <a:ea typeface="ＭＳ Ｐゴシック" pitchFamily="50" charset="-128"/>
        </a:defRPr>
      </a:lvl8pPr>
      <a:lvl9pPr marL="1371588" algn="ctr" rtl="0" eaLnBrk="1" fontAlgn="base" hangingPunct="1">
        <a:spcBef>
          <a:spcPct val="0"/>
        </a:spcBef>
        <a:spcAft>
          <a:spcPct val="0"/>
        </a:spcAft>
        <a:defRPr kumimoji="1" sz="2400">
          <a:solidFill>
            <a:schemeClr val="tx2"/>
          </a:solidFill>
          <a:latin typeface="ＭＳ Ｐゴシック" pitchFamily="50" charset="-128"/>
          <a:ea typeface="ＭＳ Ｐゴシック" pitchFamily="50" charset="-128"/>
        </a:defRPr>
      </a:lvl9pPr>
    </p:titleStyle>
    <p:bodyStyle>
      <a:lvl1pPr marL="257173" indent="-257173" algn="l" rtl="0" eaLnBrk="1" fontAlgn="base" hangingPunct="1">
        <a:spcBef>
          <a:spcPct val="20000"/>
        </a:spcBef>
        <a:spcAft>
          <a:spcPct val="0"/>
        </a:spcAft>
        <a:buChar char="•"/>
        <a:defRPr kumimoji="1" sz="2100">
          <a:solidFill>
            <a:schemeClr val="tx1"/>
          </a:solidFill>
          <a:latin typeface="メイリオ" panose="020B0604030504040204" pitchFamily="50" charset="-128"/>
          <a:ea typeface="メイリオ" panose="020B0604030504040204" pitchFamily="50" charset="-128"/>
          <a:cs typeface="+mn-cs"/>
        </a:defRPr>
      </a:lvl1pPr>
      <a:lvl2pPr marL="557207" indent="-214311" algn="l" rtl="0" eaLnBrk="1" fontAlgn="base" hangingPunct="1">
        <a:spcBef>
          <a:spcPct val="20000"/>
        </a:spcBef>
        <a:spcAft>
          <a:spcPct val="0"/>
        </a:spcAft>
        <a:buChar char="–"/>
        <a:defRPr kumimoji="1" sz="1799">
          <a:solidFill>
            <a:schemeClr val="tx1"/>
          </a:solidFill>
          <a:latin typeface="メイリオ" panose="020B0604030504040204" pitchFamily="50" charset="-128"/>
          <a:ea typeface="メイリオ" panose="020B0604030504040204" pitchFamily="50" charset="-128"/>
        </a:defRPr>
      </a:lvl2pPr>
      <a:lvl3pPr marL="857242" indent="-171448" algn="l" rtl="0" eaLnBrk="1" fontAlgn="base" hangingPunct="1">
        <a:spcBef>
          <a:spcPct val="20000"/>
        </a:spcBef>
        <a:spcAft>
          <a:spcPct val="0"/>
        </a:spcAft>
        <a:buChar char="•"/>
        <a:defRPr kumimoji="1" sz="1500">
          <a:solidFill>
            <a:schemeClr val="tx1"/>
          </a:solidFill>
          <a:latin typeface="メイリオ" panose="020B0604030504040204" pitchFamily="50" charset="-128"/>
          <a:ea typeface="メイリオ" panose="020B0604030504040204" pitchFamily="50" charset="-128"/>
        </a:defRPr>
      </a:lvl3pPr>
      <a:lvl4pPr marL="1200140" indent="-171448" algn="l" rtl="0" eaLnBrk="1" fontAlgn="base" hangingPunct="1">
        <a:spcBef>
          <a:spcPct val="20000"/>
        </a:spcBef>
        <a:spcAft>
          <a:spcPct val="0"/>
        </a:spcAft>
        <a:buChar char="–"/>
        <a:defRPr kumimoji="1" sz="1200">
          <a:solidFill>
            <a:schemeClr val="tx1"/>
          </a:solidFill>
          <a:latin typeface="メイリオ" panose="020B0604030504040204" pitchFamily="50" charset="-128"/>
          <a:ea typeface="メイリオ" panose="020B0604030504040204" pitchFamily="50" charset="-128"/>
        </a:defRPr>
      </a:lvl4pPr>
      <a:lvl5pPr marL="1543036" indent="-171448" algn="l" rtl="0" eaLnBrk="1" fontAlgn="base" hangingPunct="1">
        <a:spcBef>
          <a:spcPct val="20000"/>
        </a:spcBef>
        <a:spcAft>
          <a:spcPct val="0"/>
        </a:spcAft>
        <a:buChar char="»"/>
        <a:defRPr kumimoji="1" sz="1050">
          <a:solidFill>
            <a:schemeClr val="tx1"/>
          </a:solidFill>
          <a:latin typeface="メイリオ" panose="020B0604030504040204" pitchFamily="50" charset="-128"/>
          <a:ea typeface="メイリオ" panose="020B0604030504040204" pitchFamily="50" charset="-128"/>
        </a:defRPr>
      </a:lvl5pPr>
      <a:lvl6pPr marL="1885933" indent="-171448" algn="l" rtl="0" eaLnBrk="1" fontAlgn="base" hangingPunct="1">
        <a:spcBef>
          <a:spcPct val="20000"/>
        </a:spcBef>
        <a:spcAft>
          <a:spcPct val="0"/>
        </a:spcAft>
        <a:buChar char="»"/>
        <a:defRPr kumimoji="1" sz="1050">
          <a:solidFill>
            <a:schemeClr val="tx1"/>
          </a:solidFill>
          <a:latin typeface="+mn-lt"/>
          <a:ea typeface="+mn-ea"/>
        </a:defRPr>
      </a:lvl6pPr>
      <a:lvl7pPr marL="2228830" indent="-171448" algn="l" rtl="0" eaLnBrk="1" fontAlgn="base" hangingPunct="1">
        <a:spcBef>
          <a:spcPct val="20000"/>
        </a:spcBef>
        <a:spcAft>
          <a:spcPct val="0"/>
        </a:spcAft>
        <a:buChar char="»"/>
        <a:defRPr kumimoji="1" sz="1050">
          <a:solidFill>
            <a:schemeClr val="tx1"/>
          </a:solidFill>
          <a:latin typeface="+mn-lt"/>
          <a:ea typeface="+mn-ea"/>
        </a:defRPr>
      </a:lvl7pPr>
      <a:lvl8pPr marL="2571726" indent="-171448" algn="l" rtl="0" eaLnBrk="1" fontAlgn="base" hangingPunct="1">
        <a:spcBef>
          <a:spcPct val="20000"/>
        </a:spcBef>
        <a:spcAft>
          <a:spcPct val="0"/>
        </a:spcAft>
        <a:buChar char="»"/>
        <a:defRPr kumimoji="1" sz="1050">
          <a:solidFill>
            <a:schemeClr val="tx1"/>
          </a:solidFill>
          <a:latin typeface="+mn-lt"/>
          <a:ea typeface="+mn-ea"/>
        </a:defRPr>
      </a:lvl8pPr>
      <a:lvl9pPr marL="2914623" indent="-171448" algn="l" rtl="0" eaLnBrk="1" fontAlgn="base" hangingPunct="1">
        <a:spcBef>
          <a:spcPct val="20000"/>
        </a:spcBef>
        <a:spcAft>
          <a:spcPct val="0"/>
        </a:spcAft>
        <a:buChar char="»"/>
        <a:defRPr kumimoji="1" sz="1050">
          <a:solidFill>
            <a:schemeClr val="tx1"/>
          </a:solidFill>
          <a:latin typeface="+mn-lt"/>
          <a:ea typeface="+mn-ea"/>
        </a:defRPr>
      </a:lvl9pPr>
    </p:bodyStyle>
    <p:otherStyle>
      <a:defPPr>
        <a:defRPr lang="ja-JP"/>
      </a:defPPr>
      <a:lvl1pPr marL="0" algn="l" defTabSz="685793" rtl="0" eaLnBrk="1" latinLnBrk="0" hangingPunct="1">
        <a:defRPr kumimoji="1" sz="1350" kern="1200">
          <a:solidFill>
            <a:schemeClr val="tx1"/>
          </a:solidFill>
          <a:latin typeface="+mn-lt"/>
          <a:ea typeface="+mn-ea"/>
          <a:cs typeface="+mn-cs"/>
        </a:defRPr>
      </a:lvl1pPr>
      <a:lvl2pPr marL="342897" algn="l" defTabSz="685793" rtl="0" eaLnBrk="1" latinLnBrk="0" hangingPunct="1">
        <a:defRPr kumimoji="1" sz="1350" kern="1200">
          <a:solidFill>
            <a:schemeClr val="tx1"/>
          </a:solidFill>
          <a:latin typeface="+mn-lt"/>
          <a:ea typeface="+mn-ea"/>
          <a:cs typeface="+mn-cs"/>
        </a:defRPr>
      </a:lvl2pPr>
      <a:lvl3pPr marL="685793" algn="l" defTabSz="685793" rtl="0" eaLnBrk="1" latinLnBrk="0" hangingPunct="1">
        <a:defRPr kumimoji="1" sz="1350" kern="1200">
          <a:solidFill>
            <a:schemeClr val="tx1"/>
          </a:solidFill>
          <a:latin typeface="+mn-lt"/>
          <a:ea typeface="+mn-ea"/>
          <a:cs typeface="+mn-cs"/>
        </a:defRPr>
      </a:lvl3pPr>
      <a:lvl4pPr marL="1028692" algn="l" defTabSz="685793" rtl="0" eaLnBrk="1" latinLnBrk="0" hangingPunct="1">
        <a:defRPr kumimoji="1" sz="1350" kern="1200">
          <a:solidFill>
            <a:schemeClr val="tx1"/>
          </a:solidFill>
          <a:latin typeface="+mn-lt"/>
          <a:ea typeface="+mn-ea"/>
          <a:cs typeface="+mn-cs"/>
        </a:defRPr>
      </a:lvl4pPr>
      <a:lvl5pPr marL="1371588" algn="l" defTabSz="685793" rtl="0" eaLnBrk="1" latinLnBrk="0" hangingPunct="1">
        <a:defRPr kumimoji="1" sz="1350" kern="1200">
          <a:solidFill>
            <a:schemeClr val="tx1"/>
          </a:solidFill>
          <a:latin typeface="+mn-lt"/>
          <a:ea typeface="+mn-ea"/>
          <a:cs typeface="+mn-cs"/>
        </a:defRPr>
      </a:lvl5pPr>
      <a:lvl6pPr marL="1714485" algn="l" defTabSz="685793" rtl="0" eaLnBrk="1" latinLnBrk="0" hangingPunct="1">
        <a:defRPr kumimoji="1" sz="1350" kern="1200">
          <a:solidFill>
            <a:schemeClr val="tx1"/>
          </a:solidFill>
          <a:latin typeface="+mn-lt"/>
          <a:ea typeface="+mn-ea"/>
          <a:cs typeface="+mn-cs"/>
        </a:defRPr>
      </a:lvl6pPr>
      <a:lvl7pPr marL="2057381" algn="l" defTabSz="685793" rtl="0" eaLnBrk="1" latinLnBrk="0" hangingPunct="1">
        <a:defRPr kumimoji="1" sz="1350" kern="1200">
          <a:solidFill>
            <a:schemeClr val="tx1"/>
          </a:solidFill>
          <a:latin typeface="+mn-lt"/>
          <a:ea typeface="+mn-ea"/>
          <a:cs typeface="+mn-cs"/>
        </a:defRPr>
      </a:lvl7pPr>
      <a:lvl8pPr marL="2400278" algn="l" defTabSz="685793" rtl="0" eaLnBrk="1" latinLnBrk="0" hangingPunct="1">
        <a:defRPr kumimoji="1" sz="1350" kern="1200">
          <a:solidFill>
            <a:schemeClr val="tx1"/>
          </a:solidFill>
          <a:latin typeface="+mn-lt"/>
          <a:ea typeface="+mn-ea"/>
          <a:cs typeface="+mn-cs"/>
        </a:defRPr>
      </a:lvl8pPr>
      <a:lvl9pPr marL="2743174" algn="l" defTabSz="685793" rtl="0" eaLnBrk="1" latinLnBrk="0" hangingPunct="1">
        <a:defRPr kumimoji="1"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auto">
      <p:bgRef idx="1001">
        <a:schemeClr val="bg1"/>
      </p:bgRef>
    </p:bg>
    <p:spTree>
      <p:nvGrpSpPr>
        <p:cNvPr id="1" name=""/>
        <p:cNvGrpSpPr/>
        <p:nvPr/>
      </p:nvGrpSpPr>
      <p:grpSpPr>
        <a:xfrm>
          <a:off x="0" y="0"/>
          <a:ext cx="0" cy="0"/>
          <a:chOff x="0" y="0"/>
          <a:chExt cx="0" cy="0"/>
        </a:xfrm>
      </p:grpSpPr>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050">
                <a:latin typeface="+mn-lt"/>
              </a:defRPr>
            </a:lvl1pPr>
          </a:lstStyle>
          <a:p>
            <a:endParaRPr lang="ja-JP" altLang="en-US">
              <a:solidFill>
                <a:prstClr val="black">
                  <a:tint val="75000"/>
                </a:prstClr>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050" u="none">
                <a:latin typeface="メイリオ" panose="020B0604030504040204" pitchFamily="50" charset="-128"/>
                <a:ea typeface="メイリオ" panose="020B0604030504040204" pitchFamily="50" charset="-128"/>
              </a:defRPr>
            </a:lvl1pPr>
          </a:lstStyle>
          <a:p>
            <a:fld id="{F7D6A504-3750-4644-8C68-6E21F2120F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1132903"/>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Lst>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hf hdr="0" ftr="0" dt="0"/>
  <p:txStyles>
    <p:titleStyle>
      <a:lvl1pPr algn="ctr" rtl="0" eaLnBrk="1" fontAlgn="base" hangingPunct="1">
        <a:spcBef>
          <a:spcPct val="0"/>
        </a:spcBef>
        <a:spcAft>
          <a:spcPct val="0"/>
        </a:spcAft>
        <a:defRPr kumimoji="1" sz="3000" b="1">
          <a:solidFill>
            <a:schemeClr val="tx1"/>
          </a:solidFill>
          <a:latin typeface="游ゴシック" panose="020B0400000000000000" pitchFamily="50" charset="-128"/>
          <a:ea typeface="游ゴシック" panose="020B0400000000000000" pitchFamily="50" charset="-128"/>
          <a:cs typeface="+mj-cs"/>
        </a:defRPr>
      </a:lvl1pPr>
      <a:lvl2pPr algn="ctr" rtl="0" eaLnBrk="1" fontAlgn="base" hangingPunct="1">
        <a:spcBef>
          <a:spcPct val="0"/>
        </a:spcBef>
        <a:spcAft>
          <a:spcPct val="0"/>
        </a:spcAft>
        <a:defRPr kumimoji="1" sz="2400">
          <a:solidFill>
            <a:schemeClr val="tx2"/>
          </a:solidFill>
          <a:latin typeface="ＭＳ Ｐゴシック" pitchFamily="50" charset="-128"/>
          <a:ea typeface="ＭＳ Ｐゴシック" pitchFamily="50" charset="-128"/>
        </a:defRPr>
      </a:lvl2pPr>
      <a:lvl3pPr algn="ctr" rtl="0" eaLnBrk="1" fontAlgn="base" hangingPunct="1">
        <a:spcBef>
          <a:spcPct val="0"/>
        </a:spcBef>
        <a:spcAft>
          <a:spcPct val="0"/>
        </a:spcAft>
        <a:defRPr kumimoji="1" sz="2400">
          <a:solidFill>
            <a:schemeClr val="tx2"/>
          </a:solidFill>
          <a:latin typeface="ＭＳ Ｐゴシック" pitchFamily="50" charset="-128"/>
          <a:ea typeface="ＭＳ Ｐゴシック" pitchFamily="50" charset="-128"/>
        </a:defRPr>
      </a:lvl3pPr>
      <a:lvl4pPr algn="ctr" rtl="0" eaLnBrk="1" fontAlgn="base" hangingPunct="1">
        <a:spcBef>
          <a:spcPct val="0"/>
        </a:spcBef>
        <a:spcAft>
          <a:spcPct val="0"/>
        </a:spcAft>
        <a:defRPr kumimoji="1" sz="2400">
          <a:solidFill>
            <a:schemeClr val="tx2"/>
          </a:solidFill>
          <a:latin typeface="ＭＳ Ｐゴシック" pitchFamily="50" charset="-128"/>
          <a:ea typeface="ＭＳ Ｐゴシック" pitchFamily="50" charset="-128"/>
        </a:defRPr>
      </a:lvl4pPr>
      <a:lvl5pPr algn="ctr" rtl="0" eaLnBrk="1" fontAlgn="base" hangingPunct="1">
        <a:spcBef>
          <a:spcPct val="0"/>
        </a:spcBef>
        <a:spcAft>
          <a:spcPct val="0"/>
        </a:spcAft>
        <a:defRPr kumimoji="1" sz="2400">
          <a:solidFill>
            <a:schemeClr val="tx2"/>
          </a:solidFill>
          <a:latin typeface="ＭＳ Ｐゴシック" pitchFamily="50" charset="-128"/>
          <a:ea typeface="ＭＳ Ｐゴシック" pitchFamily="50" charset="-128"/>
        </a:defRPr>
      </a:lvl5pPr>
      <a:lvl6pPr marL="342897" algn="ctr" rtl="0" eaLnBrk="1" fontAlgn="base" hangingPunct="1">
        <a:spcBef>
          <a:spcPct val="0"/>
        </a:spcBef>
        <a:spcAft>
          <a:spcPct val="0"/>
        </a:spcAft>
        <a:defRPr kumimoji="1" sz="2400">
          <a:solidFill>
            <a:schemeClr val="tx2"/>
          </a:solidFill>
          <a:latin typeface="ＭＳ Ｐゴシック" pitchFamily="50" charset="-128"/>
          <a:ea typeface="ＭＳ Ｐゴシック" pitchFamily="50" charset="-128"/>
        </a:defRPr>
      </a:lvl6pPr>
      <a:lvl7pPr marL="685793" algn="ctr" rtl="0" eaLnBrk="1" fontAlgn="base" hangingPunct="1">
        <a:spcBef>
          <a:spcPct val="0"/>
        </a:spcBef>
        <a:spcAft>
          <a:spcPct val="0"/>
        </a:spcAft>
        <a:defRPr kumimoji="1" sz="2400">
          <a:solidFill>
            <a:schemeClr val="tx2"/>
          </a:solidFill>
          <a:latin typeface="ＭＳ Ｐゴシック" pitchFamily="50" charset="-128"/>
          <a:ea typeface="ＭＳ Ｐゴシック" pitchFamily="50" charset="-128"/>
        </a:defRPr>
      </a:lvl7pPr>
      <a:lvl8pPr marL="1028692" algn="ctr" rtl="0" eaLnBrk="1" fontAlgn="base" hangingPunct="1">
        <a:spcBef>
          <a:spcPct val="0"/>
        </a:spcBef>
        <a:spcAft>
          <a:spcPct val="0"/>
        </a:spcAft>
        <a:defRPr kumimoji="1" sz="2400">
          <a:solidFill>
            <a:schemeClr val="tx2"/>
          </a:solidFill>
          <a:latin typeface="ＭＳ Ｐゴシック" pitchFamily="50" charset="-128"/>
          <a:ea typeface="ＭＳ Ｐゴシック" pitchFamily="50" charset="-128"/>
        </a:defRPr>
      </a:lvl8pPr>
      <a:lvl9pPr marL="1371588" algn="ctr" rtl="0" eaLnBrk="1" fontAlgn="base" hangingPunct="1">
        <a:spcBef>
          <a:spcPct val="0"/>
        </a:spcBef>
        <a:spcAft>
          <a:spcPct val="0"/>
        </a:spcAft>
        <a:defRPr kumimoji="1" sz="2400">
          <a:solidFill>
            <a:schemeClr val="tx2"/>
          </a:solidFill>
          <a:latin typeface="ＭＳ Ｐゴシック" pitchFamily="50" charset="-128"/>
          <a:ea typeface="ＭＳ Ｐゴシック" pitchFamily="50" charset="-128"/>
        </a:defRPr>
      </a:lvl9pPr>
    </p:titleStyle>
    <p:bodyStyle>
      <a:lvl1pPr marL="257173" indent="-257173" algn="l" rtl="0" eaLnBrk="1" fontAlgn="base" hangingPunct="1">
        <a:spcBef>
          <a:spcPct val="20000"/>
        </a:spcBef>
        <a:spcAft>
          <a:spcPct val="0"/>
        </a:spcAft>
        <a:buChar char="•"/>
        <a:defRPr kumimoji="1" sz="2100">
          <a:solidFill>
            <a:schemeClr val="tx1"/>
          </a:solidFill>
          <a:latin typeface="メイリオ" panose="020B0604030504040204" pitchFamily="50" charset="-128"/>
          <a:ea typeface="メイリオ" panose="020B0604030504040204" pitchFamily="50" charset="-128"/>
          <a:cs typeface="+mn-cs"/>
        </a:defRPr>
      </a:lvl1pPr>
      <a:lvl2pPr marL="557207" indent="-214311" algn="l" rtl="0" eaLnBrk="1" fontAlgn="base" hangingPunct="1">
        <a:spcBef>
          <a:spcPct val="20000"/>
        </a:spcBef>
        <a:spcAft>
          <a:spcPct val="0"/>
        </a:spcAft>
        <a:buChar char="–"/>
        <a:defRPr kumimoji="1" sz="1799">
          <a:solidFill>
            <a:schemeClr val="tx1"/>
          </a:solidFill>
          <a:latin typeface="メイリオ" panose="020B0604030504040204" pitchFamily="50" charset="-128"/>
          <a:ea typeface="メイリオ" panose="020B0604030504040204" pitchFamily="50" charset="-128"/>
        </a:defRPr>
      </a:lvl2pPr>
      <a:lvl3pPr marL="857242" indent="-171448" algn="l" rtl="0" eaLnBrk="1" fontAlgn="base" hangingPunct="1">
        <a:spcBef>
          <a:spcPct val="20000"/>
        </a:spcBef>
        <a:spcAft>
          <a:spcPct val="0"/>
        </a:spcAft>
        <a:buChar char="•"/>
        <a:defRPr kumimoji="1" sz="1500">
          <a:solidFill>
            <a:schemeClr val="tx1"/>
          </a:solidFill>
          <a:latin typeface="メイリオ" panose="020B0604030504040204" pitchFamily="50" charset="-128"/>
          <a:ea typeface="メイリオ" panose="020B0604030504040204" pitchFamily="50" charset="-128"/>
        </a:defRPr>
      </a:lvl3pPr>
      <a:lvl4pPr marL="1200140" indent="-171448" algn="l" rtl="0" eaLnBrk="1" fontAlgn="base" hangingPunct="1">
        <a:spcBef>
          <a:spcPct val="20000"/>
        </a:spcBef>
        <a:spcAft>
          <a:spcPct val="0"/>
        </a:spcAft>
        <a:buChar char="–"/>
        <a:defRPr kumimoji="1" sz="1200">
          <a:solidFill>
            <a:schemeClr val="tx1"/>
          </a:solidFill>
          <a:latin typeface="メイリオ" panose="020B0604030504040204" pitchFamily="50" charset="-128"/>
          <a:ea typeface="メイリオ" panose="020B0604030504040204" pitchFamily="50" charset="-128"/>
        </a:defRPr>
      </a:lvl4pPr>
      <a:lvl5pPr marL="1543036" indent="-171448" algn="l" rtl="0" eaLnBrk="1" fontAlgn="base" hangingPunct="1">
        <a:spcBef>
          <a:spcPct val="20000"/>
        </a:spcBef>
        <a:spcAft>
          <a:spcPct val="0"/>
        </a:spcAft>
        <a:buChar char="»"/>
        <a:defRPr kumimoji="1" sz="1050">
          <a:solidFill>
            <a:schemeClr val="tx1"/>
          </a:solidFill>
          <a:latin typeface="メイリオ" panose="020B0604030504040204" pitchFamily="50" charset="-128"/>
          <a:ea typeface="メイリオ" panose="020B0604030504040204" pitchFamily="50" charset="-128"/>
        </a:defRPr>
      </a:lvl5pPr>
      <a:lvl6pPr marL="1885933" indent="-171448" algn="l" rtl="0" eaLnBrk="1" fontAlgn="base" hangingPunct="1">
        <a:spcBef>
          <a:spcPct val="20000"/>
        </a:spcBef>
        <a:spcAft>
          <a:spcPct val="0"/>
        </a:spcAft>
        <a:buChar char="»"/>
        <a:defRPr kumimoji="1" sz="1050">
          <a:solidFill>
            <a:schemeClr val="tx1"/>
          </a:solidFill>
          <a:latin typeface="+mn-lt"/>
          <a:ea typeface="+mn-ea"/>
        </a:defRPr>
      </a:lvl6pPr>
      <a:lvl7pPr marL="2228830" indent="-171448" algn="l" rtl="0" eaLnBrk="1" fontAlgn="base" hangingPunct="1">
        <a:spcBef>
          <a:spcPct val="20000"/>
        </a:spcBef>
        <a:spcAft>
          <a:spcPct val="0"/>
        </a:spcAft>
        <a:buChar char="»"/>
        <a:defRPr kumimoji="1" sz="1050">
          <a:solidFill>
            <a:schemeClr val="tx1"/>
          </a:solidFill>
          <a:latin typeface="+mn-lt"/>
          <a:ea typeface="+mn-ea"/>
        </a:defRPr>
      </a:lvl7pPr>
      <a:lvl8pPr marL="2571726" indent="-171448" algn="l" rtl="0" eaLnBrk="1" fontAlgn="base" hangingPunct="1">
        <a:spcBef>
          <a:spcPct val="20000"/>
        </a:spcBef>
        <a:spcAft>
          <a:spcPct val="0"/>
        </a:spcAft>
        <a:buChar char="»"/>
        <a:defRPr kumimoji="1" sz="1050">
          <a:solidFill>
            <a:schemeClr val="tx1"/>
          </a:solidFill>
          <a:latin typeface="+mn-lt"/>
          <a:ea typeface="+mn-ea"/>
        </a:defRPr>
      </a:lvl8pPr>
      <a:lvl9pPr marL="2914623" indent="-171448" algn="l" rtl="0" eaLnBrk="1" fontAlgn="base" hangingPunct="1">
        <a:spcBef>
          <a:spcPct val="20000"/>
        </a:spcBef>
        <a:spcAft>
          <a:spcPct val="0"/>
        </a:spcAft>
        <a:buChar char="»"/>
        <a:defRPr kumimoji="1" sz="1050">
          <a:solidFill>
            <a:schemeClr val="tx1"/>
          </a:solidFill>
          <a:latin typeface="+mn-lt"/>
          <a:ea typeface="+mn-ea"/>
        </a:defRPr>
      </a:lvl9pPr>
    </p:bodyStyle>
    <p:otherStyle>
      <a:defPPr>
        <a:defRPr lang="ja-JP"/>
      </a:defPPr>
      <a:lvl1pPr marL="0" algn="l" defTabSz="685793" rtl="0" eaLnBrk="1" latinLnBrk="0" hangingPunct="1">
        <a:defRPr kumimoji="1" sz="1350" kern="1200">
          <a:solidFill>
            <a:schemeClr val="tx1"/>
          </a:solidFill>
          <a:latin typeface="+mn-lt"/>
          <a:ea typeface="+mn-ea"/>
          <a:cs typeface="+mn-cs"/>
        </a:defRPr>
      </a:lvl1pPr>
      <a:lvl2pPr marL="342897" algn="l" defTabSz="685793" rtl="0" eaLnBrk="1" latinLnBrk="0" hangingPunct="1">
        <a:defRPr kumimoji="1" sz="1350" kern="1200">
          <a:solidFill>
            <a:schemeClr val="tx1"/>
          </a:solidFill>
          <a:latin typeface="+mn-lt"/>
          <a:ea typeface="+mn-ea"/>
          <a:cs typeface="+mn-cs"/>
        </a:defRPr>
      </a:lvl2pPr>
      <a:lvl3pPr marL="685793" algn="l" defTabSz="685793" rtl="0" eaLnBrk="1" latinLnBrk="0" hangingPunct="1">
        <a:defRPr kumimoji="1" sz="1350" kern="1200">
          <a:solidFill>
            <a:schemeClr val="tx1"/>
          </a:solidFill>
          <a:latin typeface="+mn-lt"/>
          <a:ea typeface="+mn-ea"/>
          <a:cs typeface="+mn-cs"/>
        </a:defRPr>
      </a:lvl3pPr>
      <a:lvl4pPr marL="1028692" algn="l" defTabSz="685793" rtl="0" eaLnBrk="1" latinLnBrk="0" hangingPunct="1">
        <a:defRPr kumimoji="1" sz="1350" kern="1200">
          <a:solidFill>
            <a:schemeClr val="tx1"/>
          </a:solidFill>
          <a:latin typeface="+mn-lt"/>
          <a:ea typeface="+mn-ea"/>
          <a:cs typeface="+mn-cs"/>
        </a:defRPr>
      </a:lvl4pPr>
      <a:lvl5pPr marL="1371588" algn="l" defTabSz="685793" rtl="0" eaLnBrk="1" latinLnBrk="0" hangingPunct="1">
        <a:defRPr kumimoji="1" sz="1350" kern="1200">
          <a:solidFill>
            <a:schemeClr val="tx1"/>
          </a:solidFill>
          <a:latin typeface="+mn-lt"/>
          <a:ea typeface="+mn-ea"/>
          <a:cs typeface="+mn-cs"/>
        </a:defRPr>
      </a:lvl5pPr>
      <a:lvl6pPr marL="1714485" algn="l" defTabSz="685793" rtl="0" eaLnBrk="1" latinLnBrk="0" hangingPunct="1">
        <a:defRPr kumimoji="1" sz="1350" kern="1200">
          <a:solidFill>
            <a:schemeClr val="tx1"/>
          </a:solidFill>
          <a:latin typeface="+mn-lt"/>
          <a:ea typeface="+mn-ea"/>
          <a:cs typeface="+mn-cs"/>
        </a:defRPr>
      </a:lvl6pPr>
      <a:lvl7pPr marL="2057381" algn="l" defTabSz="685793" rtl="0" eaLnBrk="1" latinLnBrk="0" hangingPunct="1">
        <a:defRPr kumimoji="1" sz="1350" kern="1200">
          <a:solidFill>
            <a:schemeClr val="tx1"/>
          </a:solidFill>
          <a:latin typeface="+mn-lt"/>
          <a:ea typeface="+mn-ea"/>
          <a:cs typeface="+mn-cs"/>
        </a:defRPr>
      </a:lvl7pPr>
      <a:lvl8pPr marL="2400278" algn="l" defTabSz="685793" rtl="0" eaLnBrk="1" latinLnBrk="0" hangingPunct="1">
        <a:defRPr kumimoji="1" sz="1350" kern="1200">
          <a:solidFill>
            <a:schemeClr val="tx1"/>
          </a:solidFill>
          <a:latin typeface="+mn-lt"/>
          <a:ea typeface="+mn-ea"/>
          <a:cs typeface="+mn-cs"/>
        </a:defRPr>
      </a:lvl8pPr>
      <a:lvl9pPr marL="2743174" algn="l" defTabSz="685793" rtl="0" eaLnBrk="1" latinLnBrk="0" hangingPunct="1">
        <a:defRPr kumimoji="1"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7" y="365760"/>
            <a:ext cx="7886700" cy="132556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33847" y="1828803"/>
            <a:ext cx="7886700" cy="435133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2" y="6356352"/>
            <a:ext cx="2057400" cy="365125"/>
          </a:xfrm>
          <a:prstGeom prst="rect">
            <a:avLst/>
          </a:prstGeom>
        </p:spPr>
        <p:txBody>
          <a:bodyPr vert="horz" lIns="91440" tIns="45720" rIns="91440" bIns="45720" rtlCol="0" anchor="ctr"/>
          <a:lstStyle>
            <a:lvl1pPr algn="l">
              <a:defRPr sz="194">
                <a:solidFill>
                  <a:schemeClr val="tx1">
                    <a:lumMod val="65000"/>
                    <a:lumOff val="35000"/>
                  </a:schemeClr>
                </a:solidFill>
              </a:defRPr>
            </a:lvl1pPr>
          </a:lstStyle>
          <a:p>
            <a:fld id="{45BE17DA-C583-41D2-924F-25FB14BBDACA}" type="datetime1">
              <a:rPr lang="ja-JP" altLang="en-US" smtClean="0">
                <a:solidFill>
                  <a:prstClr val="black">
                    <a:tint val="75000"/>
                  </a:prstClr>
                </a:solidFill>
              </a:rPr>
              <a:t>2025/7/3</a:t>
            </a:fld>
            <a:endParaRPr lang="ja-JP" altLang="en-US">
              <a:solidFill>
                <a:prstClr val="black">
                  <a:tint val="75000"/>
                </a:prstClr>
              </a:solidFill>
            </a:endParaRPr>
          </a:p>
        </p:txBody>
      </p:sp>
      <p:sp>
        <p:nvSpPr>
          <p:cNvPr id="5" name="Footer Placeholder 4"/>
          <p:cNvSpPr>
            <a:spLocks noGrp="1"/>
          </p:cNvSpPr>
          <p:nvPr>
            <p:ph type="ftr" sz="quarter" idx="3"/>
          </p:nvPr>
        </p:nvSpPr>
        <p:spPr>
          <a:xfrm>
            <a:off x="3028951" y="6356352"/>
            <a:ext cx="3086099" cy="365125"/>
          </a:xfrm>
          <a:prstGeom prst="rect">
            <a:avLst/>
          </a:prstGeom>
        </p:spPr>
        <p:txBody>
          <a:bodyPr vert="horz" lIns="91440" tIns="45720" rIns="91440" bIns="45720" rtlCol="0" anchor="ctr"/>
          <a:lstStyle>
            <a:lvl1pPr algn="ctr">
              <a:defRPr sz="194">
                <a:solidFill>
                  <a:schemeClr val="tx1">
                    <a:lumMod val="65000"/>
                    <a:lumOff val="35000"/>
                  </a:schemeClr>
                </a:solidFill>
              </a:defRPr>
            </a:lvl1pPr>
          </a:lstStyle>
          <a:p>
            <a:endParaRPr lang="ja-JP" altLang="en-US">
              <a:solidFill>
                <a:prstClr val="black">
                  <a:tint val="75000"/>
                </a:prstClr>
              </a:solidFill>
            </a:endParaRPr>
          </a:p>
        </p:txBody>
      </p:sp>
      <p:sp>
        <p:nvSpPr>
          <p:cNvPr id="6" name="Slide Number Placeholder 5"/>
          <p:cNvSpPr>
            <a:spLocks noGrp="1"/>
          </p:cNvSpPr>
          <p:nvPr>
            <p:ph type="sldNum" sz="quarter" idx="4"/>
          </p:nvPr>
        </p:nvSpPr>
        <p:spPr>
          <a:xfrm>
            <a:off x="6463146" y="6356352"/>
            <a:ext cx="2057400" cy="365125"/>
          </a:xfrm>
          <a:prstGeom prst="rect">
            <a:avLst/>
          </a:prstGeom>
        </p:spPr>
        <p:txBody>
          <a:bodyPr vert="horz" lIns="91440" tIns="45720" rIns="91440" bIns="45720" rtlCol="0" anchor="ctr"/>
          <a:lstStyle>
            <a:lvl1pPr algn="r">
              <a:defRPr sz="1050" u="none">
                <a:solidFill>
                  <a:schemeClr val="tx1">
                    <a:tint val="75000"/>
                  </a:schemeClr>
                </a:solidFill>
                <a:latin typeface="メイリオ" panose="020B0604030504040204" pitchFamily="50" charset="-128"/>
                <a:ea typeface="メイリオ" panose="020B0604030504040204" pitchFamily="50" charset="-128"/>
              </a:defRPr>
            </a:lvl1pPr>
          </a:lstStyle>
          <a:p>
            <a:fld id="{F7D6A504-3750-4644-8C68-6E21F2120F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2758834"/>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hf hdr="0" ftr="0" dt="0"/>
  <p:txStyles>
    <p:titleStyle>
      <a:lvl1pPr algn="l" defTabSz="160973" rtl="0" eaLnBrk="1" latinLnBrk="0" hangingPunct="1">
        <a:lnSpc>
          <a:spcPct val="90000"/>
        </a:lnSpc>
        <a:spcBef>
          <a:spcPct val="0"/>
        </a:spcBef>
        <a:buNone/>
        <a:defRPr kumimoji="1" sz="774" kern="1200">
          <a:solidFill>
            <a:schemeClr val="tx1"/>
          </a:solidFill>
          <a:latin typeface="+mj-lt"/>
          <a:ea typeface="+mj-ea"/>
          <a:cs typeface="+mj-cs"/>
        </a:defRPr>
      </a:lvl1pPr>
    </p:titleStyle>
    <p:bodyStyle>
      <a:lvl1pPr marL="40243" indent="-40243" algn="l" defTabSz="160973" rtl="0" eaLnBrk="1" latinLnBrk="0" hangingPunct="1">
        <a:lnSpc>
          <a:spcPct val="90000"/>
        </a:lnSpc>
        <a:spcBef>
          <a:spcPts val="176"/>
        </a:spcBef>
        <a:buFont typeface="Wingdings 2" pitchFamily="18" charset="2"/>
        <a:buChar char=""/>
        <a:defRPr kumimoji="1" sz="493" kern="1200">
          <a:solidFill>
            <a:schemeClr val="tx1"/>
          </a:solidFill>
          <a:latin typeface="+mn-lt"/>
          <a:ea typeface="+mn-ea"/>
          <a:cs typeface="+mn-cs"/>
        </a:defRPr>
      </a:lvl1pPr>
      <a:lvl2pPr marL="120729" indent="-40243" algn="l" defTabSz="160973" rtl="0" eaLnBrk="1" latinLnBrk="0" hangingPunct="1">
        <a:lnSpc>
          <a:spcPct val="90000"/>
        </a:lnSpc>
        <a:spcBef>
          <a:spcPts val="89"/>
        </a:spcBef>
        <a:buFont typeface="Wingdings 2" pitchFamily="18" charset="2"/>
        <a:buChar char=""/>
        <a:defRPr kumimoji="1" sz="423" kern="1200">
          <a:solidFill>
            <a:schemeClr val="tx1"/>
          </a:solidFill>
          <a:latin typeface="+mn-lt"/>
          <a:ea typeface="+mn-ea"/>
          <a:cs typeface="+mn-cs"/>
        </a:defRPr>
      </a:lvl2pPr>
      <a:lvl3pPr marL="201216" indent="-40243" algn="l" defTabSz="160973" rtl="0" eaLnBrk="1" latinLnBrk="0" hangingPunct="1">
        <a:lnSpc>
          <a:spcPct val="90000"/>
        </a:lnSpc>
        <a:spcBef>
          <a:spcPts val="89"/>
        </a:spcBef>
        <a:buFont typeface="Wingdings 2" pitchFamily="18" charset="2"/>
        <a:buChar char=""/>
        <a:defRPr kumimoji="1" sz="352" kern="1200">
          <a:solidFill>
            <a:schemeClr val="tx1"/>
          </a:solidFill>
          <a:latin typeface="+mn-lt"/>
          <a:ea typeface="+mn-ea"/>
          <a:cs typeface="+mn-cs"/>
        </a:defRPr>
      </a:lvl3pPr>
      <a:lvl4pPr marL="281702" indent="-40243" algn="l" defTabSz="160973" rtl="0" eaLnBrk="1" latinLnBrk="0" hangingPunct="1">
        <a:lnSpc>
          <a:spcPct val="90000"/>
        </a:lnSpc>
        <a:spcBef>
          <a:spcPts val="89"/>
        </a:spcBef>
        <a:buFont typeface="Wingdings 2" pitchFamily="18" charset="2"/>
        <a:buChar char=""/>
        <a:defRPr kumimoji="1" sz="317" kern="1200">
          <a:solidFill>
            <a:schemeClr val="tx1"/>
          </a:solidFill>
          <a:latin typeface="+mn-lt"/>
          <a:ea typeface="+mn-ea"/>
          <a:cs typeface="+mn-cs"/>
        </a:defRPr>
      </a:lvl4pPr>
      <a:lvl5pPr marL="362188" indent="-40243" algn="l" defTabSz="160973" rtl="0" eaLnBrk="1" latinLnBrk="0" hangingPunct="1">
        <a:lnSpc>
          <a:spcPct val="90000"/>
        </a:lnSpc>
        <a:spcBef>
          <a:spcPts val="89"/>
        </a:spcBef>
        <a:buFont typeface="Wingdings 2" pitchFamily="18" charset="2"/>
        <a:buChar char=""/>
        <a:defRPr kumimoji="1" sz="317" kern="1200">
          <a:solidFill>
            <a:schemeClr val="tx1"/>
          </a:solidFill>
          <a:latin typeface="+mn-lt"/>
          <a:ea typeface="+mn-ea"/>
          <a:cs typeface="+mn-cs"/>
        </a:defRPr>
      </a:lvl5pPr>
      <a:lvl6pPr marL="442675" indent="-40243" algn="l" defTabSz="160973" rtl="0" eaLnBrk="1" latinLnBrk="0" hangingPunct="1">
        <a:spcBef>
          <a:spcPct val="20000"/>
        </a:spcBef>
        <a:buFont typeface="Wingdings 2" pitchFamily="18" charset="2"/>
        <a:buChar char=""/>
        <a:defRPr kumimoji="1" sz="317" kern="1200">
          <a:solidFill>
            <a:schemeClr val="tx1"/>
          </a:solidFill>
          <a:latin typeface="+mn-lt"/>
          <a:ea typeface="+mn-ea"/>
          <a:cs typeface="+mn-cs"/>
        </a:defRPr>
      </a:lvl6pPr>
      <a:lvl7pPr marL="523161" indent="-40243" algn="l" defTabSz="160973" rtl="0" eaLnBrk="1" latinLnBrk="0" hangingPunct="1">
        <a:spcBef>
          <a:spcPct val="20000"/>
        </a:spcBef>
        <a:buFont typeface="Wingdings 2" pitchFamily="18" charset="2"/>
        <a:buChar char=""/>
        <a:defRPr kumimoji="1" sz="317" kern="1200">
          <a:solidFill>
            <a:schemeClr val="tx1"/>
          </a:solidFill>
          <a:latin typeface="+mn-lt"/>
          <a:ea typeface="+mn-ea"/>
          <a:cs typeface="+mn-cs"/>
        </a:defRPr>
      </a:lvl7pPr>
      <a:lvl8pPr marL="603648" indent="-40243" algn="l" defTabSz="160973" rtl="0" eaLnBrk="1" latinLnBrk="0" hangingPunct="1">
        <a:spcBef>
          <a:spcPct val="20000"/>
        </a:spcBef>
        <a:buFont typeface="Wingdings 2" pitchFamily="18" charset="2"/>
        <a:buChar char=""/>
        <a:defRPr kumimoji="1" sz="317" kern="1200">
          <a:solidFill>
            <a:schemeClr val="tx1"/>
          </a:solidFill>
          <a:latin typeface="+mn-lt"/>
          <a:ea typeface="+mn-ea"/>
          <a:cs typeface="+mn-cs"/>
        </a:defRPr>
      </a:lvl8pPr>
      <a:lvl9pPr marL="684134" indent="-40243" algn="l" defTabSz="160973" rtl="0" eaLnBrk="1" latinLnBrk="0" hangingPunct="1">
        <a:spcBef>
          <a:spcPct val="20000"/>
        </a:spcBef>
        <a:buFont typeface="Wingdings 2" pitchFamily="18" charset="2"/>
        <a:buChar char=""/>
        <a:defRPr kumimoji="1" sz="317" kern="1200">
          <a:solidFill>
            <a:schemeClr val="tx1"/>
          </a:solidFill>
          <a:latin typeface="+mn-lt"/>
          <a:ea typeface="+mn-ea"/>
          <a:cs typeface="+mn-cs"/>
        </a:defRPr>
      </a:lvl9pPr>
    </p:bodyStyle>
    <p:otherStyle>
      <a:defPPr>
        <a:defRPr lang="en-US"/>
      </a:defPPr>
      <a:lvl1pPr marL="0" algn="l" defTabSz="160973" rtl="0" eaLnBrk="1" latinLnBrk="0" hangingPunct="1">
        <a:defRPr kumimoji="1" sz="317" kern="1200">
          <a:solidFill>
            <a:schemeClr val="tx1"/>
          </a:solidFill>
          <a:latin typeface="+mn-lt"/>
          <a:ea typeface="+mn-ea"/>
          <a:cs typeface="+mn-cs"/>
        </a:defRPr>
      </a:lvl1pPr>
      <a:lvl2pPr marL="80486" algn="l" defTabSz="160973" rtl="0" eaLnBrk="1" latinLnBrk="0" hangingPunct="1">
        <a:defRPr kumimoji="1" sz="317" kern="1200">
          <a:solidFill>
            <a:schemeClr val="tx1"/>
          </a:solidFill>
          <a:latin typeface="+mn-lt"/>
          <a:ea typeface="+mn-ea"/>
          <a:cs typeface="+mn-cs"/>
        </a:defRPr>
      </a:lvl2pPr>
      <a:lvl3pPr marL="160973" algn="l" defTabSz="160973" rtl="0" eaLnBrk="1" latinLnBrk="0" hangingPunct="1">
        <a:defRPr kumimoji="1" sz="317" kern="1200">
          <a:solidFill>
            <a:schemeClr val="tx1"/>
          </a:solidFill>
          <a:latin typeface="+mn-lt"/>
          <a:ea typeface="+mn-ea"/>
          <a:cs typeface="+mn-cs"/>
        </a:defRPr>
      </a:lvl3pPr>
      <a:lvl4pPr marL="241459" algn="l" defTabSz="160973" rtl="0" eaLnBrk="1" latinLnBrk="0" hangingPunct="1">
        <a:defRPr kumimoji="1" sz="317" kern="1200">
          <a:solidFill>
            <a:schemeClr val="tx1"/>
          </a:solidFill>
          <a:latin typeface="+mn-lt"/>
          <a:ea typeface="+mn-ea"/>
          <a:cs typeface="+mn-cs"/>
        </a:defRPr>
      </a:lvl4pPr>
      <a:lvl5pPr marL="321946" algn="l" defTabSz="160973" rtl="0" eaLnBrk="1" latinLnBrk="0" hangingPunct="1">
        <a:defRPr kumimoji="1" sz="317" kern="1200">
          <a:solidFill>
            <a:schemeClr val="tx1"/>
          </a:solidFill>
          <a:latin typeface="+mn-lt"/>
          <a:ea typeface="+mn-ea"/>
          <a:cs typeface="+mn-cs"/>
        </a:defRPr>
      </a:lvl5pPr>
      <a:lvl6pPr marL="402432" algn="l" defTabSz="160973" rtl="0" eaLnBrk="1" latinLnBrk="0" hangingPunct="1">
        <a:defRPr kumimoji="1" sz="317" kern="1200">
          <a:solidFill>
            <a:schemeClr val="tx1"/>
          </a:solidFill>
          <a:latin typeface="+mn-lt"/>
          <a:ea typeface="+mn-ea"/>
          <a:cs typeface="+mn-cs"/>
        </a:defRPr>
      </a:lvl6pPr>
      <a:lvl7pPr marL="482918" algn="l" defTabSz="160973" rtl="0" eaLnBrk="1" latinLnBrk="0" hangingPunct="1">
        <a:defRPr kumimoji="1" sz="317" kern="1200">
          <a:solidFill>
            <a:schemeClr val="tx1"/>
          </a:solidFill>
          <a:latin typeface="+mn-lt"/>
          <a:ea typeface="+mn-ea"/>
          <a:cs typeface="+mn-cs"/>
        </a:defRPr>
      </a:lvl7pPr>
      <a:lvl8pPr marL="563405" algn="l" defTabSz="160973" rtl="0" eaLnBrk="1" latinLnBrk="0" hangingPunct="1">
        <a:defRPr kumimoji="1" sz="317" kern="1200">
          <a:solidFill>
            <a:schemeClr val="tx1"/>
          </a:solidFill>
          <a:latin typeface="+mn-lt"/>
          <a:ea typeface="+mn-ea"/>
          <a:cs typeface="+mn-cs"/>
        </a:defRPr>
      </a:lvl8pPr>
      <a:lvl9pPr marL="643891" algn="l" defTabSz="160973" rtl="0" eaLnBrk="1" latinLnBrk="0" hangingPunct="1">
        <a:defRPr kumimoji="1" sz="317"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6" y="365760"/>
            <a:ext cx="7886700" cy="132556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33846" y="1828802"/>
            <a:ext cx="7886700" cy="435133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1" y="6356351"/>
            <a:ext cx="2057400" cy="365125"/>
          </a:xfrm>
          <a:prstGeom prst="rect">
            <a:avLst/>
          </a:prstGeom>
        </p:spPr>
        <p:txBody>
          <a:bodyPr vert="horz" lIns="91440" tIns="45720" rIns="91440" bIns="45720" rtlCol="0" anchor="ctr"/>
          <a:lstStyle>
            <a:lvl1pPr algn="l">
              <a:defRPr sz="404">
                <a:solidFill>
                  <a:schemeClr val="tx1">
                    <a:lumMod val="65000"/>
                    <a:lumOff val="35000"/>
                  </a:schemeClr>
                </a:solidFill>
              </a:defRPr>
            </a:lvl1pPr>
          </a:lstStyle>
          <a:p>
            <a:fld id="{45BE17DA-C583-41D2-924F-25FB14BBDACA}" type="datetime1">
              <a:rPr lang="ja-JP" altLang="en-US" smtClean="0">
                <a:solidFill>
                  <a:prstClr val="black">
                    <a:tint val="75000"/>
                  </a:prstClr>
                </a:solidFill>
              </a:rPr>
              <a:t>2025/7/3</a:t>
            </a:fld>
            <a:endParaRPr lang="ja-JP" altLang="en-US">
              <a:solidFill>
                <a:prstClr val="black">
                  <a:tint val="75000"/>
                </a:prstClr>
              </a:solidFill>
            </a:endParaRPr>
          </a:p>
        </p:txBody>
      </p:sp>
      <p:sp>
        <p:nvSpPr>
          <p:cNvPr id="5" name="Footer Placeholder 4"/>
          <p:cNvSpPr>
            <a:spLocks noGrp="1"/>
          </p:cNvSpPr>
          <p:nvPr>
            <p:ph type="ftr" sz="quarter" idx="3"/>
          </p:nvPr>
        </p:nvSpPr>
        <p:spPr>
          <a:xfrm>
            <a:off x="3028951" y="6356351"/>
            <a:ext cx="3086099" cy="365125"/>
          </a:xfrm>
          <a:prstGeom prst="rect">
            <a:avLst/>
          </a:prstGeom>
        </p:spPr>
        <p:txBody>
          <a:bodyPr vert="horz" lIns="91440" tIns="45720" rIns="91440" bIns="45720" rtlCol="0" anchor="ctr"/>
          <a:lstStyle>
            <a:lvl1pPr algn="ctr">
              <a:defRPr sz="404">
                <a:solidFill>
                  <a:schemeClr val="tx1">
                    <a:lumMod val="65000"/>
                    <a:lumOff val="35000"/>
                  </a:schemeClr>
                </a:solidFill>
              </a:defRPr>
            </a:lvl1pPr>
          </a:lstStyle>
          <a:p>
            <a:endParaRPr lang="ja-JP" altLang="en-US">
              <a:solidFill>
                <a:prstClr val="black">
                  <a:tint val="75000"/>
                </a:prstClr>
              </a:solidFill>
            </a:endParaRPr>
          </a:p>
        </p:txBody>
      </p:sp>
      <p:sp>
        <p:nvSpPr>
          <p:cNvPr id="6" name="Slide Number Placeholder 5"/>
          <p:cNvSpPr>
            <a:spLocks noGrp="1"/>
          </p:cNvSpPr>
          <p:nvPr>
            <p:ph type="sldNum" sz="quarter" idx="4"/>
          </p:nvPr>
        </p:nvSpPr>
        <p:spPr>
          <a:xfrm>
            <a:off x="6463147" y="6356351"/>
            <a:ext cx="2057400" cy="365125"/>
          </a:xfrm>
          <a:prstGeom prst="rect">
            <a:avLst/>
          </a:prstGeom>
        </p:spPr>
        <p:txBody>
          <a:bodyPr vert="horz" lIns="91440" tIns="45720" rIns="91440" bIns="45720" rtlCol="0" anchor="ctr"/>
          <a:lstStyle>
            <a:lvl1pPr algn="r">
              <a:defRPr sz="1050" u="none">
                <a:solidFill>
                  <a:schemeClr val="tx1">
                    <a:tint val="75000"/>
                  </a:schemeClr>
                </a:solidFill>
                <a:latin typeface="メイリオ" panose="020B0604030504040204" pitchFamily="50" charset="-128"/>
                <a:ea typeface="メイリオ" panose="020B0604030504040204" pitchFamily="50" charset="-128"/>
              </a:defRPr>
            </a:lvl1pPr>
          </a:lstStyle>
          <a:p>
            <a:fld id="{F7D6A504-3750-4644-8C68-6E21F2120F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90053270"/>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Lst>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hf hdr="0" ftr="0" dt="0"/>
  <p:txStyles>
    <p:titleStyle>
      <a:lvl1pPr algn="l" defTabSz="335864" rtl="0" eaLnBrk="1" latinLnBrk="0" hangingPunct="1">
        <a:lnSpc>
          <a:spcPct val="90000"/>
        </a:lnSpc>
        <a:spcBef>
          <a:spcPct val="0"/>
        </a:spcBef>
        <a:buNone/>
        <a:defRPr kumimoji="1" sz="1616" kern="1200">
          <a:solidFill>
            <a:schemeClr val="tx1"/>
          </a:solidFill>
          <a:latin typeface="+mj-lt"/>
          <a:ea typeface="+mj-ea"/>
          <a:cs typeface="+mj-cs"/>
        </a:defRPr>
      </a:lvl1pPr>
    </p:titleStyle>
    <p:bodyStyle>
      <a:lvl1pPr marL="83966" indent="-83966" algn="l" defTabSz="335864" rtl="0" eaLnBrk="1" latinLnBrk="0" hangingPunct="1">
        <a:lnSpc>
          <a:spcPct val="90000"/>
        </a:lnSpc>
        <a:spcBef>
          <a:spcPts val="368"/>
        </a:spcBef>
        <a:buFont typeface="Wingdings 2" pitchFamily="18" charset="2"/>
        <a:buChar char=""/>
        <a:defRPr kumimoji="1" sz="1028" kern="1200">
          <a:solidFill>
            <a:schemeClr val="tx1"/>
          </a:solidFill>
          <a:latin typeface="+mn-lt"/>
          <a:ea typeface="+mn-ea"/>
          <a:cs typeface="+mn-cs"/>
        </a:defRPr>
      </a:lvl1pPr>
      <a:lvl2pPr marL="251898" indent="-83966" algn="l" defTabSz="335864" rtl="0" eaLnBrk="1" latinLnBrk="0" hangingPunct="1">
        <a:lnSpc>
          <a:spcPct val="90000"/>
        </a:lnSpc>
        <a:spcBef>
          <a:spcPts val="184"/>
        </a:spcBef>
        <a:buFont typeface="Wingdings 2" pitchFamily="18" charset="2"/>
        <a:buChar char=""/>
        <a:defRPr kumimoji="1" sz="881" kern="1200">
          <a:solidFill>
            <a:schemeClr val="tx1"/>
          </a:solidFill>
          <a:latin typeface="+mn-lt"/>
          <a:ea typeface="+mn-ea"/>
          <a:cs typeface="+mn-cs"/>
        </a:defRPr>
      </a:lvl2pPr>
      <a:lvl3pPr marL="419830" indent="-83966" algn="l" defTabSz="335864" rtl="0" eaLnBrk="1" latinLnBrk="0" hangingPunct="1">
        <a:lnSpc>
          <a:spcPct val="90000"/>
        </a:lnSpc>
        <a:spcBef>
          <a:spcPts val="184"/>
        </a:spcBef>
        <a:buFont typeface="Wingdings 2" pitchFamily="18" charset="2"/>
        <a:buChar char=""/>
        <a:defRPr kumimoji="1" sz="734" kern="1200">
          <a:solidFill>
            <a:schemeClr val="tx1"/>
          </a:solidFill>
          <a:latin typeface="+mn-lt"/>
          <a:ea typeface="+mn-ea"/>
          <a:cs typeface="+mn-cs"/>
        </a:defRPr>
      </a:lvl3pPr>
      <a:lvl4pPr marL="587762" indent="-83966" algn="l" defTabSz="335864" rtl="0" eaLnBrk="1" latinLnBrk="0" hangingPunct="1">
        <a:lnSpc>
          <a:spcPct val="90000"/>
        </a:lnSpc>
        <a:spcBef>
          <a:spcPts val="184"/>
        </a:spcBef>
        <a:buFont typeface="Wingdings 2" pitchFamily="18" charset="2"/>
        <a:buChar char=""/>
        <a:defRPr kumimoji="1" sz="661" kern="1200">
          <a:solidFill>
            <a:schemeClr val="tx1"/>
          </a:solidFill>
          <a:latin typeface="+mn-lt"/>
          <a:ea typeface="+mn-ea"/>
          <a:cs typeface="+mn-cs"/>
        </a:defRPr>
      </a:lvl4pPr>
      <a:lvl5pPr marL="755695" indent="-83966" algn="l" defTabSz="335864" rtl="0" eaLnBrk="1" latinLnBrk="0" hangingPunct="1">
        <a:lnSpc>
          <a:spcPct val="90000"/>
        </a:lnSpc>
        <a:spcBef>
          <a:spcPts val="184"/>
        </a:spcBef>
        <a:buFont typeface="Wingdings 2" pitchFamily="18" charset="2"/>
        <a:buChar char=""/>
        <a:defRPr kumimoji="1" sz="661" kern="1200">
          <a:solidFill>
            <a:schemeClr val="tx1"/>
          </a:solidFill>
          <a:latin typeface="+mn-lt"/>
          <a:ea typeface="+mn-ea"/>
          <a:cs typeface="+mn-cs"/>
        </a:defRPr>
      </a:lvl5pPr>
      <a:lvl6pPr marL="923627" indent="-83966" algn="l" defTabSz="335864" rtl="0" eaLnBrk="1" latinLnBrk="0" hangingPunct="1">
        <a:spcBef>
          <a:spcPct val="20000"/>
        </a:spcBef>
        <a:buFont typeface="Wingdings 2" pitchFamily="18" charset="2"/>
        <a:buChar char=""/>
        <a:defRPr kumimoji="1" sz="661" kern="1200">
          <a:solidFill>
            <a:schemeClr val="tx1"/>
          </a:solidFill>
          <a:latin typeface="+mn-lt"/>
          <a:ea typeface="+mn-ea"/>
          <a:cs typeface="+mn-cs"/>
        </a:defRPr>
      </a:lvl6pPr>
      <a:lvl7pPr marL="1091559" indent="-83966" algn="l" defTabSz="335864" rtl="0" eaLnBrk="1" latinLnBrk="0" hangingPunct="1">
        <a:spcBef>
          <a:spcPct val="20000"/>
        </a:spcBef>
        <a:buFont typeface="Wingdings 2" pitchFamily="18" charset="2"/>
        <a:buChar char=""/>
        <a:defRPr kumimoji="1" sz="661" kern="1200">
          <a:solidFill>
            <a:schemeClr val="tx1"/>
          </a:solidFill>
          <a:latin typeface="+mn-lt"/>
          <a:ea typeface="+mn-ea"/>
          <a:cs typeface="+mn-cs"/>
        </a:defRPr>
      </a:lvl7pPr>
      <a:lvl8pPr marL="1259491" indent="-83966" algn="l" defTabSz="335864" rtl="0" eaLnBrk="1" latinLnBrk="0" hangingPunct="1">
        <a:spcBef>
          <a:spcPct val="20000"/>
        </a:spcBef>
        <a:buFont typeface="Wingdings 2" pitchFamily="18" charset="2"/>
        <a:buChar char=""/>
        <a:defRPr kumimoji="1" sz="661" kern="1200">
          <a:solidFill>
            <a:schemeClr val="tx1"/>
          </a:solidFill>
          <a:latin typeface="+mn-lt"/>
          <a:ea typeface="+mn-ea"/>
          <a:cs typeface="+mn-cs"/>
        </a:defRPr>
      </a:lvl8pPr>
      <a:lvl9pPr marL="1427423" indent="-83966" algn="l" defTabSz="335864" rtl="0" eaLnBrk="1" latinLnBrk="0" hangingPunct="1">
        <a:spcBef>
          <a:spcPct val="20000"/>
        </a:spcBef>
        <a:buFont typeface="Wingdings 2" pitchFamily="18" charset="2"/>
        <a:buChar char=""/>
        <a:defRPr kumimoji="1" sz="661" kern="1200">
          <a:solidFill>
            <a:schemeClr val="tx1"/>
          </a:solidFill>
          <a:latin typeface="+mn-lt"/>
          <a:ea typeface="+mn-ea"/>
          <a:cs typeface="+mn-cs"/>
        </a:defRPr>
      </a:lvl9pPr>
    </p:bodyStyle>
    <p:otherStyle>
      <a:defPPr>
        <a:defRPr lang="en-US"/>
      </a:defPPr>
      <a:lvl1pPr marL="0" algn="l" defTabSz="335864" rtl="0" eaLnBrk="1" latinLnBrk="0" hangingPunct="1">
        <a:defRPr kumimoji="1" sz="661" kern="1200">
          <a:solidFill>
            <a:schemeClr val="tx1"/>
          </a:solidFill>
          <a:latin typeface="+mn-lt"/>
          <a:ea typeface="+mn-ea"/>
          <a:cs typeface="+mn-cs"/>
        </a:defRPr>
      </a:lvl1pPr>
      <a:lvl2pPr marL="167932" algn="l" defTabSz="335864" rtl="0" eaLnBrk="1" latinLnBrk="0" hangingPunct="1">
        <a:defRPr kumimoji="1" sz="661" kern="1200">
          <a:solidFill>
            <a:schemeClr val="tx1"/>
          </a:solidFill>
          <a:latin typeface="+mn-lt"/>
          <a:ea typeface="+mn-ea"/>
          <a:cs typeface="+mn-cs"/>
        </a:defRPr>
      </a:lvl2pPr>
      <a:lvl3pPr marL="335864" algn="l" defTabSz="335864" rtl="0" eaLnBrk="1" latinLnBrk="0" hangingPunct="1">
        <a:defRPr kumimoji="1" sz="661" kern="1200">
          <a:solidFill>
            <a:schemeClr val="tx1"/>
          </a:solidFill>
          <a:latin typeface="+mn-lt"/>
          <a:ea typeface="+mn-ea"/>
          <a:cs typeface="+mn-cs"/>
        </a:defRPr>
      </a:lvl3pPr>
      <a:lvl4pPr marL="503796" algn="l" defTabSz="335864" rtl="0" eaLnBrk="1" latinLnBrk="0" hangingPunct="1">
        <a:defRPr kumimoji="1" sz="661" kern="1200">
          <a:solidFill>
            <a:schemeClr val="tx1"/>
          </a:solidFill>
          <a:latin typeface="+mn-lt"/>
          <a:ea typeface="+mn-ea"/>
          <a:cs typeface="+mn-cs"/>
        </a:defRPr>
      </a:lvl4pPr>
      <a:lvl5pPr marL="671729" algn="l" defTabSz="335864" rtl="0" eaLnBrk="1" latinLnBrk="0" hangingPunct="1">
        <a:defRPr kumimoji="1" sz="661" kern="1200">
          <a:solidFill>
            <a:schemeClr val="tx1"/>
          </a:solidFill>
          <a:latin typeface="+mn-lt"/>
          <a:ea typeface="+mn-ea"/>
          <a:cs typeface="+mn-cs"/>
        </a:defRPr>
      </a:lvl5pPr>
      <a:lvl6pPr marL="839661" algn="l" defTabSz="335864" rtl="0" eaLnBrk="1" latinLnBrk="0" hangingPunct="1">
        <a:defRPr kumimoji="1" sz="661" kern="1200">
          <a:solidFill>
            <a:schemeClr val="tx1"/>
          </a:solidFill>
          <a:latin typeface="+mn-lt"/>
          <a:ea typeface="+mn-ea"/>
          <a:cs typeface="+mn-cs"/>
        </a:defRPr>
      </a:lvl6pPr>
      <a:lvl7pPr marL="1007593" algn="l" defTabSz="335864" rtl="0" eaLnBrk="1" latinLnBrk="0" hangingPunct="1">
        <a:defRPr kumimoji="1" sz="661" kern="1200">
          <a:solidFill>
            <a:schemeClr val="tx1"/>
          </a:solidFill>
          <a:latin typeface="+mn-lt"/>
          <a:ea typeface="+mn-ea"/>
          <a:cs typeface="+mn-cs"/>
        </a:defRPr>
      </a:lvl7pPr>
      <a:lvl8pPr marL="1175525" algn="l" defTabSz="335864" rtl="0" eaLnBrk="1" latinLnBrk="0" hangingPunct="1">
        <a:defRPr kumimoji="1" sz="661" kern="1200">
          <a:solidFill>
            <a:schemeClr val="tx1"/>
          </a:solidFill>
          <a:latin typeface="+mn-lt"/>
          <a:ea typeface="+mn-ea"/>
          <a:cs typeface="+mn-cs"/>
        </a:defRPr>
      </a:lvl8pPr>
      <a:lvl9pPr marL="1343457" algn="l" defTabSz="335864" rtl="0" eaLnBrk="1" latinLnBrk="0" hangingPunct="1">
        <a:defRPr kumimoji="1" sz="661"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888F41DD-F61B-1DFE-1DCC-850A72C1EF5F}"/>
              </a:ext>
            </a:extLst>
          </p:cNvPr>
          <p:cNvSpPr>
            <a:spLocks noGrp="1"/>
          </p:cNvSpPr>
          <p:nvPr>
            <p:ph type="title"/>
          </p:nvPr>
        </p:nvSpPr>
        <p:spPr>
          <a:xfrm>
            <a:off x="628650" y="365127"/>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BF011F5-1254-A42F-A8BD-6085721C5E5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925C1A3-EE0F-042F-EF36-11AFA28807B6}"/>
              </a:ext>
            </a:extLst>
          </p:cNvPr>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69644AB-8F23-7749-AC95-E590B66472E2}" type="datetime1">
              <a:rPr kumimoji="1" lang="ja-JP" altLang="en-US" smtClean="0"/>
              <a:t>2025/7/3</a:t>
            </a:fld>
            <a:endParaRPr kumimoji="1" lang="ja-JP" altLang="en-US"/>
          </a:p>
        </p:txBody>
      </p:sp>
      <p:sp>
        <p:nvSpPr>
          <p:cNvPr id="5" name="フッター プレースホルダー 4">
            <a:extLst>
              <a:ext uri="{FF2B5EF4-FFF2-40B4-BE49-F238E27FC236}">
                <a16:creationId xmlns:a16="http://schemas.microsoft.com/office/drawing/2014/main" id="{CA9F5571-6C6B-020F-2B0A-AD60BAA19218}"/>
              </a:ext>
            </a:extLst>
          </p:cNvPr>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kumimoji="1" lang="en" altLang="ja-JP"/>
              <a:t>ABC inc.</a:t>
            </a:r>
            <a:endParaRPr kumimoji="1" lang="ja-JP" altLang="en-US"/>
          </a:p>
        </p:txBody>
      </p:sp>
      <p:sp>
        <p:nvSpPr>
          <p:cNvPr id="6" name="スライド番号プレースホルダー 5">
            <a:extLst>
              <a:ext uri="{FF2B5EF4-FFF2-40B4-BE49-F238E27FC236}">
                <a16:creationId xmlns:a16="http://schemas.microsoft.com/office/drawing/2014/main" id="{EF698A4D-466A-B23C-AB32-6C72B302B072}"/>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050" u="none">
                <a:solidFill>
                  <a:schemeClr val="tx1">
                    <a:tint val="75000"/>
                  </a:schemeClr>
                </a:solidFill>
                <a:latin typeface="メイリオ" panose="020B0604030504040204" pitchFamily="50" charset="-128"/>
                <a:ea typeface="メイリオ" panose="020B0604030504040204" pitchFamily="50" charset="-128"/>
              </a:defRPr>
            </a:lvl1pPr>
          </a:lstStyle>
          <a:p>
            <a:fld id="{4EB632ED-E61E-774B-B535-8EE1079002FE}" type="slidenum">
              <a:rPr lang="ja-JP" altLang="en-US" smtClean="0"/>
              <a:pPr/>
              <a:t>‹#›</a:t>
            </a:fld>
            <a:endParaRPr lang="ja-JP" altLang="en-US"/>
          </a:p>
        </p:txBody>
      </p:sp>
    </p:spTree>
    <p:extLst>
      <p:ext uri="{BB962C8B-B14F-4D97-AF65-F5344CB8AC3E}">
        <p14:creationId xmlns:p14="http://schemas.microsoft.com/office/powerpoint/2010/main" val="1752534946"/>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hf hdr="0" dt="0"/>
  <p:txStyles>
    <p:titleStyle>
      <a:lvl1pPr algn="l" defTabSz="685783"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783" rtl="0" eaLnBrk="1" latinLnBrk="0" hangingPunct="1">
        <a:defRPr kumimoji="1" sz="1350" kern="1200">
          <a:solidFill>
            <a:schemeClr val="tx1"/>
          </a:solidFill>
          <a:latin typeface="+mn-lt"/>
          <a:ea typeface="+mn-ea"/>
          <a:cs typeface="+mn-cs"/>
        </a:defRPr>
      </a:lvl1pPr>
      <a:lvl2pPr marL="342892" algn="l" defTabSz="685783" rtl="0" eaLnBrk="1" latinLnBrk="0" hangingPunct="1">
        <a:defRPr kumimoji="1" sz="1350" kern="1200">
          <a:solidFill>
            <a:schemeClr val="tx1"/>
          </a:solidFill>
          <a:latin typeface="+mn-lt"/>
          <a:ea typeface="+mn-ea"/>
          <a:cs typeface="+mn-cs"/>
        </a:defRPr>
      </a:lvl2pPr>
      <a:lvl3pPr marL="685783" algn="l" defTabSz="685783" rtl="0" eaLnBrk="1" latinLnBrk="0" hangingPunct="1">
        <a:defRPr kumimoji="1" sz="1350" kern="1200">
          <a:solidFill>
            <a:schemeClr val="tx1"/>
          </a:solidFill>
          <a:latin typeface="+mn-lt"/>
          <a:ea typeface="+mn-ea"/>
          <a:cs typeface="+mn-cs"/>
        </a:defRPr>
      </a:lvl3pPr>
      <a:lvl4pPr marL="1028675" algn="l" defTabSz="685783" rtl="0" eaLnBrk="1" latinLnBrk="0" hangingPunct="1">
        <a:defRPr kumimoji="1" sz="1350" kern="1200">
          <a:solidFill>
            <a:schemeClr val="tx1"/>
          </a:solidFill>
          <a:latin typeface="+mn-lt"/>
          <a:ea typeface="+mn-ea"/>
          <a:cs typeface="+mn-cs"/>
        </a:defRPr>
      </a:lvl4pPr>
      <a:lvl5pPr marL="1371566" algn="l" defTabSz="685783" rtl="0" eaLnBrk="1" latinLnBrk="0" hangingPunct="1">
        <a:defRPr kumimoji="1" sz="1350" kern="1200">
          <a:solidFill>
            <a:schemeClr val="tx1"/>
          </a:solidFill>
          <a:latin typeface="+mn-lt"/>
          <a:ea typeface="+mn-ea"/>
          <a:cs typeface="+mn-cs"/>
        </a:defRPr>
      </a:lvl5pPr>
      <a:lvl6pPr marL="1714457" algn="l" defTabSz="685783" rtl="0" eaLnBrk="1" latinLnBrk="0" hangingPunct="1">
        <a:defRPr kumimoji="1" sz="1350" kern="1200">
          <a:solidFill>
            <a:schemeClr val="tx1"/>
          </a:solidFill>
          <a:latin typeface="+mn-lt"/>
          <a:ea typeface="+mn-ea"/>
          <a:cs typeface="+mn-cs"/>
        </a:defRPr>
      </a:lvl6pPr>
      <a:lvl7pPr marL="2057348" algn="l" defTabSz="685783" rtl="0" eaLnBrk="1" latinLnBrk="0" hangingPunct="1">
        <a:defRPr kumimoji="1" sz="1350" kern="1200">
          <a:solidFill>
            <a:schemeClr val="tx1"/>
          </a:solidFill>
          <a:latin typeface="+mn-lt"/>
          <a:ea typeface="+mn-ea"/>
          <a:cs typeface="+mn-cs"/>
        </a:defRPr>
      </a:lvl7pPr>
      <a:lvl8pPr marL="2400240" algn="l" defTabSz="685783" rtl="0" eaLnBrk="1" latinLnBrk="0" hangingPunct="1">
        <a:defRPr kumimoji="1" sz="1350" kern="1200">
          <a:solidFill>
            <a:schemeClr val="tx1"/>
          </a:solidFill>
          <a:latin typeface="+mn-lt"/>
          <a:ea typeface="+mn-ea"/>
          <a:cs typeface="+mn-cs"/>
        </a:defRPr>
      </a:lvl8pPr>
      <a:lvl9pPr marL="2743132" algn="l" defTabSz="685783" rtl="0" eaLnBrk="1" latinLnBrk="0" hangingPunct="1">
        <a:defRPr kumimoji="1"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D63C899-4B66-42AD-8957-D6EC22C4006F}" type="datetime1">
              <a:rPr lang="ja-JP" altLang="en-US" smtClean="0">
                <a:solidFill>
                  <a:prstClr val="black">
                    <a:tint val="75000"/>
                  </a:prstClr>
                </a:solidFill>
              </a:rPr>
              <a:t>2025/7/3</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050" u="none">
                <a:solidFill>
                  <a:schemeClr val="tx1">
                    <a:tint val="75000"/>
                  </a:schemeClr>
                </a:solidFill>
                <a:latin typeface="メイリオ" panose="020B0604030504040204" pitchFamily="50" charset="-128"/>
                <a:ea typeface="メイリオ" panose="020B0604030504040204" pitchFamily="50" charset="-128"/>
              </a:defRPr>
            </a:lvl1pPr>
          </a:lstStyle>
          <a:p>
            <a:fld id="{F7D6A504-3750-4644-8C68-6E21F2120F93}"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41499695"/>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3.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42.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2.xml"/></Relationships>
</file>

<file path=ppt/slides/_rels/slide1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0.xml"/><Relationship Id="rId1" Type="http://schemas.openxmlformats.org/officeDocument/2006/relationships/slideLayout" Target="../slideLayouts/slideLayout42.xml"/></Relationships>
</file>

<file path=ppt/slides/_rels/slide1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42.xml"/><Relationship Id="rId5" Type="http://schemas.openxmlformats.org/officeDocument/2006/relationships/image" Target="../media/image16.emf"/><Relationship Id="rId4" Type="http://schemas.openxmlformats.org/officeDocument/2006/relationships/image" Target="../media/image15.emf"/></Relationships>
</file>

<file path=ppt/slides/_rels/slide17.xml.rels><?xml version="1.0" encoding="UTF-8" standalone="yes"?>
<Relationships xmlns="http://schemas.openxmlformats.org/package/2006/relationships"><Relationship Id="rId3" Type="http://schemas.openxmlformats.org/officeDocument/2006/relationships/hyperlink" Target="https://www.pref.osaka.lg.jp/o090080/osaka_nimohokatsu.html" TargetMode="External"/><Relationship Id="rId2" Type="http://schemas.openxmlformats.org/officeDocument/2006/relationships/notesSlide" Target="../notesSlides/notesSlide11.xml"/><Relationship Id="rId1" Type="http://schemas.openxmlformats.org/officeDocument/2006/relationships/slideLayout" Target="../slideLayouts/slideLayout36.xml"/><Relationship Id="rId5" Type="http://schemas.openxmlformats.org/officeDocument/2006/relationships/image" Target="../media/image18.tmp"/><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9.png"/><Relationship Id="rId1" Type="http://schemas.openxmlformats.org/officeDocument/2006/relationships/slideLayout" Target="../slideLayouts/slideLayout42.xml"/><Relationship Id="rId4" Type="http://schemas.openxmlformats.org/officeDocument/2006/relationships/image" Target="../media/image20.tmp"/></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9.xml"/></Relationships>
</file>

<file path=ppt/slides/_rels/slide2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4.xml"/><Relationship Id="rId1" Type="http://schemas.openxmlformats.org/officeDocument/2006/relationships/slideLayout" Target="../slideLayouts/slideLayout18.xml"/><Relationship Id="rId4" Type="http://schemas.openxmlformats.org/officeDocument/2006/relationships/image" Target="../media/image22.emf"/></Relationships>
</file>

<file path=ppt/slides/_rels/slide22.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53.xml"/></Relationships>
</file>

<file path=ppt/slides/_rels/slide23.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53.xml"/></Relationships>
</file>

<file path=ppt/slides/_rels/slide24.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76.xml"/></Relationships>
</file>

<file path=ppt/slides/_rels/slide25.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5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51520" y="1301994"/>
            <a:ext cx="8712968" cy="3522853"/>
          </a:xfrm>
        </p:spPr>
        <p:txBody>
          <a:bodyPr anchor="ctr" anchorCtr="0">
            <a:noAutofit/>
          </a:bodyPr>
          <a:lstStyle/>
          <a:p>
            <a:pPr>
              <a:lnSpc>
                <a:spcPct val="200000"/>
              </a:lnSpc>
            </a:pPr>
            <a:r>
              <a:rPr lang="ja-JP" altLang="en-US" sz="2400" kern="100" dirty="0">
                <a:latin typeface="メイリオ" panose="020B0604030504040204" pitchFamily="50" charset="-128"/>
                <a:ea typeface="メイリオ" panose="020B0604030504040204" pitchFamily="50" charset="-128"/>
                <a:cs typeface="Courier New" panose="02070309020205020404" pitchFamily="49" charset="0"/>
              </a:rPr>
              <a:t>令和</a:t>
            </a:r>
            <a:r>
              <a:rPr lang="en-US" altLang="ja-JP" sz="2400" kern="100" dirty="0">
                <a:latin typeface="メイリオ" panose="020B0604030504040204" pitchFamily="50" charset="-128"/>
                <a:ea typeface="メイリオ" panose="020B0604030504040204" pitchFamily="50" charset="-128"/>
                <a:cs typeface="Courier New" panose="02070309020205020404" pitchFamily="49" charset="0"/>
              </a:rPr>
              <a:t>6</a:t>
            </a:r>
            <a:r>
              <a:rPr lang="ja-JP" altLang="en-US" sz="2400" kern="100" dirty="0">
                <a:latin typeface="メイリオ" panose="020B0604030504040204" pitchFamily="50" charset="-128"/>
                <a:ea typeface="メイリオ" panose="020B0604030504040204" pitchFamily="50" charset="-128"/>
                <a:cs typeface="Courier New" panose="02070309020205020404" pitchFamily="49" charset="0"/>
              </a:rPr>
              <a:t>年度　精神障がい者地域移行推進ワーキンググループ</a:t>
            </a:r>
            <a:br>
              <a:rPr lang="en-US" altLang="ja-JP" sz="2000" kern="100" dirty="0">
                <a:latin typeface="メイリオ" panose="020B0604030504040204" pitchFamily="50" charset="-128"/>
                <a:ea typeface="メイリオ" panose="020B0604030504040204" pitchFamily="50" charset="-128"/>
                <a:cs typeface="Courier New" panose="02070309020205020404" pitchFamily="49" charset="0"/>
              </a:rPr>
            </a:br>
            <a:r>
              <a:rPr lang="ja-JP" altLang="en-US" sz="1600" kern="100" dirty="0">
                <a:latin typeface="メイリオ" panose="020B0604030504040204" pitchFamily="50" charset="-128"/>
                <a:ea typeface="メイリオ" panose="020B0604030504040204" pitchFamily="50" charset="-128"/>
                <a:cs typeface="Courier New" panose="02070309020205020404" pitchFamily="49" charset="0"/>
              </a:rPr>
              <a:t>（大阪府における「精神障がいにも対応した地域包括ケアシステム」構築に係る協議の場）</a:t>
            </a:r>
            <a:br>
              <a:rPr lang="en-US" altLang="ja-JP" sz="1600" kern="100" dirty="0">
                <a:latin typeface="メイリオ" panose="020B0604030504040204" pitchFamily="50" charset="-128"/>
                <a:ea typeface="メイリオ" panose="020B0604030504040204" pitchFamily="50" charset="-128"/>
                <a:cs typeface="Courier New" panose="02070309020205020404" pitchFamily="49" charset="0"/>
              </a:rPr>
            </a:br>
            <a:r>
              <a:rPr lang="ja-JP" altLang="en-US" sz="3200" kern="100" dirty="0">
                <a:latin typeface="メイリオ" panose="020B0604030504040204" pitchFamily="50" charset="-128"/>
                <a:ea typeface="メイリオ" panose="020B0604030504040204" pitchFamily="50" charset="-128"/>
                <a:cs typeface="Courier New" panose="02070309020205020404" pitchFamily="49" charset="0"/>
              </a:rPr>
              <a:t>実施状況</a:t>
            </a:r>
            <a:endParaRPr lang="ja-JP" altLang="en-US" sz="2000" dirty="0">
              <a:latin typeface="メイリオ" panose="020B0604030504040204" pitchFamily="50" charset="-128"/>
              <a:ea typeface="メイリオ" panose="020B0604030504040204" pitchFamily="50" charset="-128"/>
            </a:endParaRPr>
          </a:p>
        </p:txBody>
      </p:sp>
      <p:sp>
        <p:nvSpPr>
          <p:cNvPr id="4" name="スライド番号プレースホルダー 3">
            <a:extLst>
              <a:ext uri="{FF2B5EF4-FFF2-40B4-BE49-F238E27FC236}">
                <a16:creationId xmlns:a16="http://schemas.microsoft.com/office/drawing/2014/main" id="{043D1959-7D46-4AA8-9690-C2024B057022}"/>
              </a:ext>
            </a:extLst>
          </p:cNvPr>
          <p:cNvSpPr>
            <a:spLocks noGrp="1"/>
          </p:cNvSpPr>
          <p:nvPr>
            <p:ph type="sldNum" sz="quarter" idx="4"/>
          </p:nvPr>
        </p:nvSpPr>
        <p:spPr>
          <a:xfrm>
            <a:off x="6796844" y="6217089"/>
            <a:ext cx="2133600" cy="476250"/>
          </a:xfrm>
        </p:spPr>
        <p:txBody>
          <a:bodyPr/>
          <a:lstStyle/>
          <a:p>
            <a:pPr defTabSz="844083"/>
            <a:fld id="{F7D6A504-3750-4644-8C68-6E21F2120F93}" type="slidenum">
              <a:rPr lang="ja-JP" altLang="en-US">
                <a:solidFill>
                  <a:prstClr val="black">
                    <a:tint val="75000"/>
                  </a:prstClr>
                </a:solidFill>
                <a:latin typeface="メイリオ" panose="020B0604030504040204" pitchFamily="50" charset="-128"/>
                <a:ea typeface="メイリオ" panose="020B0604030504040204" pitchFamily="50" charset="-128"/>
              </a:rPr>
              <a:pPr defTabSz="844083"/>
              <a:t>1</a:t>
            </a:fld>
            <a:endParaRPr lang="ja-JP" altLang="en-US">
              <a:solidFill>
                <a:prstClr val="black">
                  <a:tint val="75000"/>
                </a:prstClr>
              </a:solidFill>
              <a:latin typeface="メイリオ" panose="020B0604030504040204" pitchFamily="50" charset="-128"/>
              <a:ea typeface="メイリオ" panose="020B0604030504040204" pitchFamily="50" charset="-128"/>
            </a:endParaRPr>
          </a:p>
        </p:txBody>
      </p:sp>
      <p:sp>
        <p:nvSpPr>
          <p:cNvPr id="3" name="テキスト ボックス 2"/>
          <p:cNvSpPr txBox="1"/>
          <p:nvPr/>
        </p:nvSpPr>
        <p:spPr>
          <a:xfrm>
            <a:off x="849740" y="434935"/>
            <a:ext cx="8026178" cy="291170"/>
          </a:xfrm>
          <a:prstGeom prst="rect">
            <a:avLst/>
          </a:prstGeom>
          <a:noFill/>
        </p:spPr>
        <p:txBody>
          <a:bodyPr wrap="square" rtlCol="0">
            <a:spAutoFit/>
          </a:bodyPr>
          <a:lstStyle/>
          <a:p>
            <a:pPr algn="r" defTabSz="844083"/>
            <a:r>
              <a:rPr lang="ja-JP" altLang="en-US" sz="1292" u="none" dirty="0">
                <a:solidFill>
                  <a:prstClr val="black"/>
                </a:solidFill>
                <a:latin typeface="メイリオ" panose="020B0604030504040204" pitchFamily="50" charset="-128"/>
                <a:ea typeface="メイリオ" panose="020B0604030504040204" pitchFamily="50" charset="-128"/>
              </a:rPr>
              <a:t>令和６年度大阪府地域支援推進部会　精神障がい者地域移行推進ワーキンググループ報告資料</a:t>
            </a:r>
          </a:p>
        </p:txBody>
      </p:sp>
      <p:sp>
        <p:nvSpPr>
          <p:cNvPr id="5" name="テキスト ボックス 4">
            <a:extLst>
              <a:ext uri="{FF2B5EF4-FFF2-40B4-BE49-F238E27FC236}">
                <a16:creationId xmlns:a16="http://schemas.microsoft.com/office/drawing/2014/main" id="{AD2CE937-DE00-42CF-BD87-49D141BCF952}"/>
              </a:ext>
            </a:extLst>
          </p:cNvPr>
          <p:cNvSpPr txBox="1"/>
          <p:nvPr/>
        </p:nvSpPr>
        <p:spPr>
          <a:xfrm>
            <a:off x="5236690" y="5195454"/>
            <a:ext cx="3015054" cy="646074"/>
          </a:xfrm>
          <a:prstGeom prst="rect">
            <a:avLst/>
          </a:prstGeom>
          <a:noFill/>
        </p:spPr>
        <p:txBody>
          <a:bodyPr wrap="square" rtlCol="0">
            <a:spAutoFit/>
          </a:bodyPr>
          <a:lstStyle/>
          <a:p>
            <a:pPr algn="r" defTabSz="844083"/>
            <a:r>
              <a:rPr lang="ja-JP" altLang="en-US" sz="1799" u="none" dirty="0" err="1">
                <a:solidFill>
                  <a:prstClr val="black"/>
                </a:solidFill>
                <a:latin typeface="メイリオ" panose="020B0604030504040204" pitchFamily="50" charset="-128"/>
                <a:ea typeface="メイリオ" panose="020B0604030504040204" pitchFamily="50" charset="-128"/>
              </a:rPr>
              <a:t>大阪府福祉部障がい</a:t>
            </a:r>
            <a:r>
              <a:rPr lang="ja-JP" altLang="en-US" sz="1799" u="none" dirty="0">
                <a:solidFill>
                  <a:prstClr val="black"/>
                </a:solidFill>
                <a:latin typeface="メイリオ" panose="020B0604030504040204" pitchFamily="50" charset="-128"/>
                <a:ea typeface="メイリオ" panose="020B0604030504040204" pitchFamily="50" charset="-128"/>
              </a:rPr>
              <a:t>福祉室</a:t>
            </a:r>
            <a:endParaRPr lang="en-US" altLang="ja-JP" sz="1799" u="none" dirty="0">
              <a:solidFill>
                <a:prstClr val="black"/>
              </a:solidFill>
              <a:latin typeface="メイリオ" panose="020B0604030504040204" pitchFamily="50" charset="-128"/>
              <a:ea typeface="メイリオ" panose="020B0604030504040204" pitchFamily="50" charset="-128"/>
            </a:endParaRPr>
          </a:p>
          <a:p>
            <a:pPr algn="r" defTabSz="844083"/>
            <a:r>
              <a:rPr lang="ja-JP" altLang="en-US" sz="1799" u="none" dirty="0">
                <a:solidFill>
                  <a:prstClr val="black"/>
                </a:solidFill>
                <a:latin typeface="メイリオ" panose="020B0604030504040204" pitchFamily="50" charset="-128"/>
                <a:ea typeface="メイリオ" panose="020B0604030504040204" pitchFamily="50" charset="-128"/>
              </a:rPr>
              <a:t>生活基盤推進課　</a:t>
            </a:r>
          </a:p>
        </p:txBody>
      </p:sp>
      <p:sp>
        <p:nvSpPr>
          <p:cNvPr id="6" name="正方形/長方形 5">
            <a:extLst>
              <a:ext uri="{FF2B5EF4-FFF2-40B4-BE49-F238E27FC236}">
                <a16:creationId xmlns:a16="http://schemas.microsoft.com/office/drawing/2014/main" id="{31B07BDC-56D4-4F76-8808-E4DD06493DCF}"/>
              </a:ext>
            </a:extLst>
          </p:cNvPr>
          <p:cNvSpPr/>
          <p:nvPr/>
        </p:nvSpPr>
        <p:spPr>
          <a:xfrm>
            <a:off x="8216525" y="12721"/>
            <a:ext cx="900000" cy="360000"/>
          </a:xfrm>
          <a:prstGeom prst="rect">
            <a:avLst/>
          </a:prstGeom>
          <a:ln w="28575"/>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108000" rIns="91440" bIns="45720" numCol="1" spcCol="0" rtlCol="0" fromWordArt="0" anchor="ctr" anchorCtr="0" forceAA="0" compatLnSpc="1">
            <a:prstTxWarp prst="textNoShape">
              <a:avLst/>
            </a:prstTxWarp>
            <a:noAutofit/>
          </a:bodyPr>
          <a:lstStyle/>
          <a:p>
            <a:pPr algn="ctr"/>
            <a:r>
              <a:rPr lang="ja-JP" altLang="en-US" sz="1400" u="none" dirty="0">
                <a:latin typeface="メイリオ" panose="020B0604030504040204" pitchFamily="50" charset="-128"/>
                <a:ea typeface="メイリオ" panose="020B0604030504040204" pitchFamily="50" charset="-128"/>
              </a:rPr>
              <a:t>資料２</a:t>
            </a:r>
            <a:endParaRPr lang="en-US" altLang="ja-JP" sz="1400" u="none"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8425106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9BD13DA6-D679-4069-9C85-34997860BA4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1089" b="650"/>
          <a:stretch/>
        </p:blipFill>
        <p:spPr>
          <a:xfrm>
            <a:off x="87393" y="263769"/>
            <a:ext cx="8906221" cy="6313846"/>
          </a:xfrm>
          <a:prstGeom prst="rect">
            <a:avLst/>
          </a:prstGeom>
        </p:spPr>
      </p:pic>
      <p:sp>
        <p:nvSpPr>
          <p:cNvPr id="2" name="スライド番号プレースホルダー 1">
            <a:extLst>
              <a:ext uri="{FF2B5EF4-FFF2-40B4-BE49-F238E27FC236}">
                <a16:creationId xmlns:a16="http://schemas.microsoft.com/office/drawing/2014/main" id="{93C22324-337B-45EE-85CA-3A79EAF181DC}"/>
              </a:ext>
            </a:extLst>
          </p:cNvPr>
          <p:cNvSpPr>
            <a:spLocks noGrp="1"/>
          </p:cNvSpPr>
          <p:nvPr>
            <p:ph type="sldNum" sz="quarter" idx="12"/>
          </p:nvPr>
        </p:nvSpPr>
        <p:spPr>
          <a:xfrm>
            <a:off x="7004393" y="6453336"/>
            <a:ext cx="2133600" cy="476250"/>
          </a:xfrm>
        </p:spPr>
        <p:txBody>
          <a:bodyPr/>
          <a:lstStyle/>
          <a:p>
            <a:fld id="{F7D6A504-3750-4644-8C68-6E21F2120F93}" type="slidenum">
              <a:rPr lang="ja-JP" altLang="en-US" smtClean="0">
                <a:solidFill>
                  <a:prstClr val="black">
                    <a:tint val="75000"/>
                  </a:prstClr>
                </a:solidFill>
              </a:rPr>
              <a:pPr/>
              <a:t>10</a:t>
            </a:fld>
            <a:endParaRPr lang="ja-JP" altLang="en-US" dirty="0">
              <a:solidFill>
                <a:prstClr val="black">
                  <a:tint val="75000"/>
                </a:prstClr>
              </a:solidFill>
            </a:endParaRPr>
          </a:p>
        </p:txBody>
      </p:sp>
    </p:spTree>
    <p:extLst>
      <p:ext uri="{BB962C8B-B14F-4D97-AF65-F5344CB8AC3E}">
        <p14:creationId xmlns:p14="http://schemas.microsoft.com/office/powerpoint/2010/main" val="7057787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13729" y="283975"/>
            <a:ext cx="8712968" cy="1910982"/>
          </a:xfrm>
        </p:spPr>
        <p:txBody>
          <a:bodyPr anchor="ctr" anchorCtr="0">
            <a:noAutofit/>
          </a:bodyPr>
          <a:lstStyle/>
          <a:p>
            <a:pPr algn="l">
              <a:lnSpc>
                <a:spcPct val="200000"/>
              </a:lnSpc>
            </a:pPr>
            <a:r>
              <a:rPr lang="en-US" altLang="ja-JP" sz="2400" kern="100" dirty="0">
                <a:solidFill>
                  <a:schemeClr val="bg1">
                    <a:lumMod val="75000"/>
                  </a:schemeClr>
                </a:solidFill>
                <a:latin typeface="メイリオ" panose="020B0604030504040204" pitchFamily="50" charset="-128"/>
                <a:ea typeface="メイリオ" panose="020B0604030504040204" pitchFamily="50" charset="-128"/>
                <a:cs typeface="Courier New" panose="02070309020205020404" pitchFamily="49" charset="0"/>
              </a:rPr>
              <a:t>1.</a:t>
            </a:r>
            <a:r>
              <a:rPr lang="ja-JP" altLang="en-US" sz="2400" kern="100" dirty="0">
                <a:solidFill>
                  <a:schemeClr val="bg1">
                    <a:lumMod val="75000"/>
                  </a:schemeClr>
                </a:solidFill>
                <a:latin typeface="メイリオ" panose="020B0604030504040204" pitchFamily="50" charset="-128"/>
                <a:ea typeface="メイリオ" panose="020B0604030504040204" pitchFamily="50" charset="-128"/>
                <a:cs typeface="Courier New" panose="02070309020205020404" pitchFamily="49" charset="0"/>
              </a:rPr>
              <a:t>「精神障がいにも対応した地域包括ケアシステム」</a:t>
            </a:r>
            <a:br>
              <a:rPr lang="en-US" altLang="ja-JP" sz="2400" kern="100" dirty="0">
                <a:solidFill>
                  <a:schemeClr val="bg1">
                    <a:lumMod val="75000"/>
                  </a:schemeClr>
                </a:solidFill>
                <a:latin typeface="メイリオ" panose="020B0604030504040204" pitchFamily="50" charset="-128"/>
                <a:ea typeface="メイリオ" panose="020B0604030504040204" pitchFamily="50" charset="-128"/>
                <a:cs typeface="Courier New" panose="02070309020205020404" pitchFamily="49" charset="0"/>
              </a:rPr>
            </a:br>
            <a:r>
              <a:rPr lang="ja-JP" altLang="en-US" sz="2400" kern="100" dirty="0">
                <a:solidFill>
                  <a:schemeClr val="bg1">
                    <a:lumMod val="75000"/>
                  </a:schemeClr>
                </a:solidFill>
                <a:latin typeface="メイリオ" panose="020B0604030504040204" pitchFamily="50" charset="-128"/>
                <a:ea typeface="メイリオ" panose="020B0604030504040204" pitchFamily="50" charset="-128"/>
                <a:cs typeface="Courier New" panose="02070309020205020404" pitchFamily="49" charset="0"/>
              </a:rPr>
              <a:t>　　（にも包括）の現状</a:t>
            </a:r>
            <a:endParaRPr lang="ja-JP" altLang="en-US" sz="2000" dirty="0">
              <a:solidFill>
                <a:schemeClr val="bg1">
                  <a:lumMod val="75000"/>
                </a:schemeClr>
              </a:solidFill>
              <a:latin typeface="メイリオ" panose="020B0604030504040204" pitchFamily="50" charset="-128"/>
              <a:ea typeface="メイリオ" panose="020B0604030504040204" pitchFamily="50" charset="-128"/>
            </a:endParaRPr>
          </a:p>
        </p:txBody>
      </p:sp>
      <p:sp>
        <p:nvSpPr>
          <p:cNvPr id="4" name="スライド番号プレースホルダー 3">
            <a:extLst>
              <a:ext uri="{FF2B5EF4-FFF2-40B4-BE49-F238E27FC236}">
                <a16:creationId xmlns:a16="http://schemas.microsoft.com/office/drawing/2014/main" id="{043D1959-7D46-4AA8-9690-C2024B057022}"/>
              </a:ext>
            </a:extLst>
          </p:cNvPr>
          <p:cNvSpPr>
            <a:spLocks noGrp="1"/>
          </p:cNvSpPr>
          <p:nvPr>
            <p:ph type="sldNum" sz="quarter" idx="4"/>
          </p:nvPr>
        </p:nvSpPr>
        <p:spPr>
          <a:xfrm>
            <a:off x="6893097" y="6305650"/>
            <a:ext cx="2133600" cy="476250"/>
          </a:xfrm>
        </p:spPr>
        <p:txBody>
          <a:bodyPr/>
          <a:lstStyle/>
          <a:p>
            <a:pPr defTabSz="844083"/>
            <a:fld id="{F7D6A504-3750-4644-8C68-6E21F2120F93}" type="slidenum">
              <a:rPr lang="ja-JP" altLang="en-US">
                <a:solidFill>
                  <a:prstClr val="black">
                    <a:tint val="75000"/>
                  </a:prstClr>
                </a:solidFill>
              </a:rPr>
              <a:pPr defTabSz="844083"/>
              <a:t>11</a:t>
            </a:fld>
            <a:endParaRPr lang="ja-JP" altLang="en-US" dirty="0">
              <a:solidFill>
                <a:prstClr val="black">
                  <a:tint val="75000"/>
                </a:prstClr>
              </a:solidFill>
            </a:endParaRPr>
          </a:p>
        </p:txBody>
      </p:sp>
      <p:sp>
        <p:nvSpPr>
          <p:cNvPr id="6" name="タイトル 1">
            <a:extLst>
              <a:ext uri="{FF2B5EF4-FFF2-40B4-BE49-F238E27FC236}">
                <a16:creationId xmlns:a16="http://schemas.microsoft.com/office/drawing/2014/main" id="{5ED8E06F-7287-4286-9856-6940E8977A35}"/>
              </a:ext>
            </a:extLst>
          </p:cNvPr>
          <p:cNvSpPr txBox="1">
            <a:spLocks/>
          </p:cNvSpPr>
          <p:nvPr/>
        </p:nvSpPr>
        <p:spPr>
          <a:xfrm>
            <a:off x="316451" y="4837302"/>
            <a:ext cx="8798913" cy="1276251"/>
          </a:xfrm>
          <a:prstGeom prst="rect">
            <a:avLst/>
          </a:prstGeom>
        </p:spPr>
        <p:txBody>
          <a:bodyPr anchor="ctr" anchorCtr="0">
            <a:noAutofit/>
          </a:bodyPr>
          <a:lstStyle>
            <a:lvl1pPr algn="ctr" rtl="0" eaLnBrk="1" fontAlgn="base" hangingPunct="1">
              <a:spcBef>
                <a:spcPct val="0"/>
              </a:spcBef>
              <a:spcAft>
                <a:spcPct val="0"/>
              </a:spcAft>
              <a:defRPr kumimoji="1" sz="2700" b="1">
                <a:solidFill>
                  <a:schemeClr val="tx1"/>
                </a:solidFill>
                <a:latin typeface="游ゴシック" panose="020B0400000000000000" pitchFamily="50" charset="-128"/>
                <a:ea typeface="游ゴシック" panose="020B0400000000000000" pitchFamily="50" charset="-128"/>
                <a:cs typeface="+mj-cs"/>
              </a:defRPr>
            </a:lvl1pPr>
            <a:lvl2pPr algn="ctr" rtl="0" eaLnBrk="1" fontAlgn="base" hangingPunct="1">
              <a:spcBef>
                <a:spcPct val="0"/>
              </a:spcBef>
              <a:spcAft>
                <a:spcPct val="0"/>
              </a:spcAft>
              <a:defRPr kumimoji="1" sz="2400">
                <a:solidFill>
                  <a:schemeClr val="tx2"/>
                </a:solidFill>
                <a:latin typeface="ＭＳ Ｐゴシック" pitchFamily="50" charset="-128"/>
                <a:ea typeface="ＭＳ Ｐゴシック" pitchFamily="50" charset="-128"/>
              </a:defRPr>
            </a:lvl2pPr>
            <a:lvl3pPr algn="ctr" rtl="0" eaLnBrk="1" fontAlgn="base" hangingPunct="1">
              <a:spcBef>
                <a:spcPct val="0"/>
              </a:spcBef>
              <a:spcAft>
                <a:spcPct val="0"/>
              </a:spcAft>
              <a:defRPr kumimoji="1" sz="2400">
                <a:solidFill>
                  <a:schemeClr val="tx2"/>
                </a:solidFill>
                <a:latin typeface="ＭＳ Ｐゴシック" pitchFamily="50" charset="-128"/>
                <a:ea typeface="ＭＳ Ｐゴシック" pitchFamily="50" charset="-128"/>
              </a:defRPr>
            </a:lvl3pPr>
            <a:lvl4pPr algn="ctr" rtl="0" eaLnBrk="1" fontAlgn="base" hangingPunct="1">
              <a:spcBef>
                <a:spcPct val="0"/>
              </a:spcBef>
              <a:spcAft>
                <a:spcPct val="0"/>
              </a:spcAft>
              <a:defRPr kumimoji="1" sz="2400">
                <a:solidFill>
                  <a:schemeClr val="tx2"/>
                </a:solidFill>
                <a:latin typeface="ＭＳ Ｐゴシック" pitchFamily="50" charset="-128"/>
                <a:ea typeface="ＭＳ Ｐゴシック" pitchFamily="50" charset="-128"/>
              </a:defRPr>
            </a:lvl4pPr>
            <a:lvl5pPr algn="ctr" rtl="0" eaLnBrk="1" fontAlgn="base" hangingPunct="1">
              <a:spcBef>
                <a:spcPct val="0"/>
              </a:spcBef>
              <a:spcAft>
                <a:spcPct val="0"/>
              </a:spcAft>
              <a:defRPr kumimoji="1" sz="2400">
                <a:solidFill>
                  <a:schemeClr val="tx2"/>
                </a:solidFill>
                <a:latin typeface="ＭＳ Ｐゴシック" pitchFamily="50" charset="-128"/>
                <a:ea typeface="ＭＳ Ｐゴシック" pitchFamily="50" charset="-128"/>
              </a:defRPr>
            </a:lvl5pPr>
            <a:lvl6pPr marL="342897" algn="ctr" rtl="0" eaLnBrk="1" fontAlgn="base" hangingPunct="1">
              <a:spcBef>
                <a:spcPct val="0"/>
              </a:spcBef>
              <a:spcAft>
                <a:spcPct val="0"/>
              </a:spcAft>
              <a:defRPr kumimoji="1" sz="2400">
                <a:solidFill>
                  <a:schemeClr val="tx2"/>
                </a:solidFill>
                <a:latin typeface="ＭＳ Ｐゴシック" pitchFamily="50" charset="-128"/>
                <a:ea typeface="ＭＳ Ｐゴシック" pitchFamily="50" charset="-128"/>
              </a:defRPr>
            </a:lvl6pPr>
            <a:lvl7pPr marL="685793" algn="ctr" rtl="0" eaLnBrk="1" fontAlgn="base" hangingPunct="1">
              <a:spcBef>
                <a:spcPct val="0"/>
              </a:spcBef>
              <a:spcAft>
                <a:spcPct val="0"/>
              </a:spcAft>
              <a:defRPr kumimoji="1" sz="2400">
                <a:solidFill>
                  <a:schemeClr val="tx2"/>
                </a:solidFill>
                <a:latin typeface="ＭＳ Ｐゴシック" pitchFamily="50" charset="-128"/>
                <a:ea typeface="ＭＳ Ｐゴシック" pitchFamily="50" charset="-128"/>
              </a:defRPr>
            </a:lvl7pPr>
            <a:lvl8pPr marL="1028692" algn="ctr" rtl="0" eaLnBrk="1" fontAlgn="base" hangingPunct="1">
              <a:spcBef>
                <a:spcPct val="0"/>
              </a:spcBef>
              <a:spcAft>
                <a:spcPct val="0"/>
              </a:spcAft>
              <a:defRPr kumimoji="1" sz="2400">
                <a:solidFill>
                  <a:schemeClr val="tx2"/>
                </a:solidFill>
                <a:latin typeface="ＭＳ Ｐゴシック" pitchFamily="50" charset="-128"/>
                <a:ea typeface="ＭＳ Ｐゴシック" pitchFamily="50" charset="-128"/>
              </a:defRPr>
            </a:lvl8pPr>
            <a:lvl9pPr marL="1371588" algn="ctr" rtl="0" eaLnBrk="1" fontAlgn="base" hangingPunct="1">
              <a:spcBef>
                <a:spcPct val="0"/>
              </a:spcBef>
              <a:spcAft>
                <a:spcPct val="0"/>
              </a:spcAft>
              <a:defRPr kumimoji="1" sz="2400">
                <a:solidFill>
                  <a:schemeClr val="tx2"/>
                </a:solidFill>
                <a:latin typeface="ＭＳ Ｐゴシック" pitchFamily="50" charset="-128"/>
                <a:ea typeface="ＭＳ Ｐゴシック" pitchFamily="50" charset="-128"/>
              </a:defRPr>
            </a:lvl9pPr>
          </a:lstStyle>
          <a:p>
            <a:pPr algn="l">
              <a:lnSpc>
                <a:spcPct val="200000"/>
              </a:lnSpc>
            </a:pPr>
            <a:r>
              <a:rPr lang="ja-JP" altLang="en-US" sz="2400" u="none" kern="100" dirty="0">
                <a:solidFill>
                  <a:schemeClr val="bg1">
                    <a:lumMod val="75000"/>
                  </a:schemeClr>
                </a:solidFill>
                <a:latin typeface="メイリオ" panose="020B0604030504040204" pitchFamily="50" charset="-128"/>
                <a:ea typeface="メイリオ" panose="020B0604030504040204" pitchFamily="50" charset="-128"/>
                <a:cs typeface="Courier New" panose="02070309020205020404" pitchFamily="49" charset="0"/>
              </a:rPr>
              <a:t>４．令和</a:t>
            </a:r>
            <a:r>
              <a:rPr lang="en-US" altLang="ja-JP" sz="2400" u="none" kern="100" dirty="0">
                <a:solidFill>
                  <a:schemeClr val="bg1">
                    <a:lumMod val="75000"/>
                  </a:schemeClr>
                </a:solidFill>
                <a:latin typeface="メイリオ" panose="020B0604030504040204" pitchFamily="50" charset="-128"/>
                <a:ea typeface="メイリオ" panose="020B0604030504040204" pitchFamily="50" charset="-128"/>
                <a:cs typeface="Courier New" panose="02070309020205020404" pitchFamily="49" charset="0"/>
              </a:rPr>
              <a:t>6</a:t>
            </a:r>
            <a:r>
              <a:rPr lang="ja-JP" altLang="en-US" sz="2400" u="none" kern="100" dirty="0">
                <a:solidFill>
                  <a:schemeClr val="bg1">
                    <a:lumMod val="75000"/>
                  </a:schemeClr>
                </a:solidFill>
                <a:latin typeface="メイリオ" panose="020B0604030504040204" pitchFamily="50" charset="-128"/>
                <a:ea typeface="メイリオ" panose="020B0604030504040204" pitchFamily="50" charset="-128"/>
                <a:cs typeface="Courier New" panose="02070309020205020404" pitchFamily="49" charset="0"/>
              </a:rPr>
              <a:t>年度</a:t>
            </a:r>
            <a:br>
              <a:rPr lang="en-US" altLang="ja-JP" sz="2400" u="none" kern="100" dirty="0">
                <a:solidFill>
                  <a:schemeClr val="bg1">
                    <a:lumMod val="75000"/>
                  </a:schemeClr>
                </a:solidFill>
                <a:latin typeface="メイリオ" panose="020B0604030504040204" pitchFamily="50" charset="-128"/>
                <a:ea typeface="メイリオ" panose="020B0604030504040204" pitchFamily="50" charset="-128"/>
                <a:cs typeface="Courier New" panose="02070309020205020404" pitchFamily="49" charset="0"/>
              </a:rPr>
            </a:br>
            <a:r>
              <a:rPr lang="ja-JP" altLang="en-US" sz="2400" u="none" kern="100" dirty="0">
                <a:solidFill>
                  <a:schemeClr val="bg1">
                    <a:lumMod val="75000"/>
                  </a:schemeClr>
                </a:solidFill>
                <a:latin typeface="メイリオ" panose="020B0604030504040204" pitchFamily="50" charset="-128"/>
                <a:ea typeface="メイリオ" panose="020B0604030504040204" pitchFamily="50" charset="-128"/>
                <a:cs typeface="Courier New" panose="02070309020205020404" pitchFamily="49" charset="0"/>
              </a:rPr>
              <a:t>　　大阪府長期入院精神障がい者退院支援強化事業報告</a:t>
            </a:r>
            <a:endParaRPr lang="ja-JP" altLang="en-US" sz="2000" u="none" kern="0" dirty="0">
              <a:solidFill>
                <a:schemeClr val="bg1">
                  <a:lumMod val="75000"/>
                </a:schemeClr>
              </a:solidFill>
              <a:latin typeface="メイリオ" panose="020B0604030504040204" pitchFamily="50" charset="-128"/>
              <a:ea typeface="メイリオ" panose="020B0604030504040204" pitchFamily="50" charset="-128"/>
            </a:endParaRPr>
          </a:p>
        </p:txBody>
      </p:sp>
      <p:sp>
        <p:nvSpPr>
          <p:cNvPr id="7" name="タイトル 1">
            <a:extLst>
              <a:ext uri="{FF2B5EF4-FFF2-40B4-BE49-F238E27FC236}">
                <a16:creationId xmlns:a16="http://schemas.microsoft.com/office/drawing/2014/main" id="{514DAE39-DFED-4EB3-AB01-9E85CA6411E8}"/>
              </a:ext>
            </a:extLst>
          </p:cNvPr>
          <p:cNvSpPr txBox="1">
            <a:spLocks/>
          </p:cNvSpPr>
          <p:nvPr/>
        </p:nvSpPr>
        <p:spPr>
          <a:xfrm>
            <a:off x="313729" y="2088772"/>
            <a:ext cx="8712968" cy="1126434"/>
          </a:xfrm>
          <a:prstGeom prst="rect">
            <a:avLst/>
          </a:prstGeom>
        </p:spPr>
        <p:txBody>
          <a:bodyPr anchor="ctr" anchorCtr="0">
            <a:noAutofit/>
          </a:bodyPr>
          <a:lstStyle>
            <a:lvl1pPr algn="ctr" rtl="0" eaLnBrk="1" fontAlgn="base" hangingPunct="1">
              <a:spcBef>
                <a:spcPct val="0"/>
              </a:spcBef>
              <a:spcAft>
                <a:spcPct val="0"/>
              </a:spcAft>
              <a:defRPr kumimoji="1" sz="2700" b="1">
                <a:solidFill>
                  <a:schemeClr val="tx1"/>
                </a:solidFill>
                <a:latin typeface="游ゴシック" panose="020B0400000000000000" pitchFamily="50" charset="-128"/>
                <a:ea typeface="游ゴシック" panose="020B0400000000000000" pitchFamily="50" charset="-128"/>
                <a:cs typeface="+mj-cs"/>
              </a:defRPr>
            </a:lvl1pPr>
            <a:lvl2pPr algn="ctr" rtl="0" eaLnBrk="1" fontAlgn="base" hangingPunct="1">
              <a:spcBef>
                <a:spcPct val="0"/>
              </a:spcBef>
              <a:spcAft>
                <a:spcPct val="0"/>
              </a:spcAft>
              <a:defRPr kumimoji="1" sz="2400">
                <a:solidFill>
                  <a:schemeClr val="tx2"/>
                </a:solidFill>
                <a:latin typeface="ＭＳ Ｐゴシック" pitchFamily="50" charset="-128"/>
                <a:ea typeface="ＭＳ Ｐゴシック" pitchFamily="50" charset="-128"/>
              </a:defRPr>
            </a:lvl2pPr>
            <a:lvl3pPr algn="ctr" rtl="0" eaLnBrk="1" fontAlgn="base" hangingPunct="1">
              <a:spcBef>
                <a:spcPct val="0"/>
              </a:spcBef>
              <a:spcAft>
                <a:spcPct val="0"/>
              </a:spcAft>
              <a:defRPr kumimoji="1" sz="2400">
                <a:solidFill>
                  <a:schemeClr val="tx2"/>
                </a:solidFill>
                <a:latin typeface="ＭＳ Ｐゴシック" pitchFamily="50" charset="-128"/>
                <a:ea typeface="ＭＳ Ｐゴシック" pitchFamily="50" charset="-128"/>
              </a:defRPr>
            </a:lvl3pPr>
            <a:lvl4pPr algn="ctr" rtl="0" eaLnBrk="1" fontAlgn="base" hangingPunct="1">
              <a:spcBef>
                <a:spcPct val="0"/>
              </a:spcBef>
              <a:spcAft>
                <a:spcPct val="0"/>
              </a:spcAft>
              <a:defRPr kumimoji="1" sz="2400">
                <a:solidFill>
                  <a:schemeClr val="tx2"/>
                </a:solidFill>
                <a:latin typeface="ＭＳ Ｐゴシック" pitchFamily="50" charset="-128"/>
                <a:ea typeface="ＭＳ Ｐゴシック" pitchFamily="50" charset="-128"/>
              </a:defRPr>
            </a:lvl4pPr>
            <a:lvl5pPr algn="ctr" rtl="0" eaLnBrk="1" fontAlgn="base" hangingPunct="1">
              <a:spcBef>
                <a:spcPct val="0"/>
              </a:spcBef>
              <a:spcAft>
                <a:spcPct val="0"/>
              </a:spcAft>
              <a:defRPr kumimoji="1" sz="2400">
                <a:solidFill>
                  <a:schemeClr val="tx2"/>
                </a:solidFill>
                <a:latin typeface="ＭＳ Ｐゴシック" pitchFamily="50" charset="-128"/>
                <a:ea typeface="ＭＳ Ｐゴシック" pitchFamily="50" charset="-128"/>
              </a:defRPr>
            </a:lvl5pPr>
            <a:lvl6pPr marL="342897" algn="ctr" rtl="0" eaLnBrk="1" fontAlgn="base" hangingPunct="1">
              <a:spcBef>
                <a:spcPct val="0"/>
              </a:spcBef>
              <a:spcAft>
                <a:spcPct val="0"/>
              </a:spcAft>
              <a:defRPr kumimoji="1" sz="2400">
                <a:solidFill>
                  <a:schemeClr val="tx2"/>
                </a:solidFill>
                <a:latin typeface="ＭＳ Ｐゴシック" pitchFamily="50" charset="-128"/>
                <a:ea typeface="ＭＳ Ｐゴシック" pitchFamily="50" charset="-128"/>
              </a:defRPr>
            </a:lvl6pPr>
            <a:lvl7pPr marL="685793" algn="ctr" rtl="0" eaLnBrk="1" fontAlgn="base" hangingPunct="1">
              <a:spcBef>
                <a:spcPct val="0"/>
              </a:spcBef>
              <a:spcAft>
                <a:spcPct val="0"/>
              </a:spcAft>
              <a:defRPr kumimoji="1" sz="2400">
                <a:solidFill>
                  <a:schemeClr val="tx2"/>
                </a:solidFill>
                <a:latin typeface="ＭＳ Ｐゴシック" pitchFamily="50" charset="-128"/>
                <a:ea typeface="ＭＳ Ｐゴシック" pitchFamily="50" charset="-128"/>
              </a:defRPr>
            </a:lvl7pPr>
            <a:lvl8pPr marL="1028692" algn="ctr" rtl="0" eaLnBrk="1" fontAlgn="base" hangingPunct="1">
              <a:spcBef>
                <a:spcPct val="0"/>
              </a:spcBef>
              <a:spcAft>
                <a:spcPct val="0"/>
              </a:spcAft>
              <a:defRPr kumimoji="1" sz="2400">
                <a:solidFill>
                  <a:schemeClr val="tx2"/>
                </a:solidFill>
                <a:latin typeface="ＭＳ Ｐゴシック" pitchFamily="50" charset="-128"/>
                <a:ea typeface="ＭＳ Ｐゴシック" pitchFamily="50" charset="-128"/>
              </a:defRPr>
            </a:lvl8pPr>
            <a:lvl9pPr marL="1371588" algn="ctr" rtl="0" eaLnBrk="1" fontAlgn="base" hangingPunct="1">
              <a:spcBef>
                <a:spcPct val="0"/>
              </a:spcBef>
              <a:spcAft>
                <a:spcPct val="0"/>
              </a:spcAft>
              <a:defRPr kumimoji="1" sz="2400">
                <a:solidFill>
                  <a:schemeClr val="tx2"/>
                </a:solidFill>
                <a:latin typeface="ＭＳ Ｐゴシック" pitchFamily="50" charset="-128"/>
                <a:ea typeface="ＭＳ Ｐゴシック" pitchFamily="50" charset="-128"/>
              </a:defRPr>
            </a:lvl9pPr>
          </a:lstStyle>
          <a:p>
            <a:pPr algn="l">
              <a:lnSpc>
                <a:spcPct val="200000"/>
              </a:lnSpc>
            </a:pPr>
            <a:r>
              <a:rPr lang="ja-JP" altLang="en-US" sz="2400" u="none" kern="100" dirty="0">
                <a:latin typeface="メイリオ" panose="020B0604030504040204" pitchFamily="50" charset="-128"/>
                <a:ea typeface="メイリオ" panose="020B0604030504040204" pitchFamily="50" charset="-128"/>
                <a:cs typeface="Courier New" panose="02070309020205020404" pitchFamily="49" charset="0"/>
              </a:rPr>
              <a:t>２．大阪府における「にも包括」の現状</a:t>
            </a:r>
            <a:endParaRPr lang="ja-JP" altLang="en-US" sz="2000" u="none" kern="0" dirty="0">
              <a:latin typeface="メイリオ" panose="020B0604030504040204" pitchFamily="50" charset="-128"/>
              <a:ea typeface="メイリオ" panose="020B0604030504040204" pitchFamily="50" charset="-128"/>
            </a:endParaRPr>
          </a:p>
        </p:txBody>
      </p:sp>
      <p:sp>
        <p:nvSpPr>
          <p:cNvPr id="8" name="タイトル 1">
            <a:extLst>
              <a:ext uri="{FF2B5EF4-FFF2-40B4-BE49-F238E27FC236}">
                <a16:creationId xmlns:a16="http://schemas.microsoft.com/office/drawing/2014/main" id="{D17793CD-B5FC-4E8A-A6DF-02F557AFCC8A}"/>
              </a:ext>
            </a:extLst>
          </p:cNvPr>
          <p:cNvSpPr txBox="1">
            <a:spLocks/>
          </p:cNvSpPr>
          <p:nvPr/>
        </p:nvSpPr>
        <p:spPr>
          <a:xfrm>
            <a:off x="313729" y="3215205"/>
            <a:ext cx="8712968" cy="1479437"/>
          </a:xfrm>
          <a:prstGeom prst="rect">
            <a:avLst/>
          </a:prstGeom>
        </p:spPr>
        <p:txBody>
          <a:bodyPr anchor="ctr" anchorCtr="0">
            <a:noAutofit/>
          </a:bodyPr>
          <a:lstStyle>
            <a:lvl1pPr algn="ctr" rtl="0" eaLnBrk="1" fontAlgn="base" hangingPunct="1">
              <a:spcBef>
                <a:spcPct val="0"/>
              </a:spcBef>
              <a:spcAft>
                <a:spcPct val="0"/>
              </a:spcAft>
              <a:defRPr kumimoji="1" sz="2700" b="1">
                <a:solidFill>
                  <a:schemeClr val="tx1"/>
                </a:solidFill>
                <a:latin typeface="游ゴシック" panose="020B0400000000000000" pitchFamily="50" charset="-128"/>
                <a:ea typeface="游ゴシック" panose="020B0400000000000000" pitchFamily="50" charset="-128"/>
                <a:cs typeface="+mj-cs"/>
              </a:defRPr>
            </a:lvl1pPr>
            <a:lvl2pPr algn="ctr" rtl="0" eaLnBrk="1" fontAlgn="base" hangingPunct="1">
              <a:spcBef>
                <a:spcPct val="0"/>
              </a:spcBef>
              <a:spcAft>
                <a:spcPct val="0"/>
              </a:spcAft>
              <a:defRPr kumimoji="1" sz="2400">
                <a:solidFill>
                  <a:schemeClr val="tx2"/>
                </a:solidFill>
                <a:latin typeface="ＭＳ Ｐゴシック" pitchFamily="50" charset="-128"/>
                <a:ea typeface="ＭＳ Ｐゴシック" pitchFamily="50" charset="-128"/>
              </a:defRPr>
            </a:lvl2pPr>
            <a:lvl3pPr algn="ctr" rtl="0" eaLnBrk="1" fontAlgn="base" hangingPunct="1">
              <a:spcBef>
                <a:spcPct val="0"/>
              </a:spcBef>
              <a:spcAft>
                <a:spcPct val="0"/>
              </a:spcAft>
              <a:defRPr kumimoji="1" sz="2400">
                <a:solidFill>
                  <a:schemeClr val="tx2"/>
                </a:solidFill>
                <a:latin typeface="ＭＳ Ｐゴシック" pitchFamily="50" charset="-128"/>
                <a:ea typeface="ＭＳ Ｐゴシック" pitchFamily="50" charset="-128"/>
              </a:defRPr>
            </a:lvl3pPr>
            <a:lvl4pPr algn="ctr" rtl="0" eaLnBrk="1" fontAlgn="base" hangingPunct="1">
              <a:spcBef>
                <a:spcPct val="0"/>
              </a:spcBef>
              <a:spcAft>
                <a:spcPct val="0"/>
              </a:spcAft>
              <a:defRPr kumimoji="1" sz="2400">
                <a:solidFill>
                  <a:schemeClr val="tx2"/>
                </a:solidFill>
                <a:latin typeface="ＭＳ Ｐゴシック" pitchFamily="50" charset="-128"/>
                <a:ea typeface="ＭＳ Ｐゴシック" pitchFamily="50" charset="-128"/>
              </a:defRPr>
            </a:lvl4pPr>
            <a:lvl5pPr algn="ctr" rtl="0" eaLnBrk="1" fontAlgn="base" hangingPunct="1">
              <a:spcBef>
                <a:spcPct val="0"/>
              </a:spcBef>
              <a:spcAft>
                <a:spcPct val="0"/>
              </a:spcAft>
              <a:defRPr kumimoji="1" sz="2400">
                <a:solidFill>
                  <a:schemeClr val="tx2"/>
                </a:solidFill>
                <a:latin typeface="ＭＳ Ｐゴシック" pitchFamily="50" charset="-128"/>
                <a:ea typeface="ＭＳ Ｐゴシック" pitchFamily="50" charset="-128"/>
              </a:defRPr>
            </a:lvl5pPr>
            <a:lvl6pPr marL="342897" algn="ctr" rtl="0" eaLnBrk="1" fontAlgn="base" hangingPunct="1">
              <a:spcBef>
                <a:spcPct val="0"/>
              </a:spcBef>
              <a:spcAft>
                <a:spcPct val="0"/>
              </a:spcAft>
              <a:defRPr kumimoji="1" sz="2400">
                <a:solidFill>
                  <a:schemeClr val="tx2"/>
                </a:solidFill>
                <a:latin typeface="ＭＳ Ｐゴシック" pitchFamily="50" charset="-128"/>
                <a:ea typeface="ＭＳ Ｐゴシック" pitchFamily="50" charset="-128"/>
              </a:defRPr>
            </a:lvl6pPr>
            <a:lvl7pPr marL="685793" algn="ctr" rtl="0" eaLnBrk="1" fontAlgn="base" hangingPunct="1">
              <a:spcBef>
                <a:spcPct val="0"/>
              </a:spcBef>
              <a:spcAft>
                <a:spcPct val="0"/>
              </a:spcAft>
              <a:defRPr kumimoji="1" sz="2400">
                <a:solidFill>
                  <a:schemeClr val="tx2"/>
                </a:solidFill>
                <a:latin typeface="ＭＳ Ｐゴシック" pitchFamily="50" charset="-128"/>
                <a:ea typeface="ＭＳ Ｐゴシック" pitchFamily="50" charset="-128"/>
              </a:defRPr>
            </a:lvl7pPr>
            <a:lvl8pPr marL="1028692" algn="ctr" rtl="0" eaLnBrk="1" fontAlgn="base" hangingPunct="1">
              <a:spcBef>
                <a:spcPct val="0"/>
              </a:spcBef>
              <a:spcAft>
                <a:spcPct val="0"/>
              </a:spcAft>
              <a:defRPr kumimoji="1" sz="2400">
                <a:solidFill>
                  <a:schemeClr val="tx2"/>
                </a:solidFill>
                <a:latin typeface="ＭＳ Ｐゴシック" pitchFamily="50" charset="-128"/>
                <a:ea typeface="ＭＳ Ｐゴシック" pitchFamily="50" charset="-128"/>
              </a:defRPr>
            </a:lvl8pPr>
            <a:lvl9pPr marL="1371588" algn="ctr" rtl="0" eaLnBrk="1" fontAlgn="base" hangingPunct="1">
              <a:spcBef>
                <a:spcPct val="0"/>
              </a:spcBef>
              <a:spcAft>
                <a:spcPct val="0"/>
              </a:spcAft>
              <a:defRPr kumimoji="1" sz="2400">
                <a:solidFill>
                  <a:schemeClr val="tx2"/>
                </a:solidFill>
                <a:latin typeface="ＭＳ Ｐゴシック" pitchFamily="50" charset="-128"/>
                <a:ea typeface="ＭＳ Ｐゴシック" pitchFamily="50" charset="-128"/>
              </a:defRPr>
            </a:lvl9pPr>
          </a:lstStyle>
          <a:p>
            <a:pPr algn="l">
              <a:lnSpc>
                <a:spcPct val="200000"/>
              </a:lnSpc>
            </a:pPr>
            <a:r>
              <a:rPr lang="ja-JP" altLang="en-US" sz="2400" u="none" kern="100" dirty="0">
                <a:solidFill>
                  <a:schemeClr val="bg1">
                    <a:lumMod val="75000"/>
                  </a:schemeClr>
                </a:solidFill>
                <a:latin typeface="メイリオ" panose="020B0604030504040204" pitchFamily="50" charset="-128"/>
                <a:ea typeface="メイリオ" panose="020B0604030504040204" pitchFamily="50" charset="-128"/>
                <a:cs typeface="Courier New" panose="02070309020205020404" pitchFamily="49" charset="0"/>
              </a:rPr>
              <a:t>３．在院および退院患者調査について</a:t>
            </a:r>
            <a:endParaRPr lang="ja-JP" altLang="en-US" sz="2000" u="none" kern="0" dirty="0">
              <a:solidFill>
                <a:schemeClr val="bg1">
                  <a:lumMod val="75000"/>
                </a:schemeClr>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8256522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正方形/長方形 25">
            <a:extLst>
              <a:ext uri="{FF2B5EF4-FFF2-40B4-BE49-F238E27FC236}">
                <a16:creationId xmlns:a16="http://schemas.microsoft.com/office/drawing/2014/main" id="{6071ECBC-0718-4723-A0C9-0704DD530688}"/>
              </a:ext>
            </a:extLst>
          </p:cNvPr>
          <p:cNvSpPr/>
          <p:nvPr/>
        </p:nvSpPr>
        <p:spPr>
          <a:xfrm>
            <a:off x="185052" y="3517681"/>
            <a:ext cx="8773897" cy="2924308"/>
          </a:xfrm>
          <a:prstGeom prst="rect">
            <a:avLst/>
          </a:prstGeom>
          <a:solidFill>
            <a:schemeClr val="accent5">
              <a:lumMod val="20000"/>
              <a:lumOff val="80000"/>
              <a:alpha val="90000"/>
            </a:schemeClr>
          </a:solidFill>
          <a:ln w="28575">
            <a:solidFill>
              <a:schemeClr val="accent5">
                <a:lumMod val="60000"/>
                <a:lumOff val="40000"/>
              </a:schemeClr>
            </a:solidFill>
          </a:ln>
        </p:spPr>
        <p:style>
          <a:lnRef idx="2">
            <a:schemeClr val="accent6">
              <a:hueOff val="0"/>
              <a:satOff val="0"/>
              <a:lumOff val="0"/>
              <a:alphaOff val="0"/>
            </a:schemeClr>
          </a:lnRef>
          <a:fillRef idx="1">
            <a:schemeClr val="accent6">
              <a:alpha val="90000"/>
              <a:tint val="40000"/>
              <a:hueOff val="0"/>
              <a:satOff val="0"/>
              <a:lumOff val="0"/>
              <a:alphaOff val="0"/>
            </a:schemeClr>
          </a:fillRef>
          <a:effectRef idx="0">
            <a:schemeClr val="accent6">
              <a:alpha val="90000"/>
              <a:tint val="40000"/>
              <a:hueOff val="0"/>
              <a:satOff val="0"/>
              <a:lumOff val="0"/>
              <a:alphaOff val="0"/>
            </a:schemeClr>
          </a:effectRef>
          <a:fontRef idx="minor">
            <a:schemeClr val="dk1">
              <a:hueOff val="0"/>
              <a:satOff val="0"/>
              <a:lumOff val="0"/>
              <a:alphaOff val="0"/>
            </a:schemeClr>
          </a:fontRef>
        </p:style>
      </p:sp>
      <p:grpSp>
        <p:nvGrpSpPr>
          <p:cNvPr id="27" name="グループ化 26">
            <a:extLst>
              <a:ext uri="{FF2B5EF4-FFF2-40B4-BE49-F238E27FC236}">
                <a16:creationId xmlns:a16="http://schemas.microsoft.com/office/drawing/2014/main" id="{DEAB8A3C-D7A9-4241-9FF7-75B21724244C}"/>
              </a:ext>
            </a:extLst>
          </p:cNvPr>
          <p:cNvGrpSpPr/>
          <p:nvPr/>
        </p:nvGrpSpPr>
        <p:grpSpPr>
          <a:xfrm>
            <a:off x="615169" y="3465854"/>
            <a:ext cx="7553726" cy="257353"/>
            <a:chOff x="4749142" y="1397970"/>
            <a:chExt cx="2215661" cy="381851"/>
          </a:xfrm>
        </p:grpSpPr>
        <p:sp>
          <p:nvSpPr>
            <p:cNvPr id="30" name="四角形: 角を丸くする 29">
              <a:extLst>
                <a:ext uri="{FF2B5EF4-FFF2-40B4-BE49-F238E27FC236}">
                  <a16:creationId xmlns:a16="http://schemas.microsoft.com/office/drawing/2014/main" id="{2F3317EF-8FB1-48CD-99F3-884F169BB308}"/>
                </a:ext>
              </a:extLst>
            </p:cNvPr>
            <p:cNvSpPr/>
            <p:nvPr/>
          </p:nvSpPr>
          <p:spPr>
            <a:xfrm>
              <a:off x="4749142" y="1397970"/>
              <a:ext cx="2215661" cy="345146"/>
            </a:xfrm>
            <a:prstGeom prst="roundRect">
              <a:avLst/>
            </a:prstGeom>
            <a:ln/>
          </p:spPr>
          <p:style>
            <a:lnRef idx="2">
              <a:schemeClr val="accent5">
                <a:shade val="50000"/>
              </a:schemeClr>
            </a:lnRef>
            <a:fillRef idx="1">
              <a:schemeClr val="accent5"/>
            </a:fillRef>
            <a:effectRef idx="0">
              <a:schemeClr val="accent5"/>
            </a:effectRef>
            <a:fontRef idx="minor">
              <a:schemeClr val="lt1"/>
            </a:fontRef>
          </p:style>
        </p:sp>
        <p:sp>
          <p:nvSpPr>
            <p:cNvPr id="31" name="四角形: 角を丸くする 4">
              <a:extLst>
                <a:ext uri="{FF2B5EF4-FFF2-40B4-BE49-F238E27FC236}">
                  <a16:creationId xmlns:a16="http://schemas.microsoft.com/office/drawing/2014/main" id="{8462BD19-1DF8-495C-9CDF-470EB936364D}"/>
                </a:ext>
              </a:extLst>
            </p:cNvPr>
            <p:cNvSpPr txBox="1"/>
            <p:nvPr/>
          </p:nvSpPr>
          <p:spPr>
            <a:xfrm>
              <a:off x="4762105" y="1460691"/>
              <a:ext cx="2169547" cy="319130"/>
            </a:xfrm>
            <a:prstGeom prst="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spcFirstLastPara="0" vert="horz" wrap="square" lIns="77305" tIns="0" rIns="77305" bIns="0" numCol="1" spcCol="1270" anchor="ctr" anchorCtr="0">
              <a:noAutofit/>
            </a:bodyPr>
            <a:lstStyle/>
            <a:p>
              <a:pPr defTabSz="656464">
                <a:lnSpc>
                  <a:spcPct val="90000"/>
                </a:lnSpc>
                <a:spcAft>
                  <a:spcPct val="35000"/>
                </a:spcAft>
              </a:pPr>
              <a:r>
                <a:rPr lang="zh-TW" altLang="en-US" sz="1015" b="1" u="none" dirty="0">
                  <a:solidFill>
                    <a:prstClr val="white"/>
                  </a:solidFill>
                  <a:latin typeface="メイリオ" panose="020B0604030504040204" pitchFamily="50" charset="-128"/>
                  <a:ea typeface="メイリオ" panose="020B0604030504040204" pitchFamily="50" charset="-128"/>
                </a:rPr>
                <a:t>地域生活支援事業費補助金</a:t>
              </a:r>
              <a:r>
                <a:rPr lang="ja-JP" altLang="en-US" sz="1015" b="1" u="none" dirty="0">
                  <a:solidFill>
                    <a:prstClr val="white"/>
                  </a:solidFill>
                  <a:latin typeface="メイリオ" panose="020B0604030504040204" pitchFamily="50" charset="-128"/>
                  <a:ea typeface="メイリオ" panose="020B0604030504040204" pitchFamily="50" charset="-128"/>
                </a:rPr>
                <a:t>　</a:t>
              </a:r>
              <a:r>
                <a:rPr lang="en-US" altLang="ja-JP" sz="1015" b="1" u="none" dirty="0">
                  <a:solidFill>
                    <a:prstClr val="white"/>
                  </a:solidFill>
                  <a:latin typeface="メイリオ" panose="020B0604030504040204" pitchFamily="50" charset="-128"/>
                  <a:ea typeface="メイリオ" panose="020B0604030504040204" pitchFamily="50" charset="-128"/>
                </a:rPr>
                <a:t> </a:t>
              </a:r>
              <a:r>
                <a:rPr lang="ja-JP" altLang="en-US" sz="1015" b="1" u="none" dirty="0">
                  <a:solidFill>
                    <a:prstClr val="white"/>
                  </a:solidFill>
                  <a:latin typeface="メイリオ" panose="020B0604030504040204" pitchFamily="50" charset="-128"/>
                  <a:ea typeface="メイリオ" panose="020B0604030504040204" pitchFamily="50" charset="-128"/>
                </a:rPr>
                <a:t>国</a:t>
              </a:r>
              <a:r>
                <a:rPr lang="en-US" altLang="ja-JP" sz="1015" b="1" u="none" dirty="0">
                  <a:solidFill>
                    <a:prstClr val="white"/>
                  </a:solidFill>
                  <a:latin typeface="メイリオ" panose="020B0604030504040204" pitchFamily="50" charset="-128"/>
                  <a:ea typeface="メイリオ" panose="020B0604030504040204" pitchFamily="50" charset="-128"/>
                </a:rPr>
                <a:t> 50/</a:t>
              </a:r>
              <a:r>
                <a:rPr lang="ja-JP" altLang="en-US" sz="1015" b="1" u="none" dirty="0">
                  <a:solidFill>
                    <a:prstClr val="white"/>
                  </a:solidFill>
                  <a:latin typeface="メイリオ" panose="020B0604030504040204" pitchFamily="50" charset="-128"/>
                  <a:ea typeface="メイリオ" panose="020B0604030504040204" pitchFamily="50" charset="-128"/>
                </a:rPr>
                <a:t>府</a:t>
              </a:r>
              <a:r>
                <a:rPr lang="en-US" altLang="ja-JP" sz="1015" b="1" u="none" dirty="0">
                  <a:solidFill>
                    <a:prstClr val="white"/>
                  </a:solidFill>
                  <a:latin typeface="メイリオ" panose="020B0604030504040204" pitchFamily="50" charset="-128"/>
                  <a:ea typeface="メイリオ" panose="020B0604030504040204" pitchFamily="50" charset="-128"/>
                </a:rPr>
                <a:t> 50</a:t>
              </a:r>
              <a:endParaRPr lang="ja-JP" altLang="en-US" sz="1015" b="1" u="none" dirty="0">
                <a:solidFill>
                  <a:prstClr val="white"/>
                </a:solidFill>
                <a:latin typeface="メイリオ" panose="020B0604030504040204" pitchFamily="50" charset="-128"/>
                <a:ea typeface="メイリオ" panose="020B0604030504040204" pitchFamily="50" charset="-128"/>
              </a:endParaRPr>
            </a:p>
          </p:txBody>
        </p:sp>
      </p:grpSp>
      <p:grpSp>
        <p:nvGrpSpPr>
          <p:cNvPr id="42" name="グループ化 41">
            <a:extLst>
              <a:ext uri="{FF2B5EF4-FFF2-40B4-BE49-F238E27FC236}">
                <a16:creationId xmlns:a16="http://schemas.microsoft.com/office/drawing/2014/main" id="{68D8A793-DD66-4419-B684-F403536DC805}"/>
              </a:ext>
            </a:extLst>
          </p:cNvPr>
          <p:cNvGrpSpPr/>
          <p:nvPr/>
        </p:nvGrpSpPr>
        <p:grpSpPr>
          <a:xfrm>
            <a:off x="350524" y="3733461"/>
            <a:ext cx="8439727" cy="496895"/>
            <a:chOff x="4232919" y="2008369"/>
            <a:chExt cx="5400599" cy="835115"/>
          </a:xfrm>
        </p:grpSpPr>
        <p:sp>
          <p:nvSpPr>
            <p:cNvPr id="38" name="四角形: 角を丸くする 37">
              <a:extLst>
                <a:ext uri="{FF2B5EF4-FFF2-40B4-BE49-F238E27FC236}">
                  <a16:creationId xmlns:a16="http://schemas.microsoft.com/office/drawing/2014/main" id="{0DCF97B5-7049-4CBB-A5E3-AEB1CBABDBC1}"/>
                </a:ext>
              </a:extLst>
            </p:cNvPr>
            <p:cNvSpPr/>
            <p:nvPr/>
          </p:nvSpPr>
          <p:spPr>
            <a:xfrm>
              <a:off x="4232919" y="2153687"/>
              <a:ext cx="5400599" cy="619633"/>
            </a:xfrm>
            <a:prstGeom prst="roundRect">
              <a:avLst>
                <a:gd name="adj" fmla="val 14008"/>
              </a:avLst>
            </a:prstGeom>
            <a:ln w="9525">
              <a:solidFill>
                <a:schemeClr val="accent1"/>
              </a:solidFill>
            </a:ln>
          </p:spPr>
          <p:style>
            <a:lnRef idx="2">
              <a:schemeClr val="accent6">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39" name="四角形: 角を丸くする 4">
              <a:extLst>
                <a:ext uri="{FF2B5EF4-FFF2-40B4-BE49-F238E27FC236}">
                  <a16:creationId xmlns:a16="http://schemas.microsoft.com/office/drawing/2014/main" id="{380DFE01-D40F-471E-B1F0-F08D40926B08}"/>
                </a:ext>
              </a:extLst>
            </p:cNvPr>
            <p:cNvSpPr txBox="1"/>
            <p:nvPr/>
          </p:nvSpPr>
          <p:spPr>
            <a:xfrm>
              <a:off x="4282359" y="2008369"/>
              <a:ext cx="5288198" cy="835115"/>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7305" tIns="0" rIns="77305" bIns="0" numCol="1" spcCol="1270" anchor="ctr" anchorCtr="0">
              <a:noAutofit/>
            </a:bodyPr>
            <a:lstStyle/>
            <a:p>
              <a:pPr algn="l" defTabSz="844448"/>
              <a:endParaRPr lang="en-US" altLang="ja-JP" sz="1015" u="none" dirty="0">
                <a:solidFill>
                  <a:prstClr val="black">
                    <a:hueOff val="0"/>
                    <a:satOff val="0"/>
                    <a:lumOff val="0"/>
                    <a:alphaOff val="0"/>
                  </a:prstClr>
                </a:solidFill>
                <a:latin typeface="メイリオ" panose="020B0604030504040204" pitchFamily="50" charset="-128"/>
                <a:ea typeface="メイリオ" panose="020B0604030504040204" pitchFamily="50" charset="-128"/>
              </a:endParaRPr>
            </a:p>
            <a:p>
              <a:pPr algn="l" defTabSz="844448"/>
              <a:r>
                <a:rPr lang="ja-JP" altLang="en-US" sz="831" u="none" dirty="0">
                  <a:solidFill>
                    <a:prstClr val="black">
                      <a:hueOff val="0"/>
                      <a:satOff val="0"/>
                      <a:lumOff val="0"/>
                      <a:alphaOff val="0"/>
                    </a:prstClr>
                  </a:solidFill>
                  <a:latin typeface="メイリオ" panose="020B0604030504040204" pitchFamily="50" charset="-128"/>
                  <a:ea typeface="メイリオ" panose="020B0604030504040204" pitchFamily="50" charset="-128"/>
                </a:rPr>
                <a:t>「長期入院精神障がい者退院支援強化事業」のうちの</a:t>
              </a:r>
              <a:endParaRPr lang="en-US" altLang="ja-JP" sz="831" u="none" dirty="0">
                <a:solidFill>
                  <a:prstClr val="black">
                    <a:hueOff val="0"/>
                    <a:satOff val="0"/>
                    <a:lumOff val="0"/>
                    <a:alphaOff val="0"/>
                  </a:prstClr>
                </a:solidFill>
                <a:latin typeface="メイリオ" panose="020B0604030504040204" pitchFamily="50" charset="-128"/>
                <a:ea typeface="メイリオ" panose="020B0604030504040204" pitchFamily="50" charset="-128"/>
              </a:endParaRPr>
            </a:p>
            <a:p>
              <a:pPr algn="l" defTabSz="656464">
                <a:lnSpc>
                  <a:spcPct val="90000"/>
                </a:lnSpc>
                <a:spcAft>
                  <a:spcPct val="35000"/>
                </a:spcAft>
              </a:pPr>
              <a:r>
                <a:rPr lang="ja-JP" altLang="en-US" sz="831" u="none" dirty="0">
                  <a:solidFill>
                    <a:prstClr val="black">
                      <a:hueOff val="0"/>
                      <a:satOff val="0"/>
                      <a:lumOff val="0"/>
                      <a:alphaOff val="0"/>
                    </a:prstClr>
                  </a:solidFill>
                  <a:latin typeface="メイリオ" panose="020B0604030504040204" pitchFamily="50" charset="-128"/>
                  <a:ea typeface="メイリオ" panose="020B0604030504040204" pitchFamily="50" charset="-128"/>
                </a:rPr>
                <a:t>　○ピアサポート強化事業（各相談支援事業所委託事業）</a:t>
              </a:r>
              <a:r>
                <a:rPr lang="en-US" altLang="ja-JP" sz="831" u="none" dirty="0">
                  <a:solidFill>
                    <a:prstClr val="black">
                      <a:hueOff val="0"/>
                      <a:satOff val="0"/>
                      <a:lumOff val="0"/>
                      <a:alphaOff val="0"/>
                    </a:prstClr>
                  </a:solidFill>
                  <a:latin typeface="メイリオ" panose="020B0604030504040204" pitchFamily="50" charset="-128"/>
                  <a:ea typeface="メイリオ" panose="020B0604030504040204" pitchFamily="50" charset="-128"/>
                </a:rPr>
                <a:t>         984</a:t>
              </a:r>
              <a:r>
                <a:rPr lang="ja-JP" altLang="en-US" sz="831" u="none" dirty="0">
                  <a:solidFill>
                    <a:prstClr val="black">
                      <a:hueOff val="0"/>
                      <a:satOff val="0"/>
                      <a:lumOff val="0"/>
                      <a:alphaOff val="0"/>
                    </a:prstClr>
                  </a:solidFill>
                  <a:latin typeface="メイリオ" panose="020B0604030504040204" pitchFamily="50" charset="-128"/>
                  <a:ea typeface="メイリオ" panose="020B0604030504040204" pitchFamily="50" charset="-128"/>
                </a:rPr>
                <a:t>千円　　　　　　　　　　　　　　　（福祉部 生活基盤推進課）</a:t>
              </a:r>
            </a:p>
          </p:txBody>
        </p:sp>
        <p:sp>
          <p:nvSpPr>
            <p:cNvPr id="40" name="四角形: 角を丸くする 39">
              <a:extLst>
                <a:ext uri="{FF2B5EF4-FFF2-40B4-BE49-F238E27FC236}">
                  <a16:creationId xmlns:a16="http://schemas.microsoft.com/office/drawing/2014/main" id="{6286E254-3EB7-4E9A-94B3-14A8CDBEAAFD}"/>
                </a:ext>
              </a:extLst>
            </p:cNvPr>
            <p:cNvSpPr/>
            <p:nvPr/>
          </p:nvSpPr>
          <p:spPr>
            <a:xfrm>
              <a:off x="4397382" y="2030622"/>
              <a:ext cx="1944216" cy="27924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tIns="66461" rtlCol="0" anchor="ctr"/>
            <a:lstStyle/>
            <a:p>
              <a:pPr defTabSz="844448"/>
              <a:r>
                <a:rPr lang="ja-JP" altLang="en-US" sz="969" u="none" dirty="0">
                  <a:solidFill>
                    <a:prstClr val="white"/>
                  </a:solidFill>
                  <a:latin typeface="メイリオ" panose="020B0604030504040204" pitchFamily="50" charset="-128"/>
                  <a:ea typeface="メイリオ" panose="020B0604030504040204" pitchFamily="50" charset="-128"/>
                </a:rPr>
                <a:t>地域生活支援事業（本体）</a:t>
              </a:r>
            </a:p>
          </p:txBody>
        </p:sp>
      </p:grpSp>
      <p:grpSp>
        <p:nvGrpSpPr>
          <p:cNvPr id="43" name="グループ化 42">
            <a:extLst>
              <a:ext uri="{FF2B5EF4-FFF2-40B4-BE49-F238E27FC236}">
                <a16:creationId xmlns:a16="http://schemas.microsoft.com/office/drawing/2014/main" id="{E088EFD6-FEEE-42F3-B34B-C83EFE2E8BFC}"/>
              </a:ext>
            </a:extLst>
          </p:cNvPr>
          <p:cNvGrpSpPr/>
          <p:nvPr/>
        </p:nvGrpSpPr>
        <p:grpSpPr>
          <a:xfrm>
            <a:off x="339958" y="4215140"/>
            <a:ext cx="8439727" cy="2121556"/>
            <a:chOff x="4232920" y="2868464"/>
            <a:chExt cx="5673465" cy="3433228"/>
          </a:xfrm>
        </p:grpSpPr>
        <p:grpSp>
          <p:nvGrpSpPr>
            <p:cNvPr id="44" name="グループ化 43">
              <a:extLst>
                <a:ext uri="{FF2B5EF4-FFF2-40B4-BE49-F238E27FC236}">
                  <a16:creationId xmlns:a16="http://schemas.microsoft.com/office/drawing/2014/main" id="{9A888D17-C36B-46E2-80E6-6538866D2410}"/>
                </a:ext>
              </a:extLst>
            </p:cNvPr>
            <p:cNvGrpSpPr/>
            <p:nvPr/>
          </p:nvGrpSpPr>
          <p:grpSpPr>
            <a:xfrm>
              <a:off x="4232920" y="2991429"/>
              <a:ext cx="5673465" cy="3310263"/>
              <a:chOff x="158261" y="20893"/>
              <a:chExt cx="2312444" cy="406100"/>
            </a:xfrm>
          </p:grpSpPr>
          <p:sp>
            <p:nvSpPr>
              <p:cNvPr id="46" name="四角形: 角を丸くする 45">
                <a:extLst>
                  <a:ext uri="{FF2B5EF4-FFF2-40B4-BE49-F238E27FC236}">
                    <a16:creationId xmlns:a16="http://schemas.microsoft.com/office/drawing/2014/main" id="{FAEF229E-4D6E-4C32-BE70-5F1E05729544}"/>
                  </a:ext>
                </a:extLst>
              </p:cNvPr>
              <p:cNvSpPr/>
              <p:nvPr/>
            </p:nvSpPr>
            <p:spPr>
              <a:xfrm>
                <a:off x="158261" y="20893"/>
                <a:ext cx="2312444" cy="406100"/>
              </a:xfrm>
              <a:prstGeom prst="roundRect">
                <a:avLst>
                  <a:gd name="adj" fmla="val 3675"/>
                </a:avLst>
              </a:prstGeom>
              <a:ln w="9525">
                <a:solidFill>
                  <a:schemeClr val="accent1"/>
                </a:solidFill>
              </a:ln>
            </p:spPr>
            <p:style>
              <a:lnRef idx="2">
                <a:schemeClr val="accent6">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47" name="四角形: 角を丸くする 4">
                <a:extLst>
                  <a:ext uri="{FF2B5EF4-FFF2-40B4-BE49-F238E27FC236}">
                    <a16:creationId xmlns:a16="http://schemas.microsoft.com/office/drawing/2014/main" id="{20A2821E-952F-403A-9EBA-74C38FE6E566}"/>
                  </a:ext>
                </a:extLst>
              </p:cNvPr>
              <p:cNvSpPr txBox="1"/>
              <p:nvPr/>
            </p:nvSpPr>
            <p:spPr>
              <a:xfrm>
                <a:off x="206878" y="33785"/>
                <a:ext cx="2200057" cy="383375"/>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7305" tIns="0" rIns="77305" bIns="0" numCol="1" spcCol="1270" anchor="t" anchorCtr="0">
                <a:noAutofit/>
              </a:bodyPr>
              <a:lstStyle/>
              <a:p>
                <a:pPr algn="l" defTabSz="656464">
                  <a:lnSpc>
                    <a:spcPct val="90000"/>
                  </a:lnSpc>
                  <a:spcAft>
                    <a:spcPct val="35000"/>
                  </a:spcAft>
                </a:pPr>
                <a:br>
                  <a:rPr lang="en-US" altLang="ja-JP" sz="831" u="none" dirty="0">
                    <a:solidFill>
                      <a:prstClr val="black">
                        <a:hueOff val="0"/>
                        <a:satOff val="0"/>
                        <a:lumOff val="0"/>
                        <a:alphaOff val="0"/>
                      </a:prstClr>
                    </a:solidFill>
                    <a:latin typeface="メイリオ" panose="020B0604030504040204" pitchFamily="50" charset="-128"/>
                    <a:ea typeface="メイリオ" panose="020B0604030504040204" pitchFamily="50" charset="-128"/>
                  </a:rPr>
                </a:br>
                <a:r>
                  <a:rPr lang="ja-JP" altLang="en-US" sz="969" u="none" dirty="0">
                    <a:solidFill>
                      <a:prstClr val="black">
                        <a:hueOff val="0"/>
                        <a:satOff val="0"/>
                        <a:lumOff val="0"/>
                        <a:alphaOff val="0"/>
                      </a:prstClr>
                    </a:solidFill>
                    <a:latin typeface="メイリオ" panose="020B0604030504040204" pitchFamily="50" charset="-128"/>
                    <a:ea typeface="メイリオ" panose="020B0604030504040204" pitchFamily="50" charset="-128"/>
                  </a:rPr>
                  <a:t>■</a:t>
                </a:r>
                <a:r>
                  <a:rPr lang="ja-JP" altLang="en-US" sz="831" u="none" dirty="0">
                    <a:solidFill>
                      <a:prstClr val="black">
                        <a:hueOff val="0"/>
                        <a:satOff val="0"/>
                        <a:lumOff val="0"/>
                        <a:alphaOff val="0"/>
                      </a:prstClr>
                    </a:solidFill>
                    <a:latin typeface="メイリオ" panose="020B0604030504040204" pitchFamily="50" charset="-128"/>
                    <a:ea typeface="メイリオ" panose="020B0604030504040204" pitchFamily="50" charset="-128"/>
                  </a:rPr>
                  <a:t>「にも包括」構築推進事業</a:t>
                </a:r>
                <a:endParaRPr lang="en-US" altLang="ja-JP" sz="831" u="none" dirty="0">
                  <a:solidFill>
                    <a:prstClr val="black">
                      <a:hueOff val="0"/>
                      <a:satOff val="0"/>
                      <a:lumOff val="0"/>
                      <a:alphaOff val="0"/>
                    </a:prstClr>
                  </a:solidFill>
                  <a:latin typeface="メイリオ" panose="020B0604030504040204" pitchFamily="50" charset="-128"/>
                  <a:ea typeface="メイリオ" panose="020B0604030504040204" pitchFamily="50" charset="-128"/>
                </a:endParaRPr>
              </a:p>
              <a:p>
                <a:pPr algn="l" defTabSz="656464">
                  <a:lnSpc>
                    <a:spcPct val="90000"/>
                  </a:lnSpc>
                  <a:spcAft>
                    <a:spcPct val="35000"/>
                  </a:spcAft>
                </a:pPr>
                <a:r>
                  <a:rPr lang="ja-JP" altLang="en-US" sz="831" u="none" dirty="0">
                    <a:solidFill>
                      <a:prstClr val="black">
                        <a:hueOff val="0"/>
                        <a:satOff val="0"/>
                        <a:lumOff val="0"/>
                        <a:alphaOff val="0"/>
                      </a:prstClr>
                    </a:solidFill>
                    <a:latin typeface="メイリオ" panose="020B0604030504040204" pitchFamily="50" charset="-128"/>
                    <a:ea typeface="メイリオ" panose="020B0604030504040204" pitchFamily="50" charset="-128"/>
                  </a:rPr>
                  <a:t>　〇精神保健医療福祉体制の整備に係る事業（部会の設置　</a:t>
                </a:r>
                <a:r>
                  <a:rPr lang="en-US" altLang="ja-JP" sz="831" u="none" dirty="0">
                    <a:solidFill>
                      <a:prstClr val="black">
                        <a:hueOff val="0"/>
                        <a:satOff val="0"/>
                        <a:lumOff val="0"/>
                        <a:alphaOff val="0"/>
                      </a:prstClr>
                    </a:solidFill>
                    <a:latin typeface="メイリオ" panose="020B0604030504040204" pitchFamily="50" charset="-128"/>
                    <a:ea typeface="メイリオ" panose="020B0604030504040204" pitchFamily="50" charset="-128"/>
                  </a:rPr>
                  <a:t>※</a:t>
                </a:r>
                <a:r>
                  <a:rPr lang="ja-JP" altLang="en-US" sz="831" u="none" dirty="0">
                    <a:solidFill>
                      <a:prstClr val="black">
                        <a:hueOff val="0"/>
                        <a:satOff val="0"/>
                        <a:lumOff val="0"/>
                        <a:alphaOff val="0"/>
                      </a:prstClr>
                    </a:solidFill>
                    <a:latin typeface="メイリオ" panose="020B0604030504040204" pitchFamily="50" charset="-128"/>
                    <a:ea typeface="メイリオ" panose="020B0604030504040204" pitchFamily="50" charset="-128"/>
                  </a:rPr>
                  <a:t>必須　ただし予算は別事業費で計上）　</a:t>
                </a:r>
                <a:br>
                  <a:rPr lang="en-US" altLang="ja-JP" sz="831" u="none" dirty="0">
                    <a:solidFill>
                      <a:prstClr val="black">
                        <a:hueOff val="0"/>
                        <a:satOff val="0"/>
                        <a:lumOff val="0"/>
                        <a:alphaOff val="0"/>
                      </a:prstClr>
                    </a:solidFill>
                    <a:latin typeface="メイリオ" panose="020B0604030504040204" pitchFamily="50" charset="-128"/>
                    <a:ea typeface="メイリオ" panose="020B0604030504040204" pitchFamily="50" charset="-128"/>
                  </a:rPr>
                </a:br>
                <a:r>
                  <a:rPr lang="ja-JP" altLang="en-US" sz="831" u="none" dirty="0">
                    <a:solidFill>
                      <a:prstClr val="black">
                        <a:hueOff val="0"/>
                        <a:satOff val="0"/>
                        <a:lumOff val="0"/>
                        <a:alphaOff val="0"/>
                      </a:prstClr>
                    </a:solidFill>
                    <a:latin typeface="メイリオ" panose="020B0604030504040204" pitchFamily="50" charset="-128"/>
                    <a:ea typeface="メイリオ" panose="020B0604030504040204" pitchFamily="50" charset="-128"/>
                  </a:rPr>
                  <a:t>　　①大阪府障がい者自立支援協議会地域支援推進部会精神障がい者地域移行推進ワーキンググループ　　（福祉部 生活基盤推進課）</a:t>
                </a:r>
                <a:br>
                  <a:rPr lang="en-US" altLang="ja-JP" sz="831" u="none" dirty="0">
                    <a:solidFill>
                      <a:prstClr val="black">
                        <a:hueOff val="0"/>
                        <a:satOff val="0"/>
                        <a:lumOff val="0"/>
                        <a:alphaOff val="0"/>
                      </a:prstClr>
                    </a:solidFill>
                    <a:latin typeface="メイリオ" panose="020B0604030504040204" pitchFamily="50" charset="-128"/>
                    <a:ea typeface="メイリオ" panose="020B0604030504040204" pitchFamily="50" charset="-128"/>
                  </a:rPr>
                </a:br>
                <a:r>
                  <a:rPr lang="ja-JP" altLang="en-US" sz="831" u="none" dirty="0">
                    <a:solidFill>
                      <a:prstClr val="black">
                        <a:hueOff val="0"/>
                        <a:satOff val="0"/>
                        <a:lumOff val="0"/>
                        <a:alphaOff val="0"/>
                      </a:prstClr>
                    </a:solidFill>
                    <a:latin typeface="メイリオ" panose="020B0604030504040204" pitchFamily="50" charset="-128"/>
                    <a:ea typeface="メイリオ" panose="020B0604030504040204" pitchFamily="50" charset="-128"/>
                  </a:rPr>
                  <a:t>　　②</a:t>
                </a:r>
                <a:r>
                  <a:rPr lang="zh-TW" altLang="en-US" sz="831" u="none" dirty="0">
                    <a:solidFill>
                      <a:prstClr val="black">
                        <a:hueOff val="0"/>
                        <a:satOff val="0"/>
                        <a:lumOff val="0"/>
                        <a:alphaOff val="0"/>
                      </a:prstClr>
                    </a:solidFill>
                    <a:latin typeface="メイリオ" panose="020B0604030504040204" pitchFamily="50" charset="-128"/>
                    <a:ea typeface="メイリオ" panose="020B0604030504040204" pitchFamily="50" charset="-128"/>
                  </a:rPr>
                  <a:t>大阪府精神科救急医療運営審議会</a:t>
                </a:r>
                <a:r>
                  <a:rPr lang="ja-JP" altLang="en-US" sz="831" u="none" dirty="0">
                    <a:solidFill>
                      <a:prstClr val="black">
                        <a:hueOff val="0"/>
                        <a:satOff val="0"/>
                        <a:lumOff val="0"/>
                        <a:alphaOff val="0"/>
                      </a:prstClr>
                    </a:solidFill>
                    <a:latin typeface="メイリオ" panose="020B0604030504040204" pitchFamily="50" charset="-128"/>
                    <a:ea typeface="メイリオ" panose="020B0604030504040204" pitchFamily="50" charset="-128"/>
                  </a:rPr>
                  <a:t>　　　　　　　　　　　　　　　　　　　　　　　　　　　　　　（健康医療部 地域保健課）</a:t>
                </a:r>
                <a:endParaRPr lang="en-US" altLang="ja-JP" sz="831" u="none" dirty="0">
                  <a:solidFill>
                    <a:prstClr val="black">
                      <a:hueOff val="0"/>
                      <a:satOff val="0"/>
                      <a:lumOff val="0"/>
                      <a:alphaOff val="0"/>
                    </a:prstClr>
                  </a:solidFill>
                  <a:latin typeface="メイリオ" panose="020B0604030504040204" pitchFamily="50" charset="-128"/>
                  <a:ea typeface="メイリオ" panose="020B0604030504040204" pitchFamily="50" charset="-128"/>
                </a:endParaRPr>
              </a:p>
              <a:p>
                <a:pPr algn="l" defTabSz="656464">
                  <a:lnSpc>
                    <a:spcPct val="90000"/>
                  </a:lnSpc>
                  <a:spcAft>
                    <a:spcPct val="35000"/>
                  </a:spcAft>
                </a:pPr>
                <a:r>
                  <a:rPr lang="ja-JP" altLang="en-US" sz="831" u="none" dirty="0">
                    <a:solidFill>
                      <a:prstClr val="black">
                        <a:hueOff val="0"/>
                        <a:satOff val="0"/>
                        <a:lumOff val="0"/>
                        <a:alphaOff val="0"/>
                      </a:prstClr>
                    </a:solidFill>
                    <a:latin typeface="メイリオ" panose="020B0604030504040204" pitchFamily="50" charset="-128"/>
                    <a:ea typeface="メイリオ" panose="020B0604030504040204" pitchFamily="50" charset="-128"/>
                  </a:rPr>
                  <a:t>　〇精神保健医療福祉体制の整備に係る事業（構築状況の実態把握及び事業評価）</a:t>
                </a:r>
                <a:r>
                  <a:rPr lang="en-US" altLang="ja-JP" sz="831" u="none" dirty="0">
                    <a:solidFill>
                      <a:prstClr val="black">
                        <a:hueOff val="0"/>
                        <a:satOff val="0"/>
                        <a:lumOff val="0"/>
                        <a:alphaOff val="0"/>
                      </a:prstClr>
                    </a:solidFill>
                    <a:latin typeface="メイリオ" panose="020B0604030504040204" pitchFamily="50" charset="-128"/>
                    <a:ea typeface="メイリオ" panose="020B0604030504040204" pitchFamily="50" charset="-128"/>
                  </a:rPr>
                  <a:t> </a:t>
                </a:r>
                <a:br>
                  <a:rPr lang="en-US" altLang="ja-JP" sz="831" u="none" dirty="0">
                    <a:solidFill>
                      <a:prstClr val="black">
                        <a:hueOff val="0"/>
                        <a:satOff val="0"/>
                        <a:lumOff val="0"/>
                        <a:alphaOff val="0"/>
                      </a:prstClr>
                    </a:solidFill>
                    <a:latin typeface="メイリオ" panose="020B0604030504040204" pitchFamily="50" charset="-128"/>
                    <a:ea typeface="メイリオ" panose="020B0604030504040204" pitchFamily="50" charset="-128"/>
                  </a:rPr>
                </a:br>
                <a:r>
                  <a:rPr lang="en-US" altLang="ja-JP" sz="831" u="none" dirty="0">
                    <a:solidFill>
                      <a:prstClr val="black">
                        <a:hueOff val="0"/>
                        <a:satOff val="0"/>
                        <a:lumOff val="0"/>
                        <a:alphaOff val="0"/>
                      </a:prstClr>
                    </a:solidFill>
                    <a:latin typeface="メイリオ" panose="020B0604030504040204" pitchFamily="50" charset="-128"/>
                    <a:ea typeface="メイリオ" panose="020B0604030504040204" pitchFamily="50" charset="-128"/>
                  </a:rPr>
                  <a:t>      </a:t>
                </a:r>
                <a:r>
                  <a:rPr lang="ja-JP" altLang="en-US" sz="831" u="none" dirty="0">
                    <a:solidFill>
                      <a:prstClr val="black">
                        <a:hueOff val="0"/>
                        <a:satOff val="0"/>
                        <a:lumOff val="0"/>
                        <a:alphaOff val="0"/>
                      </a:prstClr>
                    </a:solidFill>
                    <a:latin typeface="メイリオ" panose="020B0604030504040204" pitchFamily="50" charset="-128"/>
                    <a:ea typeface="メイリオ" panose="020B0604030504040204" pitchFamily="50" charset="-128"/>
                  </a:rPr>
                  <a:t>　精神保健福祉相談システム運用保守委託　　　　　　　　　　　　　　</a:t>
                </a:r>
                <a:r>
                  <a:rPr lang="en-US" altLang="ja-JP" sz="831" u="none" dirty="0">
                    <a:solidFill>
                      <a:prstClr val="black">
                        <a:hueOff val="0"/>
                        <a:satOff val="0"/>
                        <a:lumOff val="0"/>
                        <a:alphaOff val="0"/>
                      </a:prstClr>
                    </a:solidFill>
                    <a:latin typeface="メイリオ" panose="020B0604030504040204" pitchFamily="50" charset="-128"/>
                    <a:ea typeface="メイリオ" panose="020B0604030504040204" pitchFamily="50" charset="-128"/>
                  </a:rPr>
                  <a:t>1,320</a:t>
                </a:r>
                <a:r>
                  <a:rPr lang="ja-JP" altLang="en-US" sz="831" u="none" dirty="0">
                    <a:solidFill>
                      <a:prstClr val="black">
                        <a:hueOff val="0"/>
                        <a:satOff val="0"/>
                        <a:lumOff val="0"/>
                        <a:alphaOff val="0"/>
                      </a:prstClr>
                    </a:solidFill>
                    <a:latin typeface="メイリオ" panose="020B0604030504040204" pitchFamily="50" charset="-128"/>
                    <a:ea typeface="メイリオ" panose="020B0604030504040204" pitchFamily="50" charset="-128"/>
                  </a:rPr>
                  <a:t>千円　　　　　　　　（健康医療部 地域保健課）</a:t>
                </a:r>
                <a:endParaRPr lang="en-US" altLang="ja-JP" sz="831" u="none" dirty="0">
                  <a:solidFill>
                    <a:prstClr val="black">
                      <a:hueOff val="0"/>
                      <a:satOff val="0"/>
                      <a:lumOff val="0"/>
                      <a:alphaOff val="0"/>
                    </a:prstClr>
                  </a:solidFill>
                  <a:latin typeface="メイリオ" panose="020B0604030504040204" pitchFamily="50" charset="-128"/>
                  <a:ea typeface="メイリオ" panose="020B0604030504040204" pitchFamily="50" charset="-128"/>
                </a:endParaRPr>
              </a:p>
              <a:p>
                <a:pPr algn="l" defTabSz="656464">
                  <a:lnSpc>
                    <a:spcPct val="90000"/>
                  </a:lnSpc>
                  <a:spcAft>
                    <a:spcPct val="35000"/>
                  </a:spcAft>
                </a:pPr>
                <a:r>
                  <a:rPr lang="ja-JP" altLang="en-US" sz="831" u="none" dirty="0">
                    <a:solidFill>
                      <a:prstClr val="black">
                        <a:hueOff val="0"/>
                        <a:satOff val="0"/>
                        <a:lumOff val="0"/>
                        <a:alphaOff val="0"/>
                      </a:prstClr>
                    </a:solidFill>
                    <a:latin typeface="メイリオ" panose="020B0604030504040204" pitchFamily="50" charset="-128"/>
                    <a:ea typeface="メイリオ" panose="020B0604030504040204" pitchFamily="50" charset="-128"/>
                  </a:rPr>
                  <a:t>　〇精神医療相談・医療連携体制の構築に係る事業（</a:t>
                </a:r>
                <a:r>
                  <a:rPr lang="en-US" altLang="ja-JP" sz="831" u="none" dirty="0">
                    <a:solidFill>
                      <a:prstClr val="black">
                        <a:hueOff val="0"/>
                        <a:satOff val="0"/>
                        <a:lumOff val="0"/>
                        <a:alphaOff val="0"/>
                      </a:prstClr>
                    </a:solidFill>
                    <a:latin typeface="メイリオ" panose="020B0604030504040204" pitchFamily="50" charset="-128"/>
                    <a:ea typeface="メイリオ" panose="020B0604030504040204" pitchFamily="50" charset="-128"/>
                  </a:rPr>
                  <a:t>24</a:t>
                </a:r>
                <a:r>
                  <a:rPr lang="ja-JP" altLang="en-US" sz="831" u="none" dirty="0">
                    <a:solidFill>
                      <a:prstClr val="black">
                        <a:hueOff val="0"/>
                        <a:satOff val="0"/>
                        <a:lumOff val="0"/>
                        <a:alphaOff val="0"/>
                      </a:prstClr>
                    </a:solidFill>
                    <a:latin typeface="メイリオ" panose="020B0604030504040204" pitchFamily="50" charset="-128"/>
                    <a:ea typeface="メイリオ" panose="020B0604030504040204" pitchFamily="50" charset="-128"/>
                  </a:rPr>
                  <a:t>時間精神医療相談窓口の整備）</a:t>
                </a:r>
                <a:br>
                  <a:rPr lang="en-US" altLang="ja-JP" sz="831" u="none" dirty="0">
                    <a:solidFill>
                      <a:prstClr val="black">
                        <a:hueOff val="0"/>
                        <a:satOff val="0"/>
                        <a:lumOff val="0"/>
                        <a:alphaOff val="0"/>
                      </a:prstClr>
                    </a:solidFill>
                    <a:latin typeface="メイリオ" panose="020B0604030504040204" pitchFamily="50" charset="-128"/>
                    <a:ea typeface="メイリオ" panose="020B0604030504040204" pitchFamily="50" charset="-128"/>
                  </a:rPr>
                </a:br>
                <a:r>
                  <a:rPr lang="ja-JP" altLang="en-US" sz="831" u="none" dirty="0">
                    <a:solidFill>
                      <a:prstClr val="black">
                        <a:hueOff val="0"/>
                        <a:satOff val="0"/>
                        <a:lumOff val="0"/>
                        <a:alphaOff val="0"/>
                      </a:prstClr>
                    </a:solidFill>
                    <a:latin typeface="メイリオ" panose="020B0604030504040204" pitchFamily="50" charset="-128"/>
                    <a:ea typeface="メイリオ" panose="020B0604030504040204" pitchFamily="50" charset="-128"/>
                  </a:rPr>
                  <a:t>　　　精神障がい者医療相談事業　　　　　　　　　　　　　　　　　　　　</a:t>
                </a:r>
                <a:r>
                  <a:rPr lang="en-US" altLang="ja-JP" sz="831" u="none" dirty="0">
                    <a:solidFill>
                      <a:prstClr val="black"/>
                    </a:solidFill>
                    <a:latin typeface="メイリオ" panose="020B0604030504040204" pitchFamily="50" charset="-128"/>
                    <a:ea typeface="メイリオ" panose="020B0604030504040204" pitchFamily="50" charset="-128"/>
                  </a:rPr>
                  <a:t>9,548</a:t>
                </a:r>
                <a:r>
                  <a:rPr lang="ja-JP" altLang="en-US" sz="831" u="none" dirty="0">
                    <a:solidFill>
                      <a:prstClr val="black">
                        <a:hueOff val="0"/>
                        <a:satOff val="0"/>
                        <a:lumOff val="0"/>
                        <a:alphaOff val="0"/>
                      </a:prstClr>
                    </a:solidFill>
                    <a:latin typeface="メイリオ" panose="020B0604030504040204" pitchFamily="50" charset="-128"/>
                    <a:ea typeface="メイリオ" panose="020B0604030504040204" pitchFamily="50" charset="-128"/>
                  </a:rPr>
                  <a:t>千円　　　　　　　　（健康医療部 地域保健課）</a:t>
                </a:r>
                <a:endParaRPr lang="en-US" altLang="ja-JP" sz="831" u="none" dirty="0">
                  <a:solidFill>
                    <a:prstClr val="black">
                      <a:hueOff val="0"/>
                      <a:satOff val="0"/>
                      <a:lumOff val="0"/>
                      <a:alphaOff val="0"/>
                    </a:prstClr>
                  </a:solidFill>
                  <a:latin typeface="メイリオ" panose="020B0604030504040204" pitchFamily="50" charset="-128"/>
                  <a:ea typeface="メイリオ" panose="020B0604030504040204" pitchFamily="50" charset="-128"/>
                </a:endParaRPr>
              </a:p>
              <a:p>
                <a:pPr algn="l" defTabSz="656464">
                  <a:lnSpc>
                    <a:spcPct val="90000"/>
                  </a:lnSpc>
                  <a:spcAft>
                    <a:spcPct val="35000"/>
                  </a:spcAft>
                </a:pPr>
                <a:r>
                  <a:rPr lang="ja-JP" altLang="en-US" sz="831" u="none" dirty="0">
                    <a:solidFill>
                      <a:prstClr val="black">
                        <a:hueOff val="0"/>
                        <a:satOff val="0"/>
                        <a:lumOff val="0"/>
                        <a:alphaOff val="0"/>
                      </a:prstClr>
                    </a:solidFill>
                    <a:latin typeface="メイリオ" panose="020B0604030504040204" pitchFamily="50" charset="-128"/>
                    <a:ea typeface="メイリオ" panose="020B0604030504040204" pitchFamily="50" charset="-128"/>
                  </a:rPr>
                  <a:t>　〇当事者、家族等の活動支援及びピアサポートの活用に係る事業</a:t>
                </a:r>
                <a:br>
                  <a:rPr lang="en-US" altLang="ja-JP" sz="831" u="none" dirty="0">
                    <a:solidFill>
                      <a:prstClr val="black">
                        <a:hueOff val="0"/>
                        <a:satOff val="0"/>
                        <a:lumOff val="0"/>
                        <a:alphaOff val="0"/>
                      </a:prstClr>
                    </a:solidFill>
                    <a:latin typeface="メイリオ" panose="020B0604030504040204" pitchFamily="50" charset="-128"/>
                    <a:ea typeface="メイリオ" panose="020B0604030504040204" pitchFamily="50" charset="-128"/>
                  </a:rPr>
                </a:br>
                <a:r>
                  <a:rPr lang="ja-JP" altLang="en-US" sz="831" u="none" dirty="0">
                    <a:solidFill>
                      <a:prstClr val="black">
                        <a:hueOff val="0"/>
                        <a:satOff val="0"/>
                        <a:lumOff val="0"/>
                        <a:alphaOff val="0"/>
                      </a:prstClr>
                    </a:solidFill>
                    <a:latin typeface="メイリオ" panose="020B0604030504040204" pitchFamily="50" charset="-128"/>
                    <a:ea typeface="メイリオ" panose="020B0604030504040204" pitchFamily="50" charset="-128"/>
                  </a:rPr>
                  <a:t>　　　大阪府精神障がい者相談支援事業（大家連委託事業）　　　　　　　　</a:t>
                </a:r>
                <a:r>
                  <a:rPr lang="en-US" altLang="ja-JP" sz="831" u="none" dirty="0">
                    <a:solidFill>
                      <a:prstClr val="black">
                        <a:hueOff val="0"/>
                        <a:satOff val="0"/>
                        <a:lumOff val="0"/>
                        <a:alphaOff val="0"/>
                      </a:prstClr>
                    </a:solidFill>
                    <a:latin typeface="メイリオ" panose="020B0604030504040204" pitchFamily="50" charset="-128"/>
                    <a:ea typeface="メイリオ" panose="020B0604030504040204" pitchFamily="50" charset="-128"/>
                  </a:rPr>
                  <a:t>1,992</a:t>
                </a:r>
                <a:r>
                  <a:rPr lang="ja-JP" altLang="en-US" sz="831" u="none" dirty="0">
                    <a:solidFill>
                      <a:prstClr val="black">
                        <a:hueOff val="0"/>
                        <a:satOff val="0"/>
                        <a:lumOff val="0"/>
                        <a:alphaOff val="0"/>
                      </a:prstClr>
                    </a:solidFill>
                    <a:latin typeface="メイリオ" panose="020B0604030504040204" pitchFamily="50" charset="-128"/>
                    <a:ea typeface="メイリオ" panose="020B0604030504040204" pitchFamily="50" charset="-128"/>
                  </a:rPr>
                  <a:t>千円　　　　　　　　（福祉部 自立支援課）</a:t>
                </a:r>
                <a:endParaRPr lang="en-US" altLang="ja-JP" sz="831" u="none" dirty="0">
                  <a:solidFill>
                    <a:prstClr val="black">
                      <a:hueOff val="0"/>
                      <a:satOff val="0"/>
                      <a:lumOff val="0"/>
                      <a:alphaOff val="0"/>
                    </a:prstClr>
                  </a:solidFill>
                  <a:latin typeface="メイリオ" panose="020B0604030504040204" pitchFamily="50" charset="-128"/>
                  <a:ea typeface="メイリオ" panose="020B0604030504040204" pitchFamily="50" charset="-128"/>
                </a:endParaRPr>
              </a:p>
              <a:p>
                <a:pPr algn="l" defTabSz="656464">
                  <a:lnSpc>
                    <a:spcPct val="90000"/>
                  </a:lnSpc>
                  <a:spcAft>
                    <a:spcPct val="35000"/>
                  </a:spcAft>
                </a:pPr>
                <a:r>
                  <a:rPr lang="ja-JP" altLang="en-US" sz="831" u="none" dirty="0">
                    <a:solidFill>
                      <a:prstClr val="black">
                        <a:hueOff val="0"/>
                        <a:satOff val="0"/>
                        <a:lumOff val="0"/>
                        <a:alphaOff val="0"/>
                      </a:prstClr>
                    </a:solidFill>
                    <a:latin typeface="メイリオ" panose="020B0604030504040204" pitchFamily="50" charset="-128"/>
                    <a:ea typeface="メイリオ" panose="020B0604030504040204" pitchFamily="50" charset="-128"/>
                  </a:rPr>
                  <a:t>　〇その他、地域包括ケアシステムの構築に資する事業</a:t>
                </a:r>
                <a:br>
                  <a:rPr lang="en-US" altLang="ja-JP" sz="831" u="none" dirty="0">
                    <a:solidFill>
                      <a:prstClr val="black">
                        <a:hueOff val="0"/>
                        <a:satOff val="0"/>
                        <a:lumOff val="0"/>
                        <a:alphaOff val="0"/>
                      </a:prstClr>
                    </a:solidFill>
                    <a:latin typeface="メイリオ" panose="020B0604030504040204" pitchFamily="50" charset="-128"/>
                    <a:ea typeface="メイリオ" panose="020B0604030504040204" pitchFamily="50" charset="-128"/>
                  </a:rPr>
                </a:br>
                <a:r>
                  <a:rPr lang="ja-JP" altLang="en-US" sz="831" u="none" dirty="0">
                    <a:solidFill>
                      <a:prstClr val="black">
                        <a:hueOff val="0"/>
                        <a:satOff val="0"/>
                        <a:lumOff val="0"/>
                        <a:alphaOff val="0"/>
                      </a:prstClr>
                    </a:solidFill>
                    <a:latin typeface="メイリオ" panose="020B0604030504040204" pitchFamily="50" charset="-128"/>
                    <a:ea typeface="メイリオ" panose="020B0604030504040204" pitchFamily="50" charset="-128"/>
                  </a:rPr>
                  <a:t>　　　精神科救急医療体制整備事業費（精神科救急情報センター事業費</a:t>
                </a:r>
                <a:r>
                  <a:rPr lang="ja-JP" altLang="en-US" sz="831" u="none" dirty="0">
                    <a:solidFill>
                      <a:prstClr val="black"/>
                    </a:solidFill>
                    <a:latin typeface="メイリオ" panose="020B0604030504040204" pitchFamily="50" charset="-128"/>
                    <a:ea typeface="メイリオ" panose="020B0604030504040204" pitchFamily="50" charset="-128"/>
                  </a:rPr>
                  <a:t>）　 </a:t>
                </a:r>
                <a:r>
                  <a:rPr lang="en-US" altLang="ja-JP" sz="831" u="none" dirty="0">
                    <a:solidFill>
                      <a:prstClr val="black"/>
                    </a:solidFill>
                    <a:latin typeface="メイリオ" panose="020B0604030504040204" pitchFamily="50" charset="-128"/>
                    <a:ea typeface="メイリオ" panose="020B0604030504040204" pitchFamily="50" charset="-128"/>
                  </a:rPr>
                  <a:t>11,526</a:t>
                </a:r>
                <a:r>
                  <a:rPr lang="ja-JP" altLang="en-US" sz="831" u="none" dirty="0">
                    <a:solidFill>
                      <a:prstClr val="black">
                        <a:hueOff val="0"/>
                        <a:satOff val="0"/>
                        <a:lumOff val="0"/>
                        <a:alphaOff val="0"/>
                      </a:prstClr>
                    </a:solidFill>
                    <a:latin typeface="メイリオ" panose="020B0604030504040204" pitchFamily="50" charset="-128"/>
                    <a:ea typeface="メイリオ" panose="020B0604030504040204" pitchFamily="50" charset="-128"/>
                  </a:rPr>
                  <a:t>千円　　　　　　　　（健康医療部 地域保健課）</a:t>
                </a:r>
                <a:endParaRPr lang="en-US" altLang="ja-JP" sz="831" u="none" dirty="0">
                  <a:solidFill>
                    <a:prstClr val="black">
                      <a:hueOff val="0"/>
                      <a:satOff val="0"/>
                      <a:lumOff val="0"/>
                      <a:alphaOff val="0"/>
                    </a:prstClr>
                  </a:solidFill>
                  <a:latin typeface="メイリオ" panose="020B0604030504040204" pitchFamily="50" charset="-128"/>
                  <a:ea typeface="メイリオ" panose="020B0604030504040204" pitchFamily="50" charset="-128"/>
                </a:endParaRPr>
              </a:p>
              <a:p>
                <a:pPr algn="l" defTabSz="656464">
                  <a:lnSpc>
                    <a:spcPct val="90000"/>
                  </a:lnSpc>
                  <a:spcAft>
                    <a:spcPct val="35000"/>
                  </a:spcAft>
                </a:pPr>
                <a:r>
                  <a:rPr lang="ja-JP" altLang="en-US" sz="969" u="none" dirty="0">
                    <a:solidFill>
                      <a:prstClr val="black">
                        <a:hueOff val="0"/>
                        <a:satOff val="0"/>
                        <a:lumOff val="0"/>
                        <a:alphaOff val="0"/>
                      </a:prstClr>
                    </a:solidFill>
                    <a:latin typeface="メイリオ" panose="020B0604030504040204" pitchFamily="50" charset="-128"/>
                    <a:ea typeface="メイリオ" panose="020B0604030504040204" pitchFamily="50" charset="-128"/>
                  </a:rPr>
                  <a:t>■</a:t>
                </a:r>
                <a:r>
                  <a:rPr lang="ja-JP" altLang="en-US" sz="831" u="none" dirty="0">
                    <a:solidFill>
                      <a:prstClr val="black">
                        <a:hueOff val="0"/>
                        <a:satOff val="0"/>
                        <a:lumOff val="0"/>
                        <a:alphaOff val="0"/>
                      </a:prstClr>
                    </a:solidFill>
                    <a:latin typeface="メイリオ" panose="020B0604030504040204" pitchFamily="50" charset="-128"/>
                    <a:ea typeface="メイリオ" panose="020B0604030504040204" pitchFamily="50" charset="-128"/>
                  </a:rPr>
                  <a:t>入院者訪問支援事業　　　　　　　　　　　　　　　　　　　　　　　　  </a:t>
                </a:r>
                <a:r>
                  <a:rPr lang="en-US" altLang="ja-JP" sz="831" u="none" dirty="0">
                    <a:solidFill>
                      <a:prstClr val="black"/>
                    </a:solidFill>
                    <a:latin typeface="メイリオ" panose="020B0604030504040204" pitchFamily="50" charset="-128"/>
                    <a:ea typeface="メイリオ" panose="020B0604030504040204" pitchFamily="50" charset="-128"/>
                  </a:rPr>
                  <a:t>1,535</a:t>
                </a:r>
                <a:r>
                  <a:rPr lang="ja-JP" altLang="en-US" sz="831" u="none" dirty="0">
                    <a:solidFill>
                      <a:prstClr val="black">
                        <a:hueOff val="0"/>
                        <a:satOff val="0"/>
                        <a:lumOff val="0"/>
                        <a:alphaOff val="0"/>
                      </a:prstClr>
                    </a:solidFill>
                    <a:latin typeface="メイリオ" panose="020B0604030504040204" pitchFamily="50" charset="-128"/>
                    <a:ea typeface="メイリオ" panose="020B0604030504040204" pitchFamily="50" charset="-128"/>
                  </a:rPr>
                  <a:t>千円　　　　　　　　（健康医療部 地域保健課）</a:t>
                </a:r>
                <a:endParaRPr lang="en-US" altLang="ja-JP" sz="831" u="none" dirty="0">
                  <a:solidFill>
                    <a:prstClr val="black">
                      <a:hueOff val="0"/>
                      <a:satOff val="0"/>
                      <a:lumOff val="0"/>
                      <a:alphaOff val="0"/>
                    </a:prstClr>
                  </a:solidFill>
                  <a:latin typeface="メイリオ" panose="020B0604030504040204" pitchFamily="50" charset="-128"/>
                  <a:ea typeface="メイリオ" panose="020B0604030504040204" pitchFamily="50" charset="-128"/>
                </a:endParaRPr>
              </a:p>
            </p:txBody>
          </p:sp>
        </p:grpSp>
        <p:sp>
          <p:nvSpPr>
            <p:cNvPr id="45" name="四角形: 角を丸くする 44">
              <a:extLst>
                <a:ext uri="{FF2B5EF4-FFF2-40B4-BE49-F238E27FC236}">
                  <a16:creationId xmlns:a16="http://schemas.microsoft.com/office/drawing/2014/main" id="{635CB264-6C04-4FEA-A43D-05D0F7AEB7B8}"/>
                </a:ext>
              </a:extLst>
            </p:cNvPr>
            <p:cNvSpPr/>
            <p:nvPr/>
          </p:nvSpPr>
          <p:spPr>
            <a:xfrm>
              <a:off x="4409602" y="2868464"/>
              <a:ext cx="2045640" cy="27878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tIns="66461" rtlCol="0" anchor="ctr"/>
            <a:lstStyle/>
            <a:p>
              <a:pPr defTabSz="844448"/>
              <a:r>
                <a:rPr lang="ja-JP" altLang="en-US" sz="969" u="none" dirty="0">
                  <a:solidFill>
                    <a:prstClr val="white"/>
                  </a:solidFill>
                  <a:latin typeface="メイリオ" panose="020B0604030504040204" pitchFamily="50" charset="-128"/>
                  <a:ea typeface="メイリオ" panose="020B0604030504040204" pitchFamily="50" charset="-128"/>
                </a:rPr>
                <a:t>地域生活支援促進事業</a:t>
              </a:r>
            </a:p>
          </p:txBody>
        </p:sp>
      </p:grpSp>
      <p:sp>
        <p:nvSpPr>
          <p:cNvPr id="11" name="テキスト ボックス 10">
            <a:extLst>
              <a:ext uri="{FF2B5EF4-FFF2-40B4-BE49-F238E27FC236}">
                <a16:creationId xmlns:a16="http://schemas.microsoft.com/office/drawing/2014/main" id="{AA7E221C-AF59-475D-B431-1D05C8DB5BB2}"/>
              </a:ext>
            </a:extLst>
          </p:cNvPr>
          <p:cNvSpPr txBox="1"/>
          <p:nvPr/>
        </p:nvSpPr>
        <p:spPr>
          <a:xfrm>
            <a:off x="-92424" y="2231984"/>
            <a:ext cx="8320215" cy="262701"/>
          </a:xfrm>
          <a:prstGeom prst="rect">
            <a:avLst/>
          </a:prstGeom>
          <a:noFill/>
        </p:spPr>
        <p:txBody>
          <a:bodyPr wrap="square" rtlCol="0">
            <a:spAutoFit/>
          </a:bodyPr>
          <a:lstStyle/>
          <a:p>
            <a:pPr algn="l" defTabSz="844448"/>
            <a:r>
              <a:rPr lang="ja-JP" altLang="en-US" sz="1107" b="1" u="none" dirty="0">
                <a:solidFill>
                  <a:prstClr val="black"/>
                </a:solidFill>
                <a:latin typeface="メイリオ" panose="020B0604030504040204" pitchFamily="50" charset="-128"/>
                <a:ea typeface="メイリオ" panose="020B0604030504040204" pitchFamily="50" charset="-128"/>
              </a:rPr>
              <a:t>　１．「精神障がいにも対応した地域包括ケアシステム（にも包括）」関連事業に関する内訳（令和６年度当初予算ベース）</a:t>
            </a:r>
            <a:endParaRPr lang="en-US" altLang="ja-JP" sz="1107" b="1" u="none" dirty="0">
              <a:solidFill>
                <a:prstClr val="black"/>
              </a:solidFill>
              <a:latin typeface="メイリオ" panose="020B0604030504040204" pitchFamily="50" charset="-128"/>
              <a:ea typeface="メイリオ" panose="020B0604030504040204" pitchFamily="50" charset="-128"/>
            </a:endParaRPr>
          </a:p>
        </p:txBody>
      </p:sp>
      <p:sp>
        <p:nvSpPr>
          <p:cNvPr id="28" name="テキスト ボックス 27">
            <a:extLst>
              <a:ext uri="{FF2B5EF4-FFF2-40B4-BE49-F238E27FC236}">
                <a16:creationId xmlns:a16="http://schemas.microsoft.com/office/drawing/2014/main" id="{531603B9-802C-4533-B284-E6BC37CC40CF}"/>
              </a:ext>
            </a:extLst>
          </p:cNvPr>
          <p:cNvSpPr txBox="1"/>
          <p:nvPr/>
        </p:nvSpPr>
        <p:spPr>
          <a:xfrm>
            <a:off x="183439" y="955973"/>
            <a:ext cx="8773897" cy="1181992"/>
          </a:xfrm>
          <a:prstGeom prst="roundRect">
            <a:avLst>
              <a:gd name="adj" fmla="val 14442"/>
            </a:avLst>
          </a:prstGeom>
          <a:ln w="50800" cmpd="thickThin"/>
        </p:spPr>
        <p:style>
          <a:lnRef idx="2">
            <a:schemeClr val="accent2"/>
          </a:lnRef>
          <a:fillRef idx="1">
            <a:schemeClr val="lt1"/>
          </a:fillRef>
          <a:effectRef idx="0">
            <a:schemeClr val="accent2"/>
          </a:effectRef>
          <a:fontRef idx="minor">
            <a:schemeClr val="dk1"/>
          </a:fontRef>
        </p:style>
        <p:txBody>
          <a:bodyPr wrap="square" rtlCol="0">
            <a:spAutoFit/>
          </a:bodyPr>
          <a:lstStyle/>
          <a:p>
            <a:pPr algn="l" defTabSz="844448"/>
            <a:r>
              <a:rPr lang="ja-JP" altLang="en-US" sz="923" u="none" dirty="0">
                <a:solidFill>
                  <a:prstClr val="black"/>
                </a:solidFill>
                <a:latin typeface="メイリオ" panose="020B0604030504040204" pitchFamily="50" charset="-128"/>
                <a:ea typeface="メイリオ" panose="020B0604030504040204" pitchFamily="50" charset="-128"/>
              </a:rPr>
              <a:t>精神科病院における長期入院患者（概ね</a:t>
            </a:r>
            <a:r>
              <a:rPr lang="en-US" altLang="ja-JP" sz="923" u="none" dirty="0">
                <a:solidFill>
                  <a:prstClr val="black"/>
                </a:solidFill>
                <a:latin typeface="メイリオ" panose="020B0604030504040204" pitchFamily="50" charset="-128"/>
                <a:ea typeface="メイリオ" panose="020B0604030504040204" pitchFamily="50" charset="-128"/>
              </a:rPr>
              <a:t>1</a:t>
            </a:r>
            <a:r>
              <a:rPr lang="ja-JP" altLang="en-US" sz="923" u="none" dirty="0">
                <a:solidFill>
                  <a:prstClr val="black"/>
                </a:solidFill>
                <a:latin typeface="メイリオ" panose="020B0604030504040204" pitchFamily="50" charset="-128"/>
                <a:ea typeface="メイリオ" panose="020B0604030504040204" pitchFamily="50" charset="-128"/>
              </a:rPr>
              <a:t>年以上）の地域生活への移行に向けて　「長期入院精神障がい者退院支援強化事業」</a:t>
            </a:r>
            <a:endParaRPr lang="en-US" altLang="ja-JP" sz="923" u="none" dirty="0">
              <a:solidFill>
                <a:prstClr val="black"/>
              </a:solidFill>
              <a:latin typeface="メイリオ" panose="020B0604030504040204" pitchFamily="50" charset="-128"/>
              <a:ea typeface="メイリオ" panose="020B0604030504040204" pitchFamily="50" charset="-128"/>
            </a:endParaRPr>
          </a:p>
          <a:p>
            <a:pPr algn="l" defTabSz="844448"/>
            <a:r>
              <a:rPr lang="ja-JP" altLang="en-US" sz="739" u="none" dirty="0">
                <a:solidFill>
                  <a:prstClr val="black"/>
                </a:solidFill>
                <a:latin typeface="メイリオ" panose="020B0604030504040204" pitchFamily="50" charset="-128"/>
                <a:ea typeface="メイリオ" panose="020B0604030504040204" pitchFamily="50" charset="-128"/>
              </a:rPr>
              <a:t>・精神科病院職員への理解促進　　　　　　　　　　　　　　　　　　　　　　　　　　　　　　　　　　　　　　　（精神科病院職員研修事業）</a:t>
            </a:r>
            <a:endParaRPr lang="en-US" altLang="ja-JP" sz="739" u="none" dirty="0">
              <a:solidFill>
                <a:prstClr val="black"/>
              </a:solidFill>
              <a:latin typeface="メイリオ" panose="020B0604030504040204" pitchFamily="50" charset="-128"/>
              <a:ea typeface="メイリオ" panose="020B0604030504040204" pitchFamily="50" charset="-128"/>
            </a:endParaRPr>
          </a:p>
          <a:p>
            <a:pPr algn="l" defTabSz="844448"/>
            <a:r>
              <a:rPr lang="ja-JP" altLang="en-US" sz="739" u="none" dirty="0">
                <a:solidFill>
                  <a:prstClr val="black"/>
                </a:solidFill>
                <a:latin typeface="メイリオ" panose="020B0604030504040204" pitchFamily="50" charset="-128"/>
                <a:ea typeface="メイリオ" panose="020B0604030504040204" pitchFamily="50" charset="-128"/>
              </a:rPr>
              <a:t>・意欲喚起など機運醸成を含めたきめ細かな精神科病院への働きかけ　　　　　　　　　　　　　　　　　　　　　　（ピアサポート強化事業）</a:t>
            </a:r>
            <a:endParaRPr lang="en-US" altLang="ja-JP" sz="739" u="none" dirty="0">
              <a:solidFill>
                <a:prstClr val="black"/>
              </a:solidFill>
              <a:latin typeface="メイリオ" panose="020B0604030504040204" pitchFamily="50" charset="-128"/>
              <a:ea typeface="メイリオ" panose="020B0604030504040204" pitchFamily="50" charset="-128"/>
            </a:endParaRPr>
          </a:p>
          <a:p>
            <a:pPr algn="l" defTabSz="844448"/>
            <a:r>
              <a:rPr lang="ja-JP" altLang="en-US" sz="739" u="none" dirty="0">
                <a:solidFill>
                  <a:prstClr val="black"/>
                </a:solidFill>
                <a:latin typeface="メイリオ" panose="020B0604030504040204" pitchFamily="50" charset="-128"/>
                <a:ea typeface="メイリオ" panose="020B0604030504040204" pitchFamily="50" charset="-128"/>
              </a:rPr>
              <a:t>・個別の伴走支援　市町村の支援へつなぐ　　・退院後の生活を見据えた地域の体制づくりへの働きかけ　　　　　　（広域コーディネーターの配置）</a:t>
            </a:r>
            <a:endParaRPr lang="en-US" altLang="ja-JP" sz="739" u="none" dirty="0">
              <a:solidFill>
                <a:prstClr val="black"/>
              </a:solidFill>
              <a:latin typeface="メイリオ" panose="020B0604030504040204" pitchFamily="50" charset="-128"/>
              <a:ea typeface="メイリオ" panose="020B0604030504040204" pitchFamily="50" charset="-128"/>
            </a:endParaRPr>
          </a:p>
          <a:p>
            <a:pPr algn="l" defTabSz="844448"/>
            <a:endParaRPr lang="en-US" altLang="ja-JP" sz="923" u="none" dirty="0">
              <a:solidFill>
                <a:prstClr val="black"/>
              </a:solidFill>
              <a:latin typeface="メイリオ" panose="020B0604030504040204" pitchFamily="50" charset="-128"/>
              <a:ea typeface="メイリオ" panose="020B0604030504040204" pitchFamily="50" charset="-128"/>
            </a:endParaRPr>
          </a:p>
          <a:p>
            <a:pPr algn="l" defTabSz="844448"/>
            <a:r>
              <a:rPr lang="ja-JP" altLang="en-US" sz="924" u="none" dirty="0">
                <a:solidFill>
                  <a:prstClr val="black"/>
                </a:solidFill>
                <a:latin typeface="メイリオ" panose="020B0604030504040204" pitchFamily="50" charset="-128"/>
                <a:ea typeface="メイリオ" panose="020B0604030504040204" pitchFamily="50" charset="-128"/>
              </a:rPr>
              <a:t>保健所圏域での支援</a:t>
            </a:r>
            <a:endParaRPr lang="en-US" altLang="ja-JP" sz="924" u="none" dirty="0">
              <a:solidFill>
                <a:prstClr val="black"/>
              </a:solidFill>
              <a:latin typeface="メイリオ" panose="020B0604030504040204" pitchFamily="50" charset="-128"/>
              <a:ea typeface="メイリオ" panose="020B0604030504040204" pitchFamily="50" charset="-128"/>
            </a:endParaRPr>
          </a:p>
          <a:p>
            <a:pPr algn="l" defTabSz="844448"/>
            <a:r>
              <a:rPr lang="ja-JP" altLang="en-US" sz="739" u="none" dirty="0">
                <a:solidFill>
                  <a:prstClr val="black"/>
                </a:solidFill>
                <a:latin typeface="メイリオ" panose="020B0604030504040204" pitchFamily="50" charset="-128"/>
                <a:ea typeface="メイリオ" panose="020B0604030504040204" pitchFamily="50" charset="-128"/>
              </a:rPr>
              <a:t>・「退院が困難と予測される入院患者の退院後支援」・・・ニューロングステイの防止　市町村支援</a:t>
            </a:r>
            <a:endParaRPr lang="en-US" altLang="ja-JP" sz="739" u="none" dirty="0">
              <a:solidFill>
                <a:prstClr val="black"/>
              </a:solidFill>
              <a:latin typeface="メイリオ" panose="020B0604030504040204" pitchFamily="50" charset="-128"/>
              <a:ea typeface="メイリオ" panose="020B0604030504040204" pitchFamily="50" charset="-128"/>
            </a:endParaRPr>
          </a:p>
          <a:p>
            <a:pPr algn="l" defTabSz="844448"/>
            <a:r>
              <a:rPr lang="ja-JP" altLang="en-US" sz="739" u="none" dirty="0">
                <a:solidFill>
                  <a:prstClr val="black"/>
                </a:solidFill>
                <a:latin typeface="メイリオ" panose="020B0604030504040204" pitchFamily="50" charset="-128"/>
                <a:ea typeface="メイリオ" panose="020B0604030504040204" pitchFamily="50" charset="-128"/>
              </a:rPr>
              <a:t>・保健所圏域協議の場における医療と福祉連携の確立　（大精協に参画医師の推薦を依頼　</a:t>
            </a:r>
            <a:r>
              <a:rPr lang="en-US" altLang="ja-JP" sz="739" u="none" dirty="0">
                <a:solidFill>
                  <a:prstClr val="black"/>
                </a:solidFill>
                <a:latin typeface="メイリオ" panose="020B0604030504040204" pitchFamily="50" charset="-128"/>
                <a:ea typeface="メイリオ" panose="020B0604030504040204" pitchFamily="50" charset="-128"/>
              </a:rPr>
              <a:t>3</a:t>
            </a:r>
            <a:r>
              <a:rPr lang="ja-JP" altLang="en-US" sz="739" u="none" dirty="0">
                <a:solidFill>
                  <a:prstClr val="black"/>
                </a:solidFill>
                <a:latin typeface="メイリオ" panose="020B0604030504040204" pitchFamily="50" charset="-128"/>
                <a:ea typeface="メイリオ" panose="020B0604030504040204" pitchFamily="50" charset="-128"/>
              </a:rPr>
              <a:t>年ごと）</a:t>
            </a:r>
            <a:endParaRPr lang="en-US" altLang="ja-JP" sz="739" u="none" dirty="0">
              <a:solidFill>
                <a:prstClr val="black"/>
              </a:solidFill>
              <a:latin typeface="メイリオ" panose="020B0604030504040204" pitchFamily="50" charset="-128"/>
              <a:ea typeface="メイリオ" panose="020B0604030504040204" pitchFamily="50" charset="-128"/>
            </a:endParaRPr>
          </a:p>
        </p:txBody>
      </p:sp>
      <p:grpSp>
        <p:nvGrpSpPr>
          <p:cNvPr id="3" name="グループ化 2">
            <a:extLst>
              <a:ext uri="{FF2B5EF4-FFF2-40B4-BE49-F238E27FC236}">
                <a16:creationId xmlns:a16="http://schemas.microsoft.com/office/drawing/2014/main" id="{8CB04AB6-6A69-4266-9ABB-148510DA0778}"/>
              </a:ext>
            </a:extLst>
          </p:cNvPr>
          <p:cNvGrpSpPr/>
          <p:nvPr/>
        </p:nvGrpSpPr>
        <p:grpSpPr>
          <a:xfrm>
            <a:off x="185051" y="2514207"/>
            <a:ext cx="8773898" cy="897375"/>
            <a:chOff x="200472" y="1401238"/>
            <a:chExt cx="9505056" cy="924034"/>
          </a:xfrm>
        </p:grpSpPr>
        <p:sp>
          <p:nvSpPr>
            <p:cNvPr id="10" name="正方形/長方形 9">
              <a:extLst>
                <a:ext uri="{FF2B5EF4-FFF2-40B4-BE49-F238E27FC236}">
                  <a16:creationId xmlns:a16="http://schemas.microsoft.com/office/drawing/2014/main" id="{1AB4EB76-C8CF-4F31-94DF-C843D513CAB5}"/>
                </a:ext>
              </a:extLst>
            </p:cNvPr>
            <p:cNvSpPr/>
            <p:nvPr/>
          </p:nvSpPr>
          <p:spPr>
            <a:xfrm>
              <a:off x="200472" y="1612325"/>
              <a:ext cx="9505056" cy="712947"/>
            </a:xfrm>
            <a:prstGeom prst="rect">
              <a:avLst/>
            </a:prstGeom>
            <a:ln w="28575"/>
          </p:spPr>
          <p:style>
            <a:lnRef idx="2">
              <a:schemeClr val="accent6">
                <a:hueOff val="0"/>
                <a:satOff val="0"/>
                <a:lumOff val="0"/>
                <a:alphaOff val="0"/>
              </a:schemeClr>
            </a:lnRef>
            <a:fillRef idx="1">
              <a:schemeClr val="accent6">
                <a:alpha val="90000"/>
                <a:tint val="40000"/>
                <a:hueOff val="0"/>
                <a:satOff val="0"/>
                <a:lumOff val="0"/>
                <a:alphaOff val="0"/>
              </a:schemeClr>
            </a:fillRef>
            <a:effectRef idx="0">
              <a:schemeClr val="accent6">
                <a:alpha val="90000"/>
                <a:tint val="40000"/>
                <a:hueOff val="0"/>
                <a:satOff val="0"/>
                <a:lumOff val="0"/>
                <a:alphaOff val="0"/>
              </a:schemeClr>
            </a:effectRef>
            <a:fontRef idx="minor">
              <a:schemeClr val="dk1">
                <a:hueOff val="0"/>
                <a:satOff val="0"/>
                <a:lumOff val="0"/>
                <a:alphaOff val="0"/>
              </a:schemeClr>
            </a:fontRef>
          </p:style>
          <p:txBody>
            <a:bodyPr/>
            <a:lstStyle/>
            <a:p>
              <a:pPr algn="l" defTabSz="844448"/>
              <a:endParaRPr lang="en-US" altLang="ja-JP" sz="1015" u="none" dirty="0">
                <a:solidFill>
                  <a:prstClr val="black">
                    <a:hueOff val="0"/>
                    <a:satOff val="0"/>
                    <a:lumOff val="0"/>
                    <a:alphaOff val="0"/>
                  </a:prstClr>
                </a:solidFill>
                <a:latin typeface="メイリオ" panose="020B0604030504040204" pitchFamily="50" charset="-128"/>
                <a:ea typeface="メイリオ" panose="020B0604030504040204" pitchFamily="50" charset="-128"/>
              </a:endParaRPr>
            </a:p>
            <a:p>
              <a:pPr algn="l" defTabSz="844448"/>
              <a:endParaRPr lang="en-US" altLang="ja-JP" sz="1015" u="none" dirty="0">
                <a:solidFill>
                  <a:prstClr val="black">
                    <a:hueOff val="0"/>
                    <a:satOff val="0"/>
                    <a:lumOff val="0"/>
                    <a:alphaOff val="0"/>
                  </a:prstClr>
                </a:solidFill>
                <a:latin typeface="メイリオ" panose="020B0604030504040204" pitchFamily="50" charset="-128"/>
                <a:ea typeface="メイリオ" panose="020B0604030504040204" pitchFamily="50" charset="-128"/>
              </a:endParaRPr>
            </a:p>
          </p:txBody>
        </p:sp>
        <p:sp>
          <p:nvSpPr>
            <p:cNvPr id="24" name="テキスト ボックス 23">
              <a:extLst>
                <a:ext uri="{FF2B5EF4-FFF2-40B4-BE49-F238E27FC236}">
                  <a16:creationId xmlns:a16="http://schemas.microsoft.com/office/drawing/2014/main" id="{0F449135-0082-4C70-9F05-E9F187398976}"/>
                </a:ext>
              </a:extLst>
            </p:cNvPr>
            <p:cNvSpPr txBox="1"/>
            <p:nvPr/>
          </p:nvSpPr>
          <p:spPr>
            <a:xfrm>
              <a:off x="391900" y="1716179"/>
              <a:ext cx="9131125" cy="532690"/>
            </a:xfrm>
            <a:prstGeom prst="roundRect">
              <a:avLst>
                <a:gd name="adj" fmla="val 14496"/>
              </a:avLst>
            </a:prstGeom>
            <a:ln w="9525">
              <a:solidFill>
                <a:schemeClr val="accent6">
                  <a:lumMod val="75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l" defTabSz="844448"/>
              <a:r>
                <a:rPr lang="ja-JP" altLang="en-US" sz="831" u="none" dirty="0">
                  <a:solidFill>
                    <a:prstClr val="black"/>
                  </a:solidFill>
                  <a:latin typeface="メイリオ" panose="020B0604030504040204" pitchFamily="50" charset="-128"/>
                  <a:ea typeface="メイリオ" panose="020B0604030504040204" pitchFamily="50" charset="-128"/>
                </a:rPr>
                <a:t>「長期入院精神障がい者退院支援強化事業」のうちの</a:t>
              </a:r>
              <a:endParaRPr lang="en-US" altLang="ja-JP" sz="831" u="none" dirty="0">
                <a:solidFill>
                  <a:prstClr val="black"/>
                </a:solidFill>
                <a:latin typeface="メイリオ" panose="020B0604030504040204" pitchFamily="50" charset="-128"/>
                <a:ea typeface="メイリオ" panose="020B0604030504040204" pitchFamily="50" charset="-128"/>
              </a:endParaRPr>
            </a:p>
            <a:p>
              <a:pPr algn="l" defTabSz="844448"/>
              <a:r>
                <a:rPr lang="ja-JP" altLang="en-US" sz="831" u="none" dirty="0">
                  <a:solidFill>
                    <a:prstClr val="black"/>
                  </a:solidFill>
                  <a:latin typeface="メイリオ" panose="020B0604030504040204" pitchFamily="50" charset="-128"/>
                  <a:ea typeface="メイリオ" panose="020B0604030504040204" pitchFamily="50" charset="-128"/>
                </a:rPr>
                <a:t>　〇地域精神医療体制整備広域コーディネーターの配置　　　</a:t>
              </a:r>
              <a:r>
                <a:rPr lang="en-US" altLang="ja-JP" sz="831" u="none" dirty="0">
                  <a:solidFill>
                    <a:prstClr val="black"/>
                  </a:solidFill>
                  <a:latin typeface="メイリオ" panose="020B0604030504040204" pitchFamily="50" charset="-128"/>
                  <a:ea typeface="メイリオ" panose="020B0604030504040204" pitchFamily="50" charset="-128"/>
                </a:rPr>
                <a:t>29,616</a:t>
              </a:r>
              <a:r>
                <a:rPr lang="ja-JP" altLang="en-US" sz="831" u="none" dirty="0">
                  <a:solidFill>
                    <a:prstClr val="black"/>
                  </a:solidFill>
                  <a:latin typeface="メイリオ" panose="020B0604030504040204" pitchFamily="50" charset="-128"/>
                  <a:ea typeface="メイリオ" panose="020B0604030504040204" pitchFamily="50" charset="-128"/>
                </a:rPr>
                <a:t>千円　　　　　　　　　　　　　　　（福祉部 生活基盤推進課）　</a:t>
              </a:r>
              <a:endParaRPr lang="en-US" altLang="ja-JP" sz="831" u="none" dirty="0">
                <a:solidFill>
                  <a:prstClr val="black"/>
                </a:solidFill>
                <a:latin typeface="メイリオ" panose="020B0604030504040204" pitchFamily="50" charset="-128"/>
                <a:ea typeface="メイリオ" panose="020B0604030504040204" pitchFamily="50" charset="-128"/>
              </a:endParaRPr>
            </a:p>
            <a:p>
              <a:pPr algn="l" defTabSz="844448"/>
              <a:r>
                <a:rPr lang="ja-JP" altLang="en-US" sz="831" u="none" dirty="0">
                  <a:solidFill>
                    <a:prstClr val="black"/>
                  </a:solidFill>
                  <a:latin typeface="メイリオ" panose="020B0604030504040204" pitchFamily="50" charset="-128"/>
                  <a:ea typeface="メイリオ" panose="020B0604030504040204" pitchFamily="50" charset="-128"/>
                </a:rPr>
                <a:t>　〇精神科病院職員研修（大精協委託事業）　　　　　　　　  </a:t>
              </a:r>
              <a:r>
                <a:rPr lang="en-US" altLang="ja-JP" sz="831" u="none" dirty="0">
                  <a:solidFill>
                    <a:prstClr val="black"/>
                  </a:solidFill>
                  <a:latin typeface="メイリオ" panose="020B0604030504040204" pitchFamily="50" charset="-128"/>
                  <a:ea typeface="メイリオ" panose="020B0604030504040204" pitchFamily="50" charset="-128"/>
                </a:rPr>
                <a:t>1,074</a:t>
              </a:r>
              <a:r>
                <a:rPr lang="ja-JP" altLang="en-US" sz="831" u="none" dirty="0">
                  <a:solidFill>
                    <a:prstClr val="black"/>
                  </a:solidFill>
                  <a:latin typeface="メイリオ" panose="020B0604030504040204" pitchFamily="50" charset="-128"/>
                  <a:ea typeface="メイリオ" panose="020B0604030504040204" pitchFamily="50" charset="-128"/>
                </a:rPr>
                <a:t>千円　　　　　　　　　　　　　　　（福祉部 生活基盤推進課）</a:t>
              </a:r>
            </a:p>
          </p:txBody>
        </p:sp>
        <p:grpSp>
          <p:nvGrpSpPr>
            <p:cNvPr id="25" name="グループ化 24">
              <a:extLst>
                <a:ext uri="{FF2B5EF4-FFF2-40B4-BE49-F238E27FC236}">
                  <a16:creationId xmlns:a16="http://schemas.microsoft.com/office/drawing/2014/main" id="{9A4FA289-18E6-45B7-A1BC-403F5D6EFFC1}"/>
                </a:ext>
              </a:extLst>
            </p:cNvPr>
            <p:cNvGrpSpPr/>
            <p:nvPr/>
          </p:nvGrpSpPr>
          <p:grpSpPr>
            <a:xfrm>
              <a:off x="669862" y="1401238"/>
              <a:ext cx="8172000" cy="302531"/>
              <a:chOff x="669862" y="1417714"/>
              <a:chExt cx="8220156" cy="302531"/>
            </a:xfrm>
          </p:grpSpPr>
          <p:sp>
            <p:nvSpPr>
              <p:cNvPr id="8" name="四角形: 角を丸くする 7">
                <a:extLst>
                  <a:ext uri="{FF2B5EF4-FFF2-40B4-BE49-F238E27FC236}">
                    <a16:creationId xmlns:a16="http://schemas.microsoft.com/office/drawing/2014/main" id="{46394109-CF63-41A6-A284-CF4CA4F9B98B}"/>
                  </a:ext>
                </a:extLst>
              </p:cNvPr>
              <p:cNvSpPr/>
              <p:nvPr/>
            </p:nvSpPr>
            <p:spPr>
              <a:xfrm>
                <a:off x="669862" y="1417714"/>
                <a:ext cx="8220156" cy="293101"/>
              </a:xfrm>
              <a:prstGeom prst="roundRect">
                <a:avLst/>
              </a:prstGeom>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sp>
          <p:sp>
            <p:nvSpPr>
              <p:cNvPr id="9" name="四角形: 角を丸くする 4">
                <a:extLst>
                  <a:ext uri="{FF2B5EF4-FFF2-40B4-BE49-F238E27FC236}">
                    <a16:creationId xmlns:a16="http://schemas.microsoft.com/office/drawing/2014/main" id="{3EC2C9B3-B3F7-440F-B29B-D4346A70C8C6}"/>
                  </a:ext>
                </a:extLst>
              </p:cNvPr>
              <p:cNvSpPr txBox="1"/>
              <p:nvPr/>
            </p:nvSpPr>
            <p:spPr>
              <a:xfrm>
                <a:off x="755404" y="1468245"/>
                <a:ext cx="8049072" cy="252000"/>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spcFirstLastPara="0" vert="horz" wrap="square" lIns="77305" tIns="0" rIns="77305" bIns="0" numCol="1" spcCol="1270" anchor="ctr" anchorCtr="0">
                <a:noAutofit/>
              </a:bodyPr>
              <a:lstStyle/>
              <a:p>
                <a:pPr defTabSz="656464">
                  <a:lnSpc>
                    <a:spcPct val="90000"/>
                  </a:lnSpc>
                  <a:spcAft>
                    <a:spcPct val="35000"/>
                  </a:spcAft>
                </a:pPr>
                <a:r>
                  <a:rPr lang="zh-TW" altLang="en-US" sz="1015" b="1" u="none" dirty="0">
                    <a:solidFill>
                      <a:prstClr val="white"/>
                    </a:solidFill>
                    <a:latin typeface="メイリオ" panose="020B0604030504040204" pitchFamily="50" charset="-128"/>
                    <a:ea typeface="メイリオ" panose="020B0604030504040204" pitchFamily="50" charset="-128"/>
                  </a:rPr>
                  <a:t>地域医療介護総合確保基金</a:t>
                </a:r>
                <a:r>
                  <a:rPr lang="ja-JP" altLang="en-US" sz="1015" b="1" u="none" dirty="0">
                    <a:solidFill>
                      <a:prstClr val="white"/>
                    </a:solidFill>
                    <a:latin typeface="メイリオ" panose="020B0604030504040204" pitchFamily="50" charset="-128"/>
                    <a:ea typeface="メイリオ" panose="020B0604030504040204" pitchFamily="50" charset="-128"/>
                  </a:rPr>
                  <a:t>（医療分）国</a:t>
                </a:r>
                <a:r>
                  <a:rPr lang="en-US" altLang="ja-JP" sz="1015" b="1" u="none" dirty="0">
                    <a:solidFill>
                      <a:prstClr val="white"/>
                    </a:solidFill>
                    <a:latin typeface="メイリオ" panose="020B0604030504040204" pitchFamily="50" charset="-128"/>
                    <a:ea typeface="メイリオ" panose="020B0604030504040204" pitchFamily="50" charset="-128"/>
                  </a:rPr>
                  <a:t> </a:t>
                </a:r>
                <a:r>
                  <a:rPr lang="en-US" altLang="zh-TW" sz="1015" b="1" u="none" dirty="0">
                    <a:solidFill>
                      <a:prstClr val="white"/>
                    </a:solidFill>
                    <a:latin typeface="メイリオ" panose="020B0604030504040204" pitchFamily="50" charset="-128"/>
                    <a:ea typeface="メイリオ" panose="020B0604030504040204" pitchFamily="50" charset="-128"/>
                  </a:rPr>
                  <a:t>10/10</a:t>
                </a:r>
                <a:endParaRPr lang="ja-JP" altLang="en-US" sz="1015" b="1" u="none" dirty="0">
                  <a:solidFill>
                    <a:prstClr val="white"/>
                  </a:solidFill>
                  <a:latin typeface="メイリオ" panose="020B0604030504040204" pitchFamily="50" charset="-128"/>
                  <a:ea typeface="メイリオ" panose="020B0604030504040204" pitchFamily="50" charset="-128"/>
                </a:endParaRPr>
              </a:p>
            </p:txBody>
          </p:sp>
        </p:grpSp>
      </p:grpSp>
      <p:sp>
        <p:nvSpPr>
          <p:cNvPr id="7" name="スライド番号プレースホルダー 6">
            <a:extLst>
              <a:ext uri="{FF2B5EF4-FFF2-40B4-BE49-F238E27FC236}">
                <a16:creationId xmlns:a16="http://schemas.microsoft.com/office/drawing/2014/main" id="{B933AB35-E1CA-4B8B-B7AF-C858CB0EBA88}"/>
              </a:ext>
            </a:extLst>
          </p:cNvPr>
          <p:cNvSpPr>
            <a:spLocks noGrp="1"/>
          </p:cNvSpPr>
          <p:nvPr>
            <p:ph type="sldNum" sz="quarter" idx="12"/>
          </p:nvPr>
        </p:nvSpPr>
        <p:spPr>
          <a:xfrm>
            <a:off x="7027174" y="6476981"/>
            <a:ext cx="2057401" cy="337201"/>
          </a:xfrm>
        </p:spPr>
        <p:txBody>
          <a:bodyPr/>
          <a:lstStyle/>
          <a:p>
            <a:pPr defTabSz="844448"/>
            <a:fld id="{F7D6A504-3750-4644-8C68-6E21F2120F93}" type="slidenum">
              <a:rPr lang="ja-JP" altLang="en-US">
                <a:solidFill>
                  <a:prstClr val="black">
                    <a:tint val="75000"/>
                  </a:prstClr>
                </a:solidFill>
              </a:rPr>
              <a:pPr defTabSz="844448"/>
              <a:t>12</a:t>
            </a:fld>
            <a:endParaRPr lang="ja-JP" altLang="en-US" dirty="0">
              <a:solidFill>
                <a:prstClr val="black">
                  <a:tint val="75000"/>
                </a:prstClr>
              </a:solidFill>
            </a:endParaRPr>
          </a:p>
        </p:txBody>
      </p:sp>
      <p:sp>
        <p:nvSpPr>
          <p:cNvPr id="29" name="テキスト ボックス 28">
            <a:extLst>
              <a:ext uri="{FF2B5EF4-FFF2-40B4-BE49-F238E27FC236}">
                <a16:creationId xmlns:a16="http://schemas.microsoft.com/office/drawing/2014/main" id="{FC3B7446-42C5-442D-8EAD-E37045D6476B}"/>
              </a:ext>
            </a:extLst>
          </p:cNvPr>
          <p:cNvSpPr txBox="1"/>
          <p:nvPr/>
        </p:nvSpPr>
        <p:spPr>
          <a:xfrm>
            <a:off x="-15130" y="262499"/>
            <a:ext cx="9159130" cy="487871"/>
          </a:xfrm>
          <a:prstGeom prst="rect">
            <a:avLst/>
          </a:prstGeom>
          <a:solidFill>
            <a:schemeClr val="tx1"/>
          </a:solidFill>
        </p:spPr>
        <p:txBody>
          <a:bodyPr wrap="square" tIns="99740" rtlCol="0">
            <a:spAutoFit/>
          </a:bodyPr>
          <a:lstStyle/>
          <a:p>
            <a:pPr defTabSz="844448"/>
            <a:r>
              <a:rPr lang="ja-JP" altLang="en-US" sz="2216" b="1" u="none" dirty="0">
                <a:ln w="0"/>
                <a:solidFill>
                  <a:prstClr val="white"/>
                </a:solidFill>
                <a:latin typeface="メイリオ" panose="020B0604030504040204" pitchFamily="50" charset="-128"/>
                <a:ea typeface="メイリオ" panose="020B0604030504040204" pitchFamily="50" charset="-128"/>
                <a:cs typeface="Arial" panose="020B0604020202020204" pitchFamily="34" charset="0"/>
              </a:rPr>
              <a:t>大阪府　精神科病院からの地域移行に関する取り組みについて</a:t>
            </a:r>
          </a:p>
        </p:txBody>
      </p:sp>
    </p:spTree>
    <p:extLst>
      <p:ext uri="{BB962C8B-B14F-4D97-AF65-F5344CB8AC3E}">
        <p14:creationId xmlns:p14="http://schemas.microsoft.com/office/powerpoint/2010/main" val="31639770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78C57F06-0FA3-4FD1-9CF4-D35A4D961039}"/>
              </a:ext>
            </a:extLst>
          </p:cNvPr>
          <p:cNvSpPr>
            <a:spLocks noGrp="1"/>
          </p:cNvSpPr>
          <p:nvPr>
            <p:ph type="sldNum" sz="quarter" idx="12"/>
          </p:nvPr>
        </p:nvSpPr>
        <p:spPr/>
        <p:txBody>
          <a:bodyPr/>
          <a:lstStyle/>
          <a:p>
            <a:pPr defTabSz="844083"/>
            <a:fld id="{F7D6A504-3750-4644-8C68-6E21F2120F93}" type="slidenum">
              <a:rPr lang="ja-JP" altLang="en-US">
                <a:solidFill>
                  <a:prstClr val="black">
                    <a:tint val="75000"/>
                  </a:prstClr>
                </a:solidFill>
              </a:rPr>
              <a:pPr defTabSz="844083"/>
              <a:t>13</a:t>
            </a:fld>
            <a:endParaRPr lang="ja-JP" altLang="en-US">
              <a:solidFill>
                <a:prstClr val="black">
                  <a:tint val="75000"/>
                </a:prstClr>
              </a:solidFill>
            </a:endParaRPr>
          </a:p>
        </p:txBody>
      </p:sp>
      <p:grpSp>
        <p:nvGrpSpPr>
          <p:cNvPr id="3" name="グループ化 2">
            <a:extLst>
              <a:ext uri="{FF2B5EF4-FFF2-40B4-BE49-F238E27FC236}">
                <a16:creationId xmlns:a16="http://schemas.microsoft.com/office/drawing/2014/main" id="{A9E30F9E-1115-4A26-939D-46FE4AF19BC7}"/>
              </a:ext>
            </a:extLst>
          </p:cNvPr>
          <p:cNvGrpSpPr/>
          <p:nvPr/>
        </p:nvGrpSpPr>
        <p:grpSpPr>
          <a:xfrm>
            <a:off x="185051" y="570837"/>
            <a:ext cx="8773898" cy="3057570"/>
            <a:chOff x="2759526" y="1933450"/>
            <a:chExt cx="6657899" cy="3929302"/>
          </a:xfrm>
        </p:grpSpPr>
        <p:sp>
          <p:nvSpPr>
            <p:cNvPr id="4" name="正方形/長方形 3">
              <a:extLst>
                <a:ext uri="{FF2B5EF4-FFF2-40B4-BE49-F238E27FC236}">
                  <a16:creationId xmlns:a16="http://schemas.microsoft.com/office/drawing/2014/main" id="{E56E34B0-5F52-486B-AC7A-428686CC7B7D}"/>
                </a:ext>
              </a:extLst>
            </p:cNvPr>
            <p:cNvSpPr/>
            <p:nvPr/>
          </p:nvSpPr>
          <p:spPr>
            <a:xfrm>
              <a:off x="2759526" y="1933450"/>
              <a:ext cx="6657899" cy="3929302"/>
            </a:xfrm>
            <a:prstGeom prst="rect">
              <a:avLst/>
            </a:prstGeom>
            <a:solidFill>
              <a:schemeClr val="bg1"/>
            </a:solidFill>
            <a:ln w="25400" cap="flat" cmpd="sng" algn="ctr">
              <a:solidFill>
                <a:srgbClr val="4E67C8">
                  <a:shade val="50000"/>
                </a:srgbClr>
              </a:solidFill>
              <a:prstDash val="solid"/>
            </a:ln>
            <a:effectLst/>
          </p:spPr>
          <p:txBody>
            <a:bodyPr rtlCol="0" anchor="t"/>
            <a:lstStyle/>
            <a:p>
              <a:pPr marL="109618" indent="-109618" defTabSz="539654">
                <a:defRPr/>
              </a:pPr>
              <a:endParaRPr kumimoji="0" lang="en-US" altLang="ja-JP" sz="944" u="none" kern="0" dirty="0">
                <a:solidFill>
                  <a:srgbClr val="101323"/>
                </a:solidFill>
                <a:latin typeface="メイリオ" panose="020B0604030504040204" pitchFamily="50" charset="-128"/>
                <a:ea typeface="メイリオ" panose="020B0604030504040204" pitchFamily="50" charset="-128"/>
              </a:endParaRPr>
            </a:p>
          </p:txBody>
        </p:sp>
        <p:sp>
          <p:nvSpPr>
            <p:cNvPr id="5" name="フローチャート: 代替処理 4">
              <a:extLst>
                <a:ext uri="{FF2B5EF4-FFF2-40B4-BE49-F238E27FC236}">
                  <a16:creationId xmlns:a16="http://schemas.microsoft.com/office/drawing/2014/main" id="{C927F197-A4E8-404B-8BEA-509EF9EBDB7C}"/>
                </a:ext>
              </a:extLst>
            </p:cNvPr>
            <p:cNvSpPr/>
            <p:nvPr/>
          </p:nvSpPr>
          <p:spPr>
            <a:xfrm>
              <a:off x="3852095" y="1972209"/>
              <a:ext cx="5530347" cy="559148"/>
            </a:xfrm>
            <a:prstGeom prst="flowChartAlternateProcess">
              <a:avLst/>
            </a:prstGeom>
            <a:solidFill>
              <a:sysClr val="window" lastClr="FFFFFF"/>
            </a:solidFill>
            <a:ln w="25400" cap="flat" cmpd="sng" algn="ctr">
              <a:solidFill>
                <a:srgbClr val="4E67C8"/>
              </a:solidFill>
              <a:prstDash val="solid"/>
            </a:ln>
            <a:effectLst/>
          </p:spPr>
          <p:txBody>
            <a:bodyPr tIns="63739" rtlCol="0" anchor="ctr"/>
            <a:lstStyle/>
            <a:p>
              <a:pPr defTabSz="539654">
                <a:defRPr/>
              </a:pPr>
              <a:endParaRPr kumimoji="0" lang="ja-JP" altLang="en-US" sz="354" u="none" kern="0" dirty="0">
                <a:solidFill>
                  <a:prstClr val="black"/>
                </a:solidFill>
                <a:latin typeface="Calibri"/>
              </a:endParaRPr>
            </a:p>
          </p:txBody>
        </p:sp>
        <p:sp>
          <p:nvSpPr>
            <p:cNvPr id="6" name="下矢印 5">
              <a:extLst>
                <a:ext uri="{FF2B5EF4-FFF2-40B4-BE49-F238E27FC236}">
                  <a16:creationId xmlns:a16="http://schemas.microsoft.com/office/drawing/2014/main" id="{B3C70C01-F7B9-4801-9325-713639D9BDAA}"/>
                </a:ext>
              </a:extLst>
            </p:cNvPr>
            <p:cNvSpPr/>
            <p:nvPr/>
          </p:nvSpPr>
          <p:spPr>
            <a:xfrm>
              <a:off x="4008514" y="2581114"/>
              <a:ext cx="688240" cy="254158"/>
            </a:xfrm>
            <a:prstGeom prst="downArrow">
              <a:avLst/>
            </a:prstGeom>
            <a:solidFill>
              <a:srgbClr val="5ECCF3"/>
            </a:solidFill>
            <a:ln w="25400" cap="flat" cmpd="sng" algn="ctr">
              <a:solidFill>
                <a:srgbClr val="4E67C8">
                  <a:shade val="50000"/>
                </a:srgbClr>
              </a:solidFill>
              <a:prstDash val="solid"/>
            </a:ln>
            <a:effectLst/>
          </p:spPr>
          <p:txBody>
            <a:bodyPr lIns="0" tIns="0" rIns="0" bIns="0" rtlCol="0" anchor="ctr"/>
            <a:lstStyle/>
            <a:p>
              <a:pPr defTabSz="539654">
                <a:defRPr/>
              </a:pPr>
              <a:r>
                <a:rPr kumimoji="0" lang="ja-JP" altLang="en-US" sz="708" u="none" kern="0" dirty="0">
                  <a:ln w="0"/>
                  <a:solidFill>
                    <a:prstClr val="black"/>
                  </a:solidFill>
                  <a:latin typeface="Meiryo UI" panose="020B0604030504040204" pitchFamily="50" charset="-128"/>
                  <a:ea typeface="Meiryo UI" panose="020B0604030504040204" pitchFamily="50" charset="-128"/>
                </a:rPr>
                <a:t>府</a:t>
              </a:r>
            </a:p>
          </p:txBody>
        </p:sp>
        <p:sp>
          <p:nvSpPr>
            <p:cNvPr id="7" name="フローチャート: 代替処理 6">
              <a:extLst>
                <a:ext uri="{FF2B5EF4-FFF2-40B4-BE49-F238E27FC236}">
                  <a16:creationId xmlns:a16="http://schemas.microsoft.com/office/drawing/2014/main" id="{41DCDF2B-B2E0-4938-8E2A-B23A6372A0A4}"/>
                </a:ext>
              </a:extLst>
            </p:cNvPr>
            <p:cNvSpPr/>
            <p:nvPr/>
          </p:nvSpPr>
          <p:spPr>
            <a:xfrm>
              <a:off x="7055778" y="2869013"/>
              <a:ext cx="2327503" cy="381237"/>
            </a:xfrm>
            <a:prstGeom prst="flowChartAlternateProcess">
              <a:avLst/>
            </a:prstGeom>
            <a:solidFill>
              <a:sysClr val="window" lastClr="FFFFFF"/>
            </a:solidFill>
            <a:ln w="25400" cap="flat" cmpd="sng" algn="ctr">
              <a:solidFill>
                <a:srgbClr val="4E67C8"/>
              </a:solidFill>
              <a:prstDash val="solid"/>
            </a:ln>
            <a:effectLst/>
          </p:spPr>
          <p:txBody>
            <a:bodyPr lIns="0" tIns="0" rIns="0" bIns="0" rtlCol="0" anchor="ctr"/>
            <a:lstStyle/>
            <a:p>
              <a:pPr algn="l" defTabSz="539654">
                <a:defRPr/>
              </a:pPr>
              <a:r>
                <a:rPr kumimoji="0" lang="ja-JP" altLang="en-US" sz="600" u="none" kern="0" dirty="0">
                  <a:solidFill>
                    <a:prstClr val="black"/>
                  </a:solidFill>
                  <a:latin typeface="Meiryo UI" panose="020B0604030504040204" pitchFamily="50" charset="-128"/>
                  <a:ea typeface="Meiryo UI" panose="020B0604030504040204" pitchFamily="50" charset="-128"/>
                </a:rPr>
                <a:t>地域移行支援は個別給付化。</a:t>
              </a:r>
              <a:endParaRPr kumimoji="0" lang="en-US" altLang="ja-JP" sz="600" u="none" kern="0" dirty="0">
                <a:solidFill>
                  <a:prstClr val="black"/>
                </a:solidFill>
                <a:latin typeface="Meiryo UI" panose="020B0604030504040204" pitchFamily="50" charset="-128"/>
                <a:ea typeface="Meiryo UI" panose="020B0604030504040204" pitchFamily="50" charset="-128"/>
              </a:endParaRPr>
            </a:p>
            <a:p>
              <a:pPr algn="l" defTabSz="539654">
                <a:defRPr/>
              </a:pPr>
              <a:r>
                <a:rPr kumimoji="0" lang="ja-JP" altLang="en-US" sz="600" u="none" kern="0" dirty="0">
                  <a:solidFill>
                    <a:prstClr val="black"/>
                  </a:solidFill>
                  <a:latin typeface="Meiryo UI" panose="020B0604030504040204" pitchFamily="50" charset="-128"/>
                  <a:ea typeface="Meiryo UI" panose="020B0604030504040204" pitchFamily="50" charset="-128"/>
                </a:rPr>
                <a:t>府の事業として「地域体制整備コーディネーター」を相談支援事業所等に委託（各保健所圏域）</a:t>
              </a:r>
            </a:p>
          </p:txBody>
        </p:sp>
        <p:sp>
          <p:nvSpPr>
            <p:cNvPr id="8" name="フローチャート: 端子 7">
              <a:extLst>
                <a:ext uri="{FF2B5EF4-FFF2-40B4-BE49-F238E27FC236}">
                  <a16:creationId xmlns:a16="http://schemas.microsoft.com/office/drawing/2014/main" id="{C673C604-4F46-4373-8B42-47A9DB3C6AB2}"/>
                </a:ext>
              </a:extLst>
            </p:cNvPr>
            <p:cNvSpPr/>
            <p:nvPr/>
          </p:nvSpPr>
          <p:spPr>
            <a:xfrm>
              <a:off x="5713029" y="2555192"/>
              <a:ext cx="1278433" cy="384064"/>
            </a:xfrm>
            <a:prstGeom prst="flowChartTerminator">
              <a:avLst/>
            </a:prstGeom>
            <a:solidFill>
              <a:sysClr val="window" lastClr="FFFFFF"/>
            </a:solidFill>
            <a:ln w="25400" cap="flat" cmpd="sng" algn="ctr">
              <a:solidFill>
                <a:srgbClr val="4E67C8"/>
              </a:solidFill>
              <a:prstDash val="solid"/>
            </a:ln>
            <a:effectLst/>
          </p:spPr>
          <p:txBody>
            <a:bodyPr lIns="0" tIns="63739" rIns="0" bIns="0" rtlCol="0" anchor="ctr"/>
            <a:lstStyle/>
            <a:p>
              <a:pPr defTabSz="539654">
                <a:defRPr/>
              </a:pPr>
              <a:r>
                <a:rPr kumimoji="0" lang="ja-JP" altLang="en-US" sz="646" u="none" kern="0" dirty="0">
                  <a:solidFill>
                    <a:prstClr val="black"/>
                  </a:solidFill>
                  <a:latin typeface="Meiryo UI" panose="020B0604030504040204" pitchFamily="50" charset="-128"/>
                  <a:ea typeface="Meiryo UI" panose="020B0604030504040204" pitchFamily="50" charset="-128"/>
                </a:rPr>
                <a:t>市町村に自立支援協議会に</a:t>
              </a:r>
              <a:endParaRPr kumimoji="0" lang="en-US" altLang="ja-JP" sz="646" u="none" kern="0" dirty="0">
                <a:solidFill>
                  <a:prstClr val="black"/>
                </a:solidFill>
                <a:latin typeface="Meiryo UI" panose="020B0604030504040204" pitchFamily="50" charset="-128"/>
                <a:ea typeface="Meiryo UI" panose="020B0604030504040204" pitchFamily="50" charset="-128"/>
              </a:endParaRPr>
            </a:p>
            <a:p>
              <a:pPr defTabSz="539654">
                <a:defRPr/>
              </a:pPr>
              <a:r>
                <a:rPr kumimoji="0" lang="ja-JP" altLang="en-US" sz="646" u="none" kern="0" dirty="0" err="1">
                  <a:solidFill>
                    <a:prstClr val="black"/>
                  </a:solidFill>
                  <a:latin typeface="Meiryo UI" panose="020B0604030504040204" pitchFamily="50" charset="-128"/>
                  <a:ea typeface="Meiryo UI" panose="020B0604030504040204" pitchFamily="50" charset="-128"/>
                </a:rPr>
                <a:t>精神障がい</a:t>
              </a:r>
              <a:r>
                <a:rPr kumimoji="0" lang="ja-JP" altLang="en-US" sz="646" u="none" kern="0" dirty="0">
                  <a:solidFill>
                    <a:prstClr val="black"/>
                  </a:solidFill>
                  <a:latin typeface="Meiryo UI" panose="020B0604030504040204" pitchFamily="50" charset="-128"/>
                  <a:ea typeface="Meiryo UI" panose="020B0604030504040204" pitchFamily="50" charset="-128"/>
                </a:rPr>
                <a:t>者の地域移行を検討</a:t>
              </a:r>
              <a:endParaRPr kumimoji="0" lang="en-US" altLang="ja-JP" sz="646" u="none" kern="0" dirty="0">
                <a:solidFill>
                  <a:prstClr val="black"/>
                </a:solidFill>
                <a:latin typeface="Meiryo UI" panose="020B0604030504040204" pitchFamily="50" charset="-128"/>
                <a:ea typeface="Meiryo UI" panose="020B0604030504040204" pitchFamily="50" charset="-128"/>
              </a:endParaRPr>
            </a:p>
            <a:p>
              <a:pPr defTabSz="539654">
                <a:defRPr/>
              </a:pPr>
              <a:r>
                <a:rPr kumimoji="0" lang="ja-JP" altLang="en-US" sz="646" u="none" kern="0" dirty="0">
                  <a:solidFill>
                    <a:prstClr val="black"/>
                  </a:solidFill>
                  <a:latin typeface="Meiryo UI" panose="020B0604030504040204" pitchFamily="50" charset="-128"/>
                  <a:ea typeface="Meiryo UI" panose="020B0604030504040204" pitchFamily="50" charset="-128"/>
                </a:rPr>
                <a:t>する専門部会の設置を要請</a:t>
              </a:r>
            </a:p>
            <a:p>
              <a:pPr defTabSz="539654">
                <a:defRPr/>
              </a:pPr>
              <a:endParaRPr kumimoji="0" lang="ja-JP" altLang="en-US" sz="646" u="none" kern="0" dirty="0">
                <a:solidFill>
                  <a:prstClr val="black"/>
                </a:solidFill>
                <a:latin typeface="Meiryo UI" panose="020B0604030504040204" pitchFamily="50" charset="-128"/>
                <a:ea typeface="Meiryo UI" panose="020B0604030504040204" pitchFamily="50" charset="-128"/>
              </a:endParaRPr>
            </a:p>
          </p:txBody>
        </p:sp>
        <p:sp>
          <p:nvSpPr>
            <p:cNvPr id="9" name="フローチャート: 端子 8">
              <a:extLst>
                <a:ext uri="{FF2B5EF4-FFF2-40B4-BE49-F238E27FC236}">
                  <a16:creationId xmlns:a16="http://schemas.microsoft.com/office/drawing/2014/main" id="{3EACBB7C-BACC-47A7-B866-315B8ADF1615}"/>
                </a:ext>
              </a:extLst>
            </p:cNvPr>
            <p:cNvSpPr/>
            <p:nvPr/>
          </p:nvSpPr>
          <p:spPr>
            <a:xfrm>
              <a:off x="2817604" y="1975055"/>
              <a:ext cx="991792" cy="559148"/>
            </a:xfrm>
            <a:prstGeom prst="flowChartTerminator">
              <a:avLst/>
            </a:prstGeom>
            <a:solidFill>
              <a:sysClr val="window" lastClr="FFFFFF"/>
            </a:solidFill>
            <a:ln w="25400" cap="flat" cmpd="sng" algn="ctr">
              <a:solidFill>
                <a:srgbClr val="A7EA52"/>
              </a:solidFill>
              <a:prstDash val="solid"/>
            </a:ln>
            <a:effectLst/>
          </p:spPr>
          <p:txBody>
            <a:bodyPr rtlCol="0" anchor="ctr"/>
            <a:lstStyle/>
            <a:p>
              <a:pPr defTabSz="539654">
                <a:defRPr/>
              </a:pPr>
              <a:r>
                <a:rPr kumimoji="0" lang="ja-JP" altLang="en-US" sz="831" b="1" u="none" kern="0" dirty="0">
                  <a:solidFill>
                    <a:prstClr val="black"/>
                  </a:solidFill>
                  <a:latin typeface="Meiryo UI" panose="020B0604030504040204" pitchFamily="50" charset="-128"/>
                  <a:ea typeface="Meiryo UI" panose="020B0604030504040204" pitchFamily="50" charset="-128"/>
                </a:rPr>
                <a:t>平成</a:t>
              </a:r>
              <a:r>
                <a:rPr kumimoji="0" lang="en-US" altLang="ja-JP" sz="831" b="1" u="none" kern="0" dirty="0">
                  <a:solidFill>
                    <a:prstClr val="black"/>
                  </a:solidFill>
                  <a:latin typeface="Meiryo UI" panose="020B0604030504040204" pitchFamily="50" charset="-128"/>
                  <a:ea typeface="Meiryo UI" panose="020B0604030504040204" pitchFamily="50" charset="-128"/>
                </a:rPr>
                <a:t>12</a:t>
              </a:r>
              <a:r>
                <a:rPr kumimoji="0" lang="ja-JP" altLang="en-US" sz="831" b="1" u="none" kern="0" dirty="0">
                  <a:solidFill>
                    <a:prstClr val="black"/>
                  </a:solidFill>
                  <a:latin typeface="Meiryo UI" panose="020B0604030504040204" pitchFamily="50" charset="-128"/>
                  <a:ea typeface="Meiryo UI" panose="020B0604030504040204" pitchFamily="50" charset="-128"/>
                </a:rPr>
                <a:t>年度</a:t>
              </a:r>
              <a:endParaRPr kumimoji="0" lang="en-US" altLang="ja-JP" sz="831" b="1" u="none" kern="0" dirty="0">
                <a:solidFill>
                  <a:prstClr val="black"/>
                </a:solidFill>
                <a:latin typeface="Meiryo UI" panose="020B0604030504040204" pitchFamily="50" charset="-128"/>
                <a:ea typeface="Meiryo UI" panose="020B0604030504040204" pitchFamily="50" charset="-128"/>
              </a:endParaRPr>
            </a:p>
            <a:p>
              <a:pPr defTabSz="539654">
                <a:defRPr/>
              </a:pPr>
              <a:r>
                <a:rPr kumimoji="0" lang="ja-JP" altLang="en-US" sz="831" b="1" u="none" kern="0" dirty="0">
                  <a:solidFill>
                    <a:prstClr val="black"/>
                  </a:solidFill>
                  <a:latin typeface="Meiryo UI" panose="020B0604030504040204" pitchFamily="50" charset="-128"/>
                  <a:ea typeface="Meiryo UI" panose="020B0604030504040204" pitchFamily="50" charset="-128"/>
                </a:rPr>
                <a:t>　　　～</a:t>
              </a:r>
              <a:r>
                <a:rPr kumimoji="0" lang="en-US" altLang="ja-JP" sz="831" b="1" u="none" kern="0" dirty="0">
                  <a:solidFill>
                    <a:prstClr val="black"/>
                  </a:solidFill>
                  <a:latin typeface="Meiryo UI" panose="020B0604030504040204" pitchFamily="50" charset="-128"/>
                  <a:ea typeface="Meiryo UI" panose="020B0604030504040204" pitchFamily="50" charset="-128"/>
                </a:rPr>
                <a:t>23</a:t>
              </a:r>
              <a:r>
                <a:rPr kumimoji="0" lang="ja-JP" altLang="en-US" sz="831" b="1" u="none" kern="0" dirty="0">
                  <a:solidFill>
                    <a:prstClr val="black"/>
                  </a:solidFill>
                  <a:latin typeface="Meiryo UI" panose="020B0604030504040204" pitchFamily="50" charset="-128"/>
                  <a:ea typeface="Meiryo UI" panose="020B0604030504040204" pitchFamily="50" charset="-128"/>
                </a:rPr>
                <a:t>年度</a:t>
              </a:r>
              <a:endParaRPr kumimoji="0" lang="ja-JP" altLang="en-US" sz="1292" u="none" kern="0" dirty="0">
                <a:solidFill>
                  <a:prstClr val="black"/>
                </a:solidFill>
                <a:latin typeface="Calibri"/>
              </a:endParaRPr>
            </a:p>
          </p:txBody>
        </p:sp>
        <p:sp>
          <p:nvSpPr>
            <p:cNvPr id="10" name="下矢印 10">
              <a:extLst>
                <a:ext uri="{FF2B5EF4-FFF2-40B4-BE49-F238E27FC236}">
                  <a16:creationId xmlns:a16="http://schemas.microsoft.com/office/drawing/2014/main" id="{F2689644-753D-4139-A54F-67E1326CA887}"/>
                </a:ext>
              </a:extLst>
            </p:cNvPr>
            <p:cNvSpPr/>
            <p:nvPr/>
          </p:nvSpPr>
          <p:spPr>
            <a:xfrm>
              <a:off x="7334516" y="2564740"/>
              <a:ext cx="1739854" cy="282014"/>
            </a:xfrm>
            <a:prstGeom prst="downArrow">
              <a:avLst/>
            </a:prstGeom>
            <a:solidFill>
              <a:srgbClr val="00FF00"/>
            </a:solidFill>
            <a:ln w="25400" cap="flat" cmpd="sng" algn="ctr">
              <a:solidFill>
                <a:srgbClr val="4E67C8">
                  <a:shade val="50000"/>
                </a:srgbClr>
              </a:solidFill>
              <a:prstDash val="solid"/>
            </a:ln>
            <a:effectLst/>
          </p:spPr>
          <p:txBody>
            <a:bodyPr lIns="0" tIns="0" rIns="0" bIns="0" rtlCol="0" anchor="ctr"/>
            <a:lstStyle/>
            <a:p>
              <a:pPr defTabSz="539654">
                <a:defRPr/>
              </a:pPr>
              <a:r>
                <a:rPr kumimoji="0" lang="ja-JP" altLang="en-US" sz="649" u="none" kern="0" dirty="0">
                  <a:ln w="0"/>
                  <a:solidFill>
                    <a:sysClr val="windowText" lastClr="000000"/>
                  </a:solidFill>
                  <a:latin typeface="Meiryo UI" panose="020B0604030504040204" pitchFamily="50" charset="-128"/>
                  <a:ea typeface="Meiryo UI" panose="020B0604030504040204" pitchFamily="50" charset="-128"/>
                </a:rPr>
                <a:t>大阪府における</a:t>
              </a:r>
              <a:endParaRPr kumimoji="0" lang="en-US" altLang="ja-JP" sz="649" u="none" kern="0" dirty="0">
                <a:ln w="0"/>
                <a:solidFill>
                  <a:sysClr val="windowText" lastClr="000000"/>
                </a:solidFill>
                <a:latin typeface="Meiryo UI" panose="020B0604030504040204" pitchFamily="50" charset="-128"/>
                <a:ea typeface="Meiryo UI" panose="020B0604030504040204" pitchFamily="50" charset="-128"/>
              </a:endParaRPr>
            </a:p>
            <a:p>
              <a:pPr defTabSz="539654">
                <a:defRPr/>
              </a:pPr>
              <a:r>
                <a:rPr kumimoji="0" lang="ja-JP" altLang="en-US" sz="649" u="none" kern="0" dirty="0">
                  <a:ln w="0"/>
                  <a:solidFill>
                    <a:sysClr val="windowText" lastClr="000000"/>
                  </a:solidFill>
                  <a:latin typeface="Meiryo UI" panose="020B0604030504040204" pitchFamily="50" charset="-128"/>
                  <a:ea typeface="Meiryo UI" panose="020B0604030504040204" pitchFamily="50" charset="-128"/>
                </a:rPr>
                <a:t>退院促進に係る事業</a:t>
              </a:r>
            </a:p>
          </p:txBody>
        </p:sp>
        <p:sp>
          <p:nvSpPr>
            <p:cNvPr id="11" name="フローチャート: 端子 10">
              <a:extLst>
                <a:ext uri="{FF2B5EF4-FFF2-40B4-BE49-F238E27FC236}">
                  <a16:creationId xmlns:a16="http://schemas.microsoft.com/office/drawing/2014/main" id="{C31C93CC-2275-4BA3-B538-1A20ADFF7089}"/>
                </a:ext>
              </a:extLst>
            </p:cNvPr>
            <p:cNvSpPr/>
            <p:nvPr/>
          </p:nvSpPr>
          <p:spPr>
            <a:xfrm>
              <a:off x="2827614" y="2868109"/>
              <a:ext cx="991792" cy="381237"/>
            </a:xfrm>
            <a:prstGeom prst="flowChartTerminator">
              <a:avLst/>
            </a:prstGeom>
            <a:solidFill>
              <a:sysClr val="window" lastClr="FFFFFF"/>
            </a:solidFill>
            <a:ln w="25400" cap="flat" cmpd="sng" algn="ctr">
              <a:solidFill>
                <a:srgbClr val="A7EA52"/>
              </a:solidFill>
              <a:prstDash val="solid"/>
            </a:ln>
            <a:effectLst/>
          </p:spPr>
          <p:txBody>
            <a:bodyPr rtlCol="0" anchor="ctr"/>
            <a:lstStyle/>
            <a:p>
              <a:pPr defTabSz="539654">
                <a:defRPr/>
              </a:pPr>
              <a:r>
                <a:rPr kumimoji="0" lang="ja-JP" altLang="en-US" sz="831" b="1" u="none" kern="0" dirty="0">
                  <a:solidFill>
                    <a:prstClr val="black"/>
                  </a:solidFill>
                  <a:latin typeface="Meiryo UI" panose="020B0604030504040204" pitchFamily="50" charset="-128"/>
                  <a:ea typeface="Meiryo UI" panose="020B0604030504040204" pitchFamily="50" charset="-128"/>
                </a:rPr>
                <a:t>平成</a:t>
              </a:r>
              <a:r>
                <a:rPr kumimoji="0" lang="en-US" altLang="ja-JP" sz="831" b="1" u="none" kern="0" dirty="0">
                  <a:solidFill>
                    <a:prstClr val="black"/>
                  </a:solidFill>
                  <a:latin typeface="Meiryo UI" panose="020B0604030504040204" pitchFamily="50" charset="-128"/>
                  <a:ea typeface="Meiryo UI" panose="020B0604030504040204" pitchFamily="50" charset="-128"/>
                </a:rPr>
                <a:t>24</a:t>
              </a:r>
              <a:r>
                <a:rPr kumimoji="0" lang="ja-JP" altLang="en-US" sz="831" b="1" u="none" kern="0" dirty="0">
                  <a:solidFill>
                    <a:prstClr val="black"/>
                  </a:solidFill>
                  <a:latin typeface="Meiryo UI" panose="020B0604030504040204" pitchFamily="50" charset="-128"/>
                  <a:ea typeface="Meiryo UI" panose="020B0604030504040204" pitchFamily="50" charset="-128"/>
                </a:rPr>
                <a:t>年度法改正</a:t>
              </a:r>
              <a:endParaRPr kumimoji="0" lang="en-US" altLang="ja-JP" sz="831" b="1" u="none" kern="0" dirty="0">
                <a:solidFill>
                  <a:prstClr val="black"/>
                </a:solidFill>
                <a:latin typeface="Meiryo UI" panose="020B0604030504040204" pitchFamily="50" charset="-128"/>
                <a:ea typeface="Meiryo UI" panose="020B0604030504040204" pitchFamily="50" charset="-128"/>
              </a:endParaRPr>
            </a:p>
            <a:p>
              <a:pPr defTabSz="539654">
                <a:defRPr/>
              </a:pPr>
              <a:r>
                <a:rPr kumimoji="0" lang="ja-JP" altLang="en-US" sz="831" b="1" u="none" kern="0" dirty="0">
                  <a:solidFill>
                    <a:prstClr val="black"/>
                  </a:solidFill>
                  <a:latin typeface="Meiryo UI" panose="020B0604030504040204" pitchFamily="50" charset="-128"/>
                  <a:ea typeface="Meiryo UI" panose="020B0604030504040204" pitchFamily="50" charset="-128"/>
                </a:rPr>
                <a:t>地域移行制度化</a:t>
              </a:r>
              <a:endParaRPr kumimoji="0" lang="en-US" altLang="ja-JP" sz="831" b="1" u="none" kern="0" dirty="0">
                <a:solidFill>
                  <a:prstClr val="black"/>
                </a:solidFill>
                <a:latin typeface="Meiryo UI" panose="020B0604030504040204" pitchFamily="50" charset="-128"/>
                <a:ea typeface="Meiryo UI" panose="020B0604030504040204" pitchFamily="50" charset="-128"/>
              </a:endParaRPr>
            </a:p>
          </p:txBody>
        </p:sp>
        <p:sp>
          <p:nvSpPr>
            <p:cNvPr id="12" name="フローチャート: 端子 11">
              <a:extLst>
                <a:ext uri="{FF2B5EF4-FFF2-40B4-BE49-F238E27FC236}">
                  <a16:creationId xmlns:a16="http://schemas.microsoft.com/office/drawing/2014/main" id="{8BE99F19-03BA-42B9-8C75-F84A575DF46F}"/>
                </a:ext>
              </a:extLst>
            </p:cNvPr>
            <p:cNvSpPr/>
            <p:nvPr/>
          </p:nvSpPr>
          <p:spPr>
            <a:xfrm>
              <a:off x="2817604" y="3301649"/>
              <a:ext cx="991792" cy="381237"/>
            </a:xfrm>
            <a:prstGeom prst="flowChartTerminator">
              <a:avLst/>
            </a:prstGeom>
            <a:solidFill>
              <a:sysClr val="window" lastClr="FFFFFF"/>
            </a:solidFill>
            <a:ln w="25400" cap="flat" cmpd="sng" algn="ctr">
              <a:solidFill>
                <a:srgbClr val="A7EA52"/>
              </a:solidFill>
              <a:prstDash val="solid"/>
            </a:ln>
            <a:effectLst/>
          </p:spPr>
          <p:txBody>
            <a:bodyPr rtlCol="0" anchor="ctr"/>
            <a:lstStyle/>
            <a:p>
              <a:pPr defTabSz="539654">
                <a:defRPr/>
              </a:pPr>
              <a:r>
                <a:rPr kumimoji="0" lang="ja-JP" altLang="en-US" sz="831" b="1" u="none" kern="0" dirty="0">
                  <a:solidFill>
                    <a:prstClr val="black"/>
                  </a:solidFill>
                  <a:latin typeface="Meiryo UI" panose="020B0604030504040204" pitchFamily="50" charset="-128"/>
                  <a:ea typeface="Meiryo UI" panose="020B0604030504040204" pitchFamily="50" charset="-128"/>
                </a:rPr>
                <a:t>平成</a:t>
              </a:r>
              <a:r>
                <a:rPr kumimoji="0" lang="en-US" altLang="ja-JP" sz="831" b="1" u="none" kern="0" dirty="0">
                  <a:solidFill>
                    <a:prstClr val="black"/>
                  </a:solidFill>
                  <a:latin typeface="Meiryo UI" panose="020B0604030504040204" pitchFamily="50" charset="-128"/>
                  <a:ea typeface="Meiryo UI" panose="020B0604030504040204" pitchFamily="50" charset="-128"/>
                </a:rPr>
                <a:t>25</a:t>
              </a:r>
              <a:r>
                <a:rPr kumimoji="0" lang="ja-JP" altLang="en-US" sz="831" b="1" u="none" kern="0" dirty="0">
                  <a:solidFill>
                    <a:prstClr val="black"/>
                  </a:solidFill>
                  <a:latin typeface="Meiryo UI" panose="020B0604030504040204" pitchFamily="50" charset="-128"/>
                  <a:ea typeface="Meiryo UI" panose="020B0604030504040204" pitchFamily="50" charset="-128"/>
                </a:rPr>
                <a:t>年度</a:t>
              </a:r>
              <a:endParaRPr kumimoji="0" lang="en-US" altLang="ja-JP" sz="831" b="1" u="none" kern="0" dirty="0">
                <a:solidFill>
                  <a:prstClr val="black"/>
                </a:solidFill>
                <a:latin typeface="Meiryo UI" panose="020B0604030504040204" pitchFamily="50" charset="-128"/>
                <a:ea typeface="Meiryo UI" panose="020B0604030504040204" pitchFamily="50" charset="-128"/>
              </a:endParaRPr>
            </a:p>
            <a:p>
              <a:pPr defTabSz="539654">
                <a:defRPr/>
              </a:pPr>
              <a:r>
                <a:rPr kumimoji="0" lang="ja-JP" altLang="en-US" sz="831" b="1" u="none" kern="0" dirty="0">
                  <a:solidFill>
                    <a:prstClr val="black"/>
                  </a:solidFill>
                  <a:latin typeface="Meiryo UI" panose="020B0604030504040204" pitchFamily="50" charset="-128"/>
                  <a:ea typeface="Meiryo UI" panose="020B0604030504040204" pitchFamily="50" charset="-128"/>
                </a:rPr>
                <a:t>　　　～</a:t>
              </a:r>
              <a:r>
                <a:rPr kumimoji="0" lang="en-US" altLang="ja-JP" sz="831" b="1" u="none" kern="0" dirty="0">
                  <a:solidFill>
                    <a:prstClr val="black"/>
                  </a:solidFill>
                  <a:latin typeface="Meiryo UI" panose="020B0604030504040204" pitchFamily="50" charset="-128"/>
                  <a:ea typeface="Meiryo UI" panose="020B0604030504040204" pitchFamily="50" charset="-128"/>
                </a:rPr>
                <a:t>26</a:t>
              </a:r>
              <a:r>
                <a:rPr kumimoji="0" lang="ja-JP" altLang="en-US" sz="831" b="1" u="none" kern="0" dirty="0">
                  <a:solidFill>
                    <a:prstClr val="black"/>
                  </a:solidFill>
                  <a:latin typeface="Meiryo UI" panose="020B0604030504040204" pitchFamily="50" charset="-128"/>
                  <a:ea typeface="Meiryo UI" panose="020B0604030504040204" pitchFamily="50" charset="-128"/>
                </a:rPr>
                <a:t>年度</a:t>
              </a:r>
              <a:endParaRPr kumimoji="0" lang="en-US" altLang="ja-JP" sz="831" b="1" u="none" kern="0" dirty="0">
                <a:solidFill>
                  <a:prstClr val="black"/>
                </a:solidFill>
                <a:latin typeface="Meiryo UI" panose="020B0604030504040204" pitchFamily="50" charset="-128"/>
                <a:ea typeface="Meiryo UI" panose="020B0604030504040204" pitchFamily="50" charset="-128"/>
              </a:endParaRPr>
            </a:p>
          </p:txBody>
        </p:sp>
        <p:sp>
          <p:nvSpPr>
            <p:cNvPr id="13" name="フローチャート: 代替処理 12">
              <a:extLst>
                <a:ext uri="{FF2B5EF4-FFF2-40B4-BE49-F238E27FC236}">
                  <a16:creationId xmlns:a16="http://schemas.microsoft.com/office/drawing/2014/main" id="{231DA1F0-0C65-4290-9557-B6DC968E19EF}"/>
                </a:ext>
              </a:extLst>
            </p:cNvPr>
            <p:cNvSpPr/>
            <p:nvPr/>
          </p:nvSpPr>
          <p:spPr>
            <a:xfrm>
              <a:off x="7055778" y="3299005"/>
              <a:ext cx="2327503" cy="381237"/>
            </a:xfrm>
            <a:prstGeom prst="flowChartAlternateProcess">
              <a:avLst/>
            </a:prstGeom>
            <a:solidFill>
              <a:sysClr val="window" lastClr="FFFFFF"/>
            </a:solidFill>
            <a:ln w="25400" cap="flat" cmpd="sng" algn="ctr">
              <a:solidFill>
                <a:srgbClr val="4E67C8"/>
              </a:solidFill>
              <a:prstDash val="solid"/>
            </a:ln>
            <a:effectLst/>
          </p:spPr>
          <p:txBody>
            <a:bodyPr lIns="0" tIns="0" rIns="0" bIns="0" rtlCol="0" anchor="ctr"/>
            <a:lstStyle/>
            <a:p>
              <a:pPr algn="l" defTabSz="539654">
                <a:defRPr/>
              </a:pPr>
              <a:r>
                <a:rPr kumimoji="0" lang="ja-JP" altLang="en-US" sz="554" u="none" kern="0" dirty="0">
                  <a:solidFill>
                    <a:prstClr val="black"/>
                  </a:solidFill>
                  <a:latin typeface="Meiryo UI" panose="020B0604030504040204" pitchFamily="50" charset="-128"/>
                  <a:ea typeface="Meiryo UI" panose="020B0604030504040204" pitchFamily="50" charset="-128"/>
                </a:rPr>
                <a:t>「市町村精神障がい者地域移行推進体制整備事業」として、「地域相談支援マネージャー」を相談支援事業所等に</a:t>
              </a:r>
              <a:r>
                <a:rPr kumimoji="0" lang="zh-TW" altLang="en-US" sz="554" u="none" kern="0" dirty="0">
                  <a:solidFill>
                    <a:prstClr val="black"/>
                  </a:solidFill>
                  <a:latin typeface="Meiryo UI" panose="020B0604030504040204" pitchFamily="50" charset="-128"/>
                  <a:ea typeface="Meiryo UI" panose="020B0604030504040204" pitchFamily="50" charset="-128"/>
                </a:rPr>
                <a:t>委託</a:t>
              </a:r>
              <a:r>
                <a:rPr kumimoji="0" lang="ja-JP" altLang="en-US" sz="554" u="none" kern="0" dirty="0">
                  <a:solidFill>
                    <a:prstClr val="black"/>
                  </a:solidFill>
                  <a:latin typeface="Meiryo UI" panose="020B0604030504040204" pitchFamily="50" charset="-128"/>
                  <a:ea typeface="Meiryo UI" panose="020B0604030504040204" pitchFamily="50" charset="-128"/>
                </a:rPr>
                <a:t>（各保健所圏域）</a:t>
              </a:r>
            </a:p>
          </p:txBody>
        </p:sp>
        <p:sp>
          <p:nvSpPr>
            <p:cNvPr id="14" name="フローチャート: 代替処理 13">
              <a:extLst>
                <a:ext uri="{FF2B5EF4-FFF2-40B4-BE49-F238E27FC236}">
                  <a16:creationId xmlns:a16="http://schemas.microsoft.com/office/drawing/2014/main" id="{78CFC156-E631-4C8E-870B-519DEEC5A3B9}"/>
                </a:ext>
              </a:extLst>
            </p:cNvPr>
            <p:cNvSpPr/>
            <p:nvPr/>
          </p:nvSpPr>
          <p:spPr>
            <a:xfrm>
              <a:off x="5985754" y="4196509"/>
              <a:ext cx="1019321" cy="635396"/>
            </a:xfrm>
            <a:prstGeom prst="flowChartAlternateProcess">
              <a:avLst/>
            </a:prstGeom>
            <a:solidFill>
              <a:sysClr val="window" lastClr="FFFFFF"/>
            </a:solidFill>
            <a:ln w="25400" cap="flat" cmpd="sng" algn="ctr">
              <a:solidFill>
                <a:srgbClr val="4E67C8"/>
              </a:solidFill>
              <a:prstDash val="solid"/>
            </a:ln>
            <a:effectLst/>
          </p:spPr>
          <p:txBody>
            <a:bodyPr lIns="0" tIns="0" rIns="0" bIns="0" rtlCol="0" anchor="ctr"/>
            <a:lstStyle/>
            <a:p>
              <a:pPr defTabSz="539654">
                <a:defRPr/>
              </a:pPr>
              <a:r>
                <a:rPr kumimoji="0" lang="ja-JP" altLang="en-US" sz="738" u="none" kern="0" dirty="0">
                  <a:solidFill>
                    <a:prstClr val="black"/>
                  </a:solidFill>
                  <a:latin typeface="Meiryo UI" panose="020B0604030504040204" pitchFamily="50" charset="-128"/>
                  <a:ea typeface="Meiryo UI" panose="020B0604030504040204" pitchFamily="50" charset="-128"/>
                </a:rPr>
                <a:t>市町村協議の場の</a:t>
              </a:r>
              <a:endParaRPr kumimoji="0" lang="en-US" altLang="ja-JP" sz="738" u="none" kern="0" dirty="0">
                <a:solidFill>
                  <a:prstClr val="black"/>
                </a:solidFill>
                <a:latin typeface="Meiryo UI" panose="020B0604030504040204" pitchFamily="50" charset="-128"/>
                <a:ea typeface="Meiryo UI" panose="020B0604030504040204" pitchFamily="50" charset="-128"/>
              </a:endParaRPr>
            </a:p>
            <a:p>
              <a:pPr defTabSz="539654">
                <a:defRPr/>
              </a:pPr>
              <a:r>
                <a:rPr kumimoji="0" lang="ja-JP" altLang="en-US" sz="738" u="none" kern="0" dirty="0">
                  <a:solidFill>
                    <a:prstClr val="black"/>
                  </a:solidFill>
                  <a:latin typeface="Meiryo UI" panose="020B0604030504040204" pitchFamily="50" charset="-128"/>
                  <a:ea typeface="Meiryo UI" panose="020B0604030504040204" pitchFamily="50" charset="-128"/>
                </a:rPr>
                <a:t>立ち上げ</a:t>
              </a:r>
              <a:endParaRPr kumimoji="0" lang="en-US" altLang="ja-JP" sz="738" u="none" kern="0" dirty="0">
                <a:solidFill>
                  <a:prstClr val="black"/>
                </a:solidFill>
                <a:latin typeface="Meiryo UI" panose="020B0604030504040204" pitchFamily="50" charset="-128"/>
                <a:ea typeface="Meiryo UI" panose="020B0604030504040204" pitchFamily="50" charset="-128"/>
              </a:endParaRPr>
            </a:p>
            <a:p>
              <a:pPr defTabSz="539654">
                <a:defRPr/>
              </a:pPr>
              <a:r>
                <a:rPr kumimoji="0" lang="ja-JP" altLang="en-US" sz="738" u="none" kern="0" dirty="0">
                  <a:solidFill>
                    <a:prstClr val="black"/>
                  </a:solidFill>
                  <a:latin typeface="Meiryo UI" panose="020B0604030504040204" pitchFamily="50" charset="-128"/>
                  <a:ea typeface="Meiryo UI" panose="020B0604030504040204" pitchFamily="50" charset="-128"/>
                </a:rPr>
                <a:t>（自立支援協議会の部会を位置づける場合もあり）</a:t>
              </a:r>
            </a:p>
          </p:txBody>
        </p:sp>
        <p:sp>
          <p:nvSpPr>
            <p:cNvPr id="15" name="フローチャート: 端子 14">
              <a:extLst>
                <a:ext uri="{FF2B5EF4-FFF2-40B4-BE49-F238E27FC236}">
                  <a16:creationId xmlns:a16="http://schemas.microsoft.com/office/drawing/2014/main" id="{B93453E6-95E5-4FFB-AB3E-656D42496B7C}"/>
                </a:ext>
              </a:extLst>
            </p:cNvPr>
            <p:cNvSpPr/>
            <p:nvPr/>
          </p:nvSpPr>
          <p:spPr>
            <a:xfrm>
              <a:off x="2816365" y="3745981"/>
              <a:ext cx="991792" cy="381237"/>
            </a:xfrm>
            <a:prstGeom prst="flowChartTerminator">
              <a:avLst/>
            </a:prstGeom>
            <a:solidFill>
              <a:sysClr val="window" lastClr="FFFFFF"/>
            </a:solidFill>
            <a:ln w="25400" cap="flat" cmpd="sng" algn="ctr">
              <a:solidFill>
                <a:srgbClr val="A7EA52"/>
              </a:solidFill>
              <a:prstDash val="solid"/>
            </a:ln>
            <a:effectLst/>
          </p:spPr>
          <p:txBody>
            <a:bodyPr rtlCol="0" anchor="ctr"/>
            <a:lstStyle/>
            <a:p>
              <a:pPr defTabSz="539654">
                <a:defRPr/>
              </a:pPr>
              <a:r>
                <a:rPr kumimoji="0" lang="ja-JP" altLang="en-US" sz="831" b="1" u="none" kern="0" dirty="0">
                  <a:solidFill>
                    <a:prstClr val="black"/>
                  </a:solidFill>
                  <a:latin typeface="Meiryo UI" panose="020B0604030504040204" pitchFamily="50" charset="-128"/>
                  <a:ea typeface="Meiryo UI" panose="020B0604030504040204" pitchFamily="50" charset="-128"/>
                </a:rPr>
                <a:t>平成</a:t>
              </a:r>
              <a:r>
                <a:rPr kumimoji="0" lang="en-US" altLang="ja-JP" sz="831" b="1" u="none" kern="0" dirty="0">
                  <a:solidFill>
                    <a:prstClr val="black"/>
                  </a:solidFill>
                  <a:latin typeface="Meiryo UI" panose="020B0604030504040204" pitchFamily="50" charset="-128"/>
                  <a:ea typeface="Meiryo UI" panose="020B0604030504040204" pitchFamily="50" charset="-128"/>
                </a:rPr>
                <a:t>27</a:t>
              </a:r>
              <a:r>
                <a:rPr kumimoji="0" lang="ja-JP" altLang="en-US" sz="831" b="1" u="none" kern="0" dirty="0">
                  <a:solidFill>
                    <a:prstClr val="black"/>
                  </a:solidFill>
                  <a:latin typeface="Meiryo UI" panose="020B0604030504040204" pitchFamily="50" charset="-128"/>
                  <a:ea typeface="Meiryo UI" panose="020B0604030504040204" pitchFamily="50" charset="-128"/>
                </a:rPr>
                <a:t>年度</a:t>
              </a:r>
              <a:endParaRPr kumimoji="0" lang="en-US" altLang="ja-JP" sz="831" b="1" u="none" kern="0" dirty="0">
                <a:solidFill>
                  <a:prstClr val="black"/>
                </a:solidFill>
                <a:latin typeface="Meiryo UI" panose="020B0604030504040204" pitchFamily="50" charset="-128"/>
                <a:ea typeface="Meiryo UI" panose="020B0604030504040204" pitchFamily="50" charset="-128"/>
              </a:endParaRPr>
            </a:p>
            <a:p>
              <a:pPr defTabSz="539654">
                <a:defRPr/>
              </a:pPr>
              <a:r>
                <a:rPr kumimoji="0" lang="ja-JP" altLang="en-US" sz="831" b="1" u="none" kern="0" dirty="0">
                  <a:solidFill>
                    <a:prstClr val="black"/>
                  </a:solidFill>
                  <a:latin typeface="Meiryo UI" panose="020B0604030504040204" pitchFamily="50" charset="-128"/>
                  <a:ea typeface="Meiryo UI" panose="020B0604030504040204" pitchFamily="50" charset="-128"/>
                </a:rPr>
                <a:t>　　　～</a:t>
              </a:r>
              <a:r>
                <a:rPr kumimoji="0" lang="en-US" altLang="ja-JP" sz="831" b="1" u="none" kern="0" dirty="0">
                  <a:solidFill>
                    <a:prstClr val="black"/>
                  </a:solidFill>
                  <a:latin typeface="Meiryo UI" panose="020B0604030504040204" pitchFamily="50" charset="-128"/>
                  <a:ea typeface="Meiryo UI" panose="020B0604030504040204" pitchFamily="50" charset="-128"/>
                </a:rPr>
                <a:t>28</a:t>
              </a:r>
              <a:r>
                <a:rPr kumimoji="0" lang="ja-JP" altLang="en-US" sz="831" b="1" u="none" kern="0" dirty="0">
                  <a:solidFill>
                    <a:prstClr val="black"/>
                  </a:solidFill>
                  <a:latin typeface="Meiryo UI" panose="020B0604030504040204" pitchFamily="50" charset="-128"/>
                  <a:ea typeface="Meiryo UI" panose="020B0604030504040204" pitchFamily="50" charset="-128"/>
                </a:rPr>
                <a:t>年度</a:t>
              </a:r>
              <a:endParaRPr kumimoji="0" lang="en-US" altLang="ja-JP" sz="831" b="1" u="none" kern="0" dirty="0">
                <a:solidFill>
                  <a:prstClr val="black"/>
                </a:solidFill>
                <a:latin typeface="Meiryo UI" panose="020B0604030504040204" pitchFamily="50" charset="-128"/>
                <a:ea typeface="Meiryo UI" panose="020B0604030504040204" pitchFamily="50" charset="-128"/>
              </a:endParaRPr>
            </a:p>
          </p:txBody>
        </p:sp>
        <p:sp>
          <p:nvSpPr>
            <p:cNvPr id="16" name="フローチャート: 代替処理 15">
              <a:extLst>
                <a:ext uri="{FF2B5EF4-FFF2-40B4-BE49-F238E27FC236}">
                  <a16:creationId xmlns:a16="http://schemas.microsoft.com/office/drawing/2014/main" id="{BE6C596C-0345-4E9F-BB79-15153FABE70C}"/>
                </a:ext>
              </a:extLst>
            </p:cNvPr>
            <p:cNvSpPr/>
            <p:nvPr/>
          </p:nvSpPr>
          <p:spPr>
            <a:xfrm>
              <a:off x="7063556" y="3746508"/>
              <a:ext cx="2327504" cy="381237"/>
            </a:xfrm>
            <a:prstGeom prst="flowChartAlternateProcess">
              <a:avLst/>
            </a:prstGeom>
            <a:solidFill>
              <a:sysClr val="window" lastClr="FFFFFF"/>
            </a:solidFill>
            <a:ln w="25400" cap="flat" cmpd="sng" algn="ctr">
              <a:solidFill>
                <a:srgbClr val="4E67C8"/>
              </a:solidFill>
              <a:prstDash val="solid"/>
            </a:ln>
            <a:effectLst/>
          </p:spPr>
          <p:txBody>
            <a:bodyPr lIns="0" tIns="0" rIns="0" bIns="0" rtlCol="0" anchor="ctr"/>
            <a:lstStyle/>
            <a:p>
              <a:pPr algn="l" defTabSz="539654">
                <a:defRPr/>
              </a:pPr>
              <a:r>
                <a:rPr kumimoji="0" lang="ja-JP" altLang="en-US" sz="646" u="none" kern="0" dirty="0">
                  <a:solidFill>
                    <a:prstClr val="black"/>
                  </a:solidFill>
                  <a:latin typeface="Meiryo UI" panose="020B0604030504040204" pitchFamily="50" charset="-128"/>
                  <a:ea typeface="Meiryo UI" panose="020B0604030504040204" pitchFamily="50" charset="-128"/>
                </a:rPr>
                <a:t>「長期入院</a:t>
              </a:r>
              <a:r>
                <a:rPr kumimoji="0" lang="ja-JP" altLang="en-US" sz="646" u="none" kern="0" dirty="0" err="1">
                  <a:solidFill>
                    <a:prstClr val="black"/>
                  </a:solidFill>
                  <a:latin typeface="Meiryo UI" panose="020B0604030504040204" pitchFamily="50" charset="-128"/>
                  <a:ea typeface="Meiryo UI" panose="020B0604030504040204" pitchFamily="50" charset="-128"/>
                </a:rPr>
                <a:t>精神障がい</a:t>
              </a:r>
              <a:r>
                <a:rPr kumimoji="0" lang="ja-JP" altLang="en-US" sz="646" u="none" kern="0" dirty="0">
                  <a:solidFill>
                    <a:prstClr val="black"/>
                  </a:solidFill>
                  <a:latin typeface="Meiryo UI" panose="020B0604030504040204" pitchFamily="50" charset="-128"/>
                  <a:ea typeface="Meiryo UI" panose="020B0604030504040204" pitchFamily="50" charset="-128"/>
                </a:rPr>
                <a:t>者地域移行総合的推進体制検証モデル事業」として、「精神障がい者地域移行アドバイザー」を相談支援事業所等に</a:t>
              </a:r>
              <a:r>
                <a:rPr kumimoji="0" lang="zh-TW" altLang="en-US" sz="646" u="none" kern="0" dirty="0">
                  <a:solidFill>
                    <a:prstClr val="black"/>
                  </a:solidFill>
                  <a:latin typeface="Meiryo UI" panose="020B0604030504040204" pitchFamily="50" charset="-128"/>
                  <a:ea typeface="Meiryo UI" panose="020B0604030504040204" pitchFamily="50" charset="-128"/>
                </a:rPr>
                <a:t>委託</a:t>
              </a:r>
              <a:r>
                <a:rPr kumimoji="0" lang="ja-JP" altLang="en-US" sz="646" u="none" kern="0" dirty="0">
                  <a:solidFill>
                    <a:prstClr val="black"/>
                  </a:solidFill>
                  <a:latin typeface="Meiryo UI" panose="020B0604030504040204" pitchFamily="50" charset="-128"/>
                  <a:ea typeface="Meiryo UI" panose="020B0604030504040204" pitchFamily="50" charset="-128"/>
                </a:rPr>
                <a:t>（各保健所圏域）</a:t>
              </a:r>
            </a:p>
          </p:txBody>
        </p:sp>
        <p:sp>
          <p:nvSpPr>
            <p:cNvPr id="17" name="フローチャート: 代替処理 16">
              <a:extLst>
                <a:ext uri="{FF2B5EF4-FFF2-40B4-BE49-F238E27FC236}">
                  <a16:creationId xmlns:a16="http://schemas.microsoft.com/office/drawing/2014/main" id="{5E32FD87-3627-45D6-A2B6-D85C710BA5DE}"/>
                </a:ext>
              </a:extLst>
            </p:cNvPr>
            <p:cNvSpPr/>
            <p:nvPr/>
          </p:nvSpPr>
          <p:spPr>
            <a:xfrm>
              <a:off x="3852095" y="2874116"/>
              <a:ext cx="1001077" cy="864138"/>
            </a:xfrm>
            <a:prstGeom prst="flowChartAlternateProcess">
              <a:avLst/>
            </a:prstGeom>
            <a:solidFill>
              <a:sysClr val="window" lastClr="FFFFFF"/>
            </a:solidFill>
            <a:ln w="25400" cap="flat" cmpd="sng" algn="ctr">
              <a:solidFill>
                <a:srgbClr val="4E67C8"/>
              </a:solidFill>
              <a:prstDash val="solid"/>
            </a:ln>
            <a:effectLst/>
          </p:spPr>
          <p:txBody>
            <a:bodyPr lIns="0" tIns="0" rIns="0" bIns="0" rtlCol="0" anchor="ctr"/>
            <a:lstStyle/>
            <a:p>
              <a:pPr defTabSz="539654">
                <a:defRPr/>
              </a:pPr>
              <a:endParaRPr kumimoji="0" lang="en-US" altLang="ja-JP" sz="646" u="none" kern="0" dirty="0">
                <a:solidFill>
                  <a:prstClr val="black"/>
                </a:solidFill>
                <a:latin typeface="Meiryo UI" panose="020B0604030504040204" pitchFamily="50" charset="-128"/>
                <a:ea typeface="Meiryo UI" panose="020B0604030504040204" pitchFamily="50" charset="-128"/>
              </a:endParaRPr>
            </a:p>
            <a:p>
              <a:pPr defTabSz="539654">
                <a:defRPr/>
              </a:pPr>
              <a:endParaRPr kumimoji="0" lang="en-US" altLang="ja-JP" sz="646" u="none" kern="0" dirty="0">
                <a:solidFill>
                  <a:prstClr val="black"/>
                </a:solidFill>
                <a:latin typeface="Meiryo UI" panose="020B0604030504040204" pitchFamily="50" charset="-128"/>
                <a:ea typeface="Meiryo UI" panose="020B0604030504040204" pitchFamily="50" charset="-128"/>
              </a:endParaRPr>
            </a:p>
            <a:p>
              <a:pPr defTabSz="539654">
                <a:defRPr/>
              </a:pPr>
              <a:r>
                <a:rPr kumimoji="0" lang="ja-JP" altLang="en-US" sz="646" u="none" kern="0" dirty="0">
                  <a:solidFill>
                    <a:prstClr val="black"/>
                  </a:solidFill>
                  <a:latin typeface="Meiryo UI" panose="020B0604030504040204" pitchFamily="50" charset="-128"/>
                  <a:ea typeface="Meiryo UI" panose="020B0604030504040204" pitchFamily="50" charset="-128"/>
                </a:rPr>
                <a:t>府障がい者自立支援協議会　</a:t>
              </a:r>
              <a:br>
                <a:rPr kumimoji="0" lang="en-US" altLang="ja-JP" sz="646" u="none" kern="0" dirty="0">
                  <a:solidFill>
                    <a:prstClr val="black"/>
                  </a:solidFill>
                  <a:latin typeface="Meiryo UI" panose="020B0604030504040204" pitchFamily="50" charset="-128"/>
                  <a:ea typeface="Meiryo UI" panose="020B0604030504040204" pitchFamily="50" charset="-128"/>
                </a:rPr>
              </a:br>
              <a:r>
                <a:rPr kumimoji="0" lang="ja-JP" altLang="en-US" sz="646" u="none" kern="0" dirty="0">
                  <a:solidFill>
                    <a:prstClr val="black"/>
                  </a:solidFill>
                  <a:latin typeface="Meiryo UI" panose="020B0604030504040204" pitchFamily="50" charset="-128"/>
                  <a:ea typeface="Meiryo UI" panose="020B0604030504040204" pitchFamily="50" charset="-128"/>
                </a:rPr>
                <a:t>地域支援推進部会</a:t>
              </a:r>
              <a:endParaRPr kumimoji="0" lang="en-US" altLang="ja-JP" sz="646" u="none" kern="0" dirty="0">
                <a:solidFill>
                  <a:prstClr val="black"/>
                </a:solidFill>
                <a:latin typeface="Meiryo UI" panose="020B0604030504040204" pitchFamily="50" charset="-128"/>
                <a:ea typeface="Meiryo UI" panose="020B0604030504040204" pitchFamily="50" charset="-128"/>
              </a:endParaRPr>
            </a:p>
            <a:p>
              <a:pPr defTabSz="539654">
                <a:defRPr/>
              </a:pPr>
              <a:r>
                <a:rPr kumimoji="0" lang="ja-JP" altLang="en-US" sz="646" u="none" kern="0" dirty="0">
                  <a:solidFill>
                    <a:prstClr val="black"/>
                  </a:solidFill>
                  <a:latin typeface="Meiryo UI" panose="020B0604030504040204" pitchFamily="50" charset="-128"/>
                  <a:ea typeface="Meiryo UI" panose="020B0604030504040204" pitchFamily="50" charset="-128"/>
                </a:rPr>
                <a:t>「</a:t>
              </a:r>
              <a:r>
                <a:rPr kumimoji="0" lang="ja-JP" altLang="en-US" sz="646" u="none" kern="0" dirty="0" err="1">
                  <a:solidFill>
                    <a:prstClr val="black"/>
                  </a:solidFill>
                  <a:latin typeface="Meiryo UI" panose="020B0604030504040204" pitchFamily="50" charset="-128"/>
                  <a:ea typeface="Meiryo UI" panose="020B0604030504040204" pitchFamily="50" charset="-128"/>
                </a:rPr>
                <a:t>精神障がい</a:t>
              </a:r>
              <a:r>
                <a:rPr kumimoji="0" lang="ja-JP" altLang="en-US" sz="646" u="none" kern="0" dirty="0">
                  <a:solidFill>
                    <a:prstClr val="black"/>
                  </a:solidFill>
                  <a:latin typeface="Meiryo UI" panose="020B0604030504040204" pitchFamily="50" charset="-128"/>
                  <a:ea typeface="Meiryo UI" panose="020B0604030504040204" pitchFamily="50" charset="-128"/>
                </a:rPr>
                <a:t>者地域移行推進ワーキンググループ」の立ち上げ</a:t>
              </a:r>
            </a:p>
          </p:txBody>
        </p:sp>
        <p:sp>
          <p:nvSpPr>
            <p:cNvPr id="18" name="フローチャート: 代替処理 17">
              <a:extLst>
                <a:ext uri="{FF2B5EF4-FFF2-40B4-BE49-F238E27FC236}">
                  <a16:creationId xmlns:a16="http://schemas.microsoft.com/office/drawing/2014/main" id="{213C23DA-B2FF-4A47-AB34-5F3B23C0F40E}"/>
                </a:ext>
              </a:extLst>
            </p:cNvPr>
            <p:cNvSpPr/>
            <p:nvPr/>
          </p:nvSpPr>
          <p:spPr>
            <a:xfrm>
              <a:off x="6003998" y="5190925"/>
              <a:ext cx="1001077" cy="619278"/>
            </a:xfrm>
            <a:prstGeom prst="flowChartAlternateProcess">
              <a:avLst/>
            </a:prstGeom>
            <a:solidFill>
              <a:sysClr val="window" lastClr="FFFFFF"/>
            </a:solidFill>
            <a:ln w="25400" cap="flat" cmpd="sng" algn="ctr">
              <a:solidFill>
                <a:srgbClr val="4E67C8"/>
              </a:solidFill>
              <a:prstDash val="solid"/>
            </a:ln>
            <a:effectLst/>
          </p:spPr>
          <p:txBody>
            <a:bodyPr lIns="0" tIns="0" rIns="0" bIns="0" rtlCol="0" anchor="ctr"/>
            <a:lstStyle/>
            <a:p>
              <a:pPr defTabSz="539654">
                <a:defRPr/>
              </a:pPr>
              <a:r>
                <a:rPr kumimoji="0" lang="ja-JP" altLang="en-US" sz="923" u="none" kern="0" dirty="0">
                  <a:solidFill>
                    <a:prstClr val="black"/>
                  </a:solidFill>
                  <a:latin typeface="Meiryo UI" panose="020B0604030504040204" pitchFamily="50" charset="-128"/>
                  <a:ea typeface="Meiryo UI" panose="020B0604030504040204" pitchFamily="50" charset="-128"/>
                </a:rPr>
                <a:t>市町村協議の場</a:t>
              </a:r>
              <a:endParaRPr kumimoji="0" lang="en-US" altLang="ja-JP" sz="923" u="none" kern="0" dirty="0">
                <a:solidFill>
                  <a:prstClr val="black"/>
                </a:solidFill>
                <a:latin typeface="Meiryo UI" panose="020B0604030504040204" pitchFamily="50" charset="-128"/>
                <a:ea typeface="Meiryo UI" panose="020B0604030504040204" pitchFamily="50" charset="-128"/>
              </a:endParaRPr>
            </a:p>
          </p:txBody>
        </p:sp>
        <p:sp>
          <p:nvSpPr>
            <p:cNvPr id="19" name="フローチャート: 端子 18">
              <a:extLst>
                <a:ext uri="{FF2B5EF4-FFF2-40B4-BE49-F238E27FC236}">
                  <a16:creationId xmlns:a16="http://schemas.microsoft.com/office/drawing/2014/main" id="{00382E8F-BCCE-4D0A-87F4-3CBF2D58E3DA}"/>
                </a:ext>
              </a:extLst>
            </p:cNvPr>
            <p:cNvSpPr/>
            <p:nvPr/>
          </p:nvSpPr>
          <p:spPr>
            <a:xfrm>
              <a:off x="2816364" y="4197949"/>
              <a:ext cx="991792" cy="635395"/>
            </a:xfrm>
            <a:prstGeom prst="flowChartTerminator">
              <a:avLst/>
            </a:prstGeom>
            <a:solidFill>
              <a:sysClr val="window" lastClr="FFFFFF"/>
            </a:solidFill>
            <a:ln w="25400" cap="flat" cmpd="sng" algn="ctr">
              <a:solidFill>
                <a:srgbClr val="A7EA52"/>
              </a:solidFill>
              <a:prstDash val="solid"/>
            </a:ln>
            <a:effectLst/>
          </p:spPr>
          <p:txBody>
            <a:bodyPr rtlCol="0" anchor="ctr"/>
            <a:lstStyle/>
            <a:p>
              <a:pPr defTabSz="539654">
                <a:defRPr/>
              </a:pPr>
              <a:r>
                <a:rPr kumimoji="0" lang="ja-JP" altLang="en-US" sz="831" b="1" u="none" kern="0" dirty="0">
                  <a:solidFill>
                    <a:prstClr val="black"/>
                  </a:solidFill>
                  <a:latin typeface="Meiryo UI" panose="020B0604030504040204" pitchFamily="50" charset="-128"/>
                  <a:ea typeface="Meiryo UI" panose="020B0604030504040204" pitchFamily="50" charset="-128"/>
                </a:rPr>
                <a:t>平成</a:t>
              </a:r>
              <a:r>
                <a:rPr kumimoji="0" lang="en-US" altLang="ja-JP" sz="831" b="1" u="none" kern="0" dirty="0">
                  <a:solidFill>
                    <a:prstClr val="black"/>
                  </a:solidFill>
                  <a:latin typeface="Meiryo UI" panose="020B0604030504040204" pitchFamily="50" charset="-128"/>
                  <a:ea typeface="Meiryo UI" panose="020B0604030504040204" pitchFamily="50" charset="-128"/>
                </a:rPr>
                <a:t>29</a:t>
              </a:r>
              <a:r>
                <a:rPr kumimoji="0" lang="ja-JP" altLang="en-US" sz="831" b="1" u="none" kern="0" dirty="0">
                  <a:solidFill>
                    <a:prstClr val="black"/>
                  </a:solidFill>
                  <a:latin typeface="Meiryo UI" panose="020B0604030504040204" pitchFamily="50" charset="-128"/>
                  <a:ea typeface="Meiryo UI" panose="020B0604030504040204" pitchFamily="50" charset="-128"/>
                </a:rPr>
                <a:t>年度</a:t>
              </a:r>
              <a:endParaRPr kumimoji="0" lang="en-US" altLang="ja-JP" sz="831" b="1" u="none" kern="0" dirty="0">
                <a:solidFill>
                  <a:prstClr val="black"/>
                </a:solidFill>
                <a:latin typeface="Meiryo UI" panose="020B0604030504040204" pitchFamily="50" charset="-128"/>
                <a:ea typeface="Meiryo UI" panose="020B0604030504040204" pitchFamily="50" charset="-128"/>
              </a:endParaRPr>
            </a:p>
            <a:p>
              <a:pPr defTabSz="539654">
                <a:defRPr/>
              </a:pPr>
              <a:r>
                <a:rPr kumimoji="0" lang="ja-JP" altLang="en-US" sz="831" b="1" u="none" kern="0" dirty="0">
                  <a:solidFill>
                    <a:prstClr val="black"/>
                  </a:solidFill>
                  <a:latin typeface="Meiryo UI" panose="020B0604030504040204" pitchFamily="50" charset="-128"/>
                  <a:ea typeface="Meiryo UI" panose="020B0604030504040204" pitchFamily="50" charset="-128"/>
                </a:rPr>
                <a:t>　～令和元年度</a:t>
              </a:r>
              <a:endParaRPr kumimoji="0" lang="en-US" altLang="ja-JP" sz="831" b="1" u="none" kern="0" dirty="0">
                <a:solidFill>
                  <a:prstClr val="black"/>
                </a:solidFill>
                <a:latin typeface="Meiryo UI" panose="020B0604030504040204" pitchFamily="50" charset="-128"/>
                <a:ea typeface="Meiryo UI" panose="020B0604030504040204" pitchFamily="50" charset="-128"/>
              </a:endParaRPr>
            </a:p>
          </p:txBody>
        </p:sp>
        <p:sp>
          <p:nvSpPr>
            <p:cNvPr id="20" name="フローチャート: 代替処理 19">
              <a:extLst>
                <a:ext uri="{FF2B5EF4-FFF2-40B4-BE49-F238E27FC236}">
                  <a16:creationId xmlns:a16="http://schemas.microsoft.com/office/drawing/2014/main" id="{F05E6AA1-E31F-46E0-8269-E1DB3665E101}"/>
                </a:ext>
              </a:extLst>
            </p:cNvPr>
            <p:cNvSpPr/>
            <p:nvPr/>
          </p:nvSpPr>
          <p:spPr>
            <a:xfrm>
              <a:off x="3866636" y="4196388"/>
              <a:ext cx="1001077" cy="635395"/>
            </a:xfrm>
            <a:prstGeom prst="flowChartAlternateProcess">
              <a:avLst/>
            </a:prstGeom>
            <a:solidFill>
              <a:sysClr val="window" lastClr="FFFFFF"/>
            </a:solidFill>
            <a:ln w="25400" cap="flat" cmpd="sng" algn="ctr">
              <a:solidFill>
                <a:srgbClr val="4E67C8"/>
              </a:solidFill>
              <a:prstDash val="solid"/>
            </a:ln>
            <a:effectLst/>
          </p:spPr>
          <p:txBody>
            <a:bodyPr lIns="0" tIns="0" rIns="0" bIns="0" rtlCol="0" anchor="ctr"/>
            <a:lstStyle/>
            <a:p>
              <a:pPr defTabSz="539654">
                <a:defRPr/>
              </a:pPr>
              <a:r>
                <a:rPr kumimoji="0" lang="ja-JP" altLang="en-US" sz="738" u="none" kern="0" dirty="0">
                  <a:solidFill>
                    <a:prstClr val="black"/>
                  </a:solidFill>
                  <a:latin typeface="Meiryo UI" panose="020B0604030504040204" pitchFamily="50" charset="-128"/>
                  <a:ea typeface="Meiryo UI" panose="020B0604030504040204" pitchFamily="50" charset="-128"/>
                </a:rPr>
                <a:t>同ワーキンググループを</a:t>
              </a:r>
              <a:br>
                <a:rPr kumimoji="0" lang="en-US" altLang="ja-JP" sz="738" u="none" kern="0" dirty="0">
                  <a:solidFill>
                    <a:prstClr val="black"/>
                  </a:solidFill>
                  <a:latin typeface="Meiryo UI" panose="020B0604030504040204" pitchFamily="50" charset="-128"/>
                  <a:ea typeface="Meiryo UI" panose="020B0604030504040204" pitchFamily="50" charset="-128"/>
                </a:rPr>
              </a:br>
              <a:r>
                <a:rPr kumimoji="0" lang="ja-JP" altLang="en-US" sz="738" u="none" kern="0" dirty="0">
                  <a:solidFill>
                    <a:prstClr val="black"/>
                  </a:solidFill>
                  <a:latin typeface="Meiryo UI" panose="020B0604030504040204" pitchFamily="50" charset="-128"/>
                  <a:ea typeface="Meiryo UI" panose="020B0604030504040204" pitchFamily="50" charset="-128"/>
                </a:rPr>
                <a:t>「大阪府の協議の場」に</a:t>
              </a:r>
              <a:br>
                <a:rPr kumimoji="0" lang="en-US" altLang="ja-JP" sz="738" u="none" kern="0" dirty="0">
                  <a:solidFill>
                    <a:prstClr val="black"/>
                  </a:solidFill>
                  <a:latin typeface="Meiryo UI" panose="020B0604030504040204" pitchFamily="50" charset="-128"/>
                  <a:ea typeface="Meiryo UI" panose="020B0604030504040204" pitchFamily="50" charset="-128"/>
                </a:rPr>
              </a:br>
              <a:r>
                <a:rPr kumimoji="0" lang="ja-JP" altLang="en-US" sz="738" u="none" kern="0" dirty="0">
                  <a:solidFill>
                    <a:prstClr val="black"/>
                  </a:solidFill>
                  <a:latin typeface="Meiryo UI" panose="020B0604030504040204" pitchFamily="50" charset="-128"/>
                  <a:ea typeface="Meiryo UI" panose="020B0604030504040204" pitchFamily="50" charset="-128"/>
                </a:rPr>
                <a:t>位置づけ</a:t>
              </a:r>
            </a:p>
          </p:txBody>
        </p:sp>
        <p:sp>
          <p:nvSpPr>
            <p:cNvPr id="21" name="フローチャート: 代替処理 20">
              <a:extLst>
                <a:ext uri="{FF2B5EF4-FFF2-40B4-BE49-F238E27FC236}">
                  <a16:creationId xmlns:a16="http://schemas.microsoft.com/office/drawing/2014/main" id="{90E14753-C1F4-4351-9756-217B14591E5E}"/>
                </a:ext>
              </a:extLst>
            </p:cNvPr>
            <p:cNvSpPr/>
            <p:nvPr/>
          </p:nvSpPr>
          <p:spPr>
            <a:xfrm>
              <a:off x="7058124" y="4202568"/>
              <a:ext cx="2327504" cy="635395"/>
            </a:xfrm>
            <a:prstGeom prst="flowChartAlternateProcess">
              <a:avLst/>
            </a:prstGeom>
            <a:solidFill>
              <a:sysClr val="window" lastClr="FFFFFF"/>
            </a:solidFill>
            <a:ln w="25400" cap="flat" cmpd="sng" algn="ctr">
              <a:solidFill>
                <a:srgbClr val="4E67C8"/>
              </a:solidFill>
              <a:prstDash val="solid"/>
            </a:ln>
            <a:effectLst/>
          </p:spPr>
          <p:txBody>
            <a:bodyPr lIns="0" tIns="0" rIns="0" bIns="0" rtlCol="0" anchor="ctr"/>
            <a:lstStyle/>
            <a:p>
              <a:pPr algn="l" defTabSz="539654">
                <a:defRPr/>
              </a:pPr>
              <a:r>
                <a:rPr kumimoji="0" lang="ja-JP" altLang="en-US" sz="738" u="none" kern="0" dirty="0">
                  <a:solidFill>
                    <a:prstClr val="black"/>
                  </a:solidFill>
                  <a:latin typeface="Meiryo UI" panose="020B0604030504040204" pitchFamily="50" charset="-128"/>
                  <a:ea typeface="Meiryo UI" panose="020B0604030504040204" pitchFamily="50" charset="-128"/>
                </a:rPr>
                <a:t>「長期入院</a:t>
              </a:r>
              <a:r>
                <a:rPr kumimoji="0" lang="ja-JP" altLang="en-US" sz="738" u="none" kern="0" dirty="0" err="1">
                  <a:solidFill>
                    <a:prstClr val="black"/>
                  </a:solidFill>
                  <a:latin typeface="Meiryo UI" panose="020B0604030504040204" pitchFamily="50" charset="-128"/>
                  <a:ea typeface="Meiryo UI" panose="020B0604030504040204" pitchFamily="50" charset="-128"/>
                </a:rPr>
                <a:t>精神障がい</a:t>
              </a:r>
              <a:r>
                <a:rPr kumimoji="0" lang="ja-JP" altLang="en-US" sz="738" u="none" kern="0" dirty="0">
                  <a:solidFill>
                    <a:prstClr val="black"/>
                  </a:solidFill>
                  <a:latin typeface="Meiryo UI" panose="020B0604030504040204" pitchFamily="50" charset="-128"/>
                  <a:ea typeface="Meiryo UI" panose="020B0604030504040204" pitchFamily="50" charset="-128"/>
                </a:rPr>
                <a:t>者退院促進事業」として、</a:t>
              </a:r>
              <a:endParaRPr kumimoji="0" lang="en-US" altLang="ja-JP" sz="738" u="none" kern="0" dirty="0">
                <a:solidFill>
                  <a:prstClr val="black"/>
                </a:solidFill>
                <a:latin typeface="Meiryo UI" panose="020B0604030504040204" pitchFamily="50" charset="-128"/>
                <a:ea typeface="Meiryo UI" panose="020B0604030504040204" pitchFamily="50" charset="-128"/>
              </a:endParaRPr>
            </a:p>
            <a:p>
              <a:pPr algn="l" defTabSz="539654">
                <a:defRPr/>
              </a:pPr>
              <a:r>
                <a:rPr kumimoji="0" lang="ja-JP" altLang="en-US" sz="738" u="none" kern="0" dirty="0">
                  <a:solidFill>
                    <a:prstClr val="black"/>
                  </a:solidFill>
                  <a:latin typeface="Meiryo UI" panose="020B0604030504040204" pitchFamily="50" charset="-128"/>
                  <a:ea typeface="Meiryo UI" panose="020B0604030504040204" pitchFamily="50" charset="-128"/>
                </a:rPr>
                <a:t>「地域精神医療体制整備広域コーディネーター」</a:t>
              </a:r>
              <a:r>
                <a:rPr kumimoji="0" lang="en-US" altLang="ja-JP" sz="738" u="none" kern="0" dirty="0">
                  <a:solidFill>
                    <a:prstClr val="black"/>
                  </a:solidFill>
                  <a:latin typeface="Meiryo UI" panose="020B0604030504040204" pitchFamily="50" charset="-128"/>
                  <a:ea typeface="Meiryo UI" panose="020B0604030504040204" pitchFamily="50" charset="-128"/>
                </a:rPr>
                <a:t>6</a:t>
              </a:r>
              <a:r>
                <a:rPr kumimoji="0" lang="ja-JP" altLang="en-US" sz="738" u="none" kern="0" dirty="0">
                  <a:solidFill>
                    <a:prstClr val="black"/>
                  </a:solidFill>
                  <a:latin typeface="Meiryo UI" panose="020B0604030504040204" pitchFamily="50" charset="-128"/>
                  <a:ea typeface="Meiryo UI" panose="020B0604030504040204" pitchFamily="50" charset="-128"/>
                </a:rPr>
                <a:t>名を府に配置</a:t>
              </a:r>
            </a:p>
          </p:txBody>
        </p:sp>
        <p:sp>
          <p:nvSpPr>
            <p:cNvPr id="22" name="フローチャート: 代替処理 21">
              <a:extLst>
                <a:ext uri="{FF2B5EF4-FFF2-40B4-BE49-F238E27FC236}">
                  <a16:creationId xmlns:a16="http://schemas.microsoft.com/office/drawing/2014/main" id="{0DCD3DDD-2BE2-4368-B0EC-8F1C7454EE1D}"/>
                </a:ext>
              </a:extLst>
            </p:cNvPr>
            <p:cNvSpPr/>
            <p:nvPr/>
          </p:nvSpPr>
          <p:spPr>
            <a:xfrm>
              <a:off x="4926195" y="4202568"/>
              <a:ext cx="1001077" cy="635395"/>
            </a:xfrm>
            <a:prstGeom prst="flowChartAlternateProcess">
              <a:avLst/>
            </a:prstGeom>
            <a:solidFill>
              <a:sysClr val="window" lastClr="FFFFFF"/>
            </a:solidFill>
            <a:ln w="25400" cap="flat" cmpd="sng" algn="ctr">
              <a:solidFill>
                <a:srgbClr val="4E67C8"/>
              </a:solidFill>
              <a:prstDash val="solid"/>
            </a:ln>
            <a:effectLst/>
          </p:spPr>
          <p:txBody>
            <a:bodyPr lIns="0" tIns="0" rIns="0" bIns="0" rtlCol="0" anchor="ctr"/>
            <a:lstStyle/>
            <a:p>
              <a:pPr defTabSz="539654">
                <a:defRPr/>
              </a:pPr>
              <a:r>
                <a:rPr kumimoji="0" lang="ja-JP" altLang="en-US" sz="738" u="none" kern="0" dirty="0">
                  <a:solidFill>
                    <a:prstClr val="black"/>
                  </a:solidFill>
                  <a:latin typeface="Meiryo UI" panose="020B0604030504040204" pitchFamily="50" charset="-128"/>
                  <a:ea typeface="Meiryo UI" panose="020B0604030504040204" pitchFamily="50" charset="-128"/>
                </a:rPr>
                <a:t>圏域協議の場の</a:t>
              </a:r>
              <a:endParaRPr kumimoji="0" lang="en-US" altLang="ja-JP" sz="738" u="none" kern="0" dirty="0">
                <a:solidFill>
                  <a:prstClr val="black"/>
                </a:solidFill>
                <a:latin typeface="Meiryo UI" panose="020B0604030504040204" pitchFamily="50" charset="-128"/>
                <a:ea typeface="Meiryo UI" panose="020B0604030504040204" pitchFamily="50" charset="-128"/>
              </a:endParaRPr>
            </a:p>
            <a:p>
              <a:pPr defTabSz="539654">
                <a:defRPr/>
              </a:pPr>
              <a:r>
                <a:rPr kumimoji="0" lang="ja-JP" altLang="en-US" sz="738" u="none" kern="0" dirty="0">
                  <a:solidFill>
                    <a:prstClr val="black"/>
                  </a:solidFill>
                  <a:latin typeface="Meiryo UI" panose="020B0604030504040204" pitchFamily="50" charset="-128"/>
                  <a:ea typeface="Meiryo UI" panose="020B0604030504040204" pitchFamily="50" charset="-128"/>
                </a:rPr>
                <a:t>立ち上げ</a:t>
              </a:r>
              <a:br>
                <a:rPr kumimoji="0" lang="en-US" altLang="ja-JP" sz="738" u="none" kern="0" dirty="0">
                  <a:solidFill>
                    <a:prstClr val="black"/>
                  </a:solidFill>
                  <a:latin typeface="Meiryo UI" panose="020B0604030504040204" pitchFamily="50" charset="-128"/>
                  <a:ea typeface="Meiryo UI" panose="020B0604030504040204" pitchFamily="50" charset="-128"/>
                </a:rPr>
              </a:br>
              <a:r>
                <a:rPr kumimoji="0" lang="ja-JP" altLang="en-US" sz="738" u="none" kern="0" dirty="0">
                  <a:solidFill>
                    <a:prstClr val="black"/>
                  </a:solidFill>
                  <a:latin typeface="Meiryo UI" panose="020B0604030504040204" pitchFamily="50" charset="-128"/>
                  <a:ea typeface="Meiryo UI" panose="020B0604030504040204" pitchFamily="50" charset="-128"/>
                </a:rPr>
                <a:t>大精協から参画医師の推薦あり</a:t>
              </a:r>
            </a:p>
          </p:txBody>
        </p:sp>
        <p:sp>
          <p:nvSpPr>
            <p:cNvPr id="23" name="フローチャート: 端子 22">
              <a:extLst>
                <a:ext uri="{FF2B5EF4-FFF2-40B4-BE49-F238E27FC236}">
                  <a16:creationId xmlns:a16="http://schemas.microsoft.com/office/drawing/2014/main" id="{EA1A06AD-E1E8-4796-A26D-C9612DCC3F62}"/>
                </a:ext>
              </a:extLst>
            </p:cNvPr>
            <p:cNvSpPr/>
            <p:nvPr/>
          </p:nvSpPr>
          <p:spPr>
            <a:xfrm>
              <a:off x="2822961" y="4922496"/>
              <a:ext cx="991792" cy="887708"/>
            </a:xfrm>
            <a:prstGeom prst="flowChartTerminator">
              <a:avLst/>
            </a:prstGeom>
            <a:solidFill>
              <a:sysClr val="window" lastClr="FFFFFF"/>
            </a:solidFill>
            <a:ln w="25400" cap="flat" cmpd="sng" algn="ctr">
              <a:solidFill>
                <a:srgbClr val="A7EA52"/>
              </a:solidFill>
              <a:prstDash val="solid"/>
            </a:ln>
            <a:effectLst/>
          </p:spPr>
          <p:txBody>
            <a:bodyPr rtlCol="0" anchor="ctr"/>
            <a:lstStyle/>
            <a:p>
              <a:pPr defTabSz="539654">
                <a:defRPr/>
              </a:pPr>
              <a:r>
                <a:rPr kumimoji="0" lang="ja-JP" altLang="en-US" sz="831" b="1" u="none" kern="0" dirty="0">
                  <a:solidFill>
                    <a:prstClr val="black"/>
                  </a:solidFill>
                  <a:latin typeface="Meiryo UI" panose="020B0604030504040204" pitchFamily="50" charset="-128"/>
                  <a:ea typeface="Meiryo UI" panose="020B0604030504040204" pitchFamily="50" charset="-128"/>
                </a:rPr>
                <a:t>令和</a:t>
              </a:r>
              <a:r>
                <a:rPr kumimoji="0" lang="en-US" altLang="ja-JP" sz="831" b="1" u="none" kern="0" dirty="0">
                  <a:solidFill>
                    <a:prstClr val="black"/>
                  </a:solidFill>
                  <a:latin typeface="Meiryo UI" panose="020B0604030504040204" pitchFamily="50" charset="-128"/>
                  <a:ea typeface="Meiryo UI" panose="020B0604030504040204" pitchFamily="50" charset="-128"/>
                </a:rPr>
                <a:t>2</a:t>
              </a:r>
              <a:r>
                <a:rPr kumimoji="0" lang="ja-JP" altLang="en-US" sz="831" b="1" u="none" kern="0" dirty="0">
                  <a:solidFill>
                    <a:prstClr val="black"/>
                  </a:solidFill>
                  <a:latin typeface="Meiryo UI" panose="020B0604030504040204" pitchFamily="50" charset="-128"/>
                  <a:ea typeface="Meiryo UI" panose="020B0604030504040204" pitchFamily="50" charset="-128"/>
                </a:rPr>
                <a:t>年度～</a:t>
              </a:r>
              <a:endParaRPr kumimoji="0" lang="en-US" altLang="ja-JP" sz="831" b="1" u="none" kern="0" dirty="0">
                <a:solidFill>
                  <a:prstClr val="black"/>
                </a:solidFill>
                <a:latin typeface="Meiryo UI" panose="020B0604030504040204" pitchFamily="50" charset="-128"/>
                <a:ea typeface="Meiryo UI" panose="020B0604030504040204" pitchFamily="50" charset="-128"/>
              </a:endParaRPr>
            </a:p>
          </p:txBody>
        </p:sp>
        <p:sp>
          <p:nvSpPr>
            <p:cNvPr id="24" name="フローチャート: 代替処理 23">
              <a:extLst>
                <a:ext uri="{FF2B5EF4-FFF2-40B4-BE49-F238E27FC236}">
                  <a16:creationId xmlns:a16="http://schemas.microsoft.com/office/drawing/2014/main" id="{7F2ECE92-2CE9-42B4-BEDD-ECC47F962F10}"/>
                </a:ext>
              </a:extLst>
            </p:cNvPr>
            <p:cNvSpPr/>
            <p:nvPr/>
          </p:nvSpPr>
          <p:spPr>
            <a:xfrm>
              <a:off x="3863027" y="5201867"/>
              <a:ext cx="1001077" cy="619278"/>
            </a:xfrm>
            <a:prstGeom prst="flowChartAlternateProcess">
              <a:avLst/>
            </a:prstGeom>
            <a:solidFill>
              <a:sysClr val="window" lastClr="FFFFFF"/>
            </a:solidFill>
            <a:ln w="25400" cap="flat" cmpd="sng" algn="ctr">
              <a:solidFill>
                <a:srgbClr val="4E67C8"/>
              </a:solidFill>
              <a:prstDash val="solid"/>
            </a:ln>
            <a:effectLst/>
          </p:spPr>
          <p:txBody>
            <a:bodyPr lIns="0" tIns="0" rIns="0" bIns="0" rtlCol="0" anchor="ctr"/>
            <a:lstStyle/>
            <a:p>
              <a:pPr defTabSz="539654">
                <a:defRPr/>
              </a:pPr>
              <a:r>
                <a:rPr kumimoji="0" lang="ja-JP" altLang="en-US" sz="923" u="none" kern="0" dirty="0">
                  <a:solidFill>
                    <a:prstClr val="black"/>
                  </a:solidFill>
                  <a:latin typeface="Meiryo UI" panose="020B0604030504040204" pitchFamily="50" charset="-128"/>
                  <a:ea typeface="Meiryo UI" panose="020B0604030504040204" pitchFamily="50" charset="-128"/>
                </a:rPr>
                <a:t>大阪府協議の場</a:t>
              </a:r>
            </a:p>
          </p:txBody>
        </p:sp>
        <p:sp>
          <p:nvSpPr>
            <p:cNvPr id="25" name="フローチャート: 代替処理 24">
              <a:extLst>
                <a:ext uri="{FF2B5EF4-FFF2-40B4-BE49-F238E27FC236}">
                  <a16:creationId xmlns:a16="http://schemas.microsoft.com/office/drawing/2014/main" id="{CECAE0E2-F6F8-4DD1-8911-5047822F4DFE}"/>
                </a:ext>
              </a:extLst>
            </p:cNvPr>
            <p:cNvSpPr/>
            <p:nvPr/>
          </p:nvSpPr>
          <p:spPr>
            <a:xfrm>
              <a:off x="4926195" y="5190925"/>
              <a:ext cx="1001077" cy="619278"/>
            </a:xfrm>
            <a:prstGeom prst="flowChartAlternateProcess">
              <a:avLst/>
            </a:prstGeom>
            <a:solidFill>
              <a:sysClr val="window" lastClr="FFFFFF"/>
            </a:solidFill>
            <a:ln w="25400" cap="flat" cmpd="sng" algn="ctr">
              <a:solidFill>
                <a:srgbClr val="4E67C8"/>
              </a:solidFill>
              <a:prstDash val="solid"/>
            </a:ln>
            <a:effectLst/>
          </p:spPr>
          <p:txBody>
            <a:bodyPr lIns="0" tIns="0" rIns="0" bIns="0" rtlCol="0" anchor="ctr"/>
            <a:lstStyle/>
            <a:p>
              <a:pPr defTabSz="539654">
                <a:defRPr/>
              </a:pPr>
              <a:r>
                <a:rPr kumimoji="0" lang="ja-JP" altLang="en-US" sz="923" u="none" kern="0" dirty="0">
                  <a:solidFill>
                    <a:prstClr val="black"/>
                  </a:solidFill>
                  <a:latin typeface="Meiryo UI" panose="020B0604030504040204" pitchFamily="50" charset="-128"/>
                  <a:ea typeface="Meiryo UI" panose="020B0604030504040204" pitchFamily="50" charset="-128"/>
                </a:rPr>
                <a:t>圏域協議の場</a:t>
              </a:r>
            </a:p>
          </p:txBody>
        </p:sp>
        <p:sp>
          <p:nvSpPr>
            <p:cNvPr id="26" name="フローチャート: 代替処理 25">
              <a:extLst>
                <a:ext uri="{FF2B5EF4-FFF2-40B4-BE49-F238E27FC236}">
                  <a16:creationId xmlns:a16="http://schemas.microsoft.com/office/drawing/2014/main" id="{9DCA229C-943A-4F5B-9F86-D3CF9D84071C}"/>
                </a:ext>
              </a:extLst>
            </p:cNvPr>
            <p:cNvSpPr/>
            <p:nvPr/>
          </p:nvSpPr>
          <p:spPr>
            <a:xfrm>
              <a:off x="7060316" y="4904216"/>
              <a:ext cx="2327504" cy="381238"/>
            </a:xfrm>
            <a:prstGeom prst="flowChartAlternateProcess">
              <a:avLst/>
            </a:prstGeom>
            <a:solidFill>
              <a:sysClr val="window" lastClr="FFFFFF"/>
            </a:solidFill>
            <a:ln w="25400" cap="flat" cmpd="sng" algn="ctr">
              <a:solidFill>
                <a:srgbClr val="4E67C8"/>
              </a:solidFill>
              <a:prstDash val="solid"/>
            </a:ln>
            <a:effectLst/>
          </p:spPr>
          <p:txBody>
            <a:bodyPr lIns="0" tIns="0" rIns="0" bIns="0" rtlCol="0" anchor="ctr"/>
            <a:lstStyle/>
            <a:p>
              <a:pPr algn="l" defTabSz="539654">
                <a:defRPr/>
              </a:pPr>
              <a:r>
                <a:rPr kumimoji="0" lang="ja-JP" altLang="en-US" sz="738" u="none" kern="0" dirty="0">
                  <a:solidFill>
                    <a:prstClr val="black"/>
                  </a:solidFill>
                  <a:latin typeface="Meiryo UI" panose="020B0604030504040204" pitchFamily="50" charset="-128"/>
                  <a:ea typeface="Meiryo UI" panose="020B0604030504040204" pitchFamily="50" charset="-128"/>
                </a:rPr>
                <a:t>「長期入院精神障がい者退院支援強化事業」として、「地域精神医療体制整備広域コーディネーター」　</a:t>
              </a:r>
              <a:r>
                <a:rPr kumimoji="0" lang="en-US" altLang="ja-JP" sz="738" u="none" kern="0" dirty="0">
                  <a:solidFill>
                    <a:prstClr val="black"/>
                  </a:solidFill>
                  <a:latin typeface="Meiryo UI" panose="020B0604030504040204" pitchFamily="50" charset="-128"/>
                  <a:ea typeface="Meiryo UI" panose="020B0604030504040204" pitchFamily="50" charset="-128"/>
                </a:rPr>
                <a:t>6</a:t>
              </a:r>
              <a:r>
                <a:rPr kumimoji="0" lang="ja-JP" altLang="en-US" sz="738" u="none" kern="0" dirty="0">
                  <a:solidFill>
                    <a:prstClr val="black"/>
                  </a:solidFill>
                  <a:latin typeface="Meiryo UI" panose="020B0604030504040204" pitchFamily="50" charset="-128"/>
                  <a:ea typeface="Meiryo UI" panose="020B0604030504040204" pitchFamily="50" charset="-128"/>
                </a:rPr>
                <a:t>名を府に継続配置</a:t>
              </a:r>
              <a:endParaRPr kumimoji="0" lang="en-US" altLang="ja-JP" sz="738" u="none" kern="0" dirty="0">
                <a:solidFill>
                  <a:prstClr val="black"/>
                </a:solidFill>
                <a:latin typeface="Meiryo UI" panose="020B0604030504040204" pitchFamily="50" charset="-128"/>
                <a:ea typeface="Meiryo UI" panose="020B0604030504040204" pitchFamily="50" charset="-128"/>
              </a:endParaRPr>
            </a:p>
          </p:txBody>
        </p:sp>
        <p:sp>
          <p:nvSpPr>
            <p:cNvPr id="27" name="下矢印 27">
              <a:extLst>
                <a:ext uri="{FF2B5EF4-FFF2-40B4-BE49-F238E27FC236}">
                  <a16:creationId xmlns:a16="http://schemas.microsoft.com/office/drawing/2014/main" id="{D059E699-FF0A-449A-B344-1277CC993A69}"/>
                </a:ext>
              </a:extLst>
            </p:cNvPr>
            <p:cNvSpPr/>
            <p:nvPr/>
          </p:nvSpPr>
          <p:spPr>
            <a:xfrm>
              <a:off x="6179653" y="3214200"/>
              <a:ext cx="631522" cy="851228"/>
            </a:xfrm>
            <a:prstGeom prst="downArrow">
              <a:avLst/>
            </a:prstGeom>
            <a:solidFill>
              <a:srgbClr val="5ECCF3"/>
            </a:solidFill>
            <a:ln w="25400" cap="flat" cmpd="sng" algn="ctr">
              <a:solidFill>
                <a:srgbClr val="4E67C8">
                  <a:shade val="50000"/>
                </a:srgbClr>
              </a:solidFill>
              <a:prstDash val="dash"/>
            </a:ln>
            <a:effectLst/>
          </p:spPr>
          <p:txBody>
            <a:bodyPr lIns="0" tIns="0" rIns="0" bIns="0" rtlCol="0" anchor="ctr"/>
            <a:lstStyle/>
            <a:p>
              <a:pPr defTabSz="539654">
                <a:defRPr/>
              </a:pPr>
              <a:r>
                <a:rPr kumimoji="0" lang="ja-JP" altLang="en-US" sz="646" u="none" kern="0" dirty="0">
                  <a:solidFill>
                    <a:sysClr val="windowText" lastClr="000000"/>
                  </a:solidFill>
                  <a:latin typeface="Meiryo UI" panose="020B0604030504040204" pitchFamily="50" charset="-128"/>
                  <a:ea typeface="Meiryo UI" panose="020B0604030504040204" pitchFamily="50" charset="-128"/>
                </a:rPr>
                <a:t>市町村</a:t>
              </a:r>
            </a:p>
          </p:txBody>
        </p:sp>
        <p:sp>
          <p:nvSpPr>
            <p:cNvPr id="28" name="乗算 28">
              <a:extLst>
                <a:ext uri="{FF2B5EF4-FFF2-40B4-BE49-F238E27FC236}">
                  <a16:creationId xmlns:a16="http://schemas.microsoft.com/office/drawing/2014/main" id="{256465CC-FDB5-4C95-AF37-C30AAA651839}"/>
                </a:ext>
              </a:extLst>
            </p:cNvPr>
            <p:cNvSpPr/>
            <p:nvPr/>
          </p:nvSpPr>
          <p:spPr>
            <a:xfrm>
              <a:off x="5038753" y="3105155"/>
              <a:ext cx="775958" cy="1001553"/>
            </a:xfrm>
            <a:prstGeom prst="mathMultiply">
              <a:avLst/>
            </a:prstGeom>
            <a:solidFill>
              <a:srgbClr val="4E67C8"/>
            </a:solidFill>
            <a:ln w="25400" cap="flat" cmpd="sng" algn="ctr">
              <a:solidFill>
                <a:srgbClr val="4E67C8">
                  <a:shade val="50000"/>
                </a:srgbClr>
              </a:solidFill>
              <a:prstDash val="solid"/>
            </a:ln>
            <a:effectLst/>
          </p:spPr>
          <p:txBody>
            <a:bodyPr rtlCol="0" anchor="ctr"/>
            <a:lstStyle/>
            <a:p>
              <a:pPr defTabSz="539654">
                <a:defRPr/>
              </a:pPr>
              <a:endParaRPr kumimoji="0" lang="ja-JP" altLang="en-US" sz="1062" u="none" kern="0">
                <a:solidFill>
                  <a:prstClr val="white"/>
                </a:solidFill>
                <a:latin typeface="Calibri"/>
              </a:endParaRPr>
            </a:p>
          </p:txBody>
        </p:sp>
        <p:sp>
          <p:nvSpPr>
            <p:cNvPr id="29" name="下矢印 29">
              <a:extLst>
                <a:ext uri="{FF2B5EF4-FFF2-40B4-BE49-F238E27FC236}">
                  <a16:creationId xmlns:a16="http://schemas.microsoft.com/office/drawing/2014/main" id="{DFE1C082-EDC4-4D5F-BAB2-B563FBB15A28}"/>
                </a:ext>
              </a:extLst>
            </p:cNvPr>
            <p:cNvSpPr/>
            <p:nvPr/>
          </p:nvSpPr>
          <p:spPr>
            <a:xfrm>
              <a:off x="5082613" y="2581115"/>
              <a:ext cx="688240" cy="570094"/>
            </a:xfrm>
            <a:prstGeom prst="downArrow">
              <a:avLst>
                <a:gd name="adj1" fmla="val 50000"/>
                <a:gd name="adj2" fmla="val 53836"/>
              </a:avLst>
            </a:prstGeom>
            <a:solidFill>
              <a:srgbClr val="5ECCF3"/>
            </a:solidFill>
            <a:ln w="25400" cap="flat" cmpd="sng" algn="ctr">
              <a:solidFill>
                <a:srgbClr val="4E67C8">
                  <a:shade val="50000"/>
                </a:srgbClr>
              </a:solidFill>
              <a:prstDash val="solid"/>
            </a:ln>
            <a:effectLst/>
          </p:spPr>
          <p:txBody>
            <a:bodyPr lIns="0" tIns="42493" rIns="0" bIns="0" rtlCol="0" anchor="ctr"/>
            <a:lstStyle/>
            <a:p>
              <a:pPr defTabSz="539654">
                <a:defRPr/>
              </a:pPr>
              <a:r>
                <a:rPr kumimoji="0" lang="ja-JP" altLang="en-US" sz="738" u="none" kern="0" dirty="0">
                  <a:solidFill>
                    <a:sysClr val="windowText" lastClr="000000"/>
                  </a:solidFill>
                  <a:latin typeface="Meiryo UI" panose="020B0604030504040204" pitchFamily="50" charset="-128"/>
                  <a:ea typeface="Meiryo UI" panose="020B0604030504040204" pitchFamily="50" charset="-128"/>
                </a:rPr>
                <a:t>保健所</a:t>
              </a:r>
              <a:endParaRPr kumimoji="0" lang="en-US" altLang="ja-JP" sz="738" u="none" kern="0" dirty="0">
                <a:solidFill>
                  <a:sysClr val="windowText" lastClr="000000"/>
                </a:solidFill>
                <a:latin typeface="Meiryo UI" panose="020B0604030504040204" pitchFamily="50" charset="-128"/>
                <a:ea typeface="Meiryo UI" panose="020B0604030504040204" pitchFamily="50" charset="-128"/>
              </a:endParaRPr>
            </a:p>
            <a:p>
              <a:pPr defTabSz="539654">
                <a:defRPr/>
              </a:pPr>
              <a:r>
                <a:rPr kumimoji="0" lang="ja-JP" altLang="en-US" sz="738" u="none" kern="0" dirty="0">
                  <a:solidFill>
                    <a:sysClr val="windowText" lastClr="000000"/>
                  </a:solidFill>
                  <a:latin typeface="Meiryo UI" panose="020B0604030504040204" pitchFamily="50" charset="-128"/>
                  <a:ea typeface="Meiryo UI" panose="020B0604030504040204" pitchFamily="50" charset="-128"/>
                </a:rPr>
                <a:t>圏域</a:t>
              </a:r>
            </a:p>
          </p:txBody>
        </p:sp>
        <p:sp>
          <p:nvSpPr>
            <p:cNvPr id="30" name="下矢印 30">
              <a:extLst>
                <a:ext uri="{FF2B5EF4-FFF2-40B4-BE49-F238E27FC236}">
                  <a16:creationId xmlns:a16="http://schemas.microsoft.com/office/drawing/2014/main" id="{CF23B486-65D4-48C6-AC51-BFB4392F9708}"/>
                </a:ext>
              </a:extLst>
            </p:cNvPr>
            <p:cNvSpPr/>
            <p:nvPr/>
          </p:nvSpPr>
          <p:spPr>
            <a:xfrm>
              <a:off x="4010023" y="4923164"/>
              <a:ext cx="688240" cy="254158"/>
            </a:xfrm>
            <a:prstGeom prst="downArrow">
              <a:avLst/>
            </a:prstGeom>
            <a:solidFill>
              <a:srgbClr val="5ECCF3"/>
            </a:solidFill>
            <a:ln w="25400" cap="flat" cmpd="sng" algn="ctr">
              <a:solidFill>
                <a:srgbClr val="4E67C8">
                  <a:shade val="50000"/>
                </a:srgbClr>
              </a:solidFill>
              <a:prstDash val="solid"/>
            </a:ln>
            <a:effectLst/>
          </p:spPr>
          <p:txBody>
            <a:bodyPr lIns="0" tIns="0" rIns="0" bIns="0" rtlCol="0" anchor="ctr"/>
            <a:lstStyle/>
            <a:p>
              <a:pPr defTabSz="539654">
                <a:defRPr/>
              </a:pPr>
              <a:r>
                <a:rPr kumimoji="0" lang="ja-JP" altLang="en-US" sz="708" u="none" kern="0" dirty="0">
                  <a:solidFill>
                    <a:sysClr val="windowText" lastClr="000000"/>
                  </a:solidFill>
                  <a:latin typeface="Meiryo UI" panose="020B0604030504040204" pitchFamily="50" charset="-128"/>
                  <a:ea typeface="Meiryo UI" panose="020B0604030504040204" pitchFamily="50" charset="-128"/>
                </a:rPr>
                <a:t>府</a:t>
              </a:r>
            </a:p>
          </p:txBody>
        </p:sp>
        <p:sp>
          <p:nvSpPr>
            <p:cNvPr id="31" name="下矢印 31">
              <a:extLst>
                <a:ext uri="{FF2B5EF4-FFF2-40B4-BE49-F238E27FC236}">
                  <a16:creationId xmlns:a16="http://schemas.microsoft.com/office/drawing/2014/main" id="{BF366393-EE81-4015-9FCE-FAE62AB02F6A}"/>
                </a:ext>
              </a:extLst>
            </p:cNvPr>
            <p:cNvSpPr/>
            <p:nvPr/>
          </p:nvSpPr>
          <p:spPr>
            <a:xfrm>
              <a:off x="5091779" y="4923300"/>
              <a:ext cx="688240" cy="254158"/>
            </a:xfrm>
            <a:prstGeom prst="downArrow">
              <a:avLst>
                <a:gd name="adj1" fmla="val 50000"/>
                <a:gd name="adj2" fmla="val 53836"/>
              </a:avLst>
            </a:prstGeom>
            <a:solidFill>
              <a:srgbClr val="5ECCF3"/>
            </a:solidFill>
            <a:ln w="25400" cap="flat" cmpd="sng" algn="ctr">
              <a:solidFill>
                <a:srgbClr val="4E67C8">
                  <a:shade val="50000"/>
                </a:srgbClr>
              </a:solidFill>
              <a:prstDash val="solid"/>
            </a:ln>
            <a:effectLst/>
          </p:spPr>
          <p:txBody>
            <a:bodyPr lIns="0" tIns="42493" rIns="0" bIns="0" rtlCol="0" anchor="ctr"/>
            <a:lstStyle/>
            <a:p>
              <a:pPr defTabSz="539654">
                <a:defRPr/>
              </a:pPr>
              <a:r>
                <a:rPr kumimoji="0" lang="ja-JP" altLang="en-US" sz="646" u="none" kern="0" dirty="0">
                  <a:solidFill>
                    <a:sysClr val="windowText" lastClr="000000"/>
                  </a:solidFill>
                  <a:latin typeface="Meiryo UI" panose="020B0604030504040204" pitchFamily="50" charset="-128"/>
                  <a:ea typeface="Meiryo UI" panose="020B0604030504040204" pitchFamily="50" charset="-128"/>
                </a:rPr>
                <a:t>保健所</a:t>
              </a:r>
              <a:endParaRPr kumimoji="0" lang="en-US" altLang="ja-JP" sz="646" u="none" kern="0" dirty="0">
                <a:solidFill>
                  <a:sysClr val="windowText" lastClr="000000"/>
                </a:solidFill>
                <a:latin typeface="Meiryo UI" panose="020B0604030504040204" pitchFamily="50" charset="-128"/>
                <a:ea typeface="Meiryo UI" panose="020B0604030504040204" pitchFamily="50" charset="-128"/>
              </a:endParaRPr>
            </a:p>
            <a:p>
              <a:pPr defTabSz="539654">
                <a:defRPr/>
              </a:pPr>
              <a:r>
                <a:rPr kumimoji="0" lang="ja-JP" altLang="en-US" sz="646" u="none" kern="0" dirty="0">
                  <a:solidFill>
                    <a:sysClr val="windowText" lastClr="000000"/>
                  </a:solidFill>
                  <a:latin typeface="Meiryo UI" panose="020B0604030504040204" pitchFamily="50" charset="-128"/>
                  <a:ea typeface="Meiryo UI" panose="020B0604030504040204" pitchFamily="50" charset="-128"/>
                </a:rPr>
                <a:t>圏域</a:t>
              </a:r>
            </a:p>
          </p:txBody>
        </p:sp>
        <p:sp>
          <p:nvSpPr>
            <p:cNvPr id="32" name="下矢印 32">
              <a:extLst>
                <a:ext uri="{FF2B5EF4-FFF2-40B4-BE49-F238E27FC236}">
                  <a16:creationId xmlns:a16="http://schemas.microsoft.com/office/drawing/2014/main" id="{CA955E02-A8CC-4956-ABE3-0E8168C0CC70}"/>
                </a:ext>
              </a:extLst>
            </p:cNvPr>
            <p:cNvSpPr/>
            <p:nvPr/>
          </p:nvSpPr>
          <p:spPr>
            <a:xfrm>
              <a:off x="6151294" y="4926017"/>
              <a:ext cx="688240" cy="254158"/>
            </a:xfrm>
            <a:prstGeom prst="downArrow">
              <a:avLst/>
            </a:prstGeom>
            <a:solidFill>
              <a:srgbClr val="5ECCF3"/>
            </a:solidFill>
            <a:ln w="25400" cap="flat" cmpd="sng" algn="ctr">
              <a:solidFill>
                <a:srgbClr val="4E67C8">
                  <a:shade val="50000"/>
                </a:srgbClr>
              </a:solidFill>
              <a:prstDash val="solid"/>
            </a:ln>
            <a:effectLst/>
          </p:spPr>
          <p:txBody>
            <a:bodyPr lIns="0" tIns="0" rIns="0" bIns="0" rtlCol="0" anchor="ctr"/>
            <a:lstStyle/>
            <a:p>
              <a:pPr defTabSz="539654">
                <a:defRPr/>
              </a:pPr>
              <a:r>
                <a:rPr kumimoji="0" lang="ja-JP" altLang="en-US" sz="646" u="none" kern="0" dirty="0">
                  <a:solidFill>
                    <a:sysClr val="windowText" lastClr="000000"/>
                  </a:solidFill>
                  <a:latin typeface="Meiryo UI" panose="020B0604030504040204" pitchFamily="50" charset="-128"/>
                  <a:ea typeface="Meiryo UI" panose="020B0604030504040204" pitchFamily="50" charset="-128"/>
                </a:rPr>
                <a:t>市町村</a:t>
              </a:r>
            </a:p>
          </p:txBody>
        </p:sp>
        <p:sp>
          <p:nvSpPr>
            <p:cNvPr id="33" name="フローチャート: 端子 32">
              <a:extLst>
                <a:ext uri="{FF2B5EF4-FFF2-40B4-BE49-F238E27FC236}">
                  <a16:creationId xmlns:a16="http://schemas.microsoft.com/office/drawing/2014/main" id="{338359EE-60F1-477A-9DE3-1B48A4E7F984}"/>
                </a:ext>
              </a:extLst>
            </p:cNvPr>
            <p:cNvSpPr/>
            <p:nvPr/>
          </p:nvSpPr>
          <p:spPr>
            <a:xfrm>
              <a:off x="3872998" y="2862904"/>
              <a:ext cx="980176" cy="242250"/>
            </a:xfrm>
            <a:prstGeom prst="flowChartTerminator">
              <a:avLst/>
            </a:prstGeom>
            <a:solidFill>
              <a:sysClr val="window" lastClr="FFFFFF"/>
            </a:solidFill>
            <a:ln w="25400" cap="flat" cmpd="sng" algn="ctr">
              <a:solidFill>
                <a:srgbClr val="5ECCF3"/>
              </a:solidFill>
              <a:prstDash val="solid"/>
            </a:ln>
            <a:effectLst/>
          </p:spPr>
          <p:txBody>
            <a:bodyPr rtlCol="0" anchor="ctr"/>
            <a:lstStyle/>
            <a:p>
              <a:pPr defTabSz="539654">
                <a:defRPr/>
              </a:pPr>
              <a:r>
                <a:rPr kumimoji="0" lang="ja-JP" altLang="en-US" sz="600" u="none" kern="0" dirty="0">
                  <a:solidFill>
                    <a:prstClr val="black"/>
                  </a:solidFill>
                  <a:latin typeface="Meiryo UI" panose="020B0604030504040204" pitchFamily="50" charset="-128"/>
                  <a:ea typeface="Meiryo UI" panose="020B0604030504040204" pitchFamily="50" charset="-128"/>
                </a:rPr>
                <a:t>自立支援協議会等に係る</a:t>
              </a:r>
              <a:br>
                <a:rPr kumimoji="0" lang="en-US" altLang="ja-JP" sz="600" u="none" kern="0" dirty="0">
                  <a:solidFill>
                    <a:prstClr val="black"/>
                  </a:solidFill>
                  <a:latin typeface="Meiryo UI" panose="020B0604030504040204" pitchFamily="50" charset="-128"/>
                  <a:ea typeface="Meiryo UI" panose="020B0604030504040204" pitchFamily="50" charset="-128"/>
                </a:rPr>
              </a:br>
              <a:r>
                <a:rPr kumimoji="0" lang="ja-JP" altLang="en-US" sz="600" u="none" kern="0" dirty="0">
                  <a:solidFill>
                    <a:prstClr val="black"/>
                  </a:solidFill>
                  <a:latin typeface="Meiryo UI" panose="020B0604030504040204" pitchFamily="50" charset="-128"/>
                  <a:ea typeface="Meiryo UI" panose="020B0604030504040204" pitchFamily="50" charset="-128"/>
                </a:rPr>
                <a:t>各地域の会議</a:t>
              </a:r>
            </a:p>
          </p:txBody>
        </p:sp>
        <p:sp>
          <p:nvSpPr>
            <p:cNvPr id="34" name="フローチャート: 代替処理 33">
              <a:extLst>
                <a:ext uri="{FF2B5EF4-FFF2-40B4-BE49-F238E27FC236}">
                  <a16:creationId xmlns:a16="http://schemas.microsoft.com/office/drawing/2014/main" id="{128F6493-E5A2-424C-9B9E-901D693945BF}"/>
                </a:ext>
              </a:extLst>
            </p:cNvPr>
            <p:cNvSpPr/>
            <p:nvPr/>
          </p:nvSpPr>
          <p:spPr>
            <a:xfrm>
              <a:off x="7054196" y="5556045"/>
              <a:ext cx="2327504" cy="254158"/>
            </a:xfrm>
            <a:prstGeom prst="flowChartAlternateProcess">
              <a:avLst/>
            </a:prstGeom>
            <a:solidFill>
              <a:sysClr val="window" lastClr="FFFFFF"/>
            </a:solidFill>
            <a:ln w="25400" cap="flat" cmpd="sng" algn="ctr">
              <a:solidFill>
                <a:srgbClr val="00CC66"/>
              </a:solidFill>
              <a:prstDash val="solid"/>
            </a:ln>
            <a:effectLst/>
          </p:spPr>
          <p:txBody>
            <a:bodyPr lIns="0" tIns="0" rIns="0" bIns="0" rtlCol="0" anchor="ctr"/>
            <a:lstStyle/>
            <a:p>
              <a:pPr algn="l" defTabSz="539654">
                <a:defRPr/>
              </a:pPr>
              <a:r>
                <a:rPr kumimoji="0" lang="ja-JP" altLang="en-US" sz="646" u="none" kern="0" dirty="0">
                  <a:solidFill>
                    <a:prstClr val="black"/>
                  </a:solidFill>
                  <a:latin typeface="Meiryo UI" panose="020B0604030504040204" pitchFamily="50" charset="-128"/>
                  <a:ea typeface="Meiryo UI" panose="020B0604030504040204" pitchFamily="50" charset="-128"/>
                </a:rPr>
                <a:t>精神科救急医療体制整備事業（平成</a:t>
              </a:r>
              <a:r>
                <a:rPr kumimoji="0" lang="en-US" altLang="ja-JP" sz="646" u="none" kern="0" dirty="0">
                  <a:solidFill>
                    <a:prstClr val="black"/>
                  </a:solidFill>
                  <a:latin typeface="Meiryo UI" panose="020B0604030504040204" pitchFamily="50" charset="-128"/>
                  <a:ea typeface="Meiryo UI" panose="020B0604030504040204" pitchFamily="50" charset="-128"/>
                </a:rPr>
                <a:t>14</a:t>
              </a:r>
              <a:r>
                <a:rPr kumimoji="0" lang="ja-JP" altLang="en-US" sz="646" u="none" kern="0" dirty="0">
                  <a:solidFill>
                    <a:prstClr val="black"/>
                  </a:solidFill>
                  <a:latin typeface="Meiryo UI" panose="020B0604030504040204" pitchFamily="50" charset="-128"/>
                  <a:ea typeface="Meiryo UI" panose="020B0604030504040204" pitchFamily="50" charset="-128"/>
                </a:rPr>
                <a:t>年度～）の一部を、「精神医療相談事業」として実施　等多数事業あり</a:t>
              </a:r>
              <a:endParaRPr kumimoji="0" lang="ja-JP" altLang="en-US" sz="646" u="none" kern="0" dirty="0">
                <a:solidFill>
                  <a:prstClr val="black"/>
                </a:solidFill>
                <a:latin typeface="Calibri"/>
              </a:endParaRPr>
            </a:p>
          </p:txBody>
        </p:sp>
        <p:sp>
          <p:nvSpPr>
            <p:cNvPr id="35" name="フローチャート: 端子 34">
              <a:extLst>
                <a:ext uri="{FF2B5EF4-FFF2-40B4-BE49-F238E27FC236}">
                  <a16:creationId xmlns:a16="http://schemas.microsoft.com/office/drawing/2014/main" id="{03D5ED7B-4C45-460E-A92F-D2D15995ACDD}"/>
                </a:ext>
              </a:extLst>
            </p:cNvPr>
            <p:cNvSpPr/>
            <p:nvPr/>
          </p:nvSpPr>
          <p:spPr>
            <a:xfrm>
              <a:off x="7048454" y="5402950"/>
              <a:ext cx="2327504" cy="152495"/>
            </a:xfrm>
            <a:prstGeom prst="flowChartTerminator">
              <a:avLst/>
            </a:prstGeom>
            <a:solidFill>
              <a:sysClr val="window" lastClr="FFFFFF"/>
            </a:solidFill>
            <a:ln w="25400" cap="flat" cmpd="sng" algn="ctr">
              <a:solidFill>
                <a:srgbClr val="00CC66"/>
              </a:solidFill>
              <a:prstDash val="solid"/>
            </a:ln>
            <a:effectLst/>
          </p:spPr>
          <p:txBody>
            <a:bodyPr rtlCol="0" anchor="ctr"/>
            <a:lstStyle/>
            <a:p>
              <a:pPr defTabSz="539654">
                <a:defRPr/>
              </a:pPr>
              <a:r>
                <a:rPr kumimoji="0" lang="ja-JP" altLang="en-US" sz="646" u="none" kern="0" dirty="0">
                  <a:solidFill>
                    <a:prstClr val="black"/>
                  </a:solidFill>
                  <a:latin typeface="Meiryo UI" panose="020B0604030504040204" pitchFamily="50" charset="-128"/>
                  <a:ea typeface="Meiryo UI" panose="020B0604030504040204" pitchFamily="50" charset="-128"/>
                </a:rPr>
                <a:t>地域包括ケアシステム構築推進事業</a:t>
              </a:r>
            </a:p>
          </p:txBody>
        </p:sp>
        <p:cxnSp>
          <p:nvCxnSpPr>
            <p:cNvPr id="36" name="直線コネクタ 35">
              <a:extLst>
                <a:ext uri="{FF2B5EF4-FFF2-40B4-BE49-F238E27FC236}">
                  <a16:creationId xmlns:a16="http://schemas.microsoft.com/office/drawing/2014/main" id="{9DF6FC89-E549-461C-8A47-30D03A72E19F}"/>
                </a:ext>
              </a:extLst>
            </p:cNvPr>
            <p:cNvCxnSpPr>
              <a:stCxn id="5" idx="0"/>
              <a:endCxn id="5" idx="0"/>
            </p:cNvCxnSpPr>
            <p:nvPr/>
          </p:nvCxnSpPr>
          <p:spPr>
            <a:xfrm>
              <a:off x="6617268" y="1972209"/>
              <a:ext cx="0" cy="0"/>
            </a:xfrm>
            <a:prstGeom prst="line">
              <a:avLst/>
            </a:prstGeom>
            <a:noFill/>
            <a:ln w="9525" cap="flat" cmpd="sng" algn="ctr">
              <a:solidFill>
                <a:srgbClr val="4E67C8">
                  <a:shade val="95000"/>
                  <a:satMod val="105000"/>
                </a:srgbClr>
              </a:solidFill>
              <a:prstDash val="solid"/>
            </a:ln>
            <a:effectLst/>
          </p:spPr>
        </p:cxnSp>
        <p:cxnSp>
          <p:nvCxnSpPr>
            <p:cNvPr id="37" name="直線コネクタ 36">
              <a:extLst>
                <a:ext uri="{FF2B5EF4-FFF2-40B4-BE49-F238E27FC236}">
                  <a16:creationId xmlns:a16="http://schemas.microsoft.com/office/drawing/2014/main" id="{1B12006E-3178-405F-B97B-F29270767E3B}"/>
                </a:ext>
              </a:extLst>
            </p:cNvPr>
            <p:cNvCxnSpPr/>
            <p:nvPr/>
          </p:nvCxnSpPr>
          <p:spPr>
            <a:xfrm>
              <a:off x="7048454" y="1991829"/>
              <a:ext cx="0" cy="563363"/>
            </a:xfrm>
            <a:prstGeom prst="line">
              <a:avLst/>
            </a:prstGeom>
            <a:noFill/>
            <a:ln w="19050" cap="flat" cmpd="sng" algn="ctr">
              <a:solidFill>
                <a:sysClr val="windowText" lastClr="000000">
                  <a:shade val="95000"/>
                  <a:satMod val="105000"/>
                </a:sysClr>
              </a:solidFill>
              <a:prstDash val="dash"/>
            </a:ln>
            <a:effectLst/>
          </p:spPr>
        </p:cxnSp>
        <p:sp>
          <p:nvSpPr>
            <p:cNvPr id="38" name="テキスト ボックス 37">
              <a:extLst>
                <a:ext uri="{FF2B5EF4-FFF2-40B4-BE49-F238E27FC236}">
                  <a16:creationId xmlns:a16="http://schemas.microsoft.com/office/drawing/2014/main" id="{DCD208DC-3D47-4C6B-AD74-54C634C86E2D}"/>
                </a:ext>
              </a:extLst>
            </p:cNvPr>
            <p:cNvSpPr txBox="1"/>
            <p:nvPr/>
          </p:nvSpPr>
          <p:spPr>
            <a:xfrm>
              <a:off x="3881687" y="1991529"/>
              <a:ext cx="3145078" cy="538657"/>
            </a:xfrm>
            <a:prstGeom prst="rect">
              <a:avLst/>
            </a:prstGeom>
            <a:noFill/>
          </p:spPr>
          <p:txBody>
            <a:bodyPr wrap="square" rtlCol="0">
              <a:spAutoFit/>
            </a:bodyPr>
            <a:lstStyle/>
            <a:p>
              <a:pPr algn="l" defTabSz="539654">
                <a:defRPr/>
              </a:pPr>
              <a:r>
                <a:rPr kumimoji="0" lang="ja-JP" altLang="en-US" sz="708" u="none" kern="0" dirty="0">
                  <a:solidFill>
                    <a:prstClr val="black"/>
                  </a:solidFill>
                  <a:latin typeface="Meiryo UI" panose="020B0604030504040204" pitchFamily="50" charset="-128"/>
                  <a:ea typeface="Meiryo UI" panose="020B0604030504040204" pitchFamily="50" charset="-128"/>
                </a:rPr>
                <a:t>府の保健所において、病院から推薦のあった患者の退院に向けた支援を行い、課題として挙げられる</a:t>
              </a:r>
              <a:endParaRPr kumimoji="0" lang="en-US" altLang="ja-JP" sz="708" u="none" kern="0" dirty="0">
                <a:solidFill>
                  <a:prstClr val="black"/>
                </a:solidFill>
                <a:latin typeface="Meiryo UI" panose="020B0604030504040204" pitchFamily="50" charset="-128"/>
                <a:ea typeface="Meiryo UI" panose="020B0604030504040204" pitchFamily="50" charset="-128"/>
              </a:endParaRPr>
            </a:p>
            <a:p>
              <a:pPr algn="l" defTabSz="539654">
                <a:defRPr/>
              </a:pPr>
              <a:r>
                <a:rPr kumimoji="0" lang="ja-JP" altLang="en-US" sz="708" u="none" kern="0" dirty="0">
                  <a:solidFill>
                    <a:prstClr val="black"/>
                  </a:solidFill>
                  <a:latin typeface="Meiryo UI" panose="020B0604030504040204" pitchFamily="50" charset="-128"/>
                  <a:ea typeface="Meiryo UI" panose="020B0604030504040204" pitchFamily="50" charset="-128"/>
                </a:rPr>
                <a:t>社会資源の充実等について検討を行うため、保健・医療・福祉の関係者からなる</a:t>
              </a:r>
              <a:r>
                <a:rPr kumimoji="0" lang="ja-JP" altLang="en-US" sz="708" b="1" u="none" kern="0" dirty="0">
                  <a:solidFill>
                    <a:prstClr val="black"/>
                  </a:solidFill>
                  <a:latin typeface="Meiryo UI" panose="020B0604030504040204" pitchFamily="50" charset="-128"/>
                  <a:ea typeface="Meiryo UI" panose="020B0604030504040204" pitchFamily="50" charset="-128"/>
                </a:rPr>
                <a:t>「自立支援促進会議」</a:t>
              </a:r>
              <a:r>
                <a:rPr kumimoji="0" lang="ja-JP" altLang="en-US" sz="708" u="none" kern="0" dirty="0">
                  <a:solidFill>
                    <a:prstClr val="black"/>
                  </a:solidFill>
                  <a:latin typeface="Meiryo UI" panose="020B0604030504040204" pitchFamily="50" charset="-128"/>
                  <a:ea typeface="Meiryo UI" panose="020B0604030504040204" pitchFamily="50" charset="-128"/>
                </a:rPr>
                <a:t>を開催</a:t>
              </a:r>
              <a:r>
                <a:rPr kumimoji="0" lang="en-US" altLang="ja-JP" sz="708" u="none" kern="0" dirty="0">
                  <a:solidFill>
                    <a:prstClr val="black"/>
                  </a:solidFill>
                  <a:latin typeface="Meiryo UI" panose="020B0604030504040204" pitchFamily="50" charset="-128"/>
                  <a:ea typeface="Meiryo UI" panose="020B0604030504040204" pitchFamily="50" charset="-128"/>
                </a:rPr>
                <a:t>(</a:t>
              </a:r>
              <a:r>
                <a:rPr kumimoji="0" lang="ja-JP" altLang="en-US" sz="708" u="none" kern="0" dirty="0">
                  <a:solidFill>
                    <a:prstClr val="black"/>
                  </a:solidFill>
                  <a:latin typeface="Meiryo UI" panose="020B0604030504040204" pitchFamily="50" charset="-128"/>
                  <a:ea typeface="Meiryo UI" panose="020B0604030504040204" pitchFamily="50" charset="-128"/>
                </a:rPr>
                <a:t>平成</a:t>
              </a:r>
              <a:r>
                <a:rPr kumimoji="0" lang="en-US" altLang="ja-JP" sz="708" u="none" kern="0" dirty="0">
                  <a:solidFill>
                    <a:prstClr val="black"/>
                  </a:solidFill>
                  <a:latin typeface="Meiryo UI" panose="020B0604030504040204" pitchFamily="50" charset="-128"/>
                  <a:ea typeface="Meiryo UI" panose="020B0604030504040204" pitchFamily="50" charset="-128"/>
                </a:rPr>
                <a:t>23</a:t>
              </a:r>
              <a:r>
                <a:rPr kumimoji="0" lang="ja-JP" altLang="en-US" sz="708" u="none" kern="0" dirty="0">
                  <a:solidFill>
                    <a:prstClr val="black"/>
                  </a:solidFill>
                  <a:latin typeface="Meiryo UI" panose="020B0604030504040204" pitchFamily="50" charset="-128"/>
                  <a:ea typeface="Meiryo UI" panose="020B0604030504040204" pitchFamily="50" charset="-128"/>
                </a:rPr>
                <a:t>年度で廃止）</a:t>
              </a:r>
            </a:p>
          </p:txBody>
        </p:sp>
        <p:sp>
          <p:nvSpPr>
            <p:cNvPr id="39" name="テキスト ボックス 38">
              <a:extLst>
                <a:ext uri="{FF2B5EF4-FFF2-40B4-BE49-F238E27FC236}">
                  <a16:creationId xmlns:a16="http://schemas.microsoft.com/office/drawing/2014/main" id="{FDF7D37C-10CD-456E-BA82-DA62ED0D6748}"/>
                </a:ext>
              </a:extLst>
            </p:cNvPr>
            <p:cNvSpPr txBox="1"/>
            <p:nvPr/>
          </p:nvSpPr>
          <p:spPr>
            <a:xfrm>
              <a:off x="7005075" y="1963281"/>
              <a:ext cx="2349437" cy="556456"/>
            </a:xfrm>
            <a:prstGeom prst="rect">
              <a:avLst/>
            </a:prstGeom>
            <a:noFill/>
          </p:spPr>
          <p:txBody>
            <a:bodyPr wrap="square" rtlCol="0">
              <a:spAutoFit/>
            </a:bodyPr>
            <a:lstStyle/>
            <a:p>
              <a:pPr algn="l" defTabSz="539654">
                <a:defRPr/>
              </a:pPr>
              <a:r>
                <a:rPr kumimoji="0" lang="ja-JP" altLang="en-US" sz="738" u="none" kern="0" dirty="0">
                  <a:solidFill>
                    <a:prstClr val="black"/>
                  </a:solidFill>
                  <a:latin typeface="Meiryo UI" panose="020B0604030504040204" pitchFamily="50" charset="-128"/>
                  <a:ea typeface="Meiryo UI" panose="020B0604030504040204" pitchFamily="50" charset="-128"/>
                </a:rPr>
                <a:t>大阪府では、退院促進支援に係る事業を継続実施</a:t>
              </a:r>
              <a:endParaRPr kumimoji="0" lang="en-US" altLang="ja-JP" sz="738" u="none" kern="0" dirty="0">
                <a:solidFill>
                  <a:prstClr val="black"/>
                </a:solidFill>
                <a:latin typeface="Meiryo UI" panose="020B0604030504040204" pitchFamily="50" charset="-128"/>
                <a:ea typeface="Meiryo UI" panose="020B0604030504040204" pitchFamily="50" charset="-128"/>
              </a:endParaRPr>
            </a:p>
            <a:p>
              <a:pPr algn="l" defTabSz="539654">
                <a:defRPr/>
              </a:pPr>
              <a:r>
                <a:rPr kumimoji="0" lang="ja-JP" altLang="en-US" sz="738" u="none" kern="0" dirty="0">
                  <a:solidFill>
                    <a:prstClr val="black"/>
                  </a:solidFill>
                  <a:latin typeface="Meiryo UI" panose="020B0604030504040204" pitchFamily="50" charset="-128"/>
                  <a:ea typeface="Meiryo UI" panose="020B0604030504040204" pitchFamily="50" charset="-128"/>
                </a:rPr>
                <a:t>　事業名：社会的入院解消研究事業　→　地域生活移行支援研究事業　　</a:t>
              </a:r>
              <a:br>
                <a:rPr kumimoji="0" lang="en-US" altLang="ja-JP" sz="738" u="none" kern="0" dirty="0">
                  <a:solidFill>
                    <a:prstClr val="black"/>
                  </a:solidFill>
                  <a:latin typeface="Meiryo UI" panose="020B0604030504040204" pitchFamily="50" charset="-128"/>
                  <a:ea typeface="Meiryo UI" panose="020B0604030504040204" pitchFamily="50" charset="-128"/>
                </a:rPr>
              </a:br>
              <a:r>
                <a:rPr kumimoji="0" lang="ja-JP" altLang="en-US" sz="738" u="none" kern="0" dirty="0">
                  <a:solidFill>
                    <a:prstClr val="black"/>
                  </a:solidFill>
                  <a:latin typeface="Meiryo UI" panose="020B0604030504040204" pitchFamily="50" charset="-128"/>
                  <a:ea typeface="Meiryo UI" panose="020B0604030504040204" pitchFamily="50" charset="-128"/>
                </a:rPr>
                <a:t>　　　　　　　→　　精神障がい者退院促進支援事業</a:t>
              </a:r>
            </a:p>
          </p:txBody>
        </p:sp>
        <p:sp>
          <p:nvSpPr>
            <p:cNvPr id="40" name="下矢印 40">
              <a:extLst>
                <a:ext uri="{FF2B5EF4-FFF2-40B4-BE49-F238E27FC236}">
                  <a16:creationId xmlns:a16="http://schemas.microsoft.com/office/drawing/2014/main" id="{23151890-B0CF-4079-9AAC-25D50D68826D}"/>
                </a:ext>
              </a:extLst>
            </p:cNvPr>
            <p:cNvSpPr/>
            <p:nvPr/>
          </p:nvSpPr>
          <p:spPr>
            <a:xfrm>
              <a:off x="4019447" y="3850849"/>
              <a:ext cx="688240" cy="254158"/>
            </a:xfrm>
            <a:prstGeom prst="downArrow">
              <a:avLst/>
            </a:prstGeom>
            <a:solidFill>
              <a:srgbClr val="5ECCF3"/>
            </a:solidFill>
            <a:ln w="25400" cap="flat" cmpd="sng" algn="ctr">
              <a:solidFill>
                <a:srgbClr val="4E67C8">
                  <a:shade val="50000"/>
                </a:srgbClr>
              </a:solidFill>
              <a:prstDash val="solid"/>
            </a:ln>
            <a:effectLst/>
          </p:spPr>
          <p:txBody>
            <a:bodyPr lIns="0" tIns="0" rIns="0" bIns="0" rtlCol="0" anchor="ctr"/>
            <a:lstStyle/>
            <a:p>
              <a:pPr defTabSz="539654">
                <a:defRPr/>
              </a:pPr>
              <a:r>
                <a:rPr kumimoji="0" lang="ja-JP" altLang="en-US" sz="708" u="none" kern="0" dirty="0">
                  <a:ln w="0"/>
                  <a:solidFill>
                    <a:prstClr val="black"/>
                  </a:solidFill>
                  <a:latin typeface="Meiryo UI" panose="020B0604030504040204" pitchFamily="50" charset="-128"/>
                  <a:ea typeface="Meiryo UI" panose="020B0604030504040204" pitchFamily="50" charset="-128"/>
                </a:rPr>
                <a:t>府</a:t>
              </a:r>
            </a:p>
          </p:txBody>
        </p:sp>
        <p:sp>
          <p:nvSpPr>
            <p:cNvPr id="41" name="下矢印 6">
              <a:extLst>
                <a:ext uri="{FF2B5EF4-FFF2-40B4-BE49-F238E27FC236}">
                  <a16:creationId xmlns:a16="http://schemas.microsoft.com/office/drawing/2014/main" id="{70B4A248-EFE1-4D38-A95C-D87A33316E9F}"/>
                </a:ext>
              </a:extLst>
            </p:cNvPr>
            <p:cNvSpPr/>
            <p:nvPr/>
          </p:nvSpPr>
          <p:spPr>
            <a:xfrm rot="18761577">
              <a:off x="5622534" y="2416324"/>
              <a:ext cx="355821" cy="268706"/>
            </a:xfrm>
            <a:prstGeom prst="downArrow">
              <a:avLst>
                <a:gd name="adj1" fmla="val 50000"/>
                <a:gd name="adj2" fmla="val 53836"/>
              </a:avLst>
            </a:prstGeom>
            <a:solidFill>
              <a:srgbClr val="5ECCF3"/>
            </a:solidFill>
            <a:ln w="25400" cap="flat" cmpd="sng" algn="ctr">
              <a:solidFill>
                <a:srgbClr val="4E67C8">
                  <a:shade val="50000"/>
                </a:srgbClr>
              </a:solidFill>
              <a:prstDash val="solid"/>
            </a:ln>
            <a:effectLst/>
          </p:spPr>
          <p:txBody>
            <a:bodyPr lIns="0" tIns="42493" rIns="0" bIns="0" rtlCol="0" anchor="ctr"/>
            <a:lstStyle/>
            <a:p>
              <a:pPr defTabSz="539654">
                <a:defRPr/>
              </a:pPr>
              <a:endParaRPr kumimoji="0" lang="en-US" altLang="ja-JP" sz="560" u="none" kern="0" dirty="0">
                <a:ln w="0"/>
                <a:solidFill>
                  <a:prstClr val="black"/>
                </a:solidFill>
                <a:latin typeface="Meiryo UI" panose="020B0604030504040204" pitchFamily="50" charset="-128"/>
                <a:ea typeface="Meiryo UI" panose="020B0604030504040204" pitchFamily="50" charset="-128"/>
              </a:endParaRPr>
            </a:p>
          </p:txBody>
        </p:sp>
      </p:grpSp>
      <p:sp>
        <p:nvSpPr>
          <p:cNvPr id="42" name="テキスト ボックス 41">
            <a:extLst>
              <a:ext uri="{FF2B5EF4-FFF2-40B4-BE49-F238E27FC236}">
                <a16:creationId xmlns:a16="http://schemas.microsoft.com/office/drawing/2014/main" id="{D216744F-67AD-45E7-AFEE-BA79625FEE03}"/>
              </a:ext>
            </a:extLst>
          </p:cNvPr>
          <p:cNvSpPr txBox="1"/>
          <p:nvPr/>
        </p:nvSpPr>
        <p:spPr>
          <a:xfrm>
            <a:off x="3428" y="355589"/>
            <a:ext cx="6363234" cy="229935"/>
          </a:xfrm>
          <a:prstGeom prst="rect">
            <a:avLst/>
          </a:prstGeom>
          <a:noFill/>
        </p:spPr>
        <p:txBody>
          <a:bodyPr wrap="square" rtlCol="0">
            <a:spAutoFit/>
          </a:bodyPr>
          <a:lstStyle/>
          <a:p>
            <a:pPr algn="l" defTabSz="844083"/>
            <a:r>
              <a:rPr lang="ja-JP" altLang="en-US" sz="894" b="1" u="none" dirty="0">
                <a:solidFill>
                  <a:prstClr val="black"/>
                </a:solidFill>
                <a:latin typeface="メイリオ" panose="020B0604030504040204" pitchFamily="50" charset="-128"/>
                <a:ea typeface="メイリオ" panose="020B0604030504040204" pitchFamily="50" charset="-128"/>
              </a:rPr>
              <a:t>　２．大阪府における「精神障がいにも対応した地域包括ケアシステム」の構築に向けた取組の経緯</a:t>
            </a:r>
            <a:endParaRPr lang="en-US" altLang="ja-JP" sz="894" b="1" u="none" dirty="0">
              <a:solidFill>
                <a:prstClr val="black"/>
              </a:solidFill>
              <a:latin typeface="メイリオ" panose="020B0604030504040204" pitchFamily="50" charset="-128"/>
              <a:ea typeface="メイリオ" panose="020B0604030504040204" pitchFamily="50" charset="-128"/>
            </a:endParaRPr>
          </a:p>
        </p:txBody>
      </p:sp>
      <p:pic>
        <p:nvPicPr>
          <p:cNvPr id="43" name="図 42">
            <a:extLst>
              <a:ext uri="{FF2B5EF4-FFF2-40B4-BE49-F238E27FC236}">
                <a16:creationId xmlns:a16="http://schemas.microsoft.com/office/drawing/2014/main" id="{EB69D5E2-26FE-4E62-A83D-D4944EAEBDC4}"/>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236889" y="4227342"/>
            <a:ext cx="7444519" cy="2157246"/>
          </a:xfrm>
          <a:prstGeom prst="rect">
            <a:avLst/>
          </a:prstGeom>
        </p:spPr>
      </p:pic>
      <p:sp>
        <p:nvSpPr>
          <p:cNvPr id="44" name="テキスト ボックス 43">
            <a:extLst>
              <a:ext uri="{FF2B5EF4-FFF2-40B4-BE49-F238E27FC236}">
                <a16:creationId xmlns:a16="http://schemas.microsoft.com/office/drawing/2014/main" id="{AB74B6EE-BC02-484D-8167-1FCDC9DD61BF}"/>
              </a:ext>
            </a:extLst>
          </p:cNvPr>
          <p:cNvSpPr txBox="1"/>
          <p:nvPr/>
        </p:nvSpPr>
        <p:spPr>
          <a:xfrm>
            <a:off x="174221" y="3969100"/>
            <a:ext cx="7806018" cy="229935"/>
          </a:xfrm>
          <a:prstGeom prst="rect">
            <a:avLst/>
          </a:prstGeom>
          <a:noFill/>
        </p:spPr>
        <p:txBody>
          <a:bodyPr wrap="square" rtlCol="0">
            <a:spAutoFit/>
          </a:bodyPr>
          <a:lstStyle/>
          <a:p>
            <a:pPr algn="l" defTabSz="844083"/>
            <a:r>
              <a:rPr lang="ja-JP" altLang="en-US" sz="894" b="1" u="none" dirty="0">
                <a:solidFill>
                  <a:prstClr val="black"/>
                </a:solidFill>
                <a:latin typeface="メイリオ" panose="020B0604030504040204" pitchFamily="50" charset="-128"/>
                <a:ea typeface="メイリオ" panose="020B0604030504040204" pitchFamily="50" charset="-128"/>
              </a:rPr>
              <a:t>３．大阪府の退院支援（長期入院精神障がい者退院支援強化事業等）について</a:t>
            </a:r>
            <a:endParaRPr lang="en-US" altLang="ja-JP" sz="894" b="1" u="none" dirty="0">
              <a:solidFill>
                <a:prstClr val="black"/>
              </a:solidFill>
              <a:latin typeface="メイリオ" panose="020B0604030504040204" pitchFamily="50" charset="-128"/>
              <a:ea typeface="メイリオ" panose="020B0604030504040204" pitchFamily="50" charset="-128"/>
            </a:endParaRPr>
          </a:p>
        </p:txBody>
      </p:sp>
      <p:sp>
        <p:nvSpPr>
          <p:cNvPr id="45" name="フローチャート: 端子 44">
            <a:extLst>
              <a:ext uri="{FF2B5EF4-FFF2-40B4-BE49-F238E27FC236}">
                <a16:creationId xmlns:a16="http://schemas.microsoft.com/office/drawing/2014/main" id="{1F9FD251-2486-443E-80D5-34A33FC5A978}"/>
              </a:ext>
            </a:extLst>
          </p:cNvPr>
          <p:cNvSpPr/>
          <p:nvPr/>
        </p:nvSpPr>
        <p:spPr>
          <a:xfrm>
            <a:off x="4474446" y="1425782"/>
            <a:ext cx="1291694" cy="188506"/>
          </a:xfrm>
          <a:prstGeom prst="flowChartTerminator">
            <a:avLst/>
          </a:prstGeom>
          <a:solidFill>
            <a:sysClr val="window" lastClr="FFFFFF"/>
          </a:solidFill>
          <a:ln w="25400" cap="flat" cmpd="sng" algn="ctr">
            <a:solidFill>
              <a:srgbClr val="5ECCF3"/>
            </a:solidFill>
            <a:prstDash val="solid"/>
          </a:ln>
          <a:effectLst/>
        </p:spPr>
        <p:txBody>
          <a:bodyPr rtlCol="0" anchor="ctr"/>
          <a:lstStyle/>
          <a:p>
            <a:pPr defTabSz="539654">
              <a:defRPr/>
            </a:pPr>
            <a:r>
              <a:rPr kumimoji="0" lang="ja-JP" altLang="en-US" sz="600" u="none" kern="0" dirty="0">
                <a:solidFill>
                  <a:prstClr val="black"/>
                </a:solidFill>
                <a:latin typeface="Meiryo UI" panose="020B0604030504040204" pitchFamily="50" charset="-128"/>
                <a:ea typeface="Meiryo UI" panose="020B0604030504040204" pitchFamily="50" charset="-128"/>
              </a:rPr>
              <a:t>自立支援協議会等に係る</a:t>
            </a:r>
            <a:br>
              <a:rPr kumimoji="0" lang="en-US" altLang="ja-JP" sz="600" u="none" kern="0" dirty="0">
                <a:solidFill>
                  <a:prstClr val="black"/>
                </a:solidFill>
                <a:latin typeface="Meiryo UI" panose="020B0604030504040204" pitchFamily="50" charset="-128"/>
                <a:ea typeface="Meiryo UI" panose="020B0604030504040204" pitchFamily="50" charset="-128"/>
              </a:rPr>
            </a:br>
            <a:r>
              <a:rPr kumimoji="0" lang="ja-JP" altLang="en-US" sz="600" u="none" kern="0" dirty="0">
                <a:solidFill>
                  <a:prstClr val="black"/>
                </a:solidFill>
                <a:latin typeface="Meiryo UI" panose="020B0604030504040204" pitchFamily="50" charset="-128"/>
                <a:ea typeface="Meiryo UI" panose="020B0604030504040204" pitchFamily="50" charset="-128"/>
              </a:rPr>
              <a:t>各地域の会議</a:t>
            </a:r>
          </a:p>
        </p:txBody>
      </p:sp>
    </p:spTree>
    <p:extLst>
      <p:ext uri="{BB962C8B-B14F-4D97-AF65-F5344CB8AC3E}">
        <p14:creationId xmlns:p14="http://schemas.microsoft.com/office/powerpoint/2010/main" val="39791509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楕円 10"/>
          <p:cNvSpPr/>
          <p:nvPr/>
        </p:nvSpPr>
        <p:spPr>
          <a:xfrm>
            <a:off x="6073320" y="2504955"/>
            <a:ext cx="2480623" cy="3741791"/>
          </a:xfrm>
          <a:prstGeom prst="ellipse">
            <a:avLst/>
          </a:prstGeom>
          <a:solidFill>
            <a:schemeClr val="bg1"/>
          </a:solidFill>
          <a:ln w="22225">
            <a:solidFill>
              <a:srgbClr val="92D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844448"/>
            <a:endParaRPr lang="ja-JP" altLang="en-US" sz="1662">
              <a:solidFill>
                <a:prstClr val="white"/>
              </a:solidFill>
              <a:latin typeface="Calibri"/>
              <a:ea typeface="ＭＳ Ｐゴシック" panose="020B0600070205080204" pitchFamily="50" charset="-128"/>
            </a:endParaRPr>
          </a:p>
        </p:txBody>
      </p:sp>
      <p:sp>
        <p:nvSpPr>
          <p:cNvPr id="15" name="楕円 14"/>
          <p:cNvSpPr/>
          <p:nvPr/>
        </p:nvSpPr>
        <p:spPr>
          <a:xfrm>
            <a:off x="648171" y="1427177"/>
            <a:ext cx="6864593" cy="1718361"/>
          </a:xfrm>
          <a:prstGeom prst="ellipse">
            <a:avLst/>
          </a:prstGeom>
          <a:solidFill>
            <a:srgbClr val="D8EB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844448"/>
            <a:endParaRPr lang="ja-JP" altLang="en-US" sz="1662">
              <a:solidFill>
                <a:prstClr val="white"/>
              </a:solidFill>
              <a:latin typeface="Calibri"/>
              <a:ea typeface="ＭＳ Ｐゴシック" panose="020B0600070205080204" pitchFamily="50" charset="-128"/>
            </a:endParaRPr>
          </a:p>
        </p:txBody>
      </p:sp>
      <p:sp>
        <p:nvSpPr>
          <p:cNvPr id="3" name="Rectangle 1026"/>
          <p:cNvSpPr>
            <a:spLocks noGrp="1" noChangeArrowheads="1"/>
          </p:cNvSpPr>
          <p:nvPr/>
        </p:nvSpPr>
        <p:spPr bwMode="auto">
          <a:xfrm>
            <a:off x="927065" y="456971"/>
            <a:ext cx="7242891" cy="831559"/>
          </a:xfrm>
          <a:prstGeom prst="roundRect">
            <a:avLst>
              <a:gd name="adj" fmla="val 22530"/>
            </a:avLst>
          </a:prstGeom>
          <a:solidFill>
            <a:srgbClr val="66FF66"/>
          </a:solidFill>
          <a:ln/>
        </p:spPr>
        <p:style>
          <a:lnRef idx="0">
            <a:schemeClr val="accent3"/>
          </a:lnRef>
          <a:fillRef idx="3">
            <a:schemeClr val="accent3"/>
          </a:fillRef>
          <a:effectRef idx="3">
            <a:schemeClr val="accent3"/>
          </a:effectRef>
          <a:fontRef idx="minor">
            <a:schemeClr val="lt1"/>
          </a:fontRef>
        </p:style>
        <p:txBody>
          <a:bodyPr rtlCol="0" anchor="ctr"/>
          <a:lstStyle/>
          <a:p>
            <a:pPr defTabSz="844448"/>
            <a:r>
              <a:rPr lang="en-US" altLang="ja-JP" sz="1662" b="1" u="none" cap="small" dirty="0">
                <a:solidFill>
                  <a:prstClr val="black"/>
                </a:solidFill>
                <a:latin typeface="メイリオ" panose="020B0604030504040204" pitchFamily="50" charset="-128"/>
                <a:ea typeface="メイリオ" panose="020B0604030504040204" pitchFamily="50" charset="-128"/>
              </a:rPr>
              <a:t>~</a:t>
            </a:r>
            <a:r>
              <a:rPr lang="ja-JP" altLang="en-US" sz="1662" b="1" u="none" cap="small" dirty="0">
                <a:solidFill>
                  <a:prstClr val="black"/>
                </a:solidFill>
                <a:latin typeface="メイリオ" panose="020B0604030504040204" pitchFamily="50" charset="-128"/>
                <a:ea typeface="メイリオ" panose="020B0604030504040204" pitchFamily="50" charset="-128"/>
              </a:rPr>
              <a:t>長期入院患者の地域移行の今後について</a:t>
            </a:r>
            <a:r>
              <a:rPr lang="en-US" altLang="ja-JP" sz="1662" b="1" u="none" cap="small" dirty="0">
                <a:solidFill>
                  <a:prstClr val="black"/>
                </a:solidFill>
                <a:latin typeface="メイリオ" panose="020B0604030504040204" pitchFamily="50" charset="-128"/>
                <a:ea typeface="メイリオ" panose="020B0604030504040204" pitchFamily="50" charset="-128"/>
              </a:rPr>
              <a:t>~</a:t>
            </a:r>
            <a:endParaRPr lang="ja-JP" altLang="en-US" sz="1662" b="1" u="none" cap="small" dirty="0">
              <a:solidFill>
                <a:prstClr val="black"/>
              </a:solidFill>
              <a:latin typeface="メイリオ" panose="020B0604030504040204" pitchFamily="50" charset="-128"/>
              <a:ea typeface="メイリオ" panose="020B0604030504040204" pitchFamily="50" charset="-128"/>
            </a:endParaRPr>
          </a:p>
          <a:p>
            <a:pPr defTabSz="844448"/>
            <a:r>
              <a:rPr lang="ja-JP" altLang="en-US" sz="2216" b="1" u="none" cap="small" dirty="0" err="1">
                <a:solidFill>
                  <a:prstClr val="black"/>
                </a:solidFill>
                <a:latin typeface="メイリオ" panose="020B0604030504040204" pitchFamily="50" charset="-128"/>
                <a:ea typeface="メイリオ" panose="020B0604030504040204" pitchFamily="50" charset="-128"/>
              </a:rPr>
              <a:t>精神障がい</a:t>
            </a:r>
            <a:r>
              <a:rPr lang="ja-JP" altLang="en-US" sz="2216" b="1" u="none" cap="small" dirty="0">
                <a:solidFill>
                  <a:prstClr val="black"/>
                </a:solidFill>
                <a:latin typeface="メイリオ" panose="020B0604030504040204" pitchFamily="50" charset="-128"/>
                <a:ea typeface="メイリオ" panose="020B0604030504040204" pitchFamily="50" charset="-128"/>
              </a:rPr>
              <a:t>者の地域移行について</a:t>
            </a:r>
            <a:endParaRPr lang="en-US" altLang="ja-JP" sz="2216" b="1" u="none" cap="small" dirty="0">
              <a:solidFill>
                <a:prstClr val="black"/>
              </a:solidFill>
              <a:latin typeface="メイリオ" panose="020B0604030504040204" pitchFamily="50" charset="-128"/>
              <a:ea typeface="メイリオ" panose="020B0604030504040204" pitchFamily="50" charset="-128"/>
            </a:endParaRPr>
          </a:p>
        </p:txBody>
      </p:sp>
      <p:sp>
        <p:nvSpPr>
          <p:cNvPr id="5" name="角丸四角形 4"/>
          <p:cNvSpPr/>
          <p:nvPr/>
        </p:nvSpPr>
        <p:spPr>
          <a:xfrm>
            <a:off x="6342661" y="3360243"/>
            <a:ext cx="1931303" cy="2268217"/>
          </a:xfrm>
          <a:prstGeom prst="roundRect">
            <a:avLst/>
          </a:prstGeom>
          <a:solidFill>
            <a:schemeClr val="bg1"/>
          </a:solidFill>
          <a:ln w="19050">
            <a:solidFill>
              <a:schemeClr val="accent6">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844448"/>
            <a:endParaRPr lang="ja-JP" altLang="en-US" sz="1194" b="1">
              <a:solidFill>
                <a:prstClr val="white"/>
              </a:solidFill>
              <a:latin typeface="メイリオ" panose="020B0604030504040204" pitchFamily="50" charset="-128"/>
              <a:ea typeface="メイリオ" panose="020B0604030504040204" pitchFamily="50" charset="-128"/>
            </a:endParaRPr>
          </a:p>
        </p:txBody>
      </p:sp>
      <p:sp>
        <p:nvSpPr>
          <p:cNvPr id="6" name="正方形/長方形 5"/>
          <p:cNvSpPr/>
          <p:nvPr/>
        </p:nvSpPr>
        <p:spPr>
          <a:xfrm>
            <a:off x="6560717" y="3584032"/>
            <a:ext cx="319069" cy="1802905"/>
          </a:xfrm>
          <a:prstGeom prst="rect">
            <a:avLst/>
          </a:prstGeom>
          <a:solidFill>
            <a:sysClr val="window" lastClr="FFFFFF"/>
          </a:solidFill>
          <a:ln w="19050" cap="flat" cmpd="sng" algn="ctr">
            <a:solidFill>
              <a:schemeClr val="accent6">
                <a:lumMod val="75000"/>
              </a:schemeClr>
            </a:solidFill>
            <a:prstDash val="solid"/>
            <a:miter lim="800000"/>
          </a:ln>
          <a:effectLst/>
        </p:spPr>
        <p:txBody>
          <a:bodyPr rot="0" spcFirstLastPara="0" vert="eaVert" wrap="square" lIns="70750" tIns="35375" rIns="70750" bIns="35375" numCol="1" spcCol="0" rtlCol="0" fromWordArt="0" anchor="ctr" anchorCtr="1"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defTabSz="707479" fontAlgn="auto">
              <a:spcBef>
                <a:spcPts val="0"/>
              </a:spcBef>
              <a:spcAft>
                <a:spcPts val="0"/>
              </a:spcAft>
              <a:defRPr/>
            </a:pPr>
            <a:r>
              <a:rPr lang="ja-JP" altLang="en-US" sz="938" b="1" u="none" kern="0" dirty="0">
                <a:solidFill>
                  <a:sysClr val="windowText" lastClr="000000"/>
                </a:solidFill>
                <a:latin typeface="メイリオ" panose="020B0604030504040204" pitchFamily="50" charset="-128"/>
                <a:ea typeface="メイリオ" panose="020B0604030504040204" pitchFamily="50" charset="-128"/>
              </a:rPr>
              <a:t>地域移行支援</a:t>
            </a:r>
          </a:p>
        </p:txBody>
      </p:sp>
      <p:sp>
        <p:nvSpPr>
          <p:cNvPr id="7" name="正方形/長方形 6"/>
          <p:cNvSpPr/>
          <p:nvPr/>
        </p:nvSpPr>
        <p:spPr>
          <a:xfrm>
            <a:off x="7443844" y="3514392"/>
            <a:ext cx="319069" cy="842535"/>
          </a:xfrm>
          <a:prstGeom prst="rect">
            <a:avLst/>
          </a:prstGeom>
          <a:solidFill>
            <a:sysClr val="window" lastClr="FFFFFF"/>
          </a:solidFill>
          <a:ln w="19050" cap="flat" cmpd="sng" algn="ctr">
            <a:solidFill>
              <a:srgbClr val="70AD47"/>
            </a:solidFill>
            <a:prstDash val="solid"/>
            <a:miter lim="800000"/>
          </a:ln>
          <a:effectLst/>
        </p:spPr>
        <p:txBody>
          <a:bodyPr rot="0" spcFirstLastPara="0" vert="eaVert" wrap="square" lIns="70750" tIns="35375" rIns="70750" bIns="35375" numCol="1" spcCol="0" rtlCol="0" fromWordArt="0" anchor="ctr" anchorCtr="1"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defTabSz="707479" fontAlgn="auto">
              <a:spcBef>
                <a:spcPts val="0"/>
              </a:spcBef>
              <a:spcAft>
                <a:spcPts val="0"/>
              </a:spcAft>
              <a:defRPr/>
            </a:pPr>
            <a:r>
              <a:rPr lang="ja-JP" altLang="en-US" sz="767" b="1" u="none" kern="0" dirty="0">
                <a:solidFill>
                  <a:sysClr val="windowText" lastClr="000000"/>
                </a:solidFill>
                <a:latin typeface="メイリオ" panose="020B0604030504040204" pitchFamily="50" charset="-128"/>
                <a:ea typeface="メイリオ" panose="020B0604030504040204" pitchFamily="50" charset="-128"/>
              </a:rPr>
              <a:t>自立生活援助</a:t>
            </a:r>
          </a:p>
        </p:txBody>
      </p:sp>
      <p:sp>
        <p:nvSpPr>
          <p:cNvPr id="8" name="正方形/長方形 7"/>
          <p:cNvSpPr/>
          <p:nvPr/>
        </p:nvSpPr>
        <p:spPr>
          <a:xfrm>
            <a:off x="7443844" y="4467149"/>
            <a:ext cx="319069" cy="919788"/>
          </a:xfrm>
          <a:prstGeom prst="rect">
            <a:avLst/>
          </a:prstGeom>
          <a:solidFill>
            <a:sysClr val="window" lastClr="FFFFFF"/>
          </a:solidFill>
          <a:ln w="19050" cap="flat" cmpd="sng" algn="ctr">
            <a:solidFill>
              <a:srgbClr val="70AD47"/>
            </a:solidFill>
            <a:prstDash val="solid"/>
            <a:miter lim="800000"/>
          </a:ln>
          <a:effectLst/>
        </p:spPr>
        <p:txBody>
          <a:bodyPr rot="0" spcFirstLastPara="0" vert="eaVert" wrap="square" lIns="70750" tIns="35375" rIns="70750" bIns="35375" numCol="1" spcCol="0" rtlCol="0" fromWordArt="0" anchor="ctr" anchorCtr="1"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defTabSz="707479" fontAlgn="auto">
              <a:spcBef>
                <a:spcPts val="0"/>
              </a:spcBef>
              <a:spcAft>
                <a:spcPts val="0"/>
              </a:spcAft>
              <a:defRPr/>
            </a:pPr>
            <a:r>
              <a:rPr lang="ja-JP" altLang="en-US" sz="767" b="1" u="none" kern="0" dirty="0">
                <a:solidFill>
                  <a:sysClr val="windowText" lastClr="000000"/>
                </a:solidFill>
                <a:latin typeface="メイリオ" panose="020B0604030504040204" pitchFamily="50" charset="-128"/>
                <a:ea typeface="メイリオ" panose="020B0604030504040204" pitchFamily="50" charset="-128"/>
              </a:rPr>
              <a:t>地域定着支援</a:t>
            </a:r>
          </a:p>
        </p:txBody>
      </p:sp>
      <p:sp>
        <p:nvSpPr>
          <p:cNvPr id="9" name="右矢印 8"/>
          <p:cNvSpPr/>
          <p:nvPr/>
        </p:nvSpPr>
        <p:spPr>
          <a:xfrm>
            <a:off x="6962318" y="3725652"/>
            <a:ext cx="360234" cy="1382248"/>
          </a:xfrm>
          <a:prstGeom prst="rightArrow">
            <a:avLst/>
          </a:prstGeom>
          <a:ln w="19050"/>
        </p:spPr>
        <p:style>
          <a:lnRef idx="2">
            <a:schemeClr val="accent4"/>
          </a:lnRef>
          <a:fillRef idx="1">
            <a:schemeClr val="lt1"/>
          </a:fillRef>
          <a:effectRef idx="0">
            <a:schemeClr val="accent4"/>
          </a:effectRef>
          <a:fontRef idx="minor">
            <a:schemeClr val="dk1"/>
          </a:fontRef>
        </p:style>
        <p:txBody>
          <a:bodyPr rot="0" spcFirstLastPara="0" vert="eaVert" wrap="square" lIns="70750" tIns="35375" rIns="70750" bIns="35375" numCol="1" spcCol="0" rtlCol="0" fromWordArt="0" anchor="ctr" anchorCtr="1"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defTabSz="707479" fontAlgn="auto">
              <a:spcBef>
                <a:spcPts val="0"/>
              </a:spcBef>
              <a:spcAft>
                <a:spcPts val="0"/>
              </a:spcAft>
              <a:defRPr/>
            </a:pPr>
            <a:r>
              <a:rPr lang="ja-JP" altLang="en-US" sz="1023" b="1" u="none" kern="0" dirty="0">
                <a:solidFill>
                  <a:sysClr val="windowText" lastClr="000000"/>
                </a:solidFill>
                <a:latin typeface="メイリオ" panose="020B0604030504040204" pitchFamily="50" charset="-128"/>
                <a:ea typeface="メイリオ" panose="020B0604030504040204" pitchFamily="50" charset="-128"/>
              </a:rPr>
              <a:t>退院</a:t>
            </a:r>
          </a:p>
        </p:txBody>
      </p:sp>
      <p:sp>
        <p:nvSpPr>
          <p:cNvPr id="10" name="正方形/長方形 9"/>
          <p:cNvSpPr/>
          <p:nvPr/>
        </p:nvSpPr>
        <p:spPr>
          <a:xfrm>
            <a:off x="7845443" y="3795693"/>
            <a:ext cx="319069" cy="1299627"/>
          </a:xfrm>
          <a:prstGeom prst="rect">
            <a:avLst/>
          </a:prstGeom>
          <a:solidFill>
            <a:sysClr val="window" lastClr="FFFFFF"/>
          </a:solidFill>
          <a:ln w="19050" cap="flat" cmpd="sng" algn="ctr">
            <a:solidFill>
              <a:srgbClr val="70AD47"/>
            </a:solidFill>
            <a:prstDash val="solid"/>
            <a:miter lim="800000"/>
          </a:ln>
          <a:effectLst/>
        </p:spPr>
        <p:txBody>
          <a:bodyPr rot="0" spcFirstLastPara="0" vert="eaVert" wrap="square" lIns="70750" tIns="35375" rIns="70750" bIns="35375" numCol="1" spcCol="0" rtlCol="0" fromWordArt="0" anchor="ctr" anchorCtr="1"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defTabSz="707479" fontAlgn="auto">
              <a:spcBef>
                <a:spcPts val="0"/>
              </a:spcBef>
              <a:spcAft>
                <a:spcPts val="0"/>
              </a:spcAft>
              <a:defRPr/>
            </a:pPr>
            <a:r>
              <a:rPr lang="ja-JP" altLang="en-US" sz="767" b="1" u="none" kern="0" dirty="0">
                <a:solidFill>
                  <a:sysClr val="windowText" lastClr="000000"/>
                </a:solidFill>
                <a:latin typeface="メイリオ" panose="020B0604030504040204" pitchFamily="50" charset="-128"/>
                <a:ea typeface="メイリオ" panose="020B0604030504040204" pitchFamily="50" charset="-128"/>
              </a:rPr>
              <a:t>その他の地域支援サービス</a:t>
            </a:r>
          </a:p>
        </p:txBody>
      </p:sp>
      <p:grpSp>
        <p:nvGrpSpPr>
          <p:cNvPr id="12" name="グループ化 11"/>
          <p:cNvGrpSpPr/>
          <p:nvPr/>
        </p:nvGrpSpPr>
        <p:grpSpPr>
          <a:xfrm>
            <a:off x="6790964" y="2782855"/>
            <a:ext cx="812414" cy="568990"/>
            <a:chOff x="7064481" y="2110594"/>
            <a:chExt cx="1239918" cy="1013813"/>
          </a:xfrm>
        </p:grpSpPr>
        <p:sp>
          <p:nvSpPr>
            <p:cNvPr id="13" name="下矢印 12"/>
            <p:cNvSpPr/>
            <p:nvPr/>
          </p:nvSpPr>
          <p:spPr>
            <a:xfrm rot="20556383">
              <a:off x="7078625" y="2110594"/>
              <a:ext cx="1225774" cy="1013813"/>
            </a:xfrm>
            <a:prstGeom prst="downArrow">
              <a:avLst/>
            </a:prstGeom>
            <a:solidFill>
              <a:srgbClr val="00D000"/>
            </a:solidFill>
            <a:ln w="25400" cap="flat" cmpd="sng" algn="ctr">
              <a:solidFill>
                <a:schemeClr val="accent3">
                  <a:lumMod val="60000"/>
                  <a:lumOff val="40000"/>
                </a:schemeClr>
              </a:solidFill>
              <a:prstDash val="solid"/>
              <a:miter lim="800000"/>
            </a:ln>
            <a:effectLst/>
          </p:spPr>
          <p:txBody>
            <a:bodyPr rot="0" spcFirstLastPara="0" vert="horz" wrap="square" lIns="70750" tIns="35375" rIns="70750" bIns="35375"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707479" fontAlgn="auto">
                <a:spcBef>
                  <a:spcPts val="0"/>
                </a:spcBef>
                <a:spcAft>
                  <a:spcPts val="0"/>
                </a:spcAft>
                <a:defRPr/>
              </a:pPr>
              <a:endParaRPr kumimoji="0" lang="ja-JP" altLang="en-US" sz="851" u="none" kern="0">
                <a:solidFill>
                  <a:sysClr val="window" lastClr="FFFFFF"/>
                </a:solidFill>
                <a:latin typeface="メイリオ" panose="020B0604030504040204" pitchFamily="50" charset="-128"/>
                <a:ea typeface="メイリオ" panose="020B0604030504040204" pitchFamily="50" charset="-128"/>
              </a:endParaRPr>
            </a:p>
          </p:txBody>
        </p:sp>
        <p:sp>
          <p:nvSpPr>
            <p:cNvPr id="14" name="テキスト ボックス 13"/>
            <p:cNvSpPr txBox="1"/>
            <p:nvPr/>
          </p:nvSpPr>
          <p:spPr>
            <a:xfrm rot="20295262">
              <a:off x="7064481" y="2342608"/>
              <a:ext cx="1224135" cy="444995"/>
            </a:xfrm>
            <a:prstGeom prst="rect">
              <a:avLst/>
            </a:prstGeom>
            <a:noFill/>
            <a:ln>
              <a:noFill/>
            </a:ln>
          </p:spPr>
          <p:txBody>
            <a:bodyPr wrap="square" rtlCol="0">
              <a:spAutoFit/>
            </a:bodyPr>
            <a:lstStyle/>
            <a:p>
              <a:pPr defTabSz="844448"/>
              <a:r>
                <a:rPr lang="ja-JP" altLang="en-US" sz="1023" u="none" dirty="0">
                  <a:ln w="0"/>
                  <a:solidFill>
                    <a:prstClr val="black"/>
                  </a:solidFill>
                  <a:effectLst>
                    <a:outerShdw blurRad="38100" dist="19050" dir="2700000" algn="tl" rotWithShape="0">
                      <a:prstClr val="black">
                        <a:alpha val="40000"/>
                      </a:prstClr>
                    </a:outerShdw>
                  </a:effectLst>
                  <a:latin typeface="メイリオ" panose="020B0604030504040204" pitchFamily="50" charset="-128"/>
                  <a:ea typeface="メイリオ" panose="020B0604030504040204" pitchFamily="50" charset="-128"/>
                </a:rPr>
                <a:t>本来は</a:t>
              </a:r>
            </a:p>
          </p:txBody>
        </p:sp>
      </p:grpSp>
      <p:sp>
        <p:nvSpPr>
          <p:cNvPr id="18" name="楕円 17"/>
          <p:cNvSpPr/>
          <p:nvPr/>
        </p:nvSpPr>
        <p:spPr>
          <a:xfrm rot="20573379">
            <a:off x="755046" y="1484446"/>
            <a:ext cx="2736893" cy="1604993"/>
          </a:xfrm>
          <a:prstGeom prst="ellipse">
            <a:avLst/>
          </a:prstGeom>
          <a:solidFill>
            <a:srgbClr val="2BE200"/>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844448"/>
            <a:r>
              <a:rPr lang="ja-JP" altLang="en-US" sz="1662" b="1" u="none" dirty="0">
                <a:solidFill>
                  <a:sysClr val="windowText" lastClr="000000"/>
                </a:solidFill>
                <a:latin typeface="メイリオ" panose="020B0604030504040204" pitchFamily="50" charset="-128"/>
                <a:ea typeface="メイリオ" panose="020B0604030504040204" pitchFamily="50" charset="-128"/>
              </a:rPr>
              <a:t>様々な退院阻害</a:t>
            </a:r>
            <a:br>
              <a:rPr lang="en-US" altLang="ja-JP" sz="1662" b="1" u="none" dirty="0">
                <a:solidFill>
                  <a:sysClr val="windowText" lastClr="000000"/>
                </a:solidFill>
                <a:latin typeface="メイリオ" panose="020B0604030504040204" pitchFamily="50" charset="-128"/>
                <a:ea typeface="メイリオ" panose="020B0604030504040204" pitchFamily="50" charset="-128"/>
              </a:rPr>
            </a:br>
            <a:r>
              <a:rPr lang="ja-JP" altLang="en-US" sz="1662" b="1" u="none" dirty="0">
                <a:solidFill>
                  <a:sysClr val="windowText" lastClr="000000"/>
                </a:solidFill>
                <a:latin typeface="メイリオ" panose="020B0604030504040204" pitchFamily="50" charset="-128"/>
                <a:ea typeface="メイリオ" panose="020B0604030504040204" pitchFamily="50" charset="-128"/>
              </a:rPr>
              <a:t>要因により、退院が滞っている方</a:t>
            </a:r>
            <a:endParaRPr lang="ja-JP" altLang="en-US" sz="1662" b="1" dirty="0">
              <a:solidFill>
                <a:prstClr val="white"/>
              </a:solidFill>
              <a:latin typeface="Calibri"/>
              <a:ea typeface="ＭＳ Ｐゴシック" panose="020B0600070205080204" pitchFamily="50" charset="-128"/>
            </a:endParaRPr>
          </a:p>
        </p:txBody>
      </p:sp>
      <p:sp>
        <p:nvSpPr>
          <p:cNvPr id="19" name="楕円 18"/>
          <p:cNvSpPr/>
          <p:nvPr/>
        </p:nvSpPr>
        <p:spPr>
          <a:xfrm>
            <a:off x="3141461" y="1427175"/>
            <a:ext cx="1407050" cy="896536"/>
          </a:xfrm>
          <a:prstGeom prst="ellipse">
            <a:avLst/>
          </a:prstGeom>
          <a:solidFill>
            <a:srgbClr val="97FB99"/>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844448"/>
            <a:endParaRPr lang="ja-JP" altLang="en-US" sz="1194">
              <a:solidFill>
                <a:prstClr val="white"/>
              </a:solidFill>
              <a:latin typeface="Calibri"/>
              <a:ea typeface="ＭＳ Ｐゴシック" panose="020B0600070205080204" pitchFamily="50" charset="-128"/>
            </a:endParaRPr>
          </a:p>
        </p:txBody>
      </p:sp>
      <p:sp>
        <p:nvSpPr>
          <p:cNvPr id="20" name="テキスト ボックス 19"/>
          <p:cNvSpPr txBox="1"/>
          <p:nvPr/>
        </p:nvSpPr>
        <p:spPr>
          <a:xfrm>
            <a:off x="3360063" y="1712034"/>
            <a:ext cx="1061096" cy="407163"/>
          </a:xfrm>
          <a:prstGeom prst="rect">
            <a:avLst/>
          </a:prstGeom>
          <a:noFill/>
        </p:spPr>
        <p:txBody>
          <a:bodyPr wrap="square" rtlCol="0">
            <a:spAutoFit/>
          </a:bodyPr>
          <a:lstStyle/>
          <a:p>
            <a:pPr defTabSz="844448"/>
            <a:r>
              <a:rPr lang="ja-JP" altLang="en-US" sz="1023" u="none" dirty="0">
                <a:solidFill>
                  <a:prstClr val="black"/>
                </a:solidFill>
                <a:latin typeface="メイリオ" panose="020B0604030504040204" pitchFamily="50" charset="-128"/>
                <a:ea typeface="メイリオ" panose="020B0604030504040204" pitchFamily="50" charset="-128"/>
              </a:rPr>
              <a:t>住まいの確保ができない</a:t>
            </a:r>
          </a:p>
        </p:txBody>
      </p:sp>
      <p:grpSp>
        <p:nvGrpSpPr>
          <p:cNvPr id="29" name="グループ化 28"/>
          <p:cNvGrpSpPr/>
          <p:nvPr/>
        </p:nvGrpSpPr>
        <p:grpSpPr>
          <a:xfrm>
            <a:off x="3781763" y="2116659"/>
            <a:ext cx="1407050" cy="896536"/>
            <a:chOff x="4252033" y="1711345"/>
            <a:chExt cx="1649742" cy="1051173"/>
          </a:xfrm>
        </p:grpSpPr>
        <p:sp>
          <p:nvSpPr>
            <p:cNvPr id="21" name="楕円 20"/>
            <p:cNvSpPr/>
            <p:nvPr/>
          </p:nvSpPr>
          <p:spPr>
            <a:xfrm>
              <a:off x="4252033" y="1711345"/>
              <a:ext cx="1649742" cy="1051173"/>
            </a:xfrm>
            <a:prstGeom prst="ellipse">
              <a:avLst/>
            </a:prstGeom>
            <a:solidFill>
              <a:srgbClr val="2BE200"/>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844448"/>
              <a:endParaRPr lang="ja-JP" altLang="en-US" sz="1365">
                <a:solidFill>
                  <a:prstClr val="white"/>
                </a:solidFill>
                <a:latin typeface="Calibri"/>
                <a:ea typeface="ＭＳ Ｐゴシック" panose="020B0600070205080204" pitchFamily="50" charset="-128"/>
              </a:endParaRPr>
            </a:p>
          </p:txBody>
        </p:sp>
        <p:sp>
          <p:nvSpPr>
            <p:cNvPr id="22" name="テキスト ボックス 21"/>
            <p:cNvSpPr txBox="1"/>
            <p:nvPr/>
          </p:nvSpPr>
          <p:spPr>
            <a:xfrm>
              <a:off x="4486827" y="2030783"/>
              <a:ext cx="1244117" cy="477392"/>
            </a:xfrm>
            <a:prstGeom prst="rect">
              <a:avLst/>
            </a:prstGeom>
            <a:noFill/>
            <a:ln>
              <a:noFill/>
            </a:ln>
          </p:spPr>
          <p:txBody>
            <a:bodyPr wrap="square" rtlCol="0">
              <a:spAutoFit/>
            </a:bodyPr>
            <a:lstStyle/>
            <a:p>
              <a:pPr defTabSz="844448"/>
              <a:r>
                <a:rPr lang="ja-JP" altLang="en-US" sz="1023" u="none" dirty="0">
                  <a:solidFill>
                    <a:prstClr val="black"/>
                  </a:solidFill>
                  <a:latin typeface="メイリオ" panose="020B0604030504040204" pitchFamily="50" charset="-128"/>
                  <a:ea typeface="メイリオ" panose="020B0604030504040204" pitchFamily="50" charset="-128"/>
                </a:rPr>
                <a:t>意欲が低下</a:t>
              </a:r>
              <a:br>
                <a:rPr lang="en-US" altLang="ja-JP" sz="1023" u="none" dirty="0">
                  <a:solidFill>
                    <a:prstClr val="black"/>
                  </a:solidFill>
                  <a:latin typeface="メイリオ" panose="020B0604030504040204" pitchFamily="50" charset="-128"/>
                  <a:ea typeface="メイリオ" panose="020B0604030504040204" pitchFamily="50" charset="-128"/>
                </a:rPr>
              </a:br>
              <a:r>
                <a:rPr lang="ja-JP" altLang="en-US" sz="1023" u="none" dirty="0">
                  <a:solidFill>
                    <a:prstClr val="black"/>
                  </a:solidFill>
                  <a:latin typeface="メイリオ" panose="020B0604030504040204" pitchFamily="50" charset="-128"/>
                  <a:ea typeface="メイリオ" panose="020B0604030504040204" pitchFamily="50" charset="-128"/>
                </a:rPr>
                <a:t>している</a:t>
              </a:r>
            </a:p>
          </p:txBody>
        </p:sp>
      </p:grpSp>
      <p:sp>
        <p:nvSpPr>
          <p:cNvPr id="23" name="楕円 22"/>
          <p:cNvSpPr/>
          <p:nvPr/>
        </p:nvSpPr>
        <p:spPr>
          <a:xfrm>
            <a:off x="4725983" y="1657515"/>
            <a:ext cx="1407050" cy="896536"/>
          </a:xfrm>
          <a:prstGeom prst="ellipse">
            <a:avLst/>
          </a:prstGeom>
          <a:solidFill>
            <a:srgbClr val="97FB99"/>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844448"/>
            <a:endParaRPr lang="ja-JP" altLang="en-US" sz="1662">
              <a:solidFill>
                <a:prstClr val="white"/>
              </a:solidFill>
              <a:latin typeface="Calibri"/>
              <a:ea typeface="ＭＳ Ｐゴシック" panose="020B0600070205080204" pitchFamily="50" charset="-128"/>
            </a:endParaRPr>
          </a:p>
        </p:txBody>
      </p:sp>
      <p:sp>
        <p:nvSpPr>
          <p:cNvPr id="24" name="テキスト ボックス 23"/>
          <p:cNvSpPr txBox="1"/>
          <p:nvPr/>
        </p:nvSpPr>
        <p:spPr>
          <a:xfrm>
            <a:off x="4889067" y="1778576"/>
            <a:ext cx="1061096" cy="721993"/>
          </a:xfrm>
          <a:prstGeom prst="rect">
            <a:avLst/>
          </a:prstGeom>
          <a:noFill/>
        </p:spPr>
        <p:txBody>
          <a:bodyPr wrap="square" rtlCol="0">
            <a:spAutoFit/>
          </a:bodyPr>
          <a:lstStyle/>
          <a:p>
            <a:pPr defTabSz="844448"/>
            <a:r>
              <a:rPr lang="ja-JP" altLang="en-US" sz="1023" u="none" dirty="0">
                <a:solidFill>
                  <a:prstClr val="black"/>
                </a:solidFill>
                <a:latin typeface="メイリオ" panose="020B0604030504040204" pitchFamily="50" charset="-128"/>
                <a:ea typeface="メイリオ" panose="020B0604030504040204" pitchFamily="50" charset="-128"/>
              </a:rPr>
              <a:t>退院後の生活をサポートしてくれる人がいない</a:t>
            </a:r>
          </a:p>
        </p:txBody>
      </p:sp>
      <p:sp>
        <p:nvSpPr>
          <p:cNvPr id="25" name="楕円 24"/>
          <p:cNvSpPr/>
          <p:nvPr/>
        </p:nvSpPr>
        <p:spPr>
          <a:xfrm>
            <a:off x="5704942" y="2200295"/>
            <a:ext cx="755617" cy="574065"/>
          </a:xfrm>
          <a:prstGeom prst="ellipse">
            <a:avLst/>
          </a:prstGeom>
          <a:solidFill>
            <a:srgbClr val="2BE200"/>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844448"/>
            <a:r>
              <a:rPr lang="en-US" altLang="ja-JP" sz="1365" b="1" u="none" dirty="0">
                <a:solidFill>
                  <a:prstClr val="black"/>
                </a:solidFill>
                <a:latin typeface="メイリオ" panose="020B0604030504040204" pitchFamily="50" charset="-128"/>
                <a:ea typeface="メイリオ" panose="020B0604030504040204" pitchFamily="50" charset="-128"/>
              </a:rPr>
              <a:t>etc.</a:t>
            </a:r>
            <a:endParaRPr lang="ja-JP" altLang="en-US" sz="1365" b="1" u="none" dirty="0">
              <a:solidFill>
                <a:prstClr val="black"/>
              </a:solidFill>
              <a:latin typeface="メイリオ" panose="020B0604030504040204" pitchFamily="50" charset="-128"/>
              <a:ea typeface="メイリオ" panose="020B0604030504040204" pitchFamily="50" charset="-128"/>
            </a:endParaRPr>
          </a:p>
        </p:txBody>
      </p:sp>
      <p:sp>
        <p:nvSpPr>
          <p:cNvPr id="26" name="楕円 25"/>
          <p:cNvSpPr/>
          <p:nvPr/>
        </p:nvSpPr>
        <p:spPr>
          <a:xfrm>
            <a:off x="6241800" y="2067973"/>
            <a:ext cx="524615" cy="479268"/>
          </a:xfrm>
          <a:prstGeom prst="ellipse">
            <a:avLst/>
          </a:prstGeom>
          <a:solidFill>
            <a:srgbClr val="A5FB99"/>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844448"/>
            <a:endParaRPr lang="ja-JP" altLang="en-US" sz="1662">
              <a:solidFill>
                <a:prstClr val="white"/>
              </a:solidFill>
              <a:latin typeface="Calibri"/>
              <a:ea typeface="ＭＳ Ｐゴシック" panose="020B0600070205080204" pitchFamily="50" charset="-128"/>
            </a:endParaRPr>
          </a:p>
        </p:txBody>
      </p:sp>
      <p:sp>
        <p:nvSpPr>
          <p:cNvPr id="27" name="楕円 26"/>
          <p:cNvSpPr/>
          <p:nvPr/>
        </p:nvSpPr>
        <p:spPr>
          <a:xfrm>
            <a:off x="6617856" y="2241900"/>
            <a:ext cx="428104" cy="347949"/>
          </a:xfrm>
          <a:prstGeom prst="ellipse">
            <a:avLst/>
          </a:prstGeom>
          <a:solidFill>
            <a:srgbClr val="2BE200"/>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844448"/>
            <a:endParaRPr lang="ja-JP" altLang="en-US" sz="1662">
              <a:solidFill>
                <a:prstClr val="white"/>
              </a:solidFill>
              <a:latin typeface="Calibri"/>
              <a:ea typeface="ＭＳ Ｐゴシック" panose="020B0600070205080204" pitchFamily="50" charset="-128"/>
            </a:endParaRPr>
          </a:p>
        </p:txBody>
      </p:sp>
      <p:sp>
        <p:nvSpPr>
          <p:cNvPr id="30" name="角丸四角形 29"/>
          <p:cNvSpPr/>
          <p:nvPr/>
        </p:nvSpPr>
        <p:spPr>
          <a:xfrm>
            <a:off x="789502" y="3697613"/>
            <a:ext cx="4338157" cy="2692987"/>
          </a:xfrm>
          <a:prstGeom prst="roundRect">
            <a:avLst/>
          </a:prstGeom>
          <a:solidFill>
            <a:srgbClr val="FFCC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844448"/>
            <a:endParaRPr lang="ja-JP" altLang="en-US" sz="1662">
              <a:solidFill>
                <a:prstClr val="white"/>
              </a:solidFill>
              <a:latin typeface="Calibri"/>
              <a:ea typeface="ＭＳ Ｐゴシック" panose="020B0600070205080204" pitchFamily="50" charset="-128"/>
            </a:endParaRPr>
          </a:p>
        </p:txBody>
      </p:sp>
      <p:grpSp>
        <p:nvGrpSpPr>
          <p:cNvPr id="31" name="グループ化 30"/>
          <p:cNvGrpSpPr/>
          <p:nvPr/>
        </p:nvGrpSpPr>
        <p:grpSpPr>
          <a:xfrm rot="20858824">
            <a:off x="5101003" y="4155291"/>
            <a:ext cx="1027368" cy="1234994"/>
            <a:chOff x="5933467" y="3290785"/>
            <a:chExt cx="844962" cy="1752258"/>
          </a:xfrm>
        </p:grpSpPr>
        <p:sp>
          <p:nvSpPr>
            <p:cNvPr id="32" name="右矢印 31"/>
            <p:cNvSpPr/>
            <p:nvPr/>
          </p:nvSpPr>
          <p:spPr>
            <a:xfrm>
              <a:off x="6057260" y="3290785"/>
              <a:ext cx="721169" cy="1752258"/>
            </a:xfrm>
            <a:prstGeom prst="rightArrow">
              <a:avLst/>
            </a:prstGeom>
            <a:solidFill>
              <a:srgbClr val="FFFF00"/>
            </a:solidFill>
            <a:ln w="12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844448"/>
              <a:endParaRPr lang="ja-JP" altLang="en-US" sz="1662">
                <a:solidFill>
                  <a:prstClr val="white"/>
                </a:solidFill>
                <a:latin typeface="Calibri"/>
                <a:ea typeface="ＭＳ Ｐゴシック" panose="020B0600070205080204" pitchFamily="50" charset="-128"/>
              </a:endParaRPr>
            </a:p>
          </p:txBody>
        </p:sp>
        <p:sp>
          <p:nvSpPr>
            <p:cNvPr id="33" name="テキスト ボックス 32"/>
            <p:cNvSpPr txBox="1"/>
            <p:nvPr/>
          </p:nvSpPr>
          <p:spPr>
            <a:xfrm>
              <a:off x="5933467" y="3815870"/>
              <a:ext cx="816639" cy="652480"/>
            </a:xfrm>
            <a:prstGeom prst="rect">
              <a:avLst/>
            </a:prstGeom>
            <a:noFill/>
          </p:spPr>
          <p:txBody>
            <a:bodyPr wrap="square" rtlCol="0">
              <a:spAutoFit/>
            </a:bodyPr>
            <a:lstStyle/>
            <a:p>
              <a:pPr defTabSz="844448"/>
              <a:r>
                <a:rPr lang="ja-JP" altLang="en-US" sz="1194" b="1" u="none" dirty="0">
                  <a:solidFill>
                    <a:srgbClr val="003300"/>
                  </a:solidFill>
                  <a:latin typeface="メイリオ" panose="020B0604030504040204" pitchFamily="50" charset="-128"/>
                  <a:ea typeface="メイリオ" panose="020B0604030504040204" pitchFamily="50" charset="-128"/>
                </a:rPr>
                <a:t>橋渡しが</a:t>
              </a:r>
              <a:endParaRPr lang="en-US" altLang="ja-JP" sz="1194" b="1" u="none" dirty="0">
                <a:solidFill>
                  <a:srgbClr val="003300"/>
                </a:solidFill>
                <a:latin typeface="メイリオ" panose="020B0604030504040204" pitchFamily="50" charset="-128"/>
                <a:ea typeface="メイリオ" panose="020B0604030504040204" pitchFamily="50" charset="-128"/>
              </a:endParaRPr>
            </a:p>
            <a:p>
              <a:pPr defTabSz="844448"/>
              <a:r>
                <a:rPr lang="ja-JP" altLang="en-US" sz="1194" b="1" u="none" dirty="0">
                  <a:solidFill>
                    <a:srgbClr val="003300"/>
                  </a:solidFill>
                  <a:latin typeface="メイリオ" panose="020B0604030504040204" pitchFamily="50" charset="-128"/>
                  <a:ea typeface="メイリオ" panose="020B0604030504040204" pitchFamily="50" charset="-128"/>
                </a:rPr>
                <a:t>必要</a:t>
              </a:r>
            </a:p>
          </p:txBody>
        </p:sp>
      </p:grpSp>
      <p:sp>
        <p:nvSpPr>
          <p:cNvPr id="34" name="テキスト ボックス 6"/>
          <p:cNvSpPr txBox="1"/>
          <p:nvPr/>
        </p:nvSpPr>
        <p:spPr>
          <a:xfrm>
            <a:off x="936674" y="3855993"/>
            <a:ext cx="3989610" cy="465455"/>
          </a:xfrm>
          <a:prstGeom prst="flowChartTerminator">
            <a:avLst/>
          </a:prstGeom>
          <a:solidFill>
            <a:srgbClr val="FFFF99"/>
          </a:solidFill>
          <a:ln w="6350">
            <a:solidFill>
              <a:srgbClr val="FF3300"/>
            </a:solidFill>
          </a:ln>
        </p:spPr>
        <p:txBody>
          <a:bodyPr rot="0" spcFirstLastPara="0" vert="horz" wrap="square" lIns="70750" tIns="132987" rIns="70750" bIns="35375" numCol="1" spcCol="0" rtlCol="0" fromWordArt="0" anchor="ctr"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defTabSz="844448">
              <a:lnSpc>
                <a:spcPts val="1161"/>
              </a:lnSpc>
              <a:spcAft>
                <a:spcPts val="0"/>
              </a:spcAft>
            </a:pPr>
            <a:r>
              <a:rPr lang="ja-JP" altLang="en-US" sz="1016" b="1" u="none"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各市町村　　　地域生活支援拠点でのコーディネート</a:t>
            </a:r>
            <a:br>
              <a:rPr lang="en-US" altLang="ja-JP" sz="1016" b="1" u="none"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br>
            <a:r>
              <a:rPr lang="ja-JP" altLang="en-US" sz="1016" b="1" u="none"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　　　　　　　重層的支援体制整備事業　など</a:t>
            </a:r>
          </a:p>
        </p:txBody>
      </p:sp>
      <p:sp>
        <p:nvSpPr>
          <p:cNvPr id="37" name="テキスト ボックス 6"/>
          <p:cNvSpPr txBox="1"/>
          <p:nvPr/>
        </p:nvSpPr>
        <p:spPr>
          <a:xfrm>
            <a:off x="943210" y="4440835"/>
            <a:ext cx="3989610" cy="465455"/>
          </a:xfrm>
          <a:prstGeom prst="flowChartTerminator">
            <a:avLst/>
          </a:prstGeom>
          <a:solidFill>
            <a:srgbClr val="FFFF99"/>
          </a:solidFill>
          <a:ln w="6350">
            <a:solidFill>
              <a:srgbClr val="FF3300"/>
            </a:solidFill>
          </a:ln>
        </p:spPr>
        <p:txBody>
          <a:bodyPr rot="0" spcFirstLastPara="0" vert="horz" wrap="square" lIns="70750" tIns="92112" rIns="70750" bIns="35375" numCol="1" spcCol="0" rtlCol="0" fromWordArt="0" anchor="ctr"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defTabSz="844448">
              <a:lnSpc>
                <a:spcPts val="1161"/>
              </a:lnSpc>
              <a:spcAft>
                <a:spcPts val="0"/>
              </a:spcAft>
            </a:pPr>
            <a:r>
              <a:rPr lang="ja-JP" altLang="en-US" sz="1108" b="1" u="none"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大阪府　　　長期入院精神障がい者退院支援強化事業</a:t>
            </a:r>
            <a:r>
              <a:rPr lang="en-US" altLang="ja-JP" sz="1108" b="1" u="none"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 </a:t>
            </a:r>
            <a:r>
              <a:rPr lang="ja-JP" altLang="en-US" sz="1108" b="1" u="none"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　　</a:t>
            </a:r>
          </a:p>
        </p:txBody>
      </p:sp>
      <p:grpSp>
        <p:nvGrpSpPr>
          <p:cNvPr id="28" name="グループ化 27"/>
          <p:cNvGrpSpPr/>
          <p:nvPr/>
        </p:nvGrpSpPr>
        <p:grpSpPr>
          <a:xfrm>
            <a:off x="1309852" y="3152247"/>
            <a:ext cx="1585817" cy="622931"/>
            <a:chOff x="1278211" y="2926748"/>
            <a:chExt cx="1646381" cy="730377"/>
          </a:xfrm>
        </p:grpSpPr>
        <p:sp>
          <p:nvSpPr>
            <p:cNvPr id="16" name="下矢印 15"/>
            <p:cNvSpPr/>
            <p:nvPr/>
          </p:nvSpPr>
          <p:spPr>
            <a:xfrm rot="32926">
              <a:off x="1278211" y="2926748"/>
              <a:ext cx="1646381" cy="730377"/>
            </a:xfrm>
            <a:prstGeom prst="downArrow">
              <a:avLst>
                <a:gd name="adj1" fmla="val 50000"/>
                <a:gd name="adj2" fmla="val 51106"/>
              </a:avLst>
            </a:prstGeom>
            <a:solidFill>
              <a:srgbClr val="FFFF00"/>
            </a:solidFill>
            <a:ln w="12700" cap="flat" cmpd="sng" algn="ctr">
              <a:solidFill>
                <a:srgbClr val="FFFF00"/>
              </a:solidFill>
              <a:prstDash val="solid"/>
              <a:miter lim="800000"/>
            </a:ln>
            <a:effectLst/>
          </p:spPr>
          <p:txBody>
            <a:bodyPr rot="0" spcFirstLastPara="0" vert="horz" wrap="square" lIns="70750" tIns="35375" rIns="70750" bIns="35375"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707479" fontAlgn="auto">
                <a:spcBef>
                  <a:spcPts val="0"/>
                </a:spcBef>
                <a:spcAft>
                  <a:spcPts val="0"/>
                </a:spcAft>
                <a:defRPr/>
              </a:pPr>
              <a:endParaRPr kumimoji="0" lang="ja-JP" altLang="en-US" sz="851" u="none" kern="0">
                <a:solidFill>
                  <a:sysClr val="window" lastClr="FFFFFF"/>
                </a:solidFill>
                <a:latin typeface="メイリオ" panose="020B0604030504040204" pitchFamily="50" charset="-128"/>
                <a:ea typeface="メイリオ" panose="020B0604030504040204" pitchFamily="50" charset="-128"/>
              </a:endParaRPr>
            </a:p>
          </p:txBody>
        </p:sp>
        <p:sp>
          <p:nvSpPr>
            <p:cNvPr id="17" name="テキスト ボックス 16"/>
            <p:cNvSpPr txBox="1"/>
            <p:nvPr/>
          </p:nvSpPr>
          <p:spPr>
            <a:xfrm>
              <a:off x="1671275" y="3019848"/>
              <a:ext cx="904854" cy="539189"/>
            </a:xfrm>
            <a:prstGeom prst="rect">
              <a:avLst/>
            </a:prstGeom>
            <a:noFill/>
          </p:spPr>
          <p:txBody>
            <a:bodyPr wrap="square" rtlCol="0">
              <a:spAutoFit/>
            </a:bodyPr>
            <a:lstStyle/>
            <a:p>
              <a:pPr defTabSz="844448"/>
              <a:r>
                <a:rPr lang="ja-JP" altLang="en-US" sz="1194" b="1" u="none" dirty="0">
                  <a:solidFill>
                    <a:srgbClr val="003300"/>
                  </a:solidFill>
                  <a:latin typeface="メイリオ" panose="020B0604030504040204" pitchFamily="50" charset="-128"/>
                  <a:ea typeface="メイリオ" panose="020B0604030504040204" pitchFamily="50" charset="-128"/>
                </a:rPr>
                <a:t>前さばきが必要</a:t>
              </a:r>
            </a:p>
          </p:txBody>
        </p:sp>
      </p:grpSp>
      <p:sp>
        <p:nvSpPr>
          <p:cNvPr id="35" name="テキスト ボックス 6">
            <a:extLst>
              <a:ext uri="{FF2B5EF4-FFF2-40B4-BE49-F238E27FC236}">
                <a16:creationId xmlns:a16="http://schemas.microsoft.com/office/drawing/2014/main" id="{355DFD22-C82B-47CE-8E81-F10A8BB7C6C6}"/>
              </a:ext>
            </a:extLst>
          </p:cNvPr>
          <p:cNvSpPr txBox="1"/>
          <p:nvPr/>
        </p:nvSpPr>
        <p:spPr>
          <a:xfrm>
            <a:off x="936444" y="5044107"/>
            <a:ext cx="3989610" cy="465455"/>
          </a:xfrm>
          <a:prstGeom prst="flowChartTerminator">
            <a:avLst/>
          </a:prstGeom>
          <a:solidFill>
            <a:srgbClr val="FFFF99"/>
          </a:solidFill>
          <a:ln w="6350">
            <a:solidFill>
              <a:srgbClr val="FF3300"/>
            </a:solidFill>
          </a:ln>
        </p:spPr>
        <p:txBody>
          <a:bodyPr rot="0" spcFirstLastPara="0" vert="horz" wrap="square" lIns="70750" tIns="92112" rIns="70750" bIns="35375" numCol="1" spcCol="0" rtlCol="0" fromWordArt="0" anchor="ctr"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defTabSz="844448">
              <a:lnSpc>
                <a:spcPts val="1161"/>
              </a:lnSpc>
              <a:spcAft>
                <a:spcPts val="0"/>
              </a:spcAft>
            </a:pPr>
            <a:r>
              <a:rPr lang="ja-JP" altLang="en-US" sz="1108" b="1" u="none"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大阪市　　　地域生活移行推進事業</a:t>
            </a:r>
            <a:br>
              <a:rPr lang="en-US" altLang="ja-JP" sz="1108" b="1" u="none"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br>
            <a:r>
              <a:rPr lang="ja-JP" altLang="en-US" sz="1108" b="1" u="none"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　　　　　　被保護精神障がい者等地域移行支援事業</a:t>
            </a:r>
            <a:r>
              <a:rPr lang="en-US" altLang="ja-JP" sz="1108" b="1" u="none"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 </a:t>
            </a:r>
            <a:r>
              <a:rPr lang="ja-JP" altLang="en-US" sz="1108" b="1" u="none"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　　</a:t>
            </a:r>
          </a:p>
        </p:txBody>
      </p:sp>
      <p:sp>
        <p:nvSpPr>
          <p:cNvPr id="36" name="テキスト ボックス 6">
            <a:extLst>
              <a:ext uri="{FF2B5EF4-FFF2-40B4-BE49-F238E27FC236}">
                <a16:creationId xmlns:a16="http://schemas.microsoft.com/office/drawing/2014/main" id="{FB6686B0-B101-4E85-9DED-CEA1E1DE150B}"/>
              </a:ext>
            </a:extLst>
          </p:cNvPr>
          <p:cNvSpPr txBox="1"/>
          <p:nvPr/>
        </p:nvSpPr>
        <p:spPr>
          <a:xfrm>
            <a:off x="936444" y="5667941"/>
            <a:ext cx="3989610" cy="465455"/>
          </a:xfrm>
          <a:prstGeom prst="flowChartTerminator">
            <a:avLst/>
          </a:prstGeom>
          <a:solidFill>
            <a:srgbClr val="FFFF99"/>
          </a:solidFill>
          <a:ln w="6350">
            <a:solidFill>
              <a:srgbClr val="FF3300"/>
            </a:solidFill>
          </a:ln>
        </p:spPr>
        <p:txBody>
          <a:bodyPr rot="0" spcFirstLastPara="0" vert="horz" wrap="square" lIns="70750" tIns="92112" rIns="70750" bIns="35375" numCol="1" spcCol="0" rtlCol="0" fromWordArt="0" anchor="ctr"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defTabSz="844448">
              <a:lnSpc>
                <a:spcPts val="1161"/>
              </a:lnSpc>
              <a:spcAft>
                <a:spcPts val="0"/>
              </a:spcAft>
            </a:pPr>
            <a:r>
              <a:rPr lang="ja-JP" altLang="en-US" sz="1108" b="1" u="none"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堺市　　　　障害者地域移行体制整備事業</a:t>
            </a:r>
          </a:p>
        </p:txBody>
      </p:sp>
      <p:sp>
        <p:nvSpPr>
          <p:cNvPr id="2" name="スライド番号プレースホルダー 1">
            <a:extLst>
              <a:ext uri="{FF2B5EF4-FFF2-40B4-BE49-F238E27FC236}">
                <a16:creationId xmlns:a16="http://schemas.microsoft.com/office/drawing/2014/main" id="{D521BD9B-C61F-46CF-B0FD-2B1A51652A17}"/>
              </a:ext>
            </a:extLst>
          </p:cNvPr>
          <p:cNvSpPr>
            <a:spLocks noGrp="1"/>
          </p:cNvSpPr>
          <p:nvPr>
            <p:ph type="sldNum" sz="quarter" idx="12"/>
          </p:nvPr>
        </p:nvSpPr>
        <p:spPr>
          <a:xfrm>
            <a:off x="6935569" y="6390600"/>
            <a:ext cx="2057400" cy="365125"/>
          </a:xfrm>
        </p:spPr>
        <p:txBody>
          <a:bodyPr/>
          <a:lstStyle/>
          <a:p>
            <a:fld id="{F7D6A504-3750-4644-8C68-6E21F2120F93}" type="slidenum">
              <a:rPr lang="ja-JP" altLang="en-US" smtClean="0">
                <a:solidFill>
                  <a:prstClr val="black">
                    <a:tint val="75000"/>
                  </a:prstClr>
                </a:solidFill>
              </a:rPr>
              <a:pPr/>
              <a:t>14</a:t>
            </a:fld>
            <a:endParaRPr lang="ja-JP" altLang="en-US" dirty="0">
              <a:solidFill>
                <a:prstClr val="black">
                  <a:tint val="75000"/>
                </a:prstClr>
              </a:solidFill>
            </a:endParaRPr>
          </a:p>
        </p:txBody>
      </p:sp>
    </p:spTree>
    <p:extLst>
      <p:ext uri="{BB962C8B-B14F-4D97-AF65-F5344CB8AC3E}">
        <p14:creationId xmlns:p14="http://schemas.microsoft.com/office/powerpoint/2010/main" val="42197603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defTabSz="844448"/>
            <a:fld id="{95EBBADE-EEC7-4328-AB46-7FCC4485CB1F}" type="slidenum">
              <a:rPr lang="ja-JP" altLang="en-US">
                <a:solidFill>
                  <a:prstClr val="black">
                    <a:tint val="75000"/>
                  </a:prstClr>
                </a:solidFill>
              </a:rPr>
              <a:pPr defTabSz="844448"/>
              <a:t>15</a:t>
            </a:fld>
            <a:endParaRPr lang="ja-JP" altLang="en-US">
              <a:solidFill>
                <a:prstClr val="black">
                  <a:tint val="75000"/>
                </a:prstClr>
              </a:solidFill>
            </a:endParaRPr>
          </a:p>
        </p:txBody>
      </p:sp>
      <p:sp>
        <p:nvSpPr>
          <p:cNvPr id="5" name="テキスト ボックス 4">
            <a:extLst>
              <a:ext uri="{FF2B5EF4-FFF2-40B4-BE49-F238E27FC236}">
                <a16:creationId xmlns:a16="http://schemas.microsoft.com/office/drawing/2014/main" id="{16ECAA88-55C9-46D3-A598-D7A834E6203F}"/>
              </a:ext>
            </a:extLst>
          </p:cNvPr>
          <p:cNvSpPr txBox="1"/>
          <p:nvPr/>
        </p:nvSpPr>
        <p:spPr>
          <a:xfrm>
            <a:off x="783271" y="733488"/>
            <a:ext cx="7444520" cy="510778"/>
          </a:xfrm>
          <a:prstGeom prst="round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defTabSz="844448"/>
            <a:r>
              <a:rPr lang="ja-JP" altLang="ja-JP" sz="1200" b="1" u="none" dirty="0">
                <a:solidFill>
                  <a:prstClr val="black"/>
                </a:solidFill>
                <a:latin typeface="メイリオ" panose="020B0604030504040204" pitchFamily="50" charset="-128"/>
                <a:ea typeface="メイリオ" panose="020B0604030504040204" pitchFamily="50" charset="-128"/>
              </a:rPr>
              <a:t>大阪府における精神科病院からの地域移行支援サービス利用状況の推移</a:t>
            </a:r>
            <a:endParaRPr lang="en-US" altLang="ja-JP" sz="1200" b="1" u="none" dirty="0">
              <a:solidFill>
                <a:prstClr val="black"/>
              </a:solidFill>
              <a:latin typeface="メイリオ" panose="020B0604030504040204" pitchFamily="50" charset="-128"/>
              <a:ea typeface="メイリオ" panose="020B0604030504040204" pitchFamily="50" charset="-128"/>
            </a:endParaRPr>
          </a:p>
          <a:p>
            <a:pPr defTabSz="844448"/>
            <a:r>
              <a:rPr lang="ja-JP" altLang="en-US" sz="1200" b="1" u="none" dirty="0">
                <a:solidFill>
                  <a:prstClr val="black"/>
                </a:solidFill>
                <a:latin typeface="メイリオ" panose="020B0604030504040204" pitchFamily="50" charset="-128"/>
                <a:ea typeface="メイリオ" panose="020B0604030504040204" pitchFamily="50" charset="-128"/>
              </a:rPr>
              <a:t>（平成２９年度～令和５年度）</a:t>
            </a:r>
          </a:p>
        </p:txBody>
      </p:sp>
      <p:sp>
        <p:nvSpPr>
          <p:cNvPr id="6" name="正方形/長方形 5">
            <a:extLst>
              <a:ext uri="{FF2B5EF4-FFF2-40B4-BE49-F238E27FC236}">
                <a16:creationId xmlns:a16="http://schemas.microsoft.com/office/drawing/2014/main" id="{3F6C65C4-A7EB-4ADE-9283-CE2331B326C4}"/>
              </a:ext>
            </a:extLst>
          </p:cNvPr>
          <p:cNvSpPr/>
          <p:nvPr/>
        </p:nvSpPr>
        <p:spPr>
          <a:xfrm>
            <a:off x="4374226" y="5365556"/>
            <a:ext cx="3078000" cy="256037"/>
          </a:xfrm>
          <a:prstGeom prst="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844448"/>
            <a:endParaRPr lang="ja-JP" altLang="en-US" sz="826">
              <a:solidFill>
                <a:prstClr val="white"/>
              </a:solidFill>
              <a:latin typeface="Calibri"/>
              <a:ea typeface="ＭＳ Ｐゴシック" panose="020B0600070205080204" pitchFamily="50" charset="-128"/>
            </a:endParaRPr>
          </a:p>
        </p:txBody>
      </p:sp>
      <p:pic>
        <p:nvPicPr>
          <p:cNvPr id="4" name="図 3">
            <a:extLst>
              <a:ext uri="{FF2B5EF4-FFF2-40B4-BE49-F238E27FC236}">
                <a16:creationId xmlns:a16="http://schemas.microsoft.com/office/drawing/2014/main" id="{9059E43D-552A-4938-A7CD-65B7ABE1043C}"/>
              </a:ext>
            </a:extLst>
          </p:cNvPr>
          <p:cNvPicPr>
            <a:picLocks noChangeAspect="1"/>
          </p:cNvPicPr>
          <p:nvPr/>
        </p:nvPicPr>
        <p:blipFill>
          <a:blip r:embed="rId3"/>
          <a:stretch>
            <a:fillRect/>
          </a:stretch>
        </p:blipFill>
        <p:spPr>
          <a:xfrm>
            <a:off x="716803" y="1426584"/>
            <a:ext cx="7617655" cy="4670473"/>
          </a:xfrm>
          <a:prstGeom prst="rect">
            <a:avLst/>
          </a:prstGeom>
        </p:spPr>
      </p:pic>
    </p:spTree>
    <p:extLst>
      <p:ext uri="{BB962C8B-B14F-4D97-AF65-F5344CB8AC3E}">
        <p14:creationId xmlns:p14="http://schemas.microsoft.com/office/powerpoint/2010/main" val="13116491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943E4A82-EF65-4CC1-BCE7-A916FD0C99B3}"/>
              </a:ext>
            </a:extLst>
          </p:cNvPr>
          <p:cNvSpPr>
            <a:spLocks noGrp="1"/>
          </p:cNvSpPr>
          <p:nvPr>
            <p:ph type="sldNum" sz="quarter" idx="12"/>
          </p:nvPr>
        </p:nvSpPr>
        <p:spPr/>
        <p:txBody>
          <a:bodyPr/>
          <a:lstStyle/>
          <a:p>
            <a:pPr defTabSz="844448"/>
            <a:fld id="{65F96BFB-A601-4E6E-972A-6AAA6FD923F2}" type="slidenum">
              <a:rPr lang="ja-JP" altLang="en-US">
                <a:solidFill>
                  <a:prstClr val="black">
                    <a:tint val="75000"/>
                  </a:prstClr>
                </a:solidFill>
              </a:rPr>
              <a:pPr defTabSz="844448"/>
              <a:t>16</a:t>
            </a:fld>
            <a:endParaRPr lang="ja-JP" altLang="en-US">
              <a:solidFill>
                <a:prstClr val="black">
                  <a:tint val="75000"/>
                </a:prstClr>
              </a:solidFill>
            </a:endParaRPr>
          </a:p>
        </p:txBody>
      </p:sp>
      <p:grpSp>
        <p:nvGrpSpPr>
          <p:cNvPr id="3" name="グループ化 2">
            <a:extLst>
              <a:ext uri="{FF2B5EF4-FFF2-40B4-BE49-F238E27FC236}">
                <a16:creationId xmlns:a16="http://schemas.microsoft.com/office/drawing/2014/main" id="{78C10627-750E-4C18-8EF1-2181CBA2CA75}"/>
              </a:ext>
            </a:extLst>
          </p:cNvPr>
          <p:cNvGrpSpPr>
            <a:grpSpLocks noChangeAspect="1"/>
          </p:cNvGrpSpPr>
          <p:nvPr/>
        </p:nvGrpSpPr>
        <p:grpSpPr>
          <a:xfrm>
            <a:off x="111487" y="260648"/>
            <a:ext cx="8911946" cy="5406762"/>
            <a:chOff x="1472903" y="1238837"/>
            <a:chExt cx="6933169" cy="4206264"/>
          </a:xfrm>
        </p:grpSpPr>
        <p:pic>
          <p:nvPicPr>
            <p:cNvPr id="8" name="図 7">
              <a:extLst>
                <a:ext uri="{FF2B5EF4-FFF2-40B4-BE49-F238E27FC236}">
                  <a16:creationId xmlns:a16="http://schemas.microsoft.com/office/drawing/2014/main" id="{260A94A3-B160-4333-BA20-1B06C4873674}"/>
                </a:ext>
              </a:extLst>
            </p:cNvPr>
            <p:cNvPicPr>
              <a:picLocks noChangeAspect="1"/>
            </p:cNvPicPr>
            <p:nvPr/>
          </p:nvPicPr>
          <p:blipFill>
            <a:blip r:embed="rId2"/>
            <a:stretch>
              <a:fillRect/>
            </a:stretch>
          </p:blipFill>
          <p:spPr>
            <a:xfrm>
              <a:off x="1472903" y="1911846"/>
              <a:ext cx="1762988" cy="2493685"/>
            </a:xfrm>
            <a:prstGeom prst="rect">
              <a:avLst/>
            </a:prstGeom>
          </p:spPr>
        </p:pic>
        <p:pic>
          <p:nvPicPr>
            <p:cNvPr id="12" name="図 11">
              <a:extLst>
                <a:ext uri="{FF2B5EF4-FFF2-40B4-BE49-F238E27FC236}">
                  <a16:creationId xmlns:a16="http://schemas.microsoft.com/office/drawing/2014/main" id="{43E2679F-1587-4A50-BEC5-60E3B185C8ED}"/>
                </a:ext>
              </a:extLst>
            </p:cNvPr>
            <p:cNvPicPr>
              <a:picLocks noChangeAspect="1"/>
            </p:cNvPicPr>
            <p:nvPr/>
          </p:nvPicPr>
          <p:blipFill>
            <a:blip r:embed="rId3"/>
            <a:stretch>
              <a:fillRect/>
            </a:stretch>
          </p:blipFill>
          <p:spPr>
            <a:xfrm>
              <a:off x="2933222" y="2737446"/>
              <a:ext cx="1818455" cy="2560023"/>
            </a:xfrm>
            <a:prstGeom prst="rect">
              <a:avLst/>
            </a:prstGeom>
          </p:spPr>
        </p:pic>
        <p:pic>
          <p:nvPicPr>
            <p:cNvPr id="14" name="図 13">
              <a:extLst>
                <a:ext uri="{FF2B5EF4-FFF2-40B4-BE49-F238E27FC236}">
                  <a16:creationId xmlns:a16="http://schemas.microsoft.com/office/drawing/2014/main" id="{3C859D62-9CFC-48C5-B504-F82BFE918725}"/>
                </a:ext>
              </a:extLst>
            </p:cNvPr>
            <p:cNvPicPr>
              <a:picLocks noChangeAspect="1"/>
            </p:cNvPicPr>
            <p:nvPr/>
          </p:nvPicPr>
          <p:blipFill>
            <a:blip r:embed="rId4"/>
            <a:stretch>
              <a:fillRect/>
            </a:stretch>
          </p:blipFill>
          <p:spPr>
            <a:xfrm>
              <a:off x="5779659" y="3604657"/>
              <a:ext cx="2626413" cy="1840444"/>
            </a:xfrm>
            <a:prstGeom prst="rect">
              <a:avLst/>
            </a:prstGeom>
          </p:spPr>
        </p:pic>
        <p:pic>
          <p:nvPicPr>
            <p:cNvPr id="6" name="図 5">
              <a:extLst>
                <a:ext uri="{FF2B5EF4-FFF2-40B4-BE49-F238E27FC236}">
                  <a16:creationId xmlns:a16="http://schemas.microsoft.com/office/drawing/2014/main" id="{5F89D546-00CB-4DF8-9680-A20FB3173B2C}"/>
                </a:ext>
              </a:extLst>
            </p:cNvPr>
            <p:cNvPicPr>
              <a:picLocks noChangeAspect="1"/>
            </p:cNvPicPr>
            <p:nvPr/>
          </p:nvPicPr>
          <p:blipFill>
            <a:blip r:embed="rId5"/>
            <a:stretch>
              <a:fillRect/>
            </a:stretch>
          </p:blipFill>
          <p:spPr>
            <a:xfrm>
              <a:off x="4530430" y="1854023"/>
              <a:ext cx="2631253" cy="1840443"/>
            </a:xfrm>
            <a:prstGeom prst="rect">
              <a:avLst/>
            </a:prstGeom>
          </p:spPr>
        </p:pic>
        <p:sp>
          <p:nvSpPr>
            <p:cNvPr id="15" name="四角形: 角を丸くする 14">
              <a:extLst>
                <a:ext uri="{FF2B5EF4-FFF2-40B4-BE49-F238E27FC236}">
                  <a16:creationId xmlns:a16="http://schemas.microsoft.com/office/drawing/2014/main" id="{FFDD1C00-83C1-4C47-96CA-C3679C75A0A5}"/>
                </a:ext>
              </a:extLst>
            </p:cNvPr>
            <p:cNvSpPr/>
            <p:nvPr/>
          </p:nvSpPr>
          <p:spPr>
            <a:xfrm>
              <a:off x="1574681" y="1238837"/>
              <a:ext cx="6831391" cy="404768"/>
            </a:xfrm>
            <a:prstGeom prst="roundRect">
              <a:avLst/>
            </a:prstGeom>
            <a:solidFill>
              <a:srgbClr val="00B0F0"/>
            </a:solidFill>
            <a:ln/>
          </p:spPr>
          <p:style>
            <a:lnRef idx="1">
              <a:schemeClr val="accent5"/>
            </a:lnRef>
            <a:fillRef idx="2">
              <a:schemeClr val="accent5"/>
            </a:fillRef>
            <a:effectRef idx="1">
              <a:schemeClr val="accent5"/>
            </a:effectRef>
            <a:fontRef idx="minor">
              <a:schemeClr val="dk1"/>
            </a:fontRef>
          </p:style>
          <p:txBody>
            <a:bodyPr tIns="132987" rtlCol="0" anchor="ctr"/>
            <a:lstStyle/>
            <a:p>
              <a:pPr defTabSz="844448"/>
              <a:r>
                <a:rPr lang="ja-JP" altLang="en-US" sz="1662" b="1" u="none" dirty="0">
                  <a:solidFill>
                    <a:sysClr val="windowText" lastClr="000000"/>
                  </a:solidFill>
                  <a:latin typeface="メイリオ" panose="020B0604030504040204" pitchFamily="50" charset="-128"/>
                  <a:ea typeface="メイリオ" panose="020B0604030504040204" pitchFamily="50" charset="-128"/>
                </a:rPr>
                <a:t>「今、入院されているあなたへ」を作成しました</a:t>
              </a:r>
              <a:endParaRPr lang="en-US" altLang="ja-JP" sz="1662" b="1" u="none" dirty="0">
                <a:solidFill>
                  <a:sysClr val="windowText" lastClr="000000"/>
                </a:solidFill>
                <a:latin typeface="メイリオ" panose="020B0604030504040204" pitchFamily="50" charset="-128"/>
                <a:ea typeface="メイリオ" panose="020B0604030504040204" pitchFamily="50" charset="-128"/>
              </a:endParaRPr>
            </a:p>
          </p:txBody>
        </p:sp>
      </p:grpSp>
      <p:sp>
        <p:nvSpPr>
          <p:cNvPr id="9" name="角丸四角形 3">
            <a:extLst>
              <a:ext uri="{FF2B5EF4-FFF2-40B4-BE49-F238E27FC236}">
                <a16:creationId xmlns:a16="http://schemas.microsoft.com/office/drawing/2014/main" id="{F3964DE3-5A90-4ADB-AA3A-FEB943BA587F}"/>
              </a:ext>
            </a:extLst>
          </p:cNvPr>
          <p:cNvSpPr/>
          <p:nvPr/>
        </p:nvSpPr>
        <p:spPr>
          <a:xfrm>
            <a:off x="6453273" y="5951902"/>
            <a:ext cx="1941227" cy="360000"/>
          </a:xfrm>
          <a:prstGeom prst="roundRect">
            <a:avLst>
              <a:gd name="adj" fmla="val 50000"/>
            </a:avLst>
          </a:prstGeom>
          <a:solidFill>
            <a:srgbClr val="C9E8F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tIns="9000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lang="ja-JP" altLang="en-US" sz="1350" b="1" u="none" dirty="0">
                <a:solidFill>
                  <a:sysClr val="windowText" lastClr="000000"/>
                </a:solidFill>
                <a:latin typeface="メイリオ" panose="020B0604030504040204" pitchFamily="50" charset="-128"/>
                <a:ea typeface="メイリオ" panose="020B0604030504040204" pitchFamily="50" charset="-128"/>
              </a:rPr>
              <a:t>参考資料</a:t>
            </a:r>
            <a:r>
              <a:rPr lang="en-US" altLang="ja-JP" sz="1350" b="1" u="none" dirty="0">
                <a:solidFill>
                  <a:sysClr val="windowText" lastClr="000000"/>
                </a:solidFill>
                <a:latin typeface="メイリオ" panose="020B0604030504040204" pitchFamily="50" charset="-128"/>
                <a:ea typeface="メイリオ" panose="020B0604030504040204" pitchFamily="50" charset="-128"/>
              </a:rPr>
              <a:t>7</a:t>
            </a:r>
            <a:r>
              <a:rPr lang="ja-JP" altLang="en-US" sz="1350" b="1" u="none" dirty="0">
                <a:solidFill>
                  <a:sysClr val="windowText" lastClr="000000"/>
                </a:solidFill>
                <a:latin typeface="メイリオ" panose="020B0604030504040204" pitchFamily="50" charset="-128"/>
                <a:ea typeface="メイリオ" panose="020B0604030504040204" pitchFamily="50" charset="-128"/>
              </a:rPr>
              <a:t>　参照</a:t>
            </a:r>
            <a:endParaRPr kumimoji="1" lang="ja-JP" altLang="en-US" sz="1350" b="1"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25112115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026">
            <a:extLst>
              <a:ext uri="{FF2B5EF4-FFF2-40B4-BE49-F238E27FC236}">
                <a16:creationId xmlns:a16="http://schemas.microsoft.com/office/drawing/2014/main" id="{5A85FE20-565A-4070-BDA5-7235D36DB948}"/>
              </a:ext>
            </a:extLst>
          </p:cNvPr>
          <p:cNvSpPr>
            <a:spLocks noGrp="1" noChangeArrowheads="1"/>
          </p:cNvSpPr>
          <p:nvPr/>
        </p:nvSpPr>
        <p:spPr bwMode="auto">
          <a:xfrm>
            <a:off x="1219751" y="364473"/>
            <a:ext cx="6537795" cy="530582"/>
          </a:xfrm>
          <a:prstGeom prst="roundRect">
            <a:avLst>
              <a:gd name="adj" fmla="val 22530"/>
            </a:avLst>
          </a:prstGeom>
          <a:noFill/>
          <a:ln w="28575">
            <a:solidFill>
              <a:srgbClr val="00B050"/>
            </a:solidFill>
          </a:ln>
        </p:spPr>
        <p:style>
          <a:lnRef idx="0">
            <a:schemeClr val="accent5"/>
          </a:lnRef>
          <a:fillRef idx="3">
            <a:schemeClr val="accent5"/>
          </a:fillRef>
          <a:effectRef idx="3">
            <a:schemeClr val="accent5"/>
          </a:effectRef>
          <a:fontRef idx="minor">
            <a:schemeClr val="lt1"/>
          </a:fontRef>
        </p:style>
        <p:txBody>
          <a:bodyPr tIns="81000" rtlCol="0" anchor="ctr"/>
          <a:lstStyle/>
          <a:p>
            <a:pPr defTabSz="844083"/>
            <a:r>
              <a:rPr lang="ja-JP" altLang="en-US" sz="2100" b="1" u="none" dirty="0">
                <a:solidFill>
                  <a:sysClr val="windowText" lastClr="000000"/>
                </a:solidFill>
                <a:latin typeface="メイリオ" panose="020B0604030504040204" pitchFamily="50" charset="-128"/>
                <a:ea typeface="メイリオ" panose="020B0604030504040204" pitchFamily="50" charset="-128"/>
              </a:rPr>
              <a:t>大阪府版「にも包括」ポータルサイト</a:t>
            </a:r>
            <a:endParaRPr lang="en-US" altLang="ja-JP" sz="2100" b="1" u="none" dirty="0">
              <a:solidFill>
                <a:sysClr val="windowText" lastClr="000000"/>
              </a:solidFill>
              <a:latin typeface="メイリオ" panose="020B0604030504040204" pitchFamily="50" charset="-128"/>
              <a:ea typeface="メイリオ" panose="020B0604030504040204" pitchFamily="50" charset="-128"/>
            </a:endParaRPr>
          </a:p>
        </p:txBody>
      </p:sp>
      <p:sp>
        <p:nvSpPr>
          <p:cNvPr id="19" name="Rectangle 1026">
            <a:extLst>
              <a:ext uri="{FF2B5EF4-FFF2-40B4-BE49-F238E27FC236}">
                <a16:creationId xmlns:a16="http://schemas.microsoft.com/office/drawing/2014/main" id="{7398EFFA-8768-477F-908D-C78A59BBB063}"/>
              </a:ext>
            </a:extLst>
          </p:cNvPr>
          <p:cNvSpPr>
            <a:spLocks noGrp="1" noChangeArrowheads="1"/>
          </p:cNvSpPr>
          <p:nvPr/>
        </p:nvSpPr>
        <p:spPr bwMode="auto">
          <a:xfrm>
            <a:off x="1091706" y="1027835"/>
            <a:ext cx="6779830" cy="731077"/>
          </a:xfrm>
          <a:prstGeom prst="roundRect">
            <a:avLst>
              <a:gd name="adj" fmla="val 22530"/>
            </a:avLst>
          </a:prstGeom>
          <a:ln w="88900" cmpd="thickThin"/>
        </p:spPr>
        <p:style>
          <a:lnRef idx="2">
            <a:schemeClr val="dk1"/>
          </a:lnRef>
          <a:fillRef idx="1">
            <a:schemeClr val="lt1"/>
          </a:fillRef>
          <a:effectRef idx="0">
            <a:schemeClr val="dk1"/>
          </a:effectRef>
          <a:fontRef idx="minor">
            <a:schemeClr val="dk1"/>
          </a:fontRef>
        </p:style>
        <p:txBody>
          <a:bodyPr rtlCol="0" anchor="ctr"/>
          <a:lstStyle/>
          <a:p>
            <a:pPr defTabSz="844083"/>
            <a:r>
              <a:rPr lang="ja-JP" altLang="en-US" sz="1108" b="1" u="none" dirty="0">
                <a:solidFill>
                  <a:sysClr val="windowText" lastClr="000000"/>
                </a:solidFill>
                <a:latin typeface="メイリオ" panose="020B0604030504040204" pitchFamily="50" charset="-128"/>
                <a:ea typeface="メイリオ" panose="020B0604030504040204" pitchFamily="50" charset="-128"/>
              </a:rPr>
              <a:t>大阪府のホームページ上に各市町村と保健所圏域の情報シートが一覧できるページを作成</a:t>
            </a:r>
            <a:endParaRPr lang="en-US" altLang="ja-JP" sz="1108" b="1" u="none" dirty="0">
              <a:solidFill>
                <a:sysClr val="windowText" lastClr="000000"/>
              </a:solidFill>
              <a:latin typeface="メイリオ" panose="020B0604030504040204" pitchFamily="50" charset="-128"/>
              <a:ea typeface="メイリオ" panose="020B0604030504040204" pitchFamily="50" charset="-128"/>
            </a:endParaRPr>
          </a:p>
          <a:p>
            <a:pPr defTabSz="844083"/>
            <a:endParaRPr lang="en-US" altLang="ja-JP" sz="1108" b="1" u="none" dirty="0">
              <a:solidFill>
                <a:sysClr val="windowText" lastClr="000000"/>
              </a:solidFill>
              <a:latin typeface="メイリオ" panose="020B0604030504040204" pitchFamily="50" charset="-128"/>
              <a:ea typeface="メイリオ" panose="020B0604030504040204" pitchFamily="50" charset="-128"/>
            </a:endParaRPr>
          </a:p>
          <a:p>
            <a:pPr defTabSz="844083"/>
            <a:r>
              <a:rPr lang="en-US" altLang="ja-JP" sz="1108" b="1" u="none" dirty="0">
                <a:solidFill>
                  <a:sysClr val="windowText" lastClr="000000"/>
                </a:solidFill>
                <a:latin typeface="メイリオ" panose="020B0604030504040204" pitchFamily="50" charset="-128"/>
                <a:ea typeface="メイリオ" panose="020B0604030504040204" pitchFamily="50" charset="-128"/>
                <a:hlinkClick r:id="rId3"/>
              </a:rPr>
              <a:t>https://www.pref.osaka.lg.jp/o090080/osaka_nimohokatsu.html</a:t>
            </a:r>
            <a:endParaRPr lang="en-US" altLang="ja-JP" sz="1108" b="1" u="none" dirty="0">
              <a:solidFill>
                <a:sysClr val="windowText" lastClr="000000"/>
              </a:solidFill>
              <a:latin typeface="メイリオ" panose="020B0604030504040204" pitchFamily="50" charset="-128"/>
              <a:ea typeface="メイリオ" panose="020B0604030504040204" pitchFamily="50" charset="-128"/>
            </a:endParaRPr>
          </a:p>
        </p:txBody>
      </p:sp>
      <p:pic>
        <p:nvPicPr>
          <p:cNvPr id="12" name="図 11">
            <a:extLst>
              <a:ext uri="{FF2B5EF4-FFF2-40B4-BE49-F238E27FC236}">
                <a16:creationId xmlns:a16="http://schemas.microsoft.com/office/drawing/2014/main" id="{6567B209-D8A6-466D-A741-BEA92CB9C04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982512" y="3270334"/>
            <a:ext cx="7097819" cy="3210277"/>
          </a:xfrm>
          <a:prstGeom prst="rect">
            <a:avLst/>
          </a:prstGeom>
        </p:spPr>
      </p:pic>
      <p:pic>
        <p:nvPicPr>
          <p:cNvPr id="14" name="図 13">
            <a:extLst>
              <a:ext uri="{FF2B5EF4-FFF2-40B4-BE49-F238E27FC236}">
                <a16:creationId xmlns:a16="http://schemas.microsoft.com/office/drawing/2014/main" id="{1E62D663-92F1-403B-BBD4-92A98EA1B5C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6796" y="1829958"/>
            <a:ext cx="7053630" cy="1479713"/>
          </a:xfrm>
          <a:prstGeom prst="rect">
            <a:avLst/>
          </a:prstGeom>
        </p:spPr>
      </p:pic>
      <p:sp>
        <p:nvSpPr>
          <p:cNvPr id="15" name="フローチャート: 端子 14">
            <a:extLst>
              <a:ext uri="{FF2B5EF4-FFF2-40B4-BE49-F238E27FC236}">
                <a16:creationId xmlns:a16="http://schemas.microsoft.com/office/drawing/2014/main" id="{7BCEE3B8-A7B1-4E1B-8EF9-E48C2C79190E}"/>
              </a:ext>
            </a:extLst>
          </p:cNvPr>
          <p:cNvSpPr/>
          <p:nvPr/>
        </p:nvSpPr>
        <p:spPr>
          <a:xfrm>
            <a:off x="7370252" y="6262945"/>
            <a:ext cx="860134" cy="199407"/>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844083"/>
            <a:r>
              <a:rPr lang="ja-JP" altLang="en-US" sz="831" u="none" dirty="0">
                <a:solidFill>
                  <a:prstClr val="white"/>
                </a:solidFill>
                <a:latin typeface="Century"/>
                <a:ea typeface="HG丸ｺﾞｼｯｸM-PRO"/>
              </a:rPr>
              <a:t>下に続く</a:t>
            </a:r>
          </a:p>
        </p:txBody>
      </p:sp>
      <p:sp>
        <p:nvSpPr>
          <p:cNvPr id="2" name="スライド番号プレースホルダー 1">
            <a:extLst>
              <a:ext uri="{FF2B5EF4-FFF2-40B4-BE49-F238E27FC236}">
                <a16:creationId xmlns:a16="http://schemas.microsoft.com/office/drawing/2014/main" id="{61A03C04-1127-47E6-BD1A-2B820C484758}"/>
              </a:ext>
            </a:extLst>
          </p:cNvPr>
          <p:cNvSpPr>
            <a:spLocks noGrp="1"/>
          </p:cNvSpPr>
          <p:nvPr>
            <p:ph type="sldNum" sz="quarter" idx="4"/>
          </p:nvPr>
        </p:nvSpPr>
        <p:spPr bwMode="auto">
          <a:xfrm>
            <a:off x="6953626" y="634089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ja-JP"/>
            </a:defPPr>
            <a:lvl1pPr algn="r" rtl="0" eaLnBrk="0" fontAlgn="base" hangingPunct="0">
              <a:spcBef>
                <a:spcPct val="0"/>
              </a:spcBef>
              <a:spcAft>
                <a:spcPct val="0"/>
              </a:spcAft>
              <a:defRPr kumimoji="1" sz="1050" u="none" kern="1200">
                <a:solidFill>
                  <a:schemeClr val="tx1"/>
                </a:solidFill>
                <a:latin typeface="+mj-ea"/>
                <a:ea typeface="+mj-ea"/>
                <a:cs typeface="+mn-cs"/>
              </a:defRPr>
            </a:lvl1pPr>
            <a:lvl2pPr marL="457200" algn="ctr" rtl="0" fontAlgn="base">
              <a:spcBef>
                <a:spcPct val="0"/>
              </a:spcBef>
              <a:spcAft>
                <a:spcPct val="0"/>
              </a:spcAft>
              <a:defRPr kumimoji="1" u="sng" kern="1200">
                <a:solidFill>
                  <a:schemeClr val="tx1"/>
                </a:solidFill>
                <a:latin typeface="Tahoma" pitchFamily="34" charset="0"/>
                <a:ea typeface="ＭＳ Ｐゴシック" pitchFamily="50" charset="-128"/>
                <a:cs typeface="+mn-cs"/>
              </a:defRPr>
            </a:lvl2pPr>
            <a:lvl3pPr marL="914400" algn="ctr" rtl="0" fontAlgn="base">
              <a:spcBef>
                <a:spcPct val="0"/>
              </a:spcBef>
              <a:spcAft>
                <a:spcPct val="0"/>
              </a:spcAft>
              <a:defRPr kumimoji="1" u="sng" kern="1200">
                <a:solidFill>
                  <a:schemeClr val="tx1"/>
                </a:solidFill>
                <a:latin typeface="Tahoma" pitchFamily="34" charset="0"/>
                <a:ea typeface="ＭＳ Ｐゴシック" pitchFamily="50" charset="-128"/>
                <a:cs typeface="+mn-cs"/>
              </a:defRPr>
            </a:lvl3pPr>
            <a:lvl4pPr marL="1371600" algn="ctr" rtl="0" fontAlgn="base">
              <a:spcBef>
                <a:spcPct val="0"/>
              </a:spcBef>
              <a:spcAft>
                <a:spcPct val="0"/>
              </a:spcAft>
              <a:defRPr kumimoji="1" u="sng" kern="1200">
                <a:solidFill>
                  <a:schemeClr val="tx1"/>
                </a:solidFill>
                <a:latin typeface="Tahoma" pitchFamily="34" charset="0"/>
                <a:ea typeface="ＭＳ Ｐゴシック" pitchFamily="50" charset="-128"/>
                <a:cs typeface="+mn-cs"/>
              </a:defRPr>
            </a:lvl4pPr>
            <a:lvl5pPr marL="1828800" algn="ctr" rtl="0" fontAlgn="base">
              <a:spcBef>
                <a:spcPct val="0"/>
              </a:spcBef>
              <a:spcAft>
                <a:spcPct val="0"/>
              </a:spcAft>
              <a:defRPr kumimoji="1" u="sng" kern="1200">
                <a:solidFill>
                  <a:schemeClr val="tx1"/>
                </a:solidFill>
                <a:latin typeface="Tahoma" pitchFamily="34" charset="0"/>
                <a:ea typeface="ＭＳ Ｐゴシック" pitchFamily="50" charset="-128"/>
                <a:cs typeface="+mn-cs"/>
              </a:defRPr>
            </a:lvl5pPr>
            <a:lvl6pPr marL="2286000" algn="l" defTabSz="914400" rtl="0" eaLnBrk="1" latinLnBrk="0" hangingPunct="1">
              <a:defRPr kumimoji="1" u="sng" kern="1200">
                <a:solidFill>
                  <a:schemeClr val="tx1"/>
                </a:solidFill>
                <a:latin typeface="Tahoma" pitchFamily="34" charset="0"/>
                <a:ea typeface="ＭＳ Ｐゴシック" pitchFamily="50" charset="-128"/>
                <a:cs typeface="+mn-cs"/>
              </a:defRPr>
            </a:lvl6pPr>
            <a:lvl7pPr marL="2743200" algn="l" defTabSz="914400" rtl="0" eaLnBrk="1" latinLnBrk="0" hangingPunct="1">
              <a:defRPr kumimoji="1" u="sng" kern="1200">
                <a:solidFill>
                  <a:schemeClr val="tx1"/>
                </a:solidFill>
                <a:latin typeface="Tahoma" pitchFamily="34" charset="0"/>
                <a:ea typeface="ＭＳ Ｐゴシック" pitchFamily="50" charset="-128"/>
                <a:cs typeface="+mn-cs"/>
              </a:defRPr>
            </a:lvl7pPr>
            <a:lvl8pPr marL="3200400" algn="l" defTabSz="914400" rtl="0" eaLnBrk="1" latinLnBrk="0" hangingPunct="1">
              <a:defRPr kumimoji="1" u="sng" kern="1200">
                <a:solidFill>
                  <a:schemeClr val="tx1"/>
                </a:solidFill>
                <a:latin typeface="Tahoma" pitchFamily="34" charset="0"/>
                <a:ea typeface="ＭＳ Ｐゴシック" pitchFamily="50" charset="-128"/>
                <a:cs typeface="+mn-cs"/>
              </a:defRPr>
            </a:lvl8pPr>
            <a:lvl9pPr marL="3657600" algn="l" defTabSz="914400" rtl="0" eaLnBrk="1" latinLnBrk="0" hangingPunct="1">
              <a:defRPr kumimoji="1" u="sng" kern="1200">
                <a:solidFill>
                  <a:schemeClr val="tx1"/>
                </a:solidFill>
                <a:latin typeface="Tahoma" pitchFamily="34" charset="0"/>
                <a:ea typeface="ＭＳ Ｐゴシック" pitchFamily="50" charset="-128"/>
                <a:cs typeface="+mn-cs"/>
              </a:defRPr>
            </a:lvl9pPr>
          </a:lstStyle>
          <a:p>
            <a:pPr defTabSz="844083"/>
            <a:fld id="{F7D6A504-3750-4644-8C68-6E21F2120F93}" type="slidenum">
              <a:rPr lang="ja-JP" altLang="en-US" smtClean="0">
                <a:solidFill>
                  <a:prstClr val="black">
                    <a:tint val="75000"/>
                  </a:prstClr>
                </a:solidFill>
                <a:latin typeface="メイリオ" panose="020B0604030504040204" pitchFamily="50" charset="-128"/>
                <a:ea typeface="メイリオ" panose="020B0604030504040204" pitchFamily="50" charset="-128"/>
              </a:rPr>
              <a:pPr defTabSz="844083"/>
              <a:t>17</a:t>
            </a:fld>
            <a:endParaRPr lang="ja-JP" altLang="en-US">
              <a:solidFill>
                <a:prstClr val="black">
                  <a:tint val="75000"/>
                </a:prstClr>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9907098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FA19BB9-1A4F-49BB-B970-4941B9D31742}"/>
              </a:ext>
            </a:extLst>
          </p:cNvPr>
          <p:cNvSpPr>
            <a:spLocks noGrp="1"/>
          </p:cNvSpPr>
          <p:nvPr>
            <p:ph type="sldNum" sz="quarter" idx="12"/>
          </p:nvPr>
        </p:nvSpPr>
        <p:spPr>
          <a:xfrm>
            <a:off x="6948264" y="6390385"/>
            <a:ext cx="2057400" cy="365125"/>
          </a:xfrm>
        </p:spPr>
        <p:txBody>
          <a:bodyPr/>
          <a:lstStyle/>
          <a:p>
            <a:pPr defTabSz="844083"/>
            <a:fld id="{95EBBADE-EEC7-4328-AB46-7FCC4485CB1F}" type="slidenum">
              <a:rPr lang="ja-JP" altLang="en-US">
                <a:solidFill>
                  <a:prstClr val="black"/>
                </a:solidFill>
              </a:rPr>
              <a:pPr defTabSz="844083"/>
              <a:t>18</a:t>
            </a:fld>
            <a:endParaRPr lang="ja-JP" altLang="en-US" dirty="0">
              <a:solidFill>
                <a:prstClr val="black"/>
              </a:solidFill>
            </a:endParaRPr>
          </a:p>
        </p:txBody>
      </p:sp>
      <p:pic>
        <p:nvPicPr>
          <p:cNvPr id="4" name="図 3">
            <a:extLst>
              <a:ext uri="{FF2B5EF4-FFF2-40B4-BE49-F238E27FC236}">
                <a16:creationId xmlns:a16="http://schemas.microsoft.com/office/drawing/2014/main" id="{356020E4-BB02-435E-A8F4-9822D455EA76}"/>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916616" y="2614137"/>
            <a:ext cx="7310769" cy="3865196"/>
          </a:xfrm>
          <a:prstGeom prst="rect">
            <a:avLst/>
          </a:prstGeom>
        </p:spPr>
      </p:pic>
      <p:pic>
        <p:nvPicPr>
          <p:cNvPr id="5" name="図 4">
            <a:extLst>
              <a:ext uri="{FF2B5EF4-FFF2-40B4-BE49-F238E27FC236}">
                <a16:creationId xmlns:a16="http://schemas.microsoft.com/office/drawing/2014/main" id="{9CAC21FA-05E1-4105-AD0B-2076396E5B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6616" y="467615"/>
            <a:ext cx="7310769" cy="2159975"/>
          </a:xfrm>
          <a:prstGeom prst="rect">
            <a:avLst/>
          </a:prstGeom>
        </p:spPr>
      </p:pic>
    </p:spTree>
    <p:extLst>
      <p:ext uri="{BB962C8B-B14F-4D97-AF65-F5344CB8AC3E}">
        <p14:creationId xmlns:p14="http://schemas.microsoft.com/office/powerpoint/2010/main" val="29023157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13729" y="283975"/>
            <a:ext cx="8712968" cy="1910982"/>
          </a:xfrm>
        </p:spPr>
        <p:txBody>
          <a:bodyPr anchor="ctr" anchorCtr="0">
            <a:noAutofit/>
          </a:bodyPr>
          <a:lstStyle/>
          <a:p>
            <a:pPr algn="l">
              <a:lnSpc>
                <a:spcPct val="200000"/>
              </a:lnSpc>
            </a:pPr>
            <a:r>
              <a:rPr lang="en-US" altLang="ja-JP" sz="2400" kern="100" dirty="0">
                <a:solidFill>
                  <a:schemeClr val="bg1">
                    <a:lumMod val="75000"/>
                  </a:schemeClr>
                </a:solidFill>
                <a:latin typeface="メイリオ" panose="020B0604030504040204" pitchFamily="50" charset="-128"/>
                <a:ea typeface="メイリオ" panose="020B0604030504040204" pitchFamily="50" charset="-128"/>
                <a:cs typeface="Courier New" panose="02070309020205020404" pitchFamily="49" charset="0"/>
              </a:rPr>
              <a:t>1.</a:t>
            </a:r>
            <a:r>
              <a:rPr lang="ja-JP" altLang="en-US" sz="2400" kern="100" dirty="0">
                <a:solidFill>
                  <a:schemeClr val="bg1">
                    <a:lumMod val="75000"/>
                  </a:schemeClr>
                </a:solidFill>
                <a:latin typeface="メイリオ" panose="020B0604030504040204" pitchFamily="50" charset="-128"/>
                <a:ea typeface="メイリオ" panose="020B0604030504040204" pitchFamily="50" charset="-128"/>
                <a:cs typeface="Courier New" panose="02070309020205020404" pitchFamily="49" charset="0"/>
              </a:rPr>
              <a:t>「精神障がいにも対応した地域包括ケアシステム」</a:t>
            </a:r>
            <a:br>
              <a:rPr lang="en-US" altLang="ja-JP" sz="2400" kern="100" dirty="0">
                <a:solidFill>
                  <a:schemeClr val="bg1">
                    <a:lumMod val="75000"/>
                  </a:schemeClr>
                </a:solidFill>
                <a:latin typeface="メイリオ" panose="020B0604030504040204" pitchFamily="50" charset="-128"/>
                <a:ea typeface="メイリオ" panose="020B0604030504040204" pitchFamily="50" charset="-128"/>
                <a:cs typeface="Courier New" panose="02070309020205020404" pitchFamily="49" charset="0"/>
              </a:rPr>
            </a:br>
            <a:r>
              <a:rPr lang="ja-JP" altLang="en-US" sz="2400" kern="100" dirty="0">
                <a:solidFill>
                  <a:schemeClr val="bg1">
                    <a:lumMod val="75000"/>
                  </a:schemeClr>
                </a:solidFill>
                <a:latin typeface="メイリオ" panose="020B0604030504040204" pitchFamily="50" charset="-128"/>
                <a:ea typeface="メイリオ" panose="020B0604030504040204" pitchFamily="50" charset="-128"/>
                <a:cs typeface="Courier New" panose="02070309020205020404" pitchFamily="49" charset="0"/>
              </a:rPr>
              <a:t>　　（にも包括）の現状</a:t>
            </a:r>
            <a:endParaRPr lang="ja-JP" altLang="en-US" sz="2000" dirty="0">
              <a:solidFill>
                <a:schemeClr val="bg1">
                  <a:lumMod val="75000"/>
                </a:schemeClr>
              </a:solidFill>
              <a:latin typeface="メイリオ" panose="020B0604030504040204" pitchFamily="50" charset="-128"/>
              <a:ea typeface="メイリオ" panose="020B0604030504040204" pitchFamily="50" charset="-128"/>
            </a:endParaRPr>
          </a:p>
        </p:txBody>
      </p:sp>
      <p:sp>
        <p:nvSpPr>
          <p:cNvPr id="4" name="スライド番号プレースホルダー 3">
            <a:extLst>
              <a:ext uri="{FF2B5EF4-FFF2-40B4-BE49-F238E27FC236}">
                <a16:creationId xmlns:a16="http://schemas.microsoft.com/office/drawing/2014/main" id="{043D1959-7D46-4AA8-9690-C2024B057022}"/>
              </a:ext>
            </a:extLst>
          </p:cNvPr>
          <p:cNvSpPr>
            <a:spLocks noGrp="1"/>
          </p:cNvSpPr>
          <p:nvPr>
            <p:ph type="sldNum" sz="quarter" idx="4"/>
          </p:nvPr>
        </p:nvSpPr>
        <p:spPr bwMode="auto">
          <a:xfrm>
            <a:off x="6867255" y="633590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ja-JP"/>
            </a:defPPr>
            <a:lvl1pPr algn="r" rtl="0" eaLnBrk="0" fontAlgn="base" hangingPunct="0">
              <a:spcBef>
                <a:spcPct val="0"/>
              </a:spcBef>
              <a:spcAft>
                <a:spcPct val="0"/>
              </a:spcAft>
              <a:defRPr kumimoji="1" sz="1050" u="none" kern="1200">
                <a:solidFill>
                  <a:schemeClr val="tx1"/>
                </a:solidFill>
                <a:latin typeface="+mj-ea"/>
                <a:ea typeface="+mj-ea"/>
                <a:cs typeface="+mn-cs"/>
              </a:defRPr>
            </a:lvl1pPr>
            <a:lvl2pPr marL="457200" algn="ctr" rtl="0" fontAlgn="base">
              <a:spcBef>
                <a:spcPct val="0"/>
              </a:spcBef>
              <a:spcAft>
                <a:spcPct val="0"/>
              </a:spcAft>
              <a:defRPr kumimoji="1" u="sng" kern="1200">
                <a:solidFill>
                  <a:schemeClr val="tx1"/>
                </a:solidFill>
                <a:latin typeface="Tahoma" pitchFamily="34" charset="0"/>
                <a:ea typeface="ＭＳ Ｐゴシック" pitchFamily="50" charset="-128"/>
                <a:cs typeface="+mn-cs"/>
              </a:defRPr>
            </a:lvl2pPr>
            <a:lvl3pPr marL="914400" algn="ctr" rtl="0" fontAlgn="base">
              <a:spcBef>
                <a:spcPct val="0"/>
              </a:spcBef>
              <a:spcAft>
                <a:spcPct val="0"/>
              </a:spcAft>
              <a:defRPr kumimoji="1" u="sng" kern="1200">
                <a:solidFill>
                  <a:schemeClr val="tx1"/>
                </a:solidFill>
                <a:latin typeface="Tahoma" pitchFamily="34" charset="0"/>
                <a:ea typeface="ＭＳ Ｐゴシック" pitchFamily="50" charset="-128"/>
                <a:cs typeface="+mn-cs"/>
              </a:defRPr>
            </a:lvl3pPr>
            <a:lvl4pPr marL="1371600" algn="ctr" rtl="0" fontAlgn="base">
              <a:spcBef>
                <a:spcPct val="0"/>
              </a:spcBef>
              <a:spcAft>
                <a:spcPct val="0"/>
              </a:spcAft>
              <a:defRPr kumimoji="1" u="sng" kern="1200">
                <a:solidFill>
                  <a:schemeClr val="tx1"/>
                </a:solidFill>
                <a:latin typeface="Tahoma" pitchFamily="34" charset="0"/>
                <a:ea typeface="ＭＳ Ｐゴシック" pitchFamily="50" charset="-128"/>
                <a:cs typeface="+mn-cs"/>
              </a:defRPr>
            </a:lvl4pPr>
            <a:lvl5pPr marL="1828800" algn="ctr" rtl="0" fontAlgn="base">
              <a:spcBef>
                <a:spcPct val="0"/>
              </a:spcBef>
              <a:spcAft>
                <a:spcPct val="0"/>
              </a:spcAft>
              <a:defRPr kumimoji="1" u="sng" kern="1200">
                <a:solidFill>
                  <a:schemeClr val="tx1"/>
                </a:solidFill>
                <a:latin typeface="Tahoma" pitchFamily="34" charset="0"/>
                <a:ea typeface="ＭＳ Ｐゴシック" pitchFamily="50" charset="-128"/>
                <a:cs typeface="+mn-cs"/>
              </a:defRPr>
            </a:lvl5pPr>
            <a:lvl6pPr marL="2286000" algn="l" defTabSz="914400" rtl="0" eaLnBrk="1" latinLnBrk="0" hangingPunct="1">
              <a:defRPr kumimoji="1" u="sng" kern="1200">
                <a:solidFill>
                  <a:schemeClr val="tx1"/>
                </a:solidFill>
                <a:latin typeface="Tahoma" pitchFamily="34" charset="0"/>
                <a:ea typeface="ＭＳ Ｐゴシック" pitchFamily="50" charset="-128"/>
                <a:cs typeface="+mn-cs"/>
              </a:defRPr>
            </a:lvl6pPr>
            <a:lvl7pPr marL="2743200" algn="l" defTabSz="914400" rtl="0" eaLnBrk="1" latinLnBrk="0" hangingPunct="1">
              <a:defRPr kumimoji="1" u="sng" kern="1200">
                <a:solidFill>
                  <a:schemeClr val="tx1"/>
                </a:solidFill>
                <a:latin typeface="Tahoma" pitchFamily="34" charset="0"/>
                <a:ea typeface="ＭＳ Ｐゴシック" pitchFamily="50" charset="-128"/>
                <a:cs typeface="+mn-cs"/>
              </a:defRPr>
            </a:lvl7pPr>
            <a:lvl8pPr marL="3200400" algn="l" defTabSz="914400" rtl="0" eaLnBrk="1" latinLnBrk="0" hangingPunct="1">
              <a:defRPr kumimoji="1" u="sng" kern="1200">
                <a:solidFill>
                  <a:schemeClr val="tx1"/>
                </a:solidFill>
                <a:latin typeface="Tahoma" pitchFamily="34" charset="0"/>
                <a:ea typeface="ＭＳ Ｐゴシック" pitchFamily="50" charset="-128"/>
                <a:cs typeface="+mn-cs"/>
              </a:defRPr>
            </a:lvl8pPr>
            <a:lvl9pPr marL="3657600" algn="l" defTabSz="914400" rtl="0" eaLnBrk="1" latinLnBrk="0" hangingPunct="1">
              <a:defRPr kumimoji="1" u="sng" kern="1200">
                <a:solidFill>
                  <a:schemeClr val="tx1"/>
                </a:solidFill>
                <a:latin typeface="Tahoma" pitchFamily="34" charset="0"/>
                <a:ea typeface="ＭＳ Ｐゴシック" pitchFamily="50" charset="-128"/>
                <a:cs typeface="+mn-cs"/>
              </a:defRPr>
            </a:lvl9pPr>
          </a:lstStyle>
          <a:p>
            <a:pPr defTabSz="844083"/>
            <a:fld id="{F7D6A504-3750-4644-8C68-6E21F2120F93}" type="slidenum">
              <a:rPr lang="ja-JP" altLang="en-US" smtClean="0">
                <a:solidFill>
                  <a:prstClr val="black">
                    <a:tint val="75000"/>
                  </a:prstClr>
                </a:solidFill>
                <a:latin typeface="メイリオ" panose="020B0604030504040204" pitchFamily="50" charset="-128"/>
                <a:ea typeface="メイリオ" panose="020B0604030504040204" pitchFamily="50" charset="-128"/>
              </a:rPr>
              <a:pPr defTabSz="844083"/>
              <a:t>19</a:t>
            </a:fld>
            <a:endParaRPr lang="ja-JP" altLang="en-US" dirty="0">
              <a:solidFill>
                <a:prstClr val="black">
                  <a:tint val="75000"/>
                </a:prstClr>
              </a:solidFill>
              <a:latin typeface="メイリオ" panose="020B0604030504040204" pitchFamily="50" charset="-128"/>
              <a:ea typeface="メイリオ" panose="020B0604030504040204" pitchFamily="50" charset="-128"/>
            </a:endParaRPr>
          </a:p>
        </p:txBody>
      </p:sp>
      <p:sp>
        <p:nvSpPr>
          <p:cNvPr id="6" name="タイトル 1">
            <a:extLst>
              <a:ext uri="{FF2B5EF4-FFF2-40B4-BE49-F238E27FC236}">
                <a16:creationId xmlns:a16="http://schemas.microsoft.com/office/drawing/2014/main" id="{5ED8E06F-7287-4286-9856-6940E8977A35}"/>
              </a:ext>
            </a:extLst>
          </p:cNvPr>
          <p:cNvSpPr txBox="1">
            <a:spLocks/>
          </p:cNvSpPr>
          <p:nvPr/>
        </p:nvSpPr>
        <p:spPr>
          <a:xfrm>
            <a:off x="316451" y="4837302"/>
            <a:ext cx="8798913" cy="1276251"/>
          </a:xfrm>
          <a:prstGeom prst="rect">
            <a:avLst/>
          </a:prstGeom>
        </p:spPr>
        <p:txBody>
          <a:bodyPr anchor="ctr" anchorCtr="0">
            <a:noAutofit/>
          </a:bodyPr>
          <a:lstStyle>
            <a:lvl1pPr algn="ctr" rtl="0" eaLnBrk="1" fontAlgn="base" hangingPunct="1">
              <a:spcBef>
                <a:spcPct val="0"/>
              </a:spcBef>
              <a:spcAft>
                <a:spcPct val="0"/>
              </a:spcAft>
              <a:defRPr kumimoji="1" sz="2700" b="1">
                <a:solidFill>
                  <a:schemeClr val="tx1"/>
                </a:solidFill>
                <a:latin typeface="游ゴシック" panose="020B0400000000000000" pitchFamily="50" charset="-128"/>
                <a:ea typeface="游ゴシック" panose="020B0400000000000000" pitchFamily="50" charset="-128"/>
                <a:cs typeface="+mj-cs"/>
              </a:defRPr>
            </a:lvl1pPr>
            <a:lvl2pPr algn="ctr" rtl="0" eaLnBrk="1" fontAlgn="base" hangingPunct="1">
              <a:spcBef>
                <a:spcPct val="0"/>
              </a:spcBef>
              <a:spcAft>
                <a:spcPct val="0"/>
              </a:spcAft>
              <a:defRPr kumimoji="1" sz="2400">
                <a:solidFill>
                  <a:schemeClr val="tx2"/>
                </a:solidFill>
                <a:latin typeface="ＭＳ Ｐゴシック" pitchFamily="50" charset="-128"/>
                <a:ea typeface="ＭＳ Ｐゴシック" pitchFamily="50" charset="-128"/>
              </a:defRPr>
            </a:lvl2pPr>
            <a:lvl3pPr algn="ctr" rtl="0" eaLnBrk="1" fontAlgn="base" hangingPunct="1">
              <a:spcBef>
                <a:spcPct val="0"/>
              </a:spcBef>
              <a:spcAft>
                <a:spcPct val="0"/>
              </a:spcAft>
              <a:defRPr kumimoji="1" sz="2400">
                <a:solidFill>
                  <a:schemeClr val="tx2"/>
                </a:solidFill>
                <a:latin typeface="ＭＳ Ｐゴシック" pitchFamily="50" charset="-128"/>
                <a:ea typeface="ＭＳ Ｐゴシック" pitchFamily="50" charset="-128"/>
              </a:defRPr>
            </a:lvl3pPr>
            <a:lvl4pPr algn="ctr" rtl="0" eaLnBrk="1" fontAlgn="base" hangingPunct="1">
              <a:spcBef>
                <a:spcPct val="0"/>
              </a:spcBef>
              <a:spcAft>
                <a:spcPct val="0"/>
              </a:spcAft>
              <a:defRPr kumimoji="1" sz="2400">
                <a:solidFill>
                  <a:schemeClr val="tx2"/>
                </a:solidFill>
                <a:latin typeface="ＭＳ Ｐゴシック" pitchFamily="50" charset="-128"/>
                <a:ea typeface="ＭＳ Ｐゴシック" pitchFamily="50" charset="-128"/>
              </a:defRPr>
            </a:lvl4pPr>
            <a:lvl5pPr algn="ctr" rtl="0" eaLnBrk="1" fontAlgn="base" hangingPunct="1">
              <a:spcBef>
                <a:spcPct val="0"/>
              </a:spcBef>
              <a:spcAft>
                <a:spcPct val="0"/>
              </a:spcAft>
              <a:defRPr kumimoji="1" sz="2400">
                <a:solidFill>
                  <a:schemeClr val="tx2"/>
                </a:solidFill>
                <a:latin typeface="ＭＳ Ｐゴシック" pitchFamily="50" charset="-128"/>
                <a:ea typeface="ＭＳ Ｐゴシック" pitchFamily="50" charset="-128"/>
              </a:defRPr>
            </a:lvl5pPr>
            <a:lvl6pPr marL="342897" algn="ctr" rtl="0" eaLnBrk="1" fontAlgn="base" hangingPunct="1">
              <a:spcBef>
                <a:spcPct val="0"/>
              </a:spcBef>
              <a:spcAft>
                <a:spcPct val="0"/>
              </a:spcAft>
              <a:defRPr kumimoji="1" sz="2400">
                <a:solidFill>
                  <a:schemeClr val="tx2"/>
                </a:solidFill>
                <a:latin typeface="ＭＳ Ｐゴシック" pitchFamily="50" charset="-128"/>
                <a:ea typeface="ＭＳ Ｐゴシック" pitchFamily="50" charset="-128"/>
              </a:defRPr>
            </a:lvl6pPr>
            <a:lvl7pPr marL="685793" algn="ctr" rtl="0" eaLnBrk="1" fontAlgn="base" hangingPunct="1">
              <a:spcBef>
                <a:spcPct val="0"/>
              </a:spcBef>
              <a:spcAft>
                <a:spcPct val="0"/>
              </a:spcAft>
              <a:defRPr kumimoji="1" sz="2400">
                <a:solidFill>
                  <a:schemeClr val="tx2"/>
                </a:solidFill>
                <a:latin typeface="ＭＳ Ｐゴシック" pitchFamily="50" charset="-128"/>
                <a:ea typeface="ＭＳ Ｐゴシック" pitchFamily="50" charset="-128"/>
              </a:defRPr>
            </a:lvl7pPr>
            <a:lvl8pPr marL="1028692" algn="ctr" rtl="0" eaLnBrk="1" fontAlgn="base" hangingPunct="1">
              <a:spcBef>
                <a:spcPct val="0"/>
              </a:spcBef>
              <a:spcAft>
                <a:spcPct val="0"/>
              </a:spcAft>
              <a:defRPr kumimoji="1" sz="2400">
                <a:solidFill>
                  <a:schemeClr val="tx2"/>
                </a:solidFill>
                <a:latin typeface="ＭＳ Ｐゴシック" pitchFamily="50" charset="-128"/>
                <a:ea typeface="ＭＳ Ｐゴシック" pitchFamily="50" charset="-128"/>
              </a:defRPr>
            </a:lvl8pPr>
            <a:lvl9pPr marL="1371588" algn="ctr" rtl="0" eaLnBrk="1" fontAlgn="base" hangingPunct="1">
              <a:spcBef>
                <a:spcPct val="0"/>
              </a:spcBef>
              <a:spcAft>
                <a:spcPct val="0"/>
              </a:spcAft>
              <a:defRPr kumimoji="1" sz="2400">
                <a:solidFill>
                  <a:schemeClr val="tx2"/>
                </a:solidFill>
                <a:latin typeface="ＭＳ Ｐゴシック" pitchFamily="50" charset="-128"/>
                <a:ea typeface="ＭＳ Ｐゴシック" pitchFamily="50" charset="-128"/>
              </a:defRPr>
            </a:lvl9pPr>
          </a:lstStyle>
          <a:p>
            <a:pPr algn="l">
              <a:lnSpc>
                <a:spcPct val="200000"/>
              </a:lnSpc>
            </a:pPr>
            <a:r>
              <a:rPr lang="ja-JP" altLang="en-US" sz="2400" u="none" kern="100" dirty="0">
                <a:solidFill>
                  <a:schemeClr val="bg1">
                    <a:lumMod val="75000"/>
                  </a:schemeClr>
                </a:solidFill>
                <a:latin typeface="メイリオ" panose="020B0604030504040204" pitchFamily="50" charset="-128"/>
                <a:ea typeface="メイリオ" panose="020B0604030504040204" pitchFamily="50" charset="-128"/>
                <a:cs typeface="Courier New" panose="02070309020205020404" pitchFamily="49" charset="0"/>
              </a:rPr>
              <a:t>４．令和</a:t>
            </a:r>
            <a:r>
              <a:rPr lang="en-US" altLang="ja-JP" sz="2400" u="none" kern="100" dirty="0">
                <a:solidFill>
                  <a:schemeClr val="bg1">
                    <a:lumMod val="75000"/>
                  </a:schemeClr>
                </a:solidFill>
                <a:latin typeface="メイリオ" panose="020B0604030504040204" pitchFamily="50" charset="-128"/>
                <a:ea typeface="メイリオ" panose="020B0604030504040204" pitchFamily="50" charset="-128"/>
                <a:cs typeface="Courier New" panose="02070309020205020404" pitchFamily="49" charset="0"/>
              </a:rPr>
              <a:t>6</a:t>
            </a:r>
            <a:r>
              <a:rPr lang="ja-JP" altLang="en-US" sz="2400" u="none" kern="100" dirty="0">
                <a:solidFill>
                  <a:schemeClr val="bg1">
                    <a:lumMod val="75000"/>
                  </a:schemeClr>
                </a:solidFill>
                <a:latin typeface="メイリオ" panose="020B0604030504040204" pitchFamily="50" charset="-128"/>
                <a:ea typeface="メイリオ" panose="020B0604030504040204" pitchFamily="50" charset="-128"/>
                <a:cs typeface="Courier New" panose="02070309020205020404" pitchFamily="49" charset="0"/>
              </a:rPr>
              <a:t>年度</a:t>
            </a:r>
            <a:br>
              <a:rPr lang="en-US" altLang="ja-JP" sz="2400" u="none" kern="100" dirty="0">
                <a:solidFill>
                  <a:schemeClr val="bg1">
                    <a:lumMod val="75000"/>
                  </a:schemeClr>
                </a:solidFill>
                <a:latin typeface="メイリオ" panose="020B0604030504040204" pitchFamily="50" charset="-128"/>
                <a:ea typeface="メイリオ" panose="020B0604030504040204" pitchFamily="50" charset="-128"/>
                <a:cs typeface="Courier New" panose="02070309020205020404" pitchFamily="49" charset="0"/>
              </a:rPr>
            </a:br>
            <a:r>
              <a:rPr lang="ja-JP" altLang="en-US" sz="2400" u="none" kern="100" dirty="0">
                <a:solidFill>
                  <a:schemeClr val="bg1">
                    <a:lumMod val="75000"/>
                  </a:schemeClr>
                </a:solidFill>
                <a:latin typeface="メイリオ" panose="020B0604030504040204" pitchFamily="50" charset="-128"/>
                <a:ea typeface="メイリオ" panose="020B0604030504040204" pitchFamily="50" charset="-128"/>
                <a:cs typeface="Courier New" panose="02070309020205020404" pitchFamily="49" charset="0"/>
              </a:rPr>
              <a:t>　　大阪府長期入院精神障がい者退院支援強化事業報告</a:t>
            </a:r>
            <a:endParaRPr lang="ja-JP" altLang="en-US" sz="2000" u="none" kern="0" dirty="0">
              <a:solidFill>
                <a:schemeClr val="bg1">
                  <a:lumMod val="75000"/>
                </a:schemeClr>
              </a:solidFill>
              <a:latin typeface="メイリオ" panose="020B0604030504040204" pitchFamily="50" charset="-128"/>
              <a:ea typeface="メイリオ" panose="020B0604030504040204" pitchFamily="50" charset="-128"/>
            </a:endParaRPr>
          </a:p>
        </p:txBody>
      </p:sp>
      <p:sp>
        <p:nvSpPr>
          <p:cNvPr id="7" name="タイトル 1">
            <a:extLst>
              <a:ext uri="{FF2B5EF4-FFF2-40B4-BE49-F238E27FC236}">
                <a16:creationId xmlns:a16="http://schemas.microsoft.com/office/drawing/2014/main" id="{514DAE39-DFED-4EB3-AB01-9E85CA6411E8}"/>
              </a:ext>
            </a:extLst>
          </p:cNvPr>
          <p:cNvSpPr txBox="1">
            <a:spLocks/>
          </p:cNvSpPr>
          <p:nvPr/>
        </p:nvSpPr>
        <p:spPr>
          <a:xfrm>
            <a:off x="313729" y="2088772"/>
            <a:ext cx="8712968" cy="1126434"/>
          </a:xfrm>
          <a:prstGeom prst="rect">
            <a:avLst/>
          </a:prstGeom>
        </p:spPr>
        <p:txBody>
          <a:bodyPr anchor="ctr" anchorCtr="0">
            <a:noAutofit/>
          </a:bodyPr>
          <a:lstStyle>
            <a:lvl1pPr algn="ctr" rtl="0" eaLnBrk="1" fontAlgn="base" hangingPunct="1">
              <a:spcBef>
                <a:spcPct val="0"/>
              </a:spcBef>
              <a:spcAft>
                <a:spcPct val="0"/>
              </a:spcAft>
              <a:defRPr kumimoji="1" sz="2700" b="1">
                <a:solidFill>
                  <a:schemeClr val="tx1"/>
                </a:solidFill>
                <a:latin typeface="游ゴシック" panose="020B0400000000000000" pitchFamily="50" charset="-128"/>
                <a:ea typeface="游ゴシック" panose="020B0400000000000000" pitchFamily="50" charset="-128"/>
                <a:cs typeface="+mj-cs"/>
              </a:defRPr>
            </a:lvl1pPr>
            <a:lvl2pPr algn="ctr" rtl="0" eaLnBrk="1" fontAlgn="base" hangingPunct="1">
              <a:spcBef>
                <a:spcPct val="0"/>
              </a:spcBef>
              <a:spcAft>
                <a:spcPct val="0"/>
              </a:spcAft>
              <a:defRPr kumimoji="1" sz="2400">
                <a:solidFill>
                  <a:schemeClr val="tx2"/>
                </a:solidFill>
                <a:latin typeface="ＭＳ Ｐゴシック" pitchFamily="50" charset="-128"/>
                <a:ea typeface="ＭＳ Ｐゴシック" pitchFamily="50" charset="-128"/>
              </a:defRPr>
            </a:lvl2pPr>
            <a:lvl3pPr algn="ctr" rtl="0" eaLnBrk="1" fontAlgn="base" hangingPunct="1">
              <a:spcBef>
                <a:spcPct val="0"/>
              </a:spcBef>
              <a:spcAft>
                <a:spcPct val="0"/>
              </a:spcAft>
              <a:defRPr kumimoji="1" sz="2400">
                <a:solidFill>
                  <a:schemeClr val="tx2"/>
                </a:solidFill>
                <a:latin typeface="ＭＳ Ｐゴシック" pitchFamily="50" charset="-128"/>
                <a:ea typeface="ＭＳ Ｐゴシック" pitchFamily="50" charset="-128"/>
              </a:defRPr>
            </a:lvl3pPr>
            <a:lvl4pPr algn="ctr" rtl="0" eaLnBrk="1" fontAlgn="base" hangingPunct="1">
              <a:spcBef>
                <a:spcPct val="0"/>
              </a:spcBef>
              <a:spcAft>
                <a:spcPct val="0"/>
              </a:spcAft>
              <a:defRPr kumimoji="1" sz="2400">
                <a:solidFill>
                  <a:schemeClr val="tx2"/>
                </a:solidFill>
                <a:latin typeface="ＭＳ Ｐゴシック" pitchFamily="50" charset="-128"/>
                <a:ea typeface="ＭＳ Ｐゴシック" pitchFamily="50" charset="-128"/>
              </a:defRPr>
            </a:lvl4pPr>
            <a:lvl5pPr algn="ctr" rtl="0" eaLnBrk="1" fontAlgn="base" hangingPunct="1">
              <a:spcBef>
                <a:spcPct val="0"/>
              </a:spcBef>
              <a:spcAft>
                <a:spcPct val="0"/>
              </a:spcAft>
              <a:defRPr kumimoji="1" sz="2400">
                <a:solidFill>
                  <a:schemeClr val="tx2"/>
                </a:solidFill>
                <a:latin typeface="ＭＳ Ｐゴシック" pitchFamily="50" charset="-128"/>
                <a:ea typeface="ＭＳ Ｐゴシック" pitchFamily="50" charset="-128"/>
              </a:defRPr>
            </a:lvl5pPr>
            <a:lvl6pPr marL="342897" algn="ctr" rtl="0" eaLnBrk="1" fontAlgn="base" hangingPunct="1">
              <a:spcBef>
                <a:spcPct val="0"/>
              </a:spcBef>
              <a:spcAft>
                <a:spcPct val="0"/>
              </a:spcAft>
              <a:defRPr kumimoji="1" sz="2400">
                <a:solidFill>
                  <a:schemeClr val="tx2"/>
                </a:solidFill>
                <a:latin typeface="ＭＳ Ｐゴシック" pitchFamily="50" charset="-128"/>
                <a:ea typeface="ＭＳ Ｐゴシック" pitchFamily="50" charset="-128"/>
              </a:defRPr>
            </a:lvl6pPr>
            <a:lvl7pPr marL="685793" algn="ctr" rtl="0" eaLnBrk="1" fontAlgn="base" hangingPunct="1">
              <a:spcBef>
                <a:spcPct val="0"/>
              </a:spcBef>
              <a:spcAft>
                <a:spcPct val="0"/>
              </a:spcAft>
              <a:defRPr kumimoji="1" sz="2400">
                <a:solidFill>
                  <a:schemeClr val="tx2"/>
                </a:solidFill>
                <a:latin typeface="ＭＳ Ｐゴシック" pitchFamily="50" charset="-128"/>
                <a:ea typeface="ＭＳ Ｐゴシック" pitchFamily="50" charset="-128"/>
              </a:defRPr>
            </a:lvl7pPr>
            <a:lvl8pPr marL="1028692" algn="ctr" rtl="0" eaLnBrk="1" fontAlgn="base" hangingPunct="1">
              <a:spcBef>
                <a:spcPct val="0"/>
              </a:spcBef>
              <a:spcAft>
                <a:spcPct val="0"/>
              </a:spcAft>
              <a:defRPr kumimoji="1" sz="2400">
                <a:solidFill>
                  <a:schemeClr val="tx2"/>
                </a:solidFill>
                <a:latin typeface="ＭＳ Ｐゴシック" pitchFamily="50" charset="-128"/>
                <a:ea typeface="ＭＳ Ｐゴシック" pitchFamily="50" charset="-128"/>
              </a:defRPr>
            </a:lvl8pPr>
            <a:lvl9pPr marL="1371588" algn="ctr" rtl="0" eaLnBrk="1" fontAlgn="base" hangingPunct="1">
              <a:spcBef>
                <a:spcPct val="0"/>
              </a:spcBef>
              <a:spcAft>
                <a:spcPct val="0"/>
              </a:spcAft>
              <a:defRPr kumimoji="1" sz="2400">
                <a:solidFill>
                  <a:schemeClr val="tx2"/>
                </a:solidFill>
                <a:latin typeface="ＭＳ Ｐゴシック" pitchFamily="50" charset="-128"/>
                <a:ea typeface="ＭＳ Ｐゴシック" pitchFamily="50" charset="-128"/>
              </a:defRPr>
            </a:lvl9pPr>
          </a:lstStyle>
          <a:p>
            <a:pPr algn="l">
              <a:lnSpc>
                <a:spcPct val="200000"/>
              </a:lnSpc>
            </a:pPr>
            <a:r>
              <a:rPr lang="ja-JP" altLang="en-US" sz="2400" u="none" kern="100" dirty="0">
                <a:solidFill>
                  <a:schemeClr val="bg1">
                    <a:lumMod val="85000"/>
                  </a:schemeClr>
                </a:solidFill>
                <a:latin typeface="メイリオ" panose="020B0604030504040204" pitchFamily="50" charset="-128"/>
                <a:ea typeface="メイリオ" panose="020B0604030504040204" pitchFamily="50" charset="-128"/>
                <a:cs typeface="Courier New" panose="02070309020205020404" pitchFamily="49" charset="0"/>
              </a:rPr>
              <a:t>２．大阪府における「にも包括」の現状</a:t>
            </a:r>
            <a:endParaRPr lang="ja-JP" altLang="en-US" sz="2000" u="none" kern="0" dirty="0">
              <a:solidFill>
                <a:schemeClr val="bg1">
                  <a:lumMod val="85000"/>
                </a:schemeClr>
              </a:solidFill>
              <a:latin typeface="メイリオ" panose="020B0604030504040204" pitchFamily="50" charset="-128"/>
              <a:ea typeface="メイリオ" panose="020B0604030504040204" pitchFamily="50" charset="-128"/>
            </a:endParaRPr>
          </a:p>
        </p:txBody>
      </p:sp>
      <p:sp>
        <p:nvSpPr>
          <p:cNvPr id="8" name="タイトル 1">
            <a:extLst>
              <a:ext uri="{FF2B5EF4-FFF2-40B4-BE49-F238E27FC236}">
                <a16:creationId xmlns:a16="http://schemas.microsoft.com/office/drawing/2014/main" id="{D17793CD-B5FC-4E8A-A6DF-02F557AFCC8A}"/>
              </a:ext>
            </a:extLst>
          </p:cNvPr>
          <p:cNvSpPr txBox="1">
            <a:spLocks/>
          </p:cNvSpPr>
          <p:nvPr/>
        </p:nvSpPr>
        <p:spPr>
          <a:xfrm>
            <a:off x="313729" y="3215205"/>
            <a:ext cx="8712968" cy="1479437"/>
          </a:xfrm>
          <a:prstGeom prst="rect">
            <a:avLst/>
          </a:prstGeom>
        </p:spPr>
        <p:txBody>
          <a:bodyPr anchor="ctr" anchorCtr="0">
            <a:noAutofit/>
          </a:bodyPr>
          <a:lstStyle>
            <a:lvl1pPr algn="ctr" rtl="0" eaLnBrk="1" fontAlgn="base" hangingPunct="1">
              <a:spcBef>
                <a:spcPct val="0"/>
              </a:spcBef>
              <a:spcAft>
                <a:spcPct val="0"/>
              </a:spcAft>
              <a:defRPr kumimoji="1" sz="2700" b="1">
                <a:solidFill>
                  <a:schemeClr val="tx1"/>
                </a:solidFill>
                <a:latin typeface="游ゴシック" panose="020B0400000000000000" pitchFamily="50" charset="-128"/>
                <a:ea typeface="游ゴシック" panose="020B0400000000000000" pitchFamily="50" charset="-128"/>
                <a:cs typeface="+mj-cs"/>
              </a:defRPr>
            </a:lvl1pPr>
            <a:lvl2pPr algn="ctr" rtl="0" eaLnBrk="1" fontAlgn="base" hangingPunct="1">
              <a:spcBef>
                <a:spcPct val="0"/>
              </a:spcBef>
              <a:spcAft>
                <a:spcPct val="0"/>
              </a:spcAft>
              <a:defRPr kumimoji="1" sz="2400">
                <a:solidFill>
                  <a:schemeClr val="tx2"/>
                </a:solidFill>
                <a:latin typeface="ＭＳ Ｐゴシック" pitchFamily="50" charset="-128"/>
                <a:ea typeface="ＭＳ Ｐゴシック" pitchFamily="50" charset="-128"/>
              </a:defRPr>
            </a:lvl2pPr>
            <a:lvl3pPr algn="ctr" rtl="0" eaLnBrk="1" fontAlgn="base" hangingPunct="1">
              <a:spcBef>
                <a:spcPct val="0"/>
              </a:spcBef>
              <a:spcAft>
                <a:spcPct val="0"/>
              </a:spcAft>
              <a:defRPr kumimoji="1" sz="2400">
                <a:solidFill>
                  <a:schemeClr val="tx2"/>
                </a:solidFill>
                <a:latin typeface="ＭＳ Ｐゴシック" pitchFamily="50" charset="-128"/>
                <a:ea typeface="ＭＳ Ｐゴシック" pitchFamily="50" charset="-128"/>
              </a:defRPr>
            </a:lvl3pPr>
            <a:lvl4pPr algn="ctr" rtl="0" eaLnBrk="1" fontAlgn="base" hangingPunct="1">
              <a:spcBef>
                <a:spcPct val="0"/>
              </a:spcBef>
              <a:spcAft>
                <a:spcPct val="0"/>
              </a:spcAft>
              <a:defRPr kumimoji="1" sz="2400">
                <a:solidFill>
                  <a:schemeClr val="tx2"/>
                </a:solidFill>
                <a:latin typeface="ＭＳ Ｐゴシック" pitchFamily="50" charset="-128"/>
                <a:ea typeface="ＭＳ Ｐゴシック" pitchFamily="50" charset="-128"/>
              </a:defRPr>
            </a:lvl4pPr>
            <a:lvl5pPr algn="ctr" rtl="0" eaLnBrk="1" fontAlgn="base" hangingPunct="1">
              <a:spcBef>
                <a:spcPct val="0"/>
              </a:spcBef>
              <a:spcAft>
                <a:spcPct val="0"/>
              </a:spcAft>
              <a:defRPr kumimoji="1" sz="2400">
                <a:solidFill>
                  <a:schemeClr val="tx2"/>
                </a:solidFill>
                <a:latin typeface="ＭＳ Ｐゴシック" pitchFamily="50" charset="-128"/>
                <a:ea typeface="ＭＳ Ｐゴシック" pitchFamily="50" charset="-128"/>
              </a:defRPr>
            </a:lvl5pPr>
            <a:lvl6pPr marL="342897" algn="ctr" rtl="0" eaLnBrk="1" fontAlgn="base" hangingPunct="1">
              <a:spcBef>
                <a:spcPct val="0"/>
              </a:spcBef>
              <a:spcAft>
                <a:spcPct val="0"/>
              </a:spcAft>
              <a:defRPr kumimoji="1" sz="2400">
                <a:solidFill>
                  <a:schemeClr val="tx2"/>
                </a:solidFill>
                <a:latin typeface="ＭＳ Ｐゴシック" pitchFamily="50" charset="-128"/>
                <a:ea typeface="ＭＳ Ｐゴシック" pitchFamily="50" charset="-128"/>
              </a:defRPr>
            </a:lvl6pPr>
            <a:lvl7pPr marL="685793" algn="ctr" rtl="0" eaLnBrk="1" fontAlgn="base" hangingPunct="1">
              <a:spcBef>
                <a:spcPct val="0"/>
              </a:spcBef>
              <a:spcAft>
                <a:spcPct val="0"/>
              </a:spcAft>
              <a:defRPr kumimoji="1" sz="2400">
                <a:solidFill>
                  <a:schemeClr val="tx2"/>
                </a:solidFill>
                <a:latin typeface="ＭＳ Ｐゴシック" pitchFamily="50" charset="-128"/>
                <a:ea typeface="ＭＳ Ｐゴシック" pitchFamily="50" charset="-128"/>
              </a:defRPr>
            </a:lvl7pPr>
            <a:lvl8pPr marL="1028692" algn="ctr" rtl="0" eaLnBrk="1" fontAlgn="base" hangingPunct="1">
              <a:spcBef>
                <a:spcPct val="0"/>
              </a:spcBef>
              <a:spcAft>
                <a:spcPct val="0"/>
              </a:spcAft>
              <a:defRPr kumimoji="1" sz="2400">
                <a:solidFill>
                  <a:schemeClr val="tx2"/>
                </a:solidFill>
                <a:latin typeface="ＭＳ Ｐゴシック" pitchFamily="50" charset="-128"/>
                <a:ea typeface="ＭＳ Ｐゴシック" pitchFamily="50" charset="-128"/>
              </a:defRPr>
            </a:lvl8pPr>
            <a:lvl9pPr marL="1371588" algn="ctr" rtl="0" eaLnBrk="1" fontAlgn="base" hangingPunct="1">
              <a:spcBef>
                <a:spcPct val="0"/>
              </a:spcBef>
              <a:spcAft>
                <a:spcPct val="0"/>
              </a:spcAft>
              <a:defRPr kumimoji="1" sz="2400">
                <a:solidFill>
                  <a:schemeClr val="tx2"/>
                </a:solidFill>
                <a:latin typeface="ＭＳ Ｐゴシック" pitchFamily="50" charset="-128"/>
                <a:ea typeface="ＭＳ Ｐゴシック" pitchFamily="50" charset="-128"/>
              </a:defRPr>
            </a:lvl9pPr>
          </a:lstStyle>
          <a:p>
            <a:pPr algn="l">
              <a:lnSpc>
                <a:spcPct val="200000"/>
              </a:lnSpc>
            </a:pPr>
            <a:r>
              <a:rPr lang="ja-JP" altLang="en-US" sz="2400" u="none" kern="100" dirty="0">
                <a:latin typeface="メイリオ" panose="020B0604030504040204" pitchFamily="50" charset="-128"/>
                <a:ea typeface="メイリオ" panose="020B0604030504040204" pitchFamily="50" charset="-128"/>
                <a:cs typeface="Courier New" panose="02070309020205020404" pitchFamily="49" charset="0"/>
              </a:rPr>
              <a:t>３．在院および退院患者調査について</a:t>
            </a:r>
            <a:endParaRPr lang="ja-JP" altLang="en-US" sz="2000" u="none" kern="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8542637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13729" y="283975"/>
            <a:ext cx="8712968" cy="1910982"/>
          </a:xfrm>
        </p:spPr>
        <p:txBody>
          <a:bodyPr anchor="ctr" anchorCtr="0">
            <a:noAutofit/>
          </a:bodyPr>
          <a:lstStyle/>
          <a:p>
            <a:pPr algn="l">
              <a:lnSpc>
                <a:spcPct val="200000"/>
              </a:lnSpc>
            </a:pPr>
            <a:r>
              <a:rPr lang="en-US" altLang="ja-JP" sz="2400" kern="100" dirty="0">
                <a:latin typeface="メイリオ" panose="020B0604030504040204" pitchFamily="50" charset="-128"/>
                <a:ea typeface="メイリオ" panose="020B0604030504040204" pitchFamily="50" charset="-128"/>
                <a:cs typeface="Courier New" panose="02070309020205020404" pitchFamily="49" charset="0"/>
              </a:rPr>
              <a:t>1.</a:t>
            </a:r>
            <a:r>
              <a:rPr lang="ja-JP" altLang="en-US" sz="2400" kern="100" dirty="0">
                <a:latin typeface="メイリオ" panose="020B0604030504040204" pitchFamily="50" charset="-128"/>
                <a:ea typeface="メイリオ" panose="020B0604030504040204" pitchFamily="50" charset="-128"/>
                <a:cs typeface="Courier New" panose="02070309020205020404" pitchFamily="49" charset="0"/>
              </a:rPr>
              <a:t>「精神障がいにも対応した地域包括ケアシステム」</a:t>
            </a:r>
            <a:br>
              <a:rPr lang="en-US" altLang="ja-JP" sz="2400" kern="100" dirty="0">
                <a:latin typeface="メイリオ" panose="020B0604030504040204" pitchFamily="50" charset="-128"/>
                <a:ea typeface="メイリオ" panose="020B0604030504040204" pitchFamily="50" charset="-128"/>
                <a:cs typeface="Courier New" panose="02070309020205020404" pitchFamily="49" charset="0"/>
              </a:rPr>
            </a:br>
            <a:r>
              <a:rPr lang="ja-JP" altLang="en-US" sz="2400" kern="100" dirty="0">
                <a:latin typeface="メイリオ" panose="020B0604030504040204" pitchFamily="50" charset="-128"/>
                <a:ea typeface="メイリオ" panose="020B0604030504040204" pitchFamily="50" charset="-128"/>
                <a:cs typeface="Courier New" panose="02070309020205020404" pitchFamily="49" charset="0"/>
              </a:rPr>
              <a:t>　　（にも包括）の現状</a:t>
            </a:r>
            <a:endParaRPr lang="ja-JP" altLang="en-US" sz="2000" dirty="0">
              <a:latin typeface="メイリオ" panose="020B0604030504040204" pitchFamily="50" charset="-128"/>
              <a:ea typeface="メイリオ" panose="020B0604030504040204" pitchFamily="50" charset="-128"/>
            </a:endParaRPr>
          </a:p>
        </p:txBody>
      </p:sp>
      <p:sp>
        <p:nvSpPr>
          <p:cNvPr id="4" name="スライド番号プレースホルダー 3">
            <a:extLst>
              <a:ext uri="{FF2B5EF4-FFF2-40B4-BE49-F238E27FC236}">
                <a16:creationId xmlns:a16="http://schemas.microsoft.com/office/drawing/2014/main" id="{043D1959-7D46-4AA8-9690-C2024B057022}"/>
              </a:ext>
            </a:extLst>
          </p:cNvPr>
          <p:cNvSpPr>
            <a:spLocks noGrp="1"/>
          </p:cNvSpPr>
          <p:nvPr>
            <p:ph type="sldNum" sz="quarter" idx="4"/>
          </p:nvPr>
        </p:nvSpPr>
        <p:spPr>
          <a:xfrm>
            <a:off x="6893097" y="6316738"/>
            <a:ext cx="2133600" cy="476250"/>
          </a:xfrm>
        </p:spPr>
        <p:txBody>
          <a:bodyPr/>
          <a:lstStyle/>
          <a:p>
            <a:pPr defTabSz="844083"/>
            <a:fld id="{F7D6A504-3750-4644-8C68-6E21F2120F93}" type="slidenum">
              <a:rPr lang="ja-JP" altLang="en-US">
                <a:solidFill>
                  <a:prstClr val="black">
                    <a:tint val="75000"/>
                  </a:prstClr>
                </a:solidFill>
                <a:latin typeface="メイリオ" panose="020B0604030504040204" pitchFamily="50" charset="-128"/>
                <a:ea typeface="メイリオ" panose="020B0604030504040204" pitchFamily="50" charset="-128"/>
              </a:rPr>
              <a:pPr defTabSz="844083"/>
              <a:t>2</a:t>
            </a:fld>
            <a:endParaRPr lang="ja-JP" altLang="en-US" dirty="0">
              <a:solidFill>
                <a:prstClr val="black">
                  <a:tint val="75000"/>
                </a:prstClr>
              </a:solidFill>
              <a:latin typeface="メイリオ" panose="020B0604030504040204" pitchFamily="50" charset="-128"/>
              <a:ea typeface="メイリオ" panose="020B0604030504040204" pitchFamily="50" charset="-128"/>
            </a:endParaRPr>
          </a:p>
        </p:txBody>
      </p:sp>
      <p:sp>
        <p:nvSpPr>
          <p:cNvPr id="6" name="タイトル 1">
            <a:extLst>
              <a:ext uri="{FF2B5EF4-FFF2-40B4-BE49-F238E27FC236}">
                <a16:creationId xmlns:a16="http://schemas.microsoft.com/office/drawing/2014/main" id="{5ED8E06F-7287-4286-9856-6940E8977A35}"/>
              </a:ext>
            </a:extLst>
          </p:cNvPr>
          <p:cNvSpPr txBox="1">
            <a:spLocks/>
          </p:cNvSpPr>
          <p:nvPr/>
        </p:nvSpPr>
        <p:spPr>
          <a:xfrm>
            <a:off x="316451" y="4837302"/>
            <a:ext cx="8798913" cy="1276251"/>
          </a:xfrm>
          <a:prstGeom prst="rect">
            <a:avLst/>
          </a:prstGeom>
        </p:spPr>
        <p:txBody>
          <a:bodyPr anchor="ctr" anchorCtr="0">
            <a:noAutofit/>
          </a:bodyPr>
          <a:lstStyle>
            <a:lvl1pPr algn="ctr" rtl="0" eaLnBrk="1" fontAlgn="base" hangingPunct="1">
              <a:spcBef>
                <a:spcPct val="0"/>
              </a:spcBef>
              <a:spcAft>
                <a:spcPct val="0"/>
              </a:spcAft>
              <a:defRPr kumimoji="1" sz="2700" b="1">
                <a:solidFill>
                  <a:schemeClr val="tx1"/>
                </a:solidFill>
                <a:latin typeface="游ゴシック" panose="020B0400000000000000" pitchFamily="50" charset="-128"/>
                <a:ea typeface="游ゴシック" panose="020B0400000000000000" pitchFamily="50" charset="-128"/>
                <a:cs typeface="+mj-cs"/>
              </a:defRPr>
            </a:lvl1pPr>
            <a:lvl2pPr algn="ctr" rtl="0" eaLnBrk="1" fontAlgn="base" hangingPunct="1">
              <a:spcBef>
                <a:spcPct val="0"/>
              </a:spcBef>
              <a:spcAft>
                <a:spcPct val="0"/>
              </a:spcAft>
              <a:defRPr kumimoji="1" sz="2400">
                <a:solidFill>
                  <a:schemeClr val="tx2"/>
                </a:solidFill>
                <a:latin typeface="ＭＳ Ｐゴシック" pitchFamily="50" charset="-128"/>
                <a:ea typeface="ＭＳ Ｐゴシック" pitchFamily="50" charset="-128"/>
              </a:defRPr>
            </a:lvl2pPr>
            <a:lvl3pPr algn="ctr" rtl="0" eaLnBrk="1" fontAlgn="base" hangingPunct="1">
              <a:spcBef>
                <a:spcPct val="0"/>
              </a:spcBef>
              <a:spcAft>
                <a:spcPct val="0"/>
              </a:spcAft>
              <a:defRPr kumimoji="1" sz="2400">
                <a:solidFill>
                  <a:schemeClr val="tx2"/>
                </a:solidFill>
                <a:latin typeface="ＭＳ Ｐゴシック" pitchFamily="50" charset="-128"/>
                <a:ea typeface="ＭＳ Ｐゴシック" pitchFamily="50" charset="-128"/>
              </a:defRPr>
            </a:lvl3pPr>
            <a:lvl4pPr algn="ctr" rtl="0" eaLnBrk="1" fontAlgn="base" hangingPunct="1">
              <a:spcBef>
                <a:spcPct val="0"/>
              </a:spcBef>
              <a:spcAft>
                <a:spcPct val="0"/>
              </a:spcAft>
              <a:defRPr kumimoji="1" sz="2400">
                <a:solidFill>
                  <a:schemeClr val="tx2"/>
                </a:solidFill>
                <a:latin typeface="ＭＳ Ｐゴシック" pitchFamily="50" charset="-128"/>
                <a:ea typeface="ＭＳ Ｐゴシック" pitchFamily="50" charset="-128"/>
              </a:defRPr>
            </a:lvl4pPr>
            <a:lvl5pPr algn="ctr" rtl="0" eaLnBrk="1" fontAlgn="base" hangingPunct="1">
              <a:spcBef>
                <a:spcPct val="0"/>
              </a:spcBef>
              <a:spcAft>
                <a:spcPct val="0"/>
              </a:spcAft>
              <a:defRPr kumimoji="1" sz="2400">
                <a:solidFill>
                  <a:schemeClr val="tx2"/>
                </a:solidFill>
                <a:latin typeface="ＭＳ Ｐゴシック" pitchFamily="50" charset="-128"/>
                <a:ea typeface="ＭＳ Ｐゴシック" pitchFamily="50" charset="-128"/>
              </a:defRPr>
            </a:lvl5pPr>
            <a:lvl6pPr marL="342897" algn="ctr" rtl="0" eaLnBrk="1" fontAlgn="base" hangingPunct="1">
              <a:spcBef>
                <a:spcPct val="0"/>
              </a:spcBef>
              <a:spcAft>
                <a:spcPct val="0"/>
              </a:spcAft>
              <a:defRPr kumimoji="1" sz="2400">
                <a:solidFill>
                  <a:schemeClr val="tx2"/>
                </a:solidFill>
                <a:latin typeface="ＭＳ Ｐゴシック" pitchFamily="50" charset="-128"/>
                <a:ea typeface="ＭＳ Ｐゴシック" pitchFamily="50" charset="-128"/>
              </a:defRPr>
            </a:lvl6pPr>
            <a:lvl7pPr marL="685793" algn="ctr" rtl="0" eaLnBrk="1" fontAlgn="base" hangingPunct="1">
              <a:spcBef>
                <a:spcPct val="0"/>
              </a:spcBef>
              <a:spcAft>
                <a:spcPct val="0"/>
              </a:spcAft>
              <a:defRPr kumimoji="1" sz="2400">
                <a:solidFill>
                  <a:schemeClr val="tx2"/>
                </a:solidFill>
                <a:latin typeface="ＭＳ Ｐゴシック" pitchFamily="50" charset="-128"/>
                <a:ea typeface="ＭＳ Ｐゴシック" pitchFamily="50" charset="-128"/>
              </a:defRPr>
            </a:lvl7pPr>
            <a:lvl8pPr marL="1028692" algn="ctr" rtl="0" eaLnBrk="1" fontAlgn="base" hangingPunct="1">
              <a:spcBef>
                <a:spcPct val="0"/>
              </a:spcBef>
              <a:spcAft>
                <a:spcPct val="0"/>
              </a:spcAft>
              <a:defRPr kumimoji="1" sz="2400">
                <a:solidFill>
                  <a:schemeClr val="tx2"/>
                </a:solidFill>
                <a:latin typeface="ＭＳ Ｐゴシック" pitchFamily="50" charset="-128"/>
                <a:ea typeface="ＭＳ Ｐゴシック" pitchFamily="50" charset="-128"/>
              </a:defRPr>
            </a:lvl8pPr>
            <a:lvl9pPr marL="1371588" algn="ctr" rtl="0" eaLnBrk="1" fontAlgn="base" hangingPunct="1">
              <a:spcBef>
                <a:spcPct val="0"/>
              </a:spcBef>
              <a:spcAft>
                <a:spcPct val="0"/>
              </a:spcAft>
              <a:defRPr kumimoji="1" sz="2400">
                <a:solidFill>
                  <a:schemeClr val="tx2"/>
                </a:solidFill>
                <a:latin typeface="ＭＳ Ｐゴシック" pitchFamily="50" charset="-128"/>
                <a:ea typeface="ＭＳ Ｐゴシック" pitchFamily="50" charset="-128"/>
              </a:defRPr>
            </a:lvl9pPr>
          </a:lstStyle>
          <a:p>
            <a:pPr algn="l">
              <a:lnSpc>
                <a:spcPct val="200000"/>
              </a:lnSpc>
            </a:pPr>
            <a:r>
              <a:rPr lang="ja-JP" altLang="en-US" sz="2400" u="none" kern="100" dirty="0">
                <a:solidFill>
                  <a:schemeClr val="bg1">
                    <a:lumMod val="75000"/>
                  </a:schemeClr>
                </a:solidFill>
                <a:latin typeface="メイリオ" panose="020B0604030504040204" pitchFamily="50" charset="-128"/>
                <a:ea typeface="メイリオ" panose="020B0604030504040204" pitchFamily="50" charset="-128"/>
                <a:cs typeface="Courier New" panose="02070309020205020404" pitchFamily="49" charset="0"/>
              </a:rPr>
              <a:t>４．令和</a:t>
            </a:r>
            <a:r>
              <a:rPr lang="en-US" altLang="ja-JP" sz="2400" u="none" kern="100" dirty="0">
                <a:solidFill>
                  <a:schemeClr val="bg1">
                    <a:lumMod val="75000"/>
                  </a:schemeClr>
                </a:solidFill>
                <a:latin typeface="メイリオ" panose="020B0604030504040204" pitchFamily="50" charset="-128"/>
                <a:ea typeface="メイリオ" panose="020B0604030504040204" pitchFamily="50" charset="-128"/>
                <a:cs typeface="Courier New" panose="02070309020205020404" pitchFamily="49" charset="0"/>
              </a:rPr>
              <a:t>6</a:t>
            </a:r>
            <a:r>
              <a:rPr lang="ja-JP" altLang="en-US" sz="2400" u="none" kern="100" dirty="0">
                <a:solidFill>
                  <a:schemeClr val="bg1">
                    <a:lumMod val="75000"/>
                  </a:schemeClr>
                </a:solidFill>
                <a:latin typeface="メイリオ" panose="020B0604030504040204" pitchFamily="50" charset="-128"/>
                <a:ea typeface="メイリオ" panose="020B0604030504040204" pitchFamily="50" charset="-128"/>
                <a:cs typeface="Courier New" panose="02070309020205020404" pitchFamily="49" charset="0"/>
              </a:rPr>
              <a:t>年度</a:t>
            </a:r>
            <a:br>
              <a:rPr lang="en-US" altLang="ja-JP" sz="2400" u="none" kern="100" dirty="0">
                <a:solidFill>
                  <a:schemeClr val="bg1">
                    <a:lumMod val="75000"/>
                  </a:schemeClr>
                </a:solidFill>
                <a:latin typeface="メイリオ" panose="020B0604030504040204" pitchFamily="50" charset="-128"/>
                <a:ea typeface="メイリオ" panose="020B0604030504040204" pitchFamily="50" charset="-128"/>
                <a:cs typeface="Courier New" panose="02070309020205020404" pitchFamily="49" charset="0"/>
              </a:rPr>
            </a:br>
            <a:r>
              <a:rPr lang="ja-JP" altLang="en-US" sz="2400" u="none" kern="100" dirty="0">
                <a:solidFill>
                  <a:schemeClr val="bg1">
                    <a:lumMod val="75000"/>
                  </a:schemeClr>
                </a:solidFill>
                <a:latin typeface="メイリオ" panose="020B0604030504040204" pitchFamily="50" charset="-128"/>
                <a:ea typeface="メイリオ" panose="020B0604030504040204" pitchFamily="50" charset="-128"/>
                <a:cs typeface="Courier New" panose="02070309020205020404" pitchFamily="49" charset="0"/>
              </a:rPr>
              <a:t>　　大阪府長期入院精神障がい者退院支援強化事業報告</a:t>
            </a:r>
            <a:endParaRPr lang="ja-JP" altLang="en-US" sz="2000" u="none" kern="0" dirty="0">
              <a:solidFill>
                <a:schemeClr val="bg1">
                  <a:lumMod val="75000"/>
                </a:schemeClr>
              </a:solidFill>
              <a:latin typeface="メイリオ" panose="020B0604030504040204" pitchFamily="50" charset="-128"/>
              <a:ea typeface="メイリオ" panose="020B0604030504040204" pitchFamily="50" charset="-128"/>
            </a:endParaRPr>
          </a:p>
        </p:txBody>
      </p:sp>
      <p:sp>
        <p:nvSpPr>
          <p:cNvPr id="7" name="タイトル 1">
            <a:extLst>
              <a:ext uri="{FF2B5EF4-FFF2-40B4-BE49-F238E27FC236}">
                <a16:creationId xmlns:a16="http://schemas.microsoft.com/office/drawing/2014/main" id="{514DAE39-DFED-4EB3-AB01-9E85CA6411E8}"/>
              </a:ext>
            </a:extLst>
          </p:cNvPr>
          <p:cNvSpPr txBox="1">
            <a:spLocks/>
          </p:cNvSpPr>
          <p:nvPr/>
        </p:nvSpPr>
        <p:spPr>
          <a:xfrm>
            <a:off x="313729" y="2088772"/>
            <a:ext cx="8712968" cy="1126434"/>
          </a:xfrm>
          <a:prstGeom prst="rect">
            <a:avLst/>
          </a:prstGeom>
        </p:spPr>
        <p:txBody>
          <a:bodyPr anchor="ctr" anchorCtr="0">
            <a:noAutofit/>
          </a:bodyPr>
          <a:lstStyle>
            <a:lvl1pPr algn="ctr" rtl="0" eaLnBrk="1" fontAlgn="base" hangingPunct="1">
              <a:spcBef>
                <a:spcPct val="0"/>
              </a:spcBef>
              <a:spcAft>
                <a:spcPct val="0"/>
              </a:spcAft>
              <a:defRPr kumimoji="1" sz="2700" b="1">
                <a:solidFill>
                  <a:schemeClr val="tx1"/>
                </a:solidFill>
                <a:latin typeface="游ゴシック" panose="020B0400000000000000" pitchFamily="50" charset="-128"/>
                <a:ea typeface="游ゴシック" panose="020B0400000000000000" pitchFamily="50" charset="-128"/>
                <a:cs typeface="+mj-cs"/>
              </a:defRPr>
            </a:lvl1pPr>
            <a:lvl2pPr algn="ctr" rtl="0" eaLnBrk="1" fontAlgn="base" hangingPunct="1">
              <a:spcBef>
                <a:spcPct val="0"/>
              </a:spcBef>
              <a:spcAft>
                <a:spcPct val="0"/>
              </a:spcAft>
              <a:defRPr kumimoji="1" sz="2400">
                <a:solidFill>
                  <a:schemeClr val="tx2"/>
                </a:solidFill>
                <a:latin typeface="ＭＳ Ｐゴシック" pitchFamily="50" charset="-128"/>
                <a:ea typeface="ＭＳ Ｐゴシック" pitchFamily="50" charset="-128"/>
              </a:defRPr>
            </a:lvl2pPr>
            <a:lvl3pPr algn="ctr" rtl="0" eaLnBrk="1" fontAlgn="base" hangingPunct="1">
              <a:spcBef>
                <a:spcPct val="0"/>
              </a:spcBef>
              <a:spcAft>
                <a:spcPct val="0"/>
              </a:spcAft>
              <a:defRPr kumimoji="1" sz="2400">
                <a:solidFill>
                  <a:schemeClr val="tx2"/>
                </a:solidFill>
                <a:latin typeface="ＭＳ Ｐゴシック" pitchFamily="50" charset="-128"/>
                <a:ea typeface="ＭＳ Ｐゴシック" pitchFamily="50" charset="-128"/>
              </a:defRPr>
            </a:lvl3pPr>
            <a:lvl4pPr algn="ctr" rtl="0" eaLnBrk="1" fontAlgn="base" hangingPunct="1">
              <a:spcBef>
                <a:spcPct val="0"/>
              </a:spcBef>
              <a:spcAft>
                <a:spcPct val="0"/>
              </a:spcAft>
              <a:defRPr kumimoji="1" sz="2400">
                <a:solidFill>
                  <a:schemeClr val="tx2"/>
                </a:solidFill>
                <a:latin typeface="ＭＳ Ｐゴシック" pitchFamily="50" charset="-128"/>
                <a:ea typeface="ＭＳ Ｐゴシック" pitchFamily="50" charset="-128"/>
              </a:defRPr>
            </a:lvl4pPr>
            <a:lvl5pPr algn="ctr" rtl="0" eaLnBrk="1" fontAlgn="base" hangingPunct="1">
              <a:spcBef>
                <a:spcPct val="0"/>
              </a:spcBef>
              <a:spcAft>
                <a:spcPct val="0"/>
              </a:spcAft>
              <a:defRPr kumimoji="1" sz="2400">
                <a:solidFill>
                  <a:schemeClr val="tx2"/>
                </a:solidFill>
                <a:latin typeface="ＭＳ Ｐゴシック" pitchFamily="50" charset="-128"/>
                <a:ea typeface="ＭＳ Ｐゴシック" pitchFamily="50" charset="-128"/>
              </a:defRPr>
            </a:lvl5pPr>
            <a:lvl6pPr marL="342897" algn="ctr" rtl="0" eaLnBrk="1" fontAlgn="base" hangingPunct="1">
              <a:spcBef>
                <a:spcPct val="0"/>
              </a:spcBef>
              <a:spcAft>
                <a:spcPct val="0"/>
              </a:spcAft>
              <a:defRPr kumimoji="1" sz="2400">
                <a:solidFill>
                  <a:schemeClr val="tx2"/>
                </a:solidFill>
                <a:latin typeface="ＭＳ Ｐゴシック" pitchFamily="50" charset="-128"/>
                <a:ea typeface="ＭＳ Ｐゴシック" pitchFamily="50" charset="-128"/>
              </a:defRPr>
            </a:lvl6pPr>
            <a:lvl7pPr marL="685793" algn="ctr" rtl="0" eaLnBrk="1" fontAlgn="base" hangingPunct="1">
              <a:spcBef>
                <a:spcPct val="0"/>
              </a:spcBef>
              <a:spcAft>
                <a:spcPct val="0"/>
              </a:spcAft>
              <a:defRPr kumimoji="1" sz="2400">
                <a:solidFill>
                  <a:schemeClr val="tx2"/>
                </a:solidFill>
                <a:latin typeface="ＭＳ Ｐゴシック" pitchFamily="50" charset="-128"/>
                <a:ea typeface="ＭＳ Ｐゴシック" pitchFamily="50" charset="-128"/>
              </a:defRPr>
            </a:lvl7pPr>
            <a:lvl8pPr marL="1028692" algn="ctr" rtl="0" eaLnBrk="1" fontAlgn="base" hangingPunct="1">
              <a:spcBef>
                <a:spcPct val="0"/>
              </a:spcBef>
              <a:spcAft>
                <a:spcPct val="0"/>
              </a:spcAft>
              <a:defRPr kumimoji="1" sz="2400">
                <a:solidFill>
                  <a:schemeClr val="tx2"/>
                </a:solidFill>
                <a:latin typeface="ＭＳ Ｐゴシック" pitchFamily="50" charset="-128"/>
                <a:ea typeface="ＭＳ Ｐゴシック" pitchFamily="50" charset="-128"/>
              </a:defRPr>
            </a:lvl8pPr>
            <a:lvl9pPr marL="1371588" algn="ctr" rtl="0" eaLnBrk="1" fontAlgn="base" hangingPunct="1">
              <a:spcBef>
                <a:spcPct val="0"/>
              </a:spcBef>
              <a:spcAft>
                <a:spcPct val="0"/>
              </a:spcAft>
              <a:defRPr kumimoji="1" sz="2400">
                <a:solidFill>
                  <a:schemeClr val="tx2"/>
                </a:solidFill>
                <a:latin typeface="ＭＳ Ｐゴシック" pitchFamily="50" charset="-128"/>
                <a:ea typeface="ＭＳ Ｐゴシック" pitchFamily="50" charset="-128"/>
              </a:defRPr>
            </a:lvl9pPr>
          </a:lstStyle>
          <a:p>
            <a:pPr algn="l">
              <a:lnSpc>
                <a:spcPct val="200000"/>
              </a:lnSpc>
            </a:pPr>
            <a:r>
              <a:rPr lang="ja-JP" altLang="en-US" sz="2400" u="none" kern="100" dirty="0">
                <a:solidFill>
                  <a:schemeClr val="bg1">
                    <a:lumMod val="75000"/>
                  </a:schemeClr>
                </a:solidFill>
                <a:latin typeface="メイリオ" panose="020B0604030504040204" pitchFamily="50" charset="-128"/>
                <a:ea typeface="メイリオ" panose="020B0604030504040204" pitchFamily="50" charset="-128"/>
                <a:cs typeface="Courier New" panose="02070309020205020404" pitchFamily="49" charset="0"/>
              </a:rPr>
              <a:t>２．大阪府における「にも包括」の現状</a:t>
            </a:r>
            <a:endParaRPr lang="ja-JP" altLang="en-US" sz="2000" u="none" kern="0" dirty="0">
              <a:solidFill>
                <a:schemeClr val="bg1">
                  <a:lumMod val="75000"/>
                </a:schemeClr>
              </a:solidFill>
              <a:latin typeface="メイリオ" panose="020B0604030504040204" pitchFamily="50" charset="-128"/>
              <a:ea typeface="メイリオ" panose="020B0604030504040204" pitchFamily="50" charset="-128"/>
            </a:endParaRPr>
          </a:p>
        </p:txBody>
      </p:sp>
      <p:sp>
        <p:nvSpPr>
          <p:cNvPr id="8" name="タイトル 1">
            <a:extLst>
              <a:ext uri="{FF2B5EF4-FFF2-40B4-BE49-F238E27FC236}">
                <a16:creationId xmlns:a16="http://schemas.microsoft.com/office/drawing/2014/main" id="{D17793CD-B5FC-4E8A-A6DF-02F557AFCC8A}"/>
              </a:ext>
            </a:extLst>
          </p:cNvPr>
          <p:cNvSpPr txBox="1">
            <a:spLocks/>
          </p:cNvSpPr>
          <p:nvPr/>
        </p:nvSpPr>
        <p:spPr>
          <a:xfrm>
            <a:off x="313729" y="3215205"/>
            <a:ext cx="8712968" cy="1479437"/>
          </a:xfrm>
          <a:prstGeom prst="rect">
            <a:avLst/>
          </a:prstGeom>
        </p:spPr>
        <p:txBody>
          <a:bodyPr anchor="ctr" anchorCtr="0">
            <a:noAutofit/>
          </a:bodyPr>
          <a:lstStyle>
            <a:lvl1pPr algn="ctr" rtl="0" eaLnBrk="1" fontAlgn="base" hangingPunct="1">
              <a:spcBef>
                <a:spcPct val="0"/>
              </a:spcBef>
              <a:spcAft>
                <a:spcPct val="0"/>
              </a:spcAft>
              <a:defRPr kumimoji="1" sz="2700" b="1">
                <a:solidFill>
                  <a:schemeClr val="tx1"/>
                </a:solidFill>
                <a:latin typeface="游ゴシック" panose="020B0400000000000000" pitchFamily="50" charset="-128"/>
                <a:ea typeface="游ゴシック" panose="020B0400000000000000" pitchFamily="50" charset="-128"/>
                <a:cs typeface="+mj-cs"/>
              </a:defRPr>
            </a:lvl1pPr>
            <a:lvl2pPr algn="ctr" rtl="0" eaLnBrk="1" fontAlgn="base" hangingPunct="1">
              <a:spcBef>
                <a:spcPct val="0"/>
              </a:spcBef>
              <a:spcAft>
                <a:spcPct val="0"/>
              </a:spcAft>
              <a:defRPr kumimoji="1" sz="2400">
                <a:solidFill>
                  <a:schemeClr val="tx2"/>
                </a:solidFill>
                <a:latin typeface="ＭＳ Ｐゴシック" pitchFamily="50" charset="-128"/>
                <a:ea typeface="ＭＳ Ｐゴシック" pitchFamily="50" charset="-128"/>
              </a:defRPr>
            </a:lvl2pPr>
            <a:lvl3pPr algn="ctr" rtl="0" eaLnBrk="1" fontAlgn="base" hangingPunct="1">
              <a:spcBef>
                <a:spcPct val="0"/>
              </a:spcBef>
              <a:spcAft>
                <a:spcPct val="0"/>
              </a:spcAft>
              <a:defRPr kumimoji="1" sz="2400">
                <a:solidFill>
                  <a:schemeClr val="tx2"/>
                </a:solidFill>
                <a:latin typeface="ＭＳ Ｐゴシック" pitchFamily="50" charset="-128"/>
                <a:ea typeface="ＭＳ Ｐゴシック" pitchFamily="50" charset="-128"/>
              </a:defRPr>
            </a:lvl3pPr>
            <a:lvl4pPr algn="ctr" rtl="0" eaLnBrk="1" fontAlgn="base" hangingPunct="1">
              <a:spcBef>
                <a:spcPct val="0"/>
              </a:spcBef>
              <a:spcAft>
                <a:spcPct val="0"/>
              </a:spcAft>
              <a:defRPr kumimoji="1" sz="2400">
                <a:solidFill>
                  <a:schemeClr val="tx2"/>
                </a:solidFill>
                <a:latin typeface="ＭＳ Ｐゴシック" pitchFamily="50" charset="-128"/>
                <a:ea typeface="ＭＳ Ｐゴシック" pitchFamily="50" charset="-128"/>
              </a:defRPr>
            </a:lvl4pPr>
            <a:lvl5pPr algn="ctr" rtl="0" eaLnBrk="1" fontAlgn="base" hangingPunct="1">
              <a:spcBef>
                <a:spcPct val="0"/>
              </a:spcBef>
              <a:spcAft>
                <a:spcPct val="0"/>
              </a:spcAft>
              <a:defRPr kumimoji="1" sz="2400">
                <a:solidFill>
                  <a:schemeClr val="tx2"/>
                </a:solidFill>
                <a:latin typeface="ＭＳ Ｐゴシック" pitchFamily="50" charset="-128"/>
                <a:ea typeface="ＭＳ Ｐゴシック" pitchFamily="50" charset="-128"/>
              </a:defRPr>
            </a:lvl5pPr>
            <a:lvl6pPr marL="342897" algn="ctr" rtl="0" eaLnBrk="1" fontAlgn="base" hangingPunct="1">
              <a:spcBef>
                <a:spcPct val="0"/>
              </a:spcBef>
              <a:spcAft>
                <a:spcPct val="0"/>
              </a:spcAft>
              <a:defRPr kumimoji="1" sz="2400">
                <a:solidFill>
                  <a:schemeClr val="tx2"/>
                </a:solidFill>
                <a:latin typeface="ＭＳ Ｐゴシック" pitchFamily="50" charset="-128"/>
                <a:ea typeface="ＭＳ Ｐゴシック" pitchFamily="50" charset="-128"/>
              </a:defRPr>
            </a:lvl6pPr>
            <a:lvl7pPr marL="685793" algn="ctr" rtl="0" eaLnBrk="1" fontAlgn="base" hangingPunct="1">
              <a:spcBef>
                <a:spcPct val="0"/>
              </a:spcBef>
              <a:spcAft>
                <a:spcPct val="0"/>
              </a:spcAft>
              <a:defRPr kumimoji="1" sz="2400">
                <a:solidFill>
                  <a:schemeClr val="tx2"/>
                </a:solidFill>
                <a:latin typeface="ＭＳ Ｐゴシック" pitchFamily="50" charset="-128"/>
                <a:ea typeface="ＭＳ Ｐゴシック" pitchFamily="50" charset="-128"/>
              </a:defRPr>
            </a:lvl7pPr>
            <a:lvl8pPr marL="1028692" algn="ctr" rtl="0" eaLnBrk="1" fontAlgn="base" hangingPunct="1">
              <a:spcBef>
                <a:spcPct val="0"/>
              </a:spcBef>
              <a:spcAft>
                <a:spcPct val="0"/>
              </a:spcAft>
              <a:defRPr kumimoji="1" sz="2400">
                <a:solidFill>
                  <a:schemeClr val="tx2"/>
                </a:solidFill>
                <a:latin typeface="ＭＳ Ｐゴシック" pitchFamily="50" charset="-128"/>
                <a:ea typeface="ＭＳ Ｐゴシック" pitchFamily="50" charset="-128"/>
              </a:defRPr>
            </a:lvl8pPr>
            <a:lvl9pPr marL="1371588" algn="ctr" rtl="0" eaLnBrk="1" fontAlgn="base" hangingPunct="1">
              <a:spcBef>
                <a:spcPct val="0"/>
              </a:spcBef>
              <a:spcAft>
                <a:spcPct val="0"/>
              </a:spcAft>
              <a:defRPr kumimoji="1" sz="2400">
                <a:solidFill>
                  <a:schemeClr val="tx2"/>
                </a:solidFill>
                <a:latin typeface="ＭＳ Ｐゴシック" pitchFamily="50" charset="-128"/>
                <a:ea typeface="ＭＳ Ｐゴシック" pitchFamily="50" charset="-128"/>
              </a:defRPr>
            </a:lvl9pPr>
          </a:lstStyle>
          <a:p>
            <a:pPr algn="l">
              <a:lnSpc>
                <a:spcPct val="200000"/>
              </a:lnSpc>
            </a:pPr>
            <a:r>
              <a:rPr lang="ja-JP" altLang="en-US" sz="2400" u="none" kern="100" dirty="0">
                <a:solidFill>
                  <a:schemeClr val="bg1">
                    <a:lumMod val="75000"/>
                  </a:schemeClr>
                </a:solidFill>
                <a:latin typeface="メイリオ" panose="020B0604030504040204" pitchFamily="50" charset="-128"/>
                <a:ea typeface="メイリオ" panose="020B0604030504040204" pitchFamily="50" charset="-128"/>
                <a:cs typeface="Courier New" panose="02070309020205020404" pitchFamily="49" charset="0"/>
              </a:rPr>
              <a:t>３．在院および退院患者調査について</a:t>
            </a:r>
            <a:endParaRPr lang="ja-JP" altLang="en-US" sz="2000" u="none" kern="0" dirty="0">
              <a:solidFill>
                <a:schemeClr val="bg1">
                  <a:lumMod val="75000"/>
                </a:schemeClr>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3993465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角丸四角形 7">
            <a:extLst>
              <a:ext uri="{FF2B5EF4-FFF2-40B4-BE49-F238E27FC236}">
                <a16:creationId xmlns:a16="http://schemas.microsoft.com/office/drawing/2014/main" id="{C1A783D6-6A67-2F2F-83AA-5EFEDB03296C}"/>
              </a:ext>
            </a:extLst>
          </p:cNvPr>
          <p:cNvSpPr/>
          <p:nvPr/>
        </p:nvSpPr>
        <p:spPr>
          <a:xfrm>
            <a:off x="270865" y="5839933"/>
            <a:ext cx="8550581" cy="829427"/>
          </a:xfrm>
          <a:prstGeom prst="roundRect">
            <a:avLst/>
          </a:prstGeom>
          <a:solidFill>
            <a:schemeClr val="bg1"/>
          </a:solidFill>
          <a:ln>
            <a:solidFill>
              <a:srgbClr val="B7CCDD"/>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ts val="1995"/>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https://www.pref.osaka.lg.jp/o090080/shisetsufukushi/zaikan/index.html</a:t>
            </a:r>
          </a:p>
        </p:txBody>
      </p:sp>
      <p:sp>
        <p:nvSpPr>
          <p:cNvPr id="2" name="正方形/長方形 1">
            <a:extLst>
              <a:ext uri="{FF2B5EF4-FFF2-40B4-BE49-F238E27FC236}">
                <a16:creationId xmlns:a16="http://schemas.microsoft.com/office/drawing/2014/main" id="{EE81DAD8-7A4F-8A40-A91B-83A8058F512D}"/>
              </a:ext>
            </a:extLst>
          </p:cNvPr>
          <p:cNvSpPr/>
          <p:nvPr/>
        </p:nvSpPr>
        <p:spPr>
          <a:xfrm>
            <a:off x="-1270" y="9897"/>
            <a:ext cx="9162000" cy="609041"/>
          </a:xfrm>
          <a:prstGeom prst="rect">
            <a:avLst/>
          </a:prstGeom>
          <a:solidFill>
            <a:srgbClr val="526D98"/>
          </a:solidFill>
          <a:ln>
            <a:solidFill>
              <a:srgbClr val="526D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srgbClr val="E7E5E3"/>
              </a:solidFill>
              <a:effectLst/>
              <a:uLnTx/>
              <a:uFillTx/>
              <a:latin typeface="メイリオ" panose="020B0604030504040204" pitchFamily="50" charset="-128"/>
              <a:ea typeface="メイリオ" panose="020B0604030504040204" pitchFamily="50" charset="-128"/>
              <a:cs typeface="+mn-cs"/>
            </a:endParaRPr>
          </a:p>
        </p:txBody>
      </p:sp>
      <p:sp>
        <p:nvSpPr>
          <p:cNvPr id="21" name="タイトル 1">
            <a:extLst>
              <a:ext uri="{FF2B5EF4-FFF2-40B4-BE49-F238E27FC236}">
                <a16:creationId xmlns:a16="http://schemas.microsoft.com/office/drawing/2014/main" id="{B36C6BB9-5AC3-6A51-B1D0-A8E59C4AEDC4}"/>
              </a:ext>
            </a:extLst>
          </p:cNvPr>
          <p:cNvSpPr txBox="1">
            <a:spLocks/>
          </p:cNvSpPr>
          <p:nvPr/>
        </p:nvSpPr>
        <p:spPr>
          <a:xfrm>
            <a:off x="382144" y="94521"/>
            <a:ext cx="8277605" cy="505103"/>
          </a:xfrm>
          <a:prstGeom prst="rect">
            <a:avLst/>
          </a:prstGeom>
        </p:spPr>
        <p:txBody>
          <a:bodyPr vert="horz" lIns="68580" tIns="34290" rIns="68580" bIns="34290" rtlCol="0" anchor="ctr">
            <a:normAutofit/>
          </a:bodyPr>
          <a:lstStyle>
            <a:lvl1pPr algn="ctr" defTabSz="914377" rtl="0" eaLnBrk="1" latinLnBrk="0" hangingPunct="1">
              <a:lnSpc>
                <a:spcPct val="90000"/>
              </a:lnSpc>
              <a:spcBef>
                <a:spcPct val="0"/>
              </a:spcBef>
              <a:buNone/>
              <a:defRPr kumimoji="1" sz="6000" kern="1200">
                <a:solidFill>
                  <a:schemeClr val="tx1"/>
                </a:solidFill>
                <a:latin typeface="+mj-lt"/>
                <a:ea typeface="+mj-ea"/>
                <a:cs typeface="+mj-cs"/>
              </a:defRPr>
            </a:lvl1pPr>
          </a:lstStyle>
          <a:p>
            <a:pPr marL="0" marR="0" lvl="0" indent="0" algn="l" defTabSz="685783" rtl="0" eaLnBrk="1" fontAlgn="auto" latinLnBrk="0" hangingPunct="1">
              <a:lnSpc>
                <a:spcPct val="100000"/>
              </a:lnSpc>
              <a:spcBef>
                <a:spcPct val="0"/>
              </a:spcBef>
              <a:spcAft>
                <a:spcPts val="0"/>
              </a:spcAft>
              <a:buClrTx/>
              <a:buSzTx/>
              <a:buFontTx/>
              <a:buNone/>
              <a:tabLst/>
              <a:defRPr/>
            </a:pPr>
            <a:r>
              <a:rPr kumimoji="1" lang="ja-JP" altLang="en-US" sz="2100" b="1" i="0" u="none" strike="noStrike" kern="1200" cap="none" spc="0" normalizeH="0" baseline="0" noProof="0" dirty="0">
                <a:ln>
                  <a:noFill/>
                </a:ln>
                <a:solidFill>
                  <a:srgbClr val="E7E5E3"/>
                </a:solidFill>
                <a:effectLst/>
                <a:uLnTx/>
                <a:uFillTx/>
                <a:latin typeface="メイリオ" panose="020B0604030504040204" pitchFamily="50" charset="-128"/>
                <a:ea typeface="メイリオ" panose="020B0604030504040204" pitchFamily="50" charset="-128"/>
                <a:cs typeface="+mj-cs"/>
              </a:rPr>
              <a:t>大阪府精神科在院および退院患者調査とは</a:t>
            </a:r>
            <a:endParaRPr kumimoji="1" lang="en-US" altLang="ja-JP" sz="2100" b="1" i="0" u="none" strike="noStrike" kern="1200" cap="none" spc="0" normalizeH="0" baseline="0" noProof="0" dirty="0">
              <a:ln>
                <a:noFill/>
              </a:ln>
              <a:solidFill>
                <a:srgbClr val="E7E5E3"/>
              </a:solidFill>
              <a:effectLst/>
              <a:uLnTx/>
              <a:uFillTx/>
              <a:latin typeface="メイリオ" panose="020B0604030504040204" pitchFamily="50" charset="-128"/>
              <a:ea typeface="メイリオ" panose="020B0604030504040204" pitchFamily="50" charset="-128"/>
              <a:cs typeface="+mj-cs"/>
            </a:endParaRPr>
          </a:p>
        </p:txBody>
      </p:sp>
      <p:sp>
        <p:nvSpPr>
          <p:cNvPr id="5" name="角丸四角形 4">
            <a:extLst>
              <a:ext uri="{FF2B5EF4-FFF2-40B4-BE49-F238E27FC236}">
                <a16:creationId xmlns:a16="http://schemas.microsoft.com/office/drawing/2014/main" id="{2A688331-6F5C-34A3-E85A-FD6D9E85BF5E}"/>
              </a:ext>
            </a:extLst>
          </p:cNvPr>
          <p:cNvSpPr/>
          <p:nvPr/>
        </p:nvSpPr>
        <p:spPr>
          <a:xfrm>
            <a:off x="235478" y="961802"/>
            <a:ext cx="8550581" cy="1467107"/>
          </a:xfrm>
          <a:prstGeom prst="roundRect">
            <a:avLst>
              <a:gd name="adj" fmla="val 10600"/>
            </a:avLst>
          </a:prstGeom>
          <a:solidFill>
            <a:schemeClr val="bg1"/>
          </a:solidFill>
          <a:ln>
            <a:solidFill>
              <a:srgbClr val="B7CCDD"/>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ts val="16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685800" rtl="0" eaLnBrk="1" fontAlgn="auto" latinLnBrk="0" hangingPunct="1">
              <a:lnSpc>
                <a:spcPts val="16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①在院患者調査（国６３０調査に合わせて毎年実施）</a:t>
            </a:r>
          </a:p>
          <a:p>
            <a:pPr marL="0" marR="0" lvl="0" indent="0" algn="l" defTabSz="685800" rtl="0" eaLnBrk="1" fontAlgn="auto" latinLnBrk="0" hangingPunct="1">
              <a:lnSpc>
                <a:spcPts val="16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本調査は、大阪府内（政令指定都市を含む）の精神科病床を有する医療機関における入院患者の状況を明らかにし、</a:t>
            </a:r>
            <a:br>
              <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b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大阪府、大阪市、堺市の障がい福祉施策の基礎資料とする。</a:t>
            </a:r>
          </a:p>
          <a:p>
            <a:pPr marL="0" marR="0" lvl="0" indent="0" algn="l" defTabSz="685800" rtl="0" eaLnBrk="1" fontAlgn="auto" latinLnBrk="0" hangingPunct="1">
              <a:lnSpc>
                <a:spcPts val="16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②退院患者調査（大阪府独自調査　概ね５年に１回程度で実施）</a:t>
            </a:r>
          </a:p>
          <a:p>
            <a:pPr marL="0" marR="0" lvl="0" indent="0" algn="l" defTabSz="685800" rtl="0" eaLnBrk="1" fontAlgn="auto" latinLnBrk="0" hangingPunct="1">
              <a:lnSpc>
                <a:spcPts val="16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精神科病院からの退院促進を進めるにあたり、地域でのサポート体制や基盤整備の検討に資するため、精神科病院から　</a:t>
            </a:r>
            <a:br>
              <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b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退院する患者の行先等を調査する。</a:t>
            </a:r>
          </a:p>
          <a:p>
            <a:pPr marL="0" marR="0" lvl="0" indent="0" algn="l" defTabSz="685800" rtl="0" eaLnBrk="1" fontAlgn="auto" latinLnBrk="0" hangingPunct="1">
              <a:lnSpc>
                <a:spcPts val="16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4" name="角丸四角形 3">
            <a:extLst>
              <a:ext uri="{FF2B5EF4-FFF2-40B4-BE49-F238E27FC236}">
                <a16:creationId xmlns:a16="http://schemas.microsoft.com/office/drawing/2014/main" id="{9274FD4E-15EE-7EFB-5CBC-63E8CC459620}"/>
              </a:ext>
            </a:extLst>
          </p:cNvPr>
          <p:cNvSpPr/>
          <p:nvPr/>
        </p:nvSpPr>
        <p:spPr>
          <a:xfrm>
            <a:off x="418751" y="731363"/>
            <a:ext cx="1941227" cy="360000"/>
          </a:xfrm>
          <a:prstGeom prst="roundRect">
            <a:avLst>
              <a:gd name="adj" fmla="val 50000"/>
            </a:avLst>
          </a:prstGeom>
          <a:solidFill>
            <a:srgbClr val="526D9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tIns="9000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350" b="1" i="0" u="none" strike="noStrike" kern="1200" cap="none" spc="0" normalizeH="0" baseline="0" noProof="0" dirty="0">
                <a:ln>
                  <a:noFill/>
                </a:ln>
                <a:solidFill>
                  <a:srgbClr val="E7E5E3"/>
                </a:solidFill>
                <a:effectLst/>
                <a:uLnTx/>
                <a:uFillTx/>
                <a:latin typeface="メイリオ" panose="020B0604030504040204" pitchFamily="50" charset="-128"/>
                <a:ea typeface="メイリオ" panose="020B0604030504040204" pitchFamily="50" charset="-128"/>
                <a:cs typeface="+mn-cs"/>
              </a:rPr>
              <a:t>調査の目的</a:t>
            </a:r>
          </a:p>
        </p:txBody>
      </p:sp>
      <p:sp>
        <p:nvSpPr>
          <p:cNvPr id="6" name="角丸四角形 5">
            <a:extLst>
              <a:ext uri="{FF2B5EF4-FFF2-40B4-BE49-F238E27FC236}">
                <a16:creationId xmlns:a16="http://schemas.microsoft.com/office/drawing/2014/main" id="{9B49E2AC-9EDD-216B-680C-355789A54EC1}"/>
              </a:ext>
            </a:extLst>
          </p:cNvPr>
          <p:cNvSpPr/>
          <p:nvPr/>
        </p:nvSpPr>
        <p:spPr>
          <a:xfrm>
            <a:off x="251451" y="2700067"/>
            <a:ext cx="8550581" cy="2867984"/>
          </a:xfrm>
          <a:prstGeom prst="roundRect">
            <a:avLst>
              <a:gd name="adj" fmla="val 6222"/>
            </a:avLst>
          </a:prstGeom>
          <a:solidFill>
            <a:schemeClr val="bg1"/>
          </a:solidFill>
          <a:ln>
            <a:solidFill>
              <a:srgbClr val="B7CCDD"/>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ts val="16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685800" rtl="0" eaLnBrk="1" fontAlgn="auto" latinLnBrk="0" hangingPunct="1">
              <a:lnSpc>
                <a:spcPts val="16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①在院患者調査</a:t>
            </a:r>
          </a:p>
          <a:p>
            <a:pPr marL="0" marR="0" lvl="0" indent="0" algn="l" defTabSz="685800" rtl="0" eaLnBrk="1" fontAlgn="auto" latinLnBrk="0" hangingPunct="1">
              <a:lnSpc>
                <a:spcPts val="16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１．調査対象</a:t>
            </a: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685800" rtl="0" eaLnBrk="1" fontAlgn="auto" latinLnBrk="0" hangingPunct="1">
              <a:lnSpc>
                <a:spcPts val="16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令和５年</a:t>
            </a:r>
            <a:r>
              <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6</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月</a:t>
            </a:r>
            <a:r>
              <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30</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日現在、大阪府内（政令指定都市を含む）の精神科病床を有する医療機関に入院中の者</a:t>
            </a:r>
          </a:p>
          <a:p>
            <a:pPr marL="0" marR="0" lvl="0" indent="0" algn="l" defTabSz="685800" rtl="0" eaLnBrk="1" fontAlgn="auto" latinLnBrk="0" hangingPunct="1">
              <a:lnSpc>
                <a:spcPts val="16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２．調査の実施方法</a:t>
            </a:r>
          </a:p>
          <a:p>
            <a:pPr marL="0" marR="0" lvl="0" indent="0" algn="l" defTabSz="685800" rtl="0" eaLnBrk="1" fontAlgn="auto" latinLnBrk="0" hangingPunct="1">
              <a:lnSpc>
                <a:spcPts val="16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大阪府内（政令指定都市を含む）の精神科病床を有する医療機関（</a:t>
            </a:r>
            <a:r>
              <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59</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病院）に調査票を送付し、従事者からの回答　　</a:t>
            </a:r>
            <a:br>
              <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b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14,569</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票）を得た。</a:t>
            </a:r>
          </a:p>
          <a:p>
            <a:pPr marL="0" marR="0" lvl="0" indent="0" algn="l" defTabSz="685800" rtl="0" eaLnBrk="1" fontAlgn="auto" latinLnBrk="0" hangingPunct="1">
              <a:lnSpc>
                <a:spcPts val="16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②退院患者調査</a:t>
            </a:r>
          </a:p>
          <a:p>
            <a:pPr marL="0" marR="0" lvl="0" indent="0" algn="l" defTabSz="685800" rtl="0" eaLnBrk="1" fontAlgn="auto" latinLnBrk="0" hangingPunct="1">
              <a:lnSpc>
                <a:spcPts val="16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１．調査の対象</a:t>
            </a:r>
          </a:p>
          <a:p>
            <a:pPr marL="0" marR="0" lvl="0" indent="0" algn="l" defTabSz="685800" rtl="0" eaLnBrk="1" fontAlgn="auto" latinLnBrk="0" hangingPunct="1">
              <a:lnSpc>
                <a:spcPts val="16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令和５年</a:t>
            </a:r>
            <a:r>
              <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9</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月</a:t>
            </a:r>
            <a:r>
              <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1</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日～令和５年</a:t>
            </a:r>
            <a:r>
              <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11</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月</a:t>
            </a:r>
            <a:r>
              <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30</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日の間に、大阪府内（政令指定都市を含む）の精神科病床を有する医療機関から</a:t>
            </a:r>
            <a:br>
              <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b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退院した患者全員。</a:t>
            </a:r>
          </a:p>
          <a:p>
            <a:pPr marL="0" marR="0" lvl="0" indent="0" algn="l" defTabSz="685800" rtl="0" eaLnBrk="1" fontAlgn="auto" latinLnBrk="0" hangingPunct="1">
              <a:lnSpc>
                <a:spcPts val="16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２．調査の実施方法</a:t>
            </a:r>
          </a:p>
          <a:p>
            <a:pPr marL="0" marR="0" lvl="0" indent="0" algn="l" defTabSz="685800" rtl="0" eaLnBrk="1" fontAlgn="auto" latinLnBrk="0" hangingPunct="1">
              <a:lnSpc>
                <a:spcPts val="16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大阪府内（政令指定都市を含む）の精神科病床を有する医療機関（</a:t>
            </a:r>
            <a:r>
              <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59</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病院）に調査票を送付し、すべての病院から</a:t>
            </a:r>
            <a:br>
              <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b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回答（</a:t>
            </a:r>
            <a:r>
              <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6,261</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票）を得た。</a:t>
            </a:r>
          </a:p>
        </p:txBody>
      </p:sp>
      <p:sp>
        <p:nvSpPr>
          <p:cNvPr id="7" name="角丸四角形 6">
            <a:extLst>
              <a:ext uri="{FF2B5EF4-FFF2-40B4-BE49-F238E27FC236}">
                <a16:creationId xmlns:a16="http://schemas.microsoft.com/office/drawing/2014/main" id="{84C759F3-C1C1-AD98-E206-B4E4D52A6B96}"/>
              </a:ext>
            </a:extLst>
          </p:cNvPr>
          <p:cNvSpPr/>
          <p:nvPr/>
        </p:nvSpPr>
        <p:spPr>
          <a:xfrm>
            <a:off x="418751" y="2531524"/>
            <a:ext cx="1941227" cy="360000"/>
          </a:xfrm>
          <a:prstGeom prst="roundRect">
            <a:avLst>
              <a:gd name="adj" fmla="val 50000"/>
            </a:avLst>
          </a:prstGeom>
          <a:solidFill>
            <a:srgbClr val="526D9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tIns="9000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US" altLang="ja-JP" sz="1350" b="1" i="0" u="none" strike="noStrike" kern="1200" cap="none" spc="0" normalizeH="0" baseline="0" noProof="0" dirty="0">
                <a:ln>
                  <a:noFill/>
                </a:ln>
                <a:solidFill>
                  <a:srgbClr val="E7E5E3"/>
                </a:solidFill>
                <a:effectLst/>
                <a:uLnTx/>
                <a:uFillTx/>
                <a:latin typeface="メイリオ" panose="020B0604030504040204" pitchFamily="50" charset="-128"/>
                <a:ea typeface="メイリオ" panose="020B0604030504040204" pitchFamily="50" charset="-128"/>
                <a:cs typeface="+mn-cs"/>
              </a:rPr>
              <a:t>R5</a:t>
            </a:r>
            <a:r>
              <a:rPr kumimoji="1" lang="ja-JP" altLang="en-US" sz="1350" b="1" i="0" u="none" strike="noStrike" kern="1200" cap="none" spc="0" normalizeH="0" baseline="0" noProof="0" dirty="0">
                <a:ln>
                  <a:noFill/>
                </a:ln>
                <a:solidFill>
                  <a:srgbClr val="E7E5E3"/>
                </a:solidFill>
                <a:effectLst/>
                <a:uLnTx/>
                <a:uFillTx/>
                <a:latin typeface="メイリオ" panose="020B0604030504040204" pitchFamily="50" charset="-128"/>
                <a:ea typeface="メイリオ" panose="020B0604030504040204" pitchFamily="50" charset="-128"/>
                <a:cs typeface="+mn-cs"/>
              </a:rPr>
              <a:t>調査の方法</a:t>
            </a:r>
          </a:p>
        </p:txBody>
      </p:sp>
      <p:sp>
        <p:nvSpPr>
          <p:cNvPr id="10" name="角丸四角形 9">
            <a:extLst>
              <a:ext uri="{FF2B5EF4-FFF2-40B4-BE49-F238E27FC236}">
                <a16:creationId xmlns:a16="http://schemas.microsoft.com/office/drawing/2014/main" id="{17C1B7F6-746E-A897-D51A-EAAE167DFA61}"/>
              </a:ext>
            </a:extLst>
          </p:cNvPr>
          <p:cNvSpPr/>
          <p:nvPr/>
        </p:nvSpPr>
        <p:spPr>
          <a:xfrm>
            <a:off x="418751" y="5659209"/>
            <a:ext cx="2875903" cy="360000"/>
          </a:xfrm>
          <a:prstGeom prst="roundRect">
            <a:avLst>
              <a:gd name="adj" fmla="val 50000"/>
            </a:avLst>
          </a:prstGeom>
          <a:solidFill>
            <a:srgbClr val="526D9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tIns="9000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350" b="1" i="0" u="none" strike="noStrike" kern="1200" cap="none" spc="0" normalizeH="0" baseline="0" noProof="0" dirty="0">
                <a:ln>
                  <a:noFill/>
                </a:ln>
                <a:solidFill>
                  <a:srgbClr val="E7E5E3"/>
                </a:solidFill>
                <a:effectLst/>
                <a:uLnTx/>
                <a:uFillTx/>
                <a:latin typeface="メイリオ" panose="020B0604030504040204" pitchFamily="50" charset="-128"/>
                <a:ea typeface="メイリオ" panose="020B0604030504040204" pitchFamily="50" charset="-128"/>
                <a:cs typeface="+mn-cs"/>
              </a:rPr>
              <a:t>大阪府ホームページアドレス</a:t>
            </a:r>
          </a:p>
        </p:txBody>
      </p:sp>
      <p:sp>
        <p:nvSpPr>
          <p:cNvPr id="3" name="スライド番号プレースホルダー 2">
            <a:extLst>
              <a:ext uri="{FF2B5EF4-FFF2-40B4-BE49-F238E27FC236}">
                <a16:creationId xmlns:a16="http://schemas.microsoft.com/office/drawing/2014/main" id="{24A754A8-DC07-45BE-BCD3-D4DED69794DA}"/>
              </a:ext>
            </a:extLst>
          </p:cNvPr>
          <p:cNvSpPr>
            <a:spLocks noGrp="1"/>
          </p:cNvSpPr>
          <p:nvPr>
            <p:ph type="sldNum" sz="quarter" idx="12"/>
          </p:nvPr>
        </p:nvSpPr>
        <p:spPr>
          <a:xfrm>
            <a:off x="6948264" y="6482978"/>
            <a:ext cx="2057400"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EB632ED-E61E-774B-B535-8EE1079002FE}" type="slidenum">
              <a:rPr kumimoji="1" lang="ja-JP" altLang="en-US" sz="1200" b="0" i="0" u="none" strike="noStrike" kern="1200" cap="none" spc="0" normalizeH="0" baseline="0" noProof="0" smtClean="0">
                <a:ln>
                  <a:noFill/>
                </a:ln>
                <a:solidFill>
                  <a:prstClr val="black">
                    <a:tint val="75000"/>
                  </a:prstClr>
                </a:solidFill>
                <a:effectLst/>
                <a:uLnTx/>
                <a:uFillTx/>
                <a:latin typeface="Tahoma"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1" lang="ja-JP" altLang="en-US" sz="1200" b="0" i="0" u="none" strike="noStrike" kern="1200" cap="none" spc="0" normalizeH="0" baseline="0" noProof="0" dirty="0">
              <a:ln>
                <a:noFill/>
              </a:ln>
              <a:solidFill>
                <a:prstClr val="black">
                  <a:tint val="75000"/>
                </a:prstClr>
              </a:solidFill>
              <a:effectLst/>
              <a:uLnTx/>
              <a:uFillTx/>
              <a:latin typeface="Tahoma" pitchFamily="34" charset="0"/>
              <a:ea typeface="ＭＳ Ｐゴシック" pitchFamily="50" charset="-128"/>
              <a:cs typeface="+mn-cs"/>
            </a:endParaRPr>
          </a:p>
        </p:txBody>
      </p:sp>
    </p:spTree>
    <p:extLst>
      <p:ext uri="{BB962C8B-B14F-4D97-AF65-F5344CB8AC3E}">
        <p14:creationId xmlns:p14="http://schemas.microsoft.com/office/powerpoint/2010/main" val="16863869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380312" y="6450217"/>
            <a:ext cx="1543050" cy="273844"/>
          </a:xfrm>
        </p:spPr>
        <p:txBody>
          <a:bodyPr/>
          <a:lstStyle/>
          <a:p>
            <a:fld id="{F7D6A504-3750-4644-8C68-6E21F2120F93}" type="slidenum">
              <a:rPr lang="ja-JP" altLang="en-US" smtClean="0">
                <a:solidFill>
                  <a:prstClr val="black">
                    <a:tint val="75000"/>
                  </a:prstClr>
                </a:solidFill>
              </a:rPr>
              <a:pPr/>
              <a:t>21</a:t>
            </a:fld>
            <a:endParaRPr lang="ja-JP" altLang="en-US" dirty="0">
              <a:solidFill>
                <a:prstClr val="black">
                  <a:tint val="75000"/>
                </a:prstClr>
              </a:solidFill>
            </a:endParaRPr>
          </a:p>
        </p:txBody>
      </p:sp>
      <p:sp>
        <p:nvSpPr>
          <p:cNvPr id="4" name="角丸四角形 3"/>
          <p:cNvSpPr/>
          <p:nvPr/>
        </p:nvSpPr>
        <p:spPr>
          <a:xfrm>
            <a:off x="631404" y="493057"/>
            <a:ext cx="7884875" cy="588951"/>
          </a:xfrm>
          <a:prstGeom prst="roundRect">
            <a:avLst/>
          </a:prstGeom>
          <a:ln/>
        </p:spPr>
        <p:style>
          <a:lnRef idx="2">
            <a:schemeClr val="accent3"/>
          </a:lnRef>
          <a:fillRef idx="1">
            <a:schemeClr val="lt1"/>
          </a:fillRef>
          <a:effectRef idx="0">
            <a:schemeClr val="accent3"/>
          </a:effectRef>
          <a:fontRef idx="minor">
            <a:schemeClr val="dk1"/>
          </a:fontRef>
        </p:style>
        <p:txBody>
          <a:bodyPr tIns="108000" rtlCol="0" anchor="ctr"/>
          <a:lstStyle/>
          <a:p>
            <a:r>
              <a:rPr lang="ja-JP" altLang="en-US" b="1" u="none" cap="small" dirty="0">
                <a:solidFill>
                  <a:schemeClr val="tx1"/>
                </a:solidFill>
                <a:latin typeface="メイリオ" panose="020B0604030504040204" pitchFamily="50" charset="-128"/>
                <a:ea typeface="メイリオ" panose="020B0604030504040204" pitchFamily="50" charset="-128"/>
              </a:rPr>
              <a:t>大阪府における精神科病院入院患者の状況</a:t>
            </a:r>
            <a:endParaRPr lang="en-US" altLang="ja-JP" b="1" u="none" cap="small" dirty="0">
              <a:solidFill>
                <a:schemeClr val="tx1"/>
              </a:solidFill>
              <a:latin typeface="メイリオ" panose="020B0604030504040204" pitchFamily="50" charset="-128"/>
              <a:ea typeface="メイリオ" panose="020B0604030504040204" pitchFamily="50" charset="-128"/>
            </a:endParaRPr>
          </a:p>
          <a:p>
            <a:r>
              <a:rPr lang="en-US" altLang="ja-JP" sz="1500" b="1" u="none" cap="small" dirty="0">
                <a:solidFill>
                  <a:schemeClr val="tx1"/>
                </a:solidFill>
                <a:latin typeface="メイリオ" panose="020B0604030504040204" pitchFamily="50" charset="-128"/>
                <a:ea typeface="メイリオ" panose="020B0604030504040204" pitchFamily="50" charset="-128"/>
              </a:rPr>
              <a:t>~</a:t>
            </a:r>
            <a:r>
              <a:rPr lang="ja-JP" altLang="en-US" sz="1500" b="1" u="none" cap="small" dirty="0">
                <a:solidFill>
                  <a:schemeClr val="tx1"/>
                </a:solidFill>
                <a:latin typeface="メイリオ" panose="020B0604030504040204" pitchFamily="50" charset="-128"/>
                <a:ea typeface="メイリオ" panose="020B0604030504040204" pitchFamily="50" charset="-128"/>
              </a:rPr>
              <a:t>令和５年度　精神科在院患者調査より</a:t>
            </a:r>
            <a:r>
              <a:rPr lang="en-US" altLang="ja-JP" sz="1500" b="1" u="none" cap="small" dirty="0">
                <a:solidFill>
                  <a:schemeClr val="tx1"/>
                </a:solidFill>
                <a:latin typeface="メイリオ" panose="020B0604030504040204" pitchFamily="50" charset="-128"/>
                <a:ea typeface="メイリオ" panose="020B0604030504040204" pitchFamily="50" charset="-128"/>
              </a:rPr>
              <a:t>~</a:t>
            </a:r>
            <a:endParaRPr lang="ja-JP" altLang="en-US" sz="1500" b="1" u="none" cap="small" dirty="0">
              <a:solidFill>
                <a:schemeClr val="tx1"/>
              </a:solidFill>
              <a:latin typeface="メイリオ" panose="020B0604030504040204" pitchFamily="50" charset="-128"/>
              <a:ea typeface="メイリオ" panose="020B0604030504040204" pitchFamily="50" charset="-128"/>
            </a:endParaRPr>
          </a:p>
        </p:txBody>
      </p:sp>
      <p:pic>
        <p:nvPicPr>
          <p:cNvPr id="3" name="図 2">
            <a:extLst>
              <a:ext uri="{FF2B5EF4-FFF2-40B4-BE49-F238E27FC236}">
                <a16:creationId xmlns:a16="http://schemas.microsoft.com/office/drawing/2014/main" id="{7AAB6287-9DAC-4BB8-8EF1-43CAA6289C70}"/>
              </a:ext>
            </a:extLst>
          </p:cNvPr>
          <p:cNvPicPr>
            <a:picLocks noChangeAspect="1"/>
          </p:cNvPicPr>
          <p:nvPr/>
        </p:nvPicPr>
        <p:blipFill>
          <a:blip r:embed="rId3"/>
          <a:stretch>
            <a:fillRect/>
          </a:stretch>
        </p:blipFill>
        <p:spPr>
          <a:xfrm>
            <a:off x="629563" y="1335530"/>
            <a:ext cx="7875692" cy="2770568"/>
          </a:xfrm>
          <a:prstGeom prst="rect">
            <a:avLst/>
          </a:prstGeom>
        </p:spPr>
      </p:pic>
      <p:pic>
        <p:nvPicPr>
          <p:cNvPr id="7" name="図 6">
            <a:extLst>
              <a:ext uri="{FF2B5EF4-FFF2-40B4-BE49-F238E27FC236}">
                <a16:creationId xmlns:a16="http://schemas.microsoft.com/office/drawing/2014/main" id="{BF743744-0A86-43B1-BFA6-9ECF36B79E02}"/>
              </a:ext>
            </a:extLst>
          </p:cNvPr>
          <p:cNvPicPr>
            <a:picLocks noChangeAspect="1"/>
          </p:cNvPicPr>
          <p:nvPr/>
        </p:nvPicPr>
        <p:blipFill>
          <a:blip r:embed="rId4"/>
          <a:stretch>
            <a:fillRect/>
          </a:stretch>
        </p:blipFill>
        <p:spPr>
          <a:xfrm>
            <a:off x="1200919" y="4226627"/>
            <a:ext cx="6745846" cy="2239983"/>
          </a:xfrm>
          <a:prstGeom prst="rect">
            <a:avLst/>
          </a:prstGeom>
        </p:spPr>
      </p:pic>
    </p:spTree>
    <p:extLst>
      <p:ext uri="{BB962C8B-B14F-4D97-AF65-F5344CB8AC3E}">
        <p14:creationId xmlns:p14="http://schemas.microsoft.com/office/powerpoint/2010/main" val="9993365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6F4E9098-344E-413F-9551-E9A808FEBB88}"/>
              </a:ext>
            </a:extLst>
          </p:cNvPr>
          <p:cNvSpPr>
            <a:spLocks noGrp="1"/>
          </p:cNvSpPr>
          <p:nvPr>
            <p:ph type="sldNum" sz="quarter" idx="12"/>
          </p:nvPr>
        </p:nvSpPr>
        <p:spPr>
          <a:xfrm>
            <a:off x="7020272" y="6394643"/>
            <a:ext cx="1899139" cy="337038"/>
          </a:xfrm>
        </p:spPr>
        <p:txBody>
          <a:bodyPr/>
          <a:lstStyle/>
          <a:p>
            <a:pPr defTabSz="844448"/>
            <a:fld id="{F7D6A504-3750-4644-8C68-6E21F2120F93}" type="slidenum">
              <a:rPr lang="ja-JP" altLang="en-US">
                <a:solidFill>
                  <a:prstClr val="black">
                    <a:tint val="75000"/>
                  </a:prstClr>
                </a:solidFill>
              </a:rPr>
              <a:pPr defTabSz="844448"/>
              <a:t>22</a:t>
            </a:fld>
            <a:endParaRPr lang="ja-JP" altLang="en-US">
              <a:solidFill>
                <a:prstClr val="black">
                  <a:tint val="75000"/>
                </a:prstClr>
              </a:solidFill>
            </a:endParaRPr>
          </a:p>
        </p:txBody>
      </p:sp>
      <p:sp>
        <p:nvSpPr>
          <p:cNvPr id="4" name="角丸四角形 3">
            <a:extLst>
              <a:ext uri="{FF2B5EF4-FFF2-40B4-BE49-F238E27FC236}">
                <a16:creationId xmlns:a16="http://schemas.microsoft.com/office/drawing/2014/main" id="{4FDDA213-BE12-4596-A349-558D79D0C4FA}"/>
              </a:ext>
            </a:extLst>
          </p:cNvPr>
          <p:cNvSpPr/>
          <p:nvPr/>
        </p:nvSpPr>
        <p:spPr>
          <a:xfrm>
            <a:off x="982680" y="504368"/>
            <a:ext cx="7518060" cy="531692"/>
          </a:xfrm>
          <a:prstGeom prst="roundRect">
            <a:avLst>
              <a:gd name="adj" fmla="val 36112"/>
            </a:avLst>
          </a:prstGeom>
          <a:solidFill>
            <a:srgbClr val="B7CCDD"/>
          </a:solidFill>
          <a:ln>
            <a:solidFill>
              <a:srgbClr val="B7CCDD"/>
            </a:solidFill>
          </a:ln>
        </p:spPr>
        <p:style>
          <a:lnRef idx="1">
            <a:schemeClr val="accent3"/>
          </a:lnRef>
          <a:fillRef idx="2">
            <a:schemeClr val="accent3"/>
          </a:fillRef>
          <a:effectRef idx="1">
            <a:schemeClr val="accent3"/>
          </a:effectRef>
          <a:fontRef idx="minor">
            <a:schemeClr val="dk1"/>
          </a:fontRef>
        </p:style>
        <p:txBody>
          <a:bodyPr tIns="132923" rtlCol="0" anchor="ctr"/>
          <a:lstStyle/>
          <a:p>
            <a:pPr defTabSz="844448"/>
            <a:r>
              <a:rPr lang="ja-JP" altLang="en-US" sz="2215" b="1" u="none" cap="small" dirty="0">
                <a:solidFill>
                  <a:srgbClr val="526D98"/>
                </a:solidFill>
                <a:latin typeface="メイリオ" panose="020B0604030504040204" pitchFamily="50" charset="-128"/>
                <a:ea typeface="メイリオ" panose="020B0604030504040204" pitchFamily="50" charset="-128"/>
              </a:rPr>
              <a:t>各市町村における長期入院患者数について</a:t>
            </a:r>
            <a:endParaRPr lang="zh-TW" altLang="en-US" sz="2215" b="1" u="none" cap="small" dirty="0">
              <a:solidFill>
                <a:srgbClr val="526D98"/>
              </a:solidFill>
              <a:latin typeface="メイリオ" panose="020B0604030504040204" pitchFamily="50" charset="-128"/>
              <a:ea typeface="メイリオ" panose="020B0604030504040204" pitchFamily="50" charset="-128"/>
            </a:endParaRPr>
          </a:p>
        </p:txBody>
      </p:sp>
      <p:sp>
        <p:nvSpPr>
          <p:cNvPr id="5" name="Rectangle 1026">
            <a:extLst>
              <a:ext uri="{FF2B5EF4-FFF2-40B4-BE49-F238E27FC236}">
                <a16:creationId xmlns:a16="http://schemas.microsoft.com/office/drawing/2014/main" id="{9E5AD43D-3C5D-4192-BAA0-A3E1736148A1}"/>
              </a:ext>
            </a:extLst>
          </p:cNvPr>
          <p:cNvSpPr>
            <a:spLocks noGrp="1" noChangeArrowheads="1"/>
          </p:cNvSpPr>
          <p:nvPr/>
        </p:nvSpPr>
        <p:spPr bwMode="auto">
          <a:xfrm>
            <a:off x="583865" y="5898903"/>
            <a:ext cx="4785762" cy="466541"/>
          </a:xfrm>
          <a:prstGeom prst="roundRect">
            <a:avLst>
              <a:gd name="adj" fmla="val 22530"/>
            </a:avLst>
          </a:prstGeom>
          <a:ln/>
        </p:spPr>
        <p:style>
          <a:lnRef idx="2">
            <a:schemeClr val="dk1"/>
          </a:lnRef>
          <a:fillRef idx="1">
            <a:schemeClr val="lt1"/>
          </a:fillRef>
          <a:effectRef idx="0">
            <a:schemeClr val="dk1"/>
          </a:effectRef>
          <a:fontRef idx="minor">
            <a:schemeClr val="dk1"/>
          </a:fontRef>
        </p:style>
        <p:txBody>
          <a:bodyPr tIns="99692"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defTabSz="844448"/>
            <a:r>
              <a:rPr lang="ja-JP" altLang="en-US" sz="1107" u="none" dirty="0">
                <a:solidFill>
                  <a:sysClr val="windowText" lastClr="000000"/>
                </a:solidFill>
                <a:latin typeface="メイリオ" panose="020B0604030504040204" pitchFamily="50" charset="-128"/>
                <a:ea typeface="メイリオ" panose="020B0604030504040204" pitchFamily="50" charset="-128"/>
              </a:rPr>
              <a:t>大阪府と</a:t>
            </a:r>
            <a:r>
              <a:rPr lang="en-US" altLang="ja-JP" sz="1107" u="none" dirty="0">
                <a:solidFill>
                  <a:sysClr val="windowText" lastClr="000000"/>
                </a:solidFill>
                <a:latin typeface="メイリオ" panose="020B0604030504040204" pitchFamily="50" charset="-128"/>
                <a:ea typeface="メイリオ" panose="020B0604030504040204" pitchFamily="50" charset="-128"/>
              </a:rPr>
              <a:t>26</a:t>
            </a:r>
            <a:r>
              <a:rPr lang="ja-JP" altLang="en-US" sz="1107" u="none" dirty="0">
                <a:solidFill>
                  <a:sysClr val="windowText" lastClr="000000"/>
                </a:solidFill>
                <a:latin typeface="メイリオ" panose="020B0604030504040204" pitchFamily="50" charset="-128"/>
                <a:ea typeface="メイリオ" panose="020B0604030504040204" pitchFamily="50" charset="-128"/>
              </a:rPr>
              <a:t>市町村が第</a:t>
            </a:r>
            <a:r>
              <a:rPr lang="en-US" altLang="ja-JP" sz="1107" u="none" dirty="0">
                <a:solidFill>
                  <a:sysClr val="windowText" lastClr="000000"/>
                </a:solidFill>
                <a:latin typeface="メイリオ" panose="020B0604030504040204" pitchFamily="50" charset="-128"/>
                <a:ea typeface="メイリオ" panose="020B0604030504040204" pitchFamily="50" charset="-128"/>
              </a:rPr>
              <a:t>6</a:t>
            </a:r>
            <a:r>
              <a:rPr lang="ja-JP" altLang="en-US" sz="1107" u="none" dirty="0">
                <a:solidFill>
                  <a:sysClr val="windowText" lastClr="000000"/>
                </a:solidFill>
                <a:latin typeface="メイリオ" panose="020B0604030504040204" pitchFamily="50" charset="-128"/>
                <a:ea typeface="メイリオ" panose="020B0604030504040204" pitchFamily="50" charset="-128"/>
              </a:rPr>
              <a:t>期障がい福祉計画の目標達成となった。</a:t>
            </a:r>
            <a:endParaRPr lang="en-US" altLang="ja-JP" sz="1107" u="none" dirty="0">
              <a:solidFill>
                <a:sysClr val="windowText" lastClr="000000"/>
              </a:solidFill>
              <a:latin typeface="メイリオ" panose="020B0604030504040204" pitchFamily="50" charset="-128"/>
              <a:ea typeface="メイリオ" panose="020B0604030504040204" pitchFamily="50" charset="-128"/>
            </a:endParaRPr>
          </a:p>
        </p:txBody>
      </p:sp>
      <p:pic>
        <p:nvPicPr>
          <p:cNvPr id="6" name="図 5">
            <a:extLst>
              <a:ext uri="{FF2B5EF4-FFF2-40B4-BE49-F238E27FC236}">
                <a16:creationId xmlns:a16="http://schemas.microsoft.com/office/drawing/2014/main" id="{4B2F674D-67AD-4E7F-89C1-028776474115}"/>
              </a:ext>
            </a:extLst>
          </p:cNvPr>
          <p:cNvPicPr>
            <a:picLocks noChangeAspect="1"/>
          </p:cNvPicPr>
          <p:nvPr/>
        </p:nvPicPr>
        <p:blipFill>
          <a:blip r:embed="rId2">
            <a:lum bright="-20000" contrast="40000"/>
          </a:blip>
          <a:stretch>
            <a:fillRect/>
          </a:stretch>
        </p:blipFill>
        <p:spPr>
          <a:xfrm>
            <a:off x="351692" y="1451326"/>
            <a:ext cx="8440616" cy="3955349"/>
          </a:xfrm>
          <a:prstGeom prst="rect">
            <a:avLst/>
          </a:prstGeom>
        </p:spPr>
      </p:pic>
      <p:cxnSp>
        <p:nvCxnSpPr>
          <p:cNvPr id="7" name="直線コネクタ 6">
            <a:extLst>
              <a:ext uri="{FF2B5EF4-FFF2-40B4-BE49-F238E27FC236}">
                <a16:creationId xmlns:a16="http://schemas.microsoft.com/office/drawing/2014/main" id="{F696B91F-3147-4BEB-B651-F2B026CE8F53}"/>
              </a:ext>
            </a:extLst>
          </p:cNvPr>
          <p:cNvCxnSpPr>
            <a:cxnSpLocks/>
          </p:cNvCxnSpPr>
          <p:nvPr/>
        </p:nvCxnSpPr>
        <p:spPr>
          <a:xfrm>
            <a:off x="5701971" y="2033153"/>
            <a:ext cx="0" cy="3788729"/>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0" name="矢印: 左 9">
            <a:extLst>
              <a:ext uri="{FF2B5EF4-FFF2-40B4-BE49-F238E27FC236}">
                <a16:creationId xmlns:a16="http://schemas.microsoft.com/office/drawing/2014/main" id="{0CA634D9-E4F2-4EE5-A19C-6666B1201DC4}"/>
              </a:ext>
            </a:extLst>
          </p:cNvPr>
          <p:cNvSpPr/>
          <p:nvPr/>
        </p:nvSpPr>
        <p:spPr>
          <a:xfrm>
            <a:off x="4372594" y="2365497"/>
            <a:ext cx="997031" cy="199407"/>
          </a:xfrm>
          <a:prstGeom prst="lef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844448"/>
            <a:endParaRPr lang="ja-JP" altLang="en-US" sz="1662">
              <a:solidFill>
                <a:prstClr val="white"/>
              </a:solidFill>
              <a:latin typeface="Calibri"/>
              <a:ea typeface="ＭＳ Ｐゴシック" panose="020B0600070205080204" pitchFamily="50" charset="-128"/>
            </a:endParaRPr>
          </a:p>
        </p:txBody>
      </p:sp>
      <p:sp>
        <p:nvSpPr>
          <p:cNvPr id="11" name="矢印: 右 10">
            <a:extLst>
              <a:ext uri="{FF2B5EF4-FFF2-40B4-BE49-F238E27FC236}">
                <a16:creationId xmlns:a16="http://schemas.microsoft.com/office/drawing/2014/main" id="{0C172321-F0F0-424C-AEDC-5D9D7DE0D975}"/>
              </a:ext>
            </a:extLst>
          </p:cNvPr>
          <p:cNvSpPr/>
          <p:nvPr/>
        </p:nvSpPr>
        <p:spPr>
          <a:xfrm>
            <a:off x="6167255" y="2365497"/>
            <a:ext cx="997031" cy="19940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844448"/>
            <a:endParaRPr lang="ja-JP" altLang="en-US" sz="1662">
              <a:solidFill>
                <a:prstClr val="white"/>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5017142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6963817" y="6389541"/>
            <a:ext cx="1900052" cy="337201"/>
          </a:xfrm>
        </p:spPr>
        <p:txBody>
          <a:bodyPr/>
          <a:lstStyle/>
          <a:p>
            <a:pPr defTabSz="844448"/>
            <a:fld id="{F7D6A504-3750-4644-8C68-6E21F2120F93}" type="slidenum">
              <a:rPr lang="ja-JP" altLang="en-US">
                <a:solidFill>
                  <a:prstClr val="black">
                    <a:tint val="75000"/>
                  </a:prstClr>
                </a:solidFill>
              </a:rPr>
              <a:pPr defTabSz="844448"/>
              <a:t>23</a:t>
            </a:fld>
            <a:endParaRPr lang="ja-JP" altLang="en-US" dirty="0">
              <a:solidFill>
                <a:prstClr val="black">
                  <a:tint val="75000"/>
                </a:prstClr>
              </a:solidFill>
            </a:endParaRPr>
          </a:p>
        </p:txBody>
      </p:sp>
      <p:sp>
        <p:nvSpPr>
          <p:cNvPr id="4" name="Rectangle 1026"/>
          <p:cNvSpPr>
            <a:spLocks noGrp="1" noChangeArrowheads="1"/>
          </p:cNvSpPr>
          <p:nvPr/>
        </p:nvSpPr>
        <p:spPr bwMode="auto">
          <a:xfrm>
            <a:off x="1050307" y="436461"/>
            <a:ext cx="7242891" cy="373724"/>
          </a:xfrm>
          <a:prstGeom prst="roundRect">
            <a:avLst>
              <a:gd name="adj" fmla="val 22530"/>
            </a:avLst>
          </a:prstGeom>
          <a:solidFill>
            <a:srgbClr val="B7CCDD"/>
          </a:solidFill>
          <a:ln>
            <a:solidFill>
              <a:srgbClr val="B7CCDD"/>
            </a:solidFill>
          </a:ln>
        </p:spPr>
        <p:style>
          <a:lnRef idx="1">
            <a:schemeClr val="accent5"/>
          </a:lnRef>
          <a:fillRef idx="2">
            <a:schemeClr val="accent5"/>
          </a:fillRef>
          <a:effectRef idx="1">
            <a:schemeClr val="accent5"/>
          </a:effectRef>
          <a:fontRef idx="minor">
            <a:schemeClr val="dk1"/>
          </a:fontRef>
        </p:style>
        <p:txBody>
          <a:bodyPr tIns="83117" rtlCol="0" anchor="ctr"/>
          <a:lstStyle/>
          <a:p>
            <a:pPr defTabSz="844448"/>
            <a:r>
              <a:rPr lang="ja-JP" altLang="en-US" sz="2167" b="1" u="none" dirty="0">
                <a:solidFill>
                  <a:srgbClr val="526D98"/>
                </a:solidFill>
                <a:latin typeface="ＭＳ Ｐゴシック" panose="020B0600070205080204" pitchFamily="50" charset="-128"/>
                <a:ea typeface="ＭＳ Ｐゴシック" panose="020B0600070205080204" pitchFamily="50" charset="-128"/>
              </a:rPr>
              <a:t>状態像（寛解・院内寛解）の推移　</a:t>
            </a:r>
            <a:r>
              <a:rPr lang="en-US" altLang="ja-JP" sz="2167" b="1" u="none" dirty="0">
                <a:solidFill>
                  <a:srgbClr val="526D98"/>
                </a:solidFill>
                <a:latin typeface="ＭＳ Ｐゴシック" panose="020B0600070205080204" pitchFamily="50" charset="-128"/>
                <a:ea typeface="ＭＳ Ｐゴシック" panose="020B0600070205080204" pitchFamily="50" charset="-128"/>
              </a:rPr>
              <a:t>H25</a:t>
            </a:r>
            <a:r>
              <a:rPr lang="ja-JP" altLang="en-US" sz="2167" b="1" u="none" dirty="0">
                <a:solidFill>
                  <a:srgbClr val="526D98"/>
                </a:solidFill>
                <a:latin typeface="ＭＳ Ｐゴシック" panose="020B0600070205080204" pitchFamily="50" charset="-128"/>
                <a:ea typeface="ＭＳ Ｐゴシック" panose="020B0600070205080204" pitchFamily="50" charset="-128"/>
              </a:rPr>
              <a:t>～</a:t>
            </a:r>
            <a:r>
              <a:rPr lang="en-US" altLang="ja-JP" sz="2167" b="1" u="none" dirty="0">
                <a:solidFill>
                  <a:srgbClr val="526D98"/>
                </a:solidFill>
                <a:latin typeface="ＭＳ Ｐゴシック" panose="020B0600070205080204" pitchFamily="50" charset="-128"/>
                <a:ea typeface="ＭＳ Ｐゴシック" panose="020B0600070205080204" pitchFamily="50" charset="-128"/>
              </a:rPr>
              <a:t>R5</a:t>
            </a:r>
          </a:p>
        </p:txBody>
      </p:sp>
      <p:pic>
        <p:nvPicPr>
          <p:cNvPr id="6" name="図 5">
            <a:extLst>
              <a:ext uri="{FF2B5EF4-FFF2-40B4-BE49-F238E27FC236}">
                <a16:creationId xmlns:a16="http://schemas.microsoft.com/office/drawing/2014/main" id="{91380487-2A21-4909-989C-3A076B2FED74}"/>
              </a:ext>
            </a:extLst>
          </p:cNvPr>
          <p:cNvPicPr>
            <a:picLocks noChangeAspect="1"/>
          </p:cNvPicPr>
          <p:nvPr/>
        </p:nvPicPr>
        <p:blipFill>
          <a:blip r:embed="rId2"/>
          <a:stretch>
            <a:fillRect/>
          </a:stretch>
        </p:blipFill>
        <p:spPr>
          <a:xfrm>
            <a:off x="357496" y="984297"/>
            <a:ext cx="8436842" cy="5069232"/>
          </a:xfrm>
          <a:prstGeom prst="rect">
            <a:avLst/>
          </a:prstGeom>
        </p:spPr>
      </p:pic>
      <p:sp>
        <p:nvSpPr>
          <p:cNvPr id="5" name="Rectangle 1026">
            <a:extLst>
              <a:ext uri="{FF2B5EF4-FFF2-40B4-BE49-F238E27FC236}">
                <a16:creationId xmlns:a16="http://schemas.microsoft.com/office/drawing/2014/main" id="{3DA5C5E8-02C1-4307-8803-D0771788BD23}"/>
              </a:ext>
            </a:extLst>
          </p:cNvPr>
          <p:cNvSpPr>
            <a:spLocks noGrp="1" noChangeArrowheads="1"/>
          </p:cNvSpPr>
          <p:nvPr/>
        </p:nvSpPr>
        <p:spPr bwMode="auto">
          <a:xfrm>
            <a:off x="431787" y="6053068"/>
            <a:ext cx="5532265" cy="365714"/>
          </a:xfrm>
          <a:prstGeom prst="roundRect">
            <a:avLst>
              <a:gd name="adj" fmla="val 22530"/>
            </a:avLst>
          </a:prstGeom>
          <a:ln/>
        </p:spPr>
        <p:style>
          <a:lnRef idx="2">
            <a:schemeClr val="dk1"/>
          </a:lnRef>
          <a:fillRef idx="1">
            <a:schemeClr val="lt1"/>
          </a:fillRef>
          <a:effectRef idx="0">
            <a:schemeClr val="dk1"/>
          </a:effectRef>
          <a:fontRef idx="minor">
            <a:schemeClr val="dk1"/>
          </a:fontRef>
        </p:style>
        <p:txBody>
          <a:bodyPr tIns="99740" rtlCol="0" anchor="ctr"/>
          <a:lstStyle/>
          <a:p>
            <a:pPr defTabSz="844448"/>
            <a:r>
              <a:rPr lang="ja-JP" altLang="en-US" sz="1108" u="none" dirty="0">
                <a:solidFill>
                  <a:sysClr val="windowText" lastClr="000000"/>
                </a:solidFill>
                <a:latin typeface="メイリオ" panose="020B0604030504040204" pitchFamily="50" charset="-128"/>
                <a:ea typeface="メイリオ" panose="020B0604030504040204" pitchFamily="50" charset="-128"/>
              </a:rPr>
              <a:t>長期入院患者が減少する中、寛解・院内寛解群が増加した。</a:t>
            </a:r>
            <a:endParaRPr lang="en-US" altLang="ja-JP" sz="1108" u="none" dirty="0">
              <a:solidFill>
                <a:sysClr val="windowText" lastClr="000000"/>
              </a:solidFill>
              <a:latin typeface="メイリオ" panose="020B0604030504040204" pitchFamily="50" charset="-128"/>
              <a:ea typeface="メイリオ" panose="020B0604030504040204" pitchFamily="50" charset="-128"/>
            </a:endParaRPr>
          </a:p>
        </p:txBody>
      </p:sp>
      <p:sp>
        <p:nvSpPr>
          <p:cNvPr id="9" name="楕円 8">
            <a:extLst>
              <a:ext uri="{FF2B5EF4-FFF2-40B4-BE49-F238E27FC236}">
                <a16:creationId xmlns:a16="http://schemas.microsoft.com/office/drawing/2014/main" id="{A3E2CBF0-F780-41A0-9AFD-93EA0D577BAB}"/>
              </a:ext>
            </a:extLst>
          </p:cNvPr>
          <p:cNvSpPr/>
          <p:nvPr/>
        </p:nvSpPr>
        <p:spPr>
          <a:xfrm>
            <a:off x="7897045" y="2830492"/>
            <a:ext cx="798011" cy="1995027"/>
          </a:xfrm>
          <a:prstGeom prst="ellipse">
            <a:avLst/>
          </a:prstGeom>
          <a:noFill/>
          <a:ln w="28575" cap="flat" cmpd="sng" algn="ctr">
            <a:solidFill>
              <a:srgbClr val="92278F"/>
            </a:solidFill>
            <a:prstDash val="solid"/>
            <a:miter lim="800000"/>
          </a:ln>
          <a:effectLst/>
        </p:spPr>
        <p:txBody>
          <a:bodyPr rtlCol="0" anchor="ctr"/>
          <a:lstStyle/>
          <a:p>
            <a:pPr defTabSz="844448" fontAlgn="auto">
              <a:spcBef>
                <a:spcPts val="0"/>
              </a:spcBef>
              <a:spcAft>
                <a:spcPts val="0"/>
              </a:spcAft>
              <a:defRPr/>
            </a:pPr>
            <a:endParaRPr kumimoji="0" lang="ja-JP" altLang="en-US" sz="1662" u="none" kern="0">
              <a:solidFill>
                <a:prstClr val="white"/>
              </a:solidFill>
              <a:latin typeface="游ゴシック" panose="020F0502020204030204"/>
              <a:ea typeface="游ゴシック" panose="020B0400000000000000" pitchFamily="50" charset="-128"/>
            </a:endParaRPr>
          </a:p>
        </p:txBody>
      </p:sp>
      <p:sp>
        <p:nvSpPr>
          <p:cNvPr id="10" name="矢印: 右 9">
            <a:extLst>
              <a:ext uri="{FF2B5EF4-FFF2-40B4-BE49-F238E27FC236}">
                <a16:creationId xmlns:a16="http://schemas.microsoft.com/office/drawing/2014/main" id="{413FFEDB-8D7A-4400-BE6D-CB15A103F189}"/>
              </a:ext>
            </a:extLst>
          </p:cNvPr>
          <p:cNvSpPr/>
          <p:nvPr/>
        </p:nvSpPr>
        <p:spPr>
          <a:xfrm rot="20127128">
            <a:off x="7629372" y="2600644"/>
            <a:ext cx="568943" cy="266004"/>
          </a:xfrm>
          <a:prstGeom prst="rightArrow">
            <a:avLst/>
          </a:prstGeom>
          <a:solidFill>
            <a:srgbClr val="92278F"/>
          </a:solidFill>
          <a:ln w="12700" cap="flat" cmpd="sng" algn="ctr">
            <a:solidFill>
              <a:srgbClr val="92278F">
                <a:shade val="50000"/>
              </a:srgbClr>
            </a:solidFill>
            <a:prstDash val="solid"/>
            <a:miter lim="800000"/>
          </a:ln>
          <a:effectLst/>
        </p:spPr>
        <p:txBody>
          <a:bodyPr rtlCol="0" anchor="ctr"/>
          <a:lstStyle/>
          <a:p>
            <a:pPr defTabSz="844448" fontAlgn="auto">
              <a:spcBef>
                <a:spcPts val="0"/>
              </a:spcBef>
              <a:spcAft>
                <a:spcPts val="0"/>
              </a:spcAft>
              <a:defRPr/>
            </a:pPr>
            <a:endParaRPr kumimoji="0" lang="ja-JP" altLang="en-US" sz="1662" u="none" kern="0">
              <a:solidFill>
                <a:prstClr val="white"/>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5480687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AB471994-E9B6-41B7-855C-A108A160D9C6}"/>
              </a:ext>
            </a:extLst>
          </p:cNvPr>
          <p:cNvPicPr>
            <a:picLocks noChangeAspect="1"/>
          </p:cNvPicPr>
          <p:nvPr/>
        </p:nvPicPr>
        <p:blipFill>
          <a:blip r:embed="rId2"/>
          <a:stretch>
            <a:fillRect/>
          </a:stretch>
        </p:blipFill>
        <p:spPr>
          <a:xfrm>
            <a:off x="3474677" y="3296351"/>
            <a:ext cx="5073723" cy="3060000"/>
          </a:xfrm>
          <a:prstGeom prst="rect">
            <a:avLst/>
          </a:prstGeom>
        </p:spPr>
      </p:pic>
      <p:sp>
        <p:nvSpPr>
          <p:cNvPr id="2" name="スライド番号プレースホルダー 1"/>
          <p:cNvSpPr>
            <a:spLocks noGrp="1"/>
          </p:cNvSpPr>
          <p:nvPr>
            <p:ph type="sldNum" sz="quarter" idx="12"/>
          </p:nvPr>
        </p:nvSpPr>
        <p:spPr>
          <a:xfrm>
            <a:off x="6942234" y="6411357"/>
            <a:ext cx="2057400"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7D6A504-3750-4644-8C68-6E21F2120F93}" type="slidenum">
              <a:rPr kumimoji="1" lang="ja-JP" altLang="en-US" b="0" i="0" u="none" strike="noStrike" kern="1200" cap="none" spc="0" normalizeH="0" baseline="0" noProof="0" smtClean="0">
                <a:ln>
                  <a:noFill/>
                </a:ln>
                <a:solidFill>
                  <a:prstClr val="black">
                    <a:tint val="75000"/>
                  </a:prstClr>
                </a:solidFill>
                <a:effectLst/>
                <a:uLnTx/>
                <a:uFillTx/>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1" lang="ja-JP" altLang="en-US" b="0" i="0" u="none" strike="noStrike" kern="1200" cap="none" spc="0" normalizeH="0" baseline="0" noProof="0" dirty="0">
              <a:ln>
                <a:noFill/>
              </a:ln>
              <a:solidFill>
                <a:prstClr val="black">
                  <a:tint val="75000"/>
                </a:prstClr>
              </a:solidFill>
              <a:effectLst/>
              <a:uLnTx/>
              <a:uFillTx/>
            </a:endParaRPr>
          </a:p>
        </p:txBody>
      </p:sp>
      <p:sp>
        <p:nvSpPr>
          <p:cNvPr id="6" name="Rectangle 1026"/>
          <p:cNvSpPr>
            <a:spLocks noGrp="1" noChangeArrowheads="1"/>
          </p:cNvSpPr>
          <p:nvPr/>
        </p:nvSpPr>
        <p:spPr bwMode="auto">
          <a:xfrm>
            <a:off x="289163" y="6356351"/>
            <a:ext cx="7128792" cy="396000"/>
          </a:xfrm>
          <a:prstGeom prst="roundRect">
            <a:avLst>
              <a:gd name="adj" fmla="val 22530"/>
            </a:avLst>
          </a:prstGeom>
          <a:ln/>
        </p:spPr>
        <p:style>
          <a:lnRef idx="2">
            <a:schemeClr val="dk1"/>
          </a:lnRef>
          <a:fillRef idx="1">
            <a:schemeClr val="lt1"/>
          </a:fillRef>
          <a:effectRef idx="0">
            <a:schemeClr val="dk1"/>
          </a:effectRef>
          <a:fontRef idx="minor">
            <a:schemeClr val="dk1"/>
          </a:fontRef>
        </p:style>
        <p:txBody>
          <a:bodyPr tIns="10800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2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1</a:t>
            </a:r>
            <a:r>
              <a:rPr kumimoji="1" lang="ja-JP" altLang="en-US" sz="12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年以上の寛解・院内寛解群で主症状が落ち着いている方の約</a:t>
            </a:r>
            <a:r>
              <a:rPr kumimoji="1" lang="en-US" altLang="ja-JP" sz="12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96.5%</a:t>
            </a:r>
            <a:r>
              <a:rPr kumimoji="1" lang="ja-JP" altLang="en-US" sz="12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に退院阻害要因がある</a:t>
            </a:r>
            <a:endParaRPr kumimoji="1" lang="en-US" altLang="ja-JP" sz="12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endParaRPr>
          </a:p>
        </p:txBody>
      </p:sp>
      <p:sp>
        <p:nvSpPr>
          <p:cNvPr id="7" name="正方形/長方形 6"/>
          <p:cNvSpPr/>
          <p:nvPr/>
        </p:nvSpPr>
        <p:spPr bwMode="auto">
          <a:xfrm>
            <a:off x="7417955" y="3553437"/>
            <a:ext cx="1164445" cy="1069924"/>
          </a:xfrm>
          <a:prstGeom prst="rect">
            <a:avLst/>
          </a:prstGeom>
          <a:noFill/>
          <a:ln w="38100" cap="flat" cmpd="sng" algn="ctr">
            <a:solidFill>
              <a:srgbClr val="526D9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Arial" pitchFamily="34" charset="0"/>
              <a:ea typeface="ＭＳ Ｐゴシック" pitchFamily="50" charset="-128"/>
              <a:cs typeface="+mn-cs"/>
            </a:endParaRPr>
          </a:p>
        </p:txBody>
      </p:sp>
      <p:pic>
        <p:nvPicPr>
          <p:cNvPr id="3" name="図 2">
            <a:extLst>
              <a:ext uri="{FF2B5EF4-FFF2-40B4-BE49-F238E27FC236}">
                <a16:creationId xmlns:a16="http://schemas.microsoft.com/office/drawing/2014/main" id="{B35221DF-A3A2-43F2-838C-81BF4764DB18}"/>
              </a:ext>
            </a:extLst>
          </p:cNvPr>
          <p:cNvPicPr>
            <a:picLocks noChangeAspect="1"/>
          </p:cNvPicPr>
          <p:nvPr/>
        </p:nvPicPr>
        <p:blipFill>
          <a:blip r:embed="rId3"/>
          <a:stretch>
            <a:fillRect/>
          </a:stretch>
        </p:blipFill>
        <p:spPr>
          <a:xfrm>
            <a:off x="322155" y="464111"/>
            <a:ext cx="4775268" cy="2880000"/>
          </a:xfrm>
          <a:prstGeom prst="rect">
            <a:avLst/>
          </a:prstGeom>
        </p:spPr>
      </p:pic>
      <p:sp>
        <p:nvSpPr>
          <p:cNvPr id="5" name="Rectangle 1026">
            <a:extLst>
              <a:ext uri="{FF2B5EF4-FFF2-40B4-BE49-F238E27FC236}">
                <a16:creationId xmlns:a16="http://schemas.microsoft.com/office/drawing/2014/main" id="{B681B09D-B519-484C-8951-8E850BB5E27E}"/>
              </a:ext>
            </a:extLst>
          </p:cNvPr>
          <p:cNvSpPr>
            <a:spLocks noGrp="1" noChangeArrowheads="1"/>
          </p:cNvSpPr>
          <p:nvPr/>
        </p:nvSpPr>
        <p:spPr bwMode="auto">
          <a:xfrm>
            <a:off x="4886433" y="136524"/>
            <a:ext cx="3978455" cy="404673"/>
          </a:xfrm>
          <a:prstGeom prst="roundRect">
            <a:avLst>
              <a:gd name="adj" fmla="val 22530"/>
            </a:avLst>
          </a:prstGeom>
          <a:solidFill>
            <a:srgbClr val="B7CCDD"/>
          </a:solidFill>
          <a:ln>
            <a:solidFill>
              <a:srgbClr val="B7CCDD"/>
            </a:solidFill>
          </a:ln>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346" b="1" i="0" u="none" strike="noStrike" kern="1200" cap="none" spc="0" normalizeH="0" baseline="0" noProof="0" dirty="0">
                <a:ln>
                  <a:noFill/>
                </a:ln>
                <a:solidFill>
                  <a:srgbClr val="526D98"/>
                </a:solidFill>
                <a:effectLst/>
                <a:uLnTx/>
                <a:uFillTx/>
                <a:latin typeface="游ゴシック" panose="020B0400000000000000" pitchFamily="50" charset="-128"/>
                <a:ea typeface="游ゴシック" panose="020B0400000000000000" pitchFamily="50" charset="-128"/>
                <a:cs typeface="+mn-cs"/>
              </a:rPr>
              <a:t>退院阻害要因</a:t>
            </a:r>
            <a:endParaRPr kumimoji="1" lang="en-US" altLang="ja-JP" sz="2346" b="1" i="0" u="none" strike="noStrike" kern="1200" cap="none" spc="0" normalizeH="0" baseline="0" noProof="0" dirty="0">
              <a:ln>
                <a:noFill/>
              </a:ln>
              <a:solidFill>
                <a:srgbClr val="526D98"/>
              </a:solidFill>
              <a:effectLst/>
              <a:uLnTx/>
              <a:uFillTx/>
              <a:latin typeface="游ゴシック" panose="020B0400000000000000" pitchFamily="50" charset="-128"/>
              <a:ea typeface="游ゴシック" panose="020B0400000000000000" pitchFamily="50" charset="-128"/>
              <a:cs typeface="+mn-cs"/>
            </a:endParaRPr>
          </a:p>
        </p:txBody>
      </p:sp>
    </p:spTree>
    <p:extLst>
      <p:ext uri="{BB962C8B-B14F-4D97-AF65-F5344CB8AC3E}">
        <p14:creationId xmlns:p14="http://schemas.microsoft.com/office/powerpoint/2010/main" val="6164122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4E1D4208-7BE7-4AD0-979C-3D14F429BCBF}"/>
              </a:ext>
            </a:extLst>
          </p:cNvPr>
          <p:cNvSpPr>
            <a:spLocks noGrp="1"/>
          </p:cNvSpPr>
          <p:nvPr>
            <p:ph type="sldNum" sz="quarter" idx="12"/>
          </p:nvPr>
        </p:nvSpPr>
        <p:spPr>
          <a:xfrm>
            <a:off x="7092280" y="6469187"/>
            <a:ext cx="1899138" cy="337038"/>
          </a:xfrm>
        </p:spPr>
        <p:txBody>
          <a:bodyPr/>
          <a:lstStyle/>
          <a:p>
            <a:fld id="{F7D6A504-3750-4644-8C68-6E21F2120F93}" type="slidenum">
              <a:rPr lang="ja-JP" altLang="en-US" smtClean="0">
                <a:solidFill>
                  <a:prstClr val="black">
                    <a:tint val="75000"/>
                  </a:prstClr>
                </a:solidFill>
              </a:rPr>
              <a:pPr/>
              <a:t>25</a:t>
            </a:fld>
            <a:endParaRPr lang="ja-JP" altLang="en-US" dirty="0">
              <a:solidFill>
                <a:prstClr val="black">
                  <a:tint val="75000"/>
                </a:prstClr>
              </a:solidFill>
            </a:endParaRPr>
          </a:p>
        </p:txBody>
      </p:sp>
      <p:sp>
        <p:nvSpPr>
          <p:cNvPr id="4" name="角丸四角形 3">
            <a:extLst>
              <a:ext uri="{FF2B5EF4-FFF2-40B4-BE49-F238E27FC236}">
                <a16:creationId xmlns:a16="http://schemas.microsoft.com/office/drawing/2014/main" id="{359EEEB9-1914-43FF-8C32-DB4A12D252B8}"/>
              </a:ext>
            </a:extLst>
          </p:cNvPr>
          <p:cNvSpPr/>
          <p:nvPr/>
        </p:nvSpPr>
        <p:spPr>
          <a:xfrm>
            <a:off x="1514429" y="377725"/>
            <a:ext cx="6380308" cy="996923"/>
          </a:xfrm>
          <a:prstGeom prst="roundRect">
            <a:avLst/>
          </a:prstGeom>
          <a:solidFill>
            <a:srgbClr val="E7E5E3"/>
          </a:solidFill>
          <a:ln>
            <a:solidFill>
              <a:srgbClr val="E7E5E3"/>
            </a:solidFill>
          </a:ln>
        </p:spPr>
        <p:style>
          <a:lnRef idx="1">
            <a:schemeClr val="accent3"/>
          </a:lnRef>
          <a:fillRef idx="2">
            <a:schemeClr val="accent3"/>
          </a:fillRef>
          <a:effectRef idx="1">
            <a:schemeClr val="accent3"/>
          </a:effectRef>
          <a:fontRef idx="minor">
            <a:schemeClr val="dk1"/>
          </a:fontRef>
        </p:style>
        <p:txBody>
          <a:bodyPr tIns="214825" rtlCol="0" anchor="ctr"/>
          <a:lstStyle/>
          <a:p>
            <a:pPr algn="ctr"/>
            <a:r>
              <a:rPr lang="ja-JP" altLang="en-US" sz="2215" b="1" u="none" cap="small" dirty="0">
                <a:solidFill>
                  <a:srgbClr val="526D98"/>
                </a:solidFill>
                <a:latin typeface="メイリオ" panose="020B0604030504040204" pitchFamily="50" charset="-128"/>
                <a:ea typeface="メイリオ" panose="020B0604030504040204" pitchFamily="50" charset="-128"/>
              </a:rPr>
              <a:t>大阪府における精神科病院退院患者の状況</a:t>
            </a:r>
            <a:endParaRPr lang="en-US" altLang="ja-JP" sz="2215" u="none" dirty="0">
              <a:solidFill>
                <a:srgbClr val="526D98"/>
              </a:solidFill>
              <a:latin typeface="メイリオ" panose="020B0604030504040204" pitchFamily="50" charset="-128"/>
              <a:ea typeface="メイリオ" panose="020B0604030504040204" pitchFamily="50" charset="-128"/>
            </a:endParaRPr>
          </a:p>
          <a:p>
            <a:r>
              <a:rPr lang="en-US" altLang="ja-JP" u="none" dirty="0">
                <a:solidFill>
                  <a:srgbClr val="526D98"/>
                </a:solidFill>
                <a:latin typeface="メイリオ" panose="020B0604030504040204" pitchFamily="50" charset="-128"/>
                <a:ea typeface="メイリオ" panose="020B0604030504040204" pitchFamily="50" charset="-128"/>
              </a:rPr>
              <a:t>~</a:t>
            </a:r>
            <a:r>
              <a:rPr lang="ja-JP" altLang="en-US" u="none" dirty="0">
                <a:solidFill>
                  <a:srgbClr val="526D98"/>
                </a:solidFill>
                <a:latin typeface="メイリオ" panose="020B0604030504040204" pitchFamily="50" charset="-128"/>
                <a:ea typeface="メイリオ" panose="020B0604030504040204" pitchFamily="50" charset="-128"/>
              </a:rPr>
              <a:t>令和５年度　精神科在院退院患者調査より</a:t>
            </a:r>
            <a:r>
              <a:rPr lang="en-US" altLang="ja-JP" u="none" dirty="0">
                <a:solidFill>
                  <a:srgbClr val="526D98"/>
                </a:solidFill>
                <a:latin typeface="メイリオ" panose="020B0604030504040204" pitchFamily="50" charset="-128"/>
                <a:ea typeface="メイリオ" panose="020B0604030504040204" pitchFamily="50" charset="-128"/>
              </a:rPr>
              <a:t>~</a:t>
            </a:r>
            <a:endParaRPr lang="ja-JP" altLang="en-US" sz="2215" b="1" u="none" dirty="0">
              <a:solidFill>
                <a:srgbClr val="526D98"/>
              </a:solidFill>
              <a:latin typeface="メイリオ" panose="020B0604030504040204" pitchFamily="50" charset="-128"/>
              <a:ea typeface="メイリオ" panose="020B0604030504040204" pitchFamily="50" charset="-128"/>
            </a:endParaRPr>
          </a:p>
        </p:txBody>
      </p:sp>
      <p:sp>
        <p:nvSpPr>
          <p:cNvPr id="5" name="角丸四角形 3">
            <a:extLst>
              <a:ext uri="{FF2B5EF4-FFF2-40B4-BE49-F238E27FC236}">
                <a16:creationId xmlns:a16="http://schemas.microsoft.com/office/drawing/2014/main" id="{865ADEDC-E843-4C5A-9298-FEFC970FA53C}"/>
              </a:ext>
            </a:extLst>
          </p:cNvPr>
          <p:cNvSpPr/>
          <p:nvPr/>
        </p:nvSpPr>
        <p:spPr>
          <a:xfrm>
            <a:off x="688601" y="1572951"/>
            <a:ext cx="3816930" cy="432000"/>
          </a:xfrm>
          <a:prstGeom prst="roundRect">
            <a:avLst>
              <a:gd name="adj" fmla="val 36112"/>
            </a:avLst>
          </a:prstGeom>
          <a:solidFill>
            <a:srgbClr val="B7CCDD"/>
          </a:solidFill>
          <a:ln>
            <a:solidFill>
              <a:srgbClr val="B7CCDD"/>
            </a:solidFill>
          </a:ln>
        </p:spPr>
        <p:style>
          <a:lnRef idx="1">
            <a:schemeClr val="accent3"/>
          </a:lnRef>
          <a:fillRef idx="2">
            <a:schemeClr val="accent3"/>
          </a:fillRef>
          <a:effectRef idx="1">
            <a:schemeClr val="accent3"/>
          </a:effectRef>
          <a:fontRef idx="minor">
            <a:schemeClr val="dk1"/>
          </a:fontRef>
        </p:style>
        <p:txBody>
          <a:bodyPr tIns="132923" rtlCol="0" anchor="ctr"/>
          <a:lstStyle/>
          <a:p>
            <a:pPr algn="ctr"/>
            <a:r>
              <a:rPr lang="ja-JP" altLang="en-US" sz="1846" b="1" u="none" cap="small" dirty="0">
                <a:solidFill>
                  <a:srgbClr val="526D98"/>
                </a:solidFill>
                <a:latin typeface="メイリオ" panose="020B0604030504040204" pitchFamily="50" charset="-128"/>
                <a:ea typeface="メイリオ" panose="020B0604030504040204" pitchFamily="50" charset="-128"/>
              </a:rPr>
              <a:t>１年以上入院者の退院先</a:t>
            </a:r>
            <a:endParaRPr lang="en-US" altLang="ja-JP" sz="1846" u="none" dirty="0">
              <a:solidFill>
                <a:srgbClr val="526D98"/>
              </a:solidFill>
              <a:latin typeface="メイリオ" panose="020B0604030504040204" pitchFamily="50" charset="-128"/>
              <a:ea typeface="メイリオ" panose="020B0604030504040204" pitchFamily="50" charset="-128"/>
            </a:endParaRPr>
          </a:p>
        </p:txBody>
      </p:sp>
      <p:pic>
        <p:nvPicPr>
          <p:cNvPr id="6" name="図 5">
            <a:extLst>
              <a:ext uri="{FF2B5EF4-FFF2-40B4-BE49-F238E27FC236}">
                <a16:creationId xmlns:a16="http://schemas.microsoft.com/office/drawing/2014/main" id="{657A8107-DAEC-4F6A-97E2-F9E8803CD4CB}"/>
              </a:ext>
            </a:extLst>
          </p:cNvPr>
          <p:cNvPicPr>
            <a:picLocks noChangeAspect="1"/>
          </p:cNvPicPr>
          <p:nvPr/>
        </p:nvPicPr>
        <p:blipFill>
          <a:blip r:embed="rId2"/>
          <a:stretch>
            <a:fillRect/>
          </a:stretch>
        </p:blipFill>
        <p:spPr>
          <a:xfrm>
            <a:off x="704762" y="2121944"/>
            <a:ext cx="7772400" cy="4318782"/>
          </a:xfrm>
          <a:prstGeom prst="rect">
            <a:avLst/>
          </a:prstGeom>
        </p:spPr>
      </p:pic>
    </p:spTree>
    <p:extLst>
      <p:ext uri="{BB962C8B-B14F-4D97-AF65-F5344CB8AC3E}">
        <p14:creationId xmlns:p14="http://schemas.microsoft.com/office/powerpoint/2010/main" val="36735822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78B5349-F5F3-454D-A35C-5DB3F51295E2}"/>
              </a:ext>
            </a:extLst>
          </p:cNvPr>
          <p:cNvSpPr>
            <a:spLocks noGrp="1"/>
          </p:cNvSpPr>
          <p:nvPr>
            <p:ph type="sldNum" sz="quarter" idx="12"/>
          </p:nvPr>
        </p:nvSpPr>
        <p:spPr>
          <a:xfrm>
            <a:off x="6876256" y="6394725"/>
            <a:ext cx="2133600" cy="476250"/>
          </a:xfrm>
        </p:spPr>
        <p:txBody>
          <a:bodyPr/>
          <a:lstStyle/>
          <a:p>
            <a:fld id="{F7D6A504-3750-4644-8C68-6E21F2120F93}" type="slidenum">
              <a:rPr lang="ja-JP" altLang="en-US" smtClean="0">
                <a:solidFill>
                  <a:prstClr val="black">
                    <a:tint val="75000"/>
                  </a:prstClr>
                </a:solidFill>
              </a:rPr>
              <a:pPr/>
              <a:t>26</a:t>
            </a:fld>
            <a:endParaRPr lang="ja-JP" altLang="en-US">
              <a:solidFill>
                <a:prstClr val="black">
                  <a:tint val="75000"/>
                </a:prstClr>
              </a:solidFill>
            </a:endParaRPr>
          </a:p>
        </p:txBody>
      </p:sp>
      <p:sp>
        <p:nvSpPr>
          <p:cNvPr id="5" name="角丸四角形 3">
            <a:extLst>
              <a:ext uri="{FF2B5EF4-FFF2-40B4-BE49-F238E27FC236}">
                <a16:creationId xmlns:a16="http://schemas.microsoft.com/office/drawing/2014/main" id="{E9E93AFC-9427-4600-AC05-A2F45F65652F}"/>
              </a:ext>
            </a:extLst>
          </p:cNvPr>
          <p:cNvSpPr/>
          <p:nvPr/>
        </p:nvSpPr>
        <p:spPr>
          <a:xfrm>
            <a:off x="604078" y="703774"/>
            <a:ext cx="7935844" cy="664689"/>
          </a:xfrm>
          <a:prstGeom prst="roundRect">
            <a:avLst>
              <a:gd name="adj" fmla="val 36112"/>
            </a:avLst>
          </a:prstGeom>
          <a:solidFill>
            <a:srgbClr val="B7CCDD"/>
          </a:solidFill>
          <a:ln>
            <a:solidFill>
              <a:srgbClr val="B7CCDD"/>
            </a:solidFill>
          </a:ln>
        </p:spPr>
        <p:style>
          <a:lnRef idx="1">
            <a:schemeClr val="accent3"/>
          </a:lnRef>
          <a:fillRef idx="2">
            <a:schemeClr val="accent3"/>
          </a:fillRef>
          <a:effectRef idx="1">
            <a:schemeClr val="accent3"/>
          </a:effectRef>
          <a:fontRef idx="minor">
            <a:schemeClr val="dk1"/>
          </a:fontRef>
        </p:style>
        <p:txBody>
          <a:bodyPr tIns="132923" rtlCol="0" anchor="ctr"/>
          <a:lstStyle/>
          <a:p>
            <a:pPr>
              <a:lnSpc>
                <a:spcPts val="1477"/>
              </a:lnSpc>
            </a:pPr>
            <a:r>
              <a:rPr lang="ja-JP" altLang="en-US" sz="1846" b="1" u="none" cap="small" dirty="0">
                <a:solidFill>
                  <a:srgbClr val="526D98"/>
                </a:solidFill>
                <a:latin typeface="メイリオ" panose="020B0604030504040204" pitchFamily="50" charset="-128"/>
                <a:ea typeface="メイリオ" panose="020B0604030504040204" pitchFamily="50" charset="-128"/>
              </a:rPr>
              <a:t>過去の退院患者調査との比較</a:t>
            </a:r>
            <a:r>
              <a:rPr lang="en-US" altLang="ja-JP" sz="1846" b="1" u="none" cap="small" dirty="0">
                <a:solidFill>
                  <a:srgbClr val="526D98"/>
                </a:solidFill>
                <a:latin typeface="メイリオ" panose="020B0604030504040204" pitchFamily="50" charset="-128"/>
                <a:ea typeface="メイリオ" panose="020B0604030504040204" pitchFamily="50" charset="-128"/>
              </a:rPr>
              <a:t>《</a:t>
            </a:r>
            <a:r>
              <a:rPr lang="ja-JP" altLang="en-US" sz="1846" b="1" u="none" cap="small" dirty="0">
                <a:solidFill>
                  <a:srgbClr val="526D98"/>
                </a:solidFill>
                <a:latin typeface="メイリオ" panose="020B0604030504040204" pitchFamily="50" charset="-128"/>
                <a:ea typeface="メイリオ" panose="020B0604030504040204" pitchFamily="50" charset="-128"/>
              </a:rPr>
              <a:t>入院期間</a:t>
            </a:r>
            <a:r>
              <a:rPr lang="en-US" altLang="ja-JP" sz="1846" b="1" u="none" cap="small" dirty="0">
                <a:solidFill>
                  <a:srgbClr val="526D98"/>
                </a:solidFill>
                <a:latin typeface="メイリオ" panose="020B0604030504040204" pitchFamily="50" charset="-128"/>
                <a:ea typeface="メイリオ" panose="020B0604030504040204" pitchFamily="50" charset="-128"/>
              </a:rPr>
              <a:t>1</a:t>
            </a:r>
            <a:r>
              <a:rPr lang="ja-JP" altLang="en-US" sz="1846" b="1" u="none" cap="small" dirty="0">
                <a:solidFill>
                  <a:srgbClr val="526D98"/>
                </a:solidFill>
                <a:latin typeface="メイリオ" panose="020B0604030504040204" pitchFamily="50" charset="-128"/>
                <a:ea typeface="メイリオ" panose="020B0604030504040204" pitchFamily="50" charset="-128"/>
              </a:rPr>
              <a:t>年以上の患者の退院先</a:t>
            </a:r>
            <a:r>
              <a:rPr lang="en-US" altLang="ja-JP" sz="1846" b="1" u="none" cap="small" dirty="0">
                <a:solidFill>
                  <a:srgbClr val="526D98"/>
                </a:solidFill>
                <a:latin typeface="メイリオ" panose="020B0604030504040204" pitchFamily="50" charset="-128"/>
                <a:ea typeface="メイリオ" panose="020B0604030504040204" pitchFamily="50" charset="-128"/>
              </a:rPr>
              <a:t>》</a:t>
            </a:r>
          </a:p>
          <a:p>
            <a:pPr>
              <a:lnSpc>
                <a:spcPts val="1477"/>
              </a:lnSpc>
            </a:pPr>
            <a:r>
              <a:rPr lang="ja-JP" altLang="en-US" sz="1292" b="1" u="none" cap="small" dirty="0">
                <a:solidFill>
                  <a:srgbClr val="526D98"/>
                </a:solidFill>
                <a:latin typeface="メイリオ" panose="020B0604030504040204" pitchFamily="50" charset="-128"/>
                <a:ea typeface="メイリオ" panose="020B0604030504040204" pitchFamily="50" charset="-128"/>
              </a:rPr>
              <a:t>　　　　　　　　　　　　　　　　　　　　　調査期間が異なるため前のスライドの「割合②」で比較</a:t>
            </a:r>
            <a:endParaRPr lang="en-US" altLang="ja-JP" sz="1292" u="none" dirty="0">
              <a:solidFill>
                <a:srgbClr val="526D98"/>
              </a:solidFill>
              <a:latin typeface="メイリオ" panose="020B0604030504040204" pitchFamily="50" charset="-128"/>
              <a:ea typeface="メイリオ" panose="020B0604030504040204" pitchFamily="50" charset="-128"/>
            </a:endParaRPr>
          </a:p>
        </p:txBody>
      </p:sp>
      <p:sp>
        <p:nvSpPr>
          <p:cNvPr id="6" name="Rectangle 1026">
            <a:extLst>
              <a:ext uri="{FF2B5EF4-FFF2-40B4-BE49-F238E27FC236}">
                <a16:creationId xmlns:a16="http://schemas.microsoft.com/office/drawing/2014/main" id="{5E1FE64F-D733-4B8D-A391-DF2A13D0142B}"/>
              </a:ext>
            </a:extLst>
          </p:cNvPr>
          <p:cNvSpPr>
            <a:spLocks noGrp="1" noChangeArrowheads="1"/>
          </p:cNvSpPr>
          <p:nvPr/>
        </p:nvSpPr>
        <p:spPr bwMode="auto">
          <a:xfrm>
            <a:off x="588433" y="5833150"/>
            <a:ext cx="4785762" cy="466541"/>
          </a:xfrm>
          <a:prstGeom prst="roundRect">
            <a:avLst>
              <a:gd name="adj" fmla="val 22530"/>
            </a:avLst>
          </a:prstGeom>
          <a:ln/>
        </p:spPr>
        <p:style>
          <a:lnRef idx="2">
            <a:schemeClr val="dk1"/>
          </a:lnRef>
          <a:fillRef idx="1">
            <a:schemeClr val="lt1"/>
          </a:fillRef>
          <a:effectRef idx="0">
            <a:schemeClr val="dk1"/>
          </a:effectRef>
          <a:fontRef idx="minor">
            <a:schemeClr val="dk1"/>
          </a:fontRef>
        </p:style>
        <p:txBody>
          <a:bodyPr tIns="99692"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ja-JP" altLang="en-US" sz="1108" u="none" dirty="0">
                <a:solidFill>
                  <a:sysClr val="windowText" lastClr="000000"/>
                </a:solidFill>
                <a:latin typeface="メイリオ" panose="020B0604030504040204" pitchFamily="50" charset="-128"/>
                <a:ea typeface="メイリオ" panose="020B0604030504040204" pitchFamily="50" charset="-128"/>
              </a:rPr>
              <a:t>長期入院患者が自宅へ退院する割合は大幅に減少。</a:t>
            </a:r>
            <a:endParaRPr lang="en-US" altLang="ja-JP" sz="1108" u="none" dirty="0">
              <a:solidFill>
                <a:sysClr val="windowText" lastClr="000000"/>
              </a:solidFill>
              <a:latin typeface="メイリオ" panose="020B0604030504040204" pitchFamily="50" charset="-128"/>
              <a:ea typeface="メイリオ" panose="020B0604030504040204" pitchFamily="50" charset="-128"/>
            </a:endParaRPr>
          </a:p>
          <a:p>
            <a:pPr algn="l"/>
            <a:r>
              <a:rPr lang="ja-JP" altLang="en-US" sz="1108" u="none" dirty="0">
                <a:solidFill>
                  <a:sysClr val="windowText" lastClr="000000"/>
                </a:solidFill>
                <a:latin typeface="メイリオ" panose="020B0604030504040204" pitchFamily="50" charset="-128"/>
                <a:ea typeface="メイリオ" panose="020B0604030504040204" pitchFamily="50" charset="-128"/>
              </a:rPr>
              <a:t>Ｒ５は、死亡と他科への転院を合わせると６０％を超えている。</a:t>
            </a:r>
            <a:endParaRPr lang="en-US" altLang="ja-JP" sz="1108" u="none" dirty="0">
              <a:solidFill>
                <a:sysClr val="windowText" lastClr="000000"/>
              </a:solidFill>
              <a:latin typeface="メイリオ" panose="020B0604030504040204" pitchFamily="50" charset="-128"/>
              <a:ea typeface="メイリオ" panose="020B0604030504040204" pitchFamily="50" charset="-128"/>
            </a:endParaRPr>
          </a:p>
        </p:txBody>
      </p:sp>
      <p:pic>
        <p:nvPicPr>
          <p:cNvPr id="7" name="図 6">
            <a:extLst>
              <a:ext uri="{FF2B5EF4-FFF2-40B4-BE49-F238E27FC236}">
                <a16:creationId xmlns:a16="http://schemas.microsoft.com/office/drawing/2014/main" id="{30B0A86C-D63E-4661-9442-B093FD8E330F}"/>
              </a:ext>
            </a:extLst>
          </p:cNvPr>
          <p:cNvPicPr>
            <a:picLocks noChangeAspect="1"/>
          </p:cNvPicPr>
          <p:nvPr/>
        </p:nvPicPr>
        <p:blipFill>
          <a:blip r:embed="rId2"/>
          <a:stretch>
            <a:fillRect/>
          </a:stretch>
        </p:blipFill>
        <p:spPr>
          <a:xfrm>
            <a:off x="351693" y="1634339"/>
            <a:ext cx="8440615" cy="3780445"/>
          </a:xfrm>
          <a:prstGeom prst="rect">
            <a:avLst/>
          </a:prstGeom>
        </p:spPr>
      </p:pic>
      <p:sp>
        <p:nvSpPr>
          <p:cNvPr id="8" name="楕円 7">
            <a:extLst>
              <a:ext uri="{FF2B5EF4-FFF2-40B4-BE49-F238E27FC236}">
                <a16:creationId xmlns:a16="http://schemas.microsoft.com/office/drawing/2014/main" id="{F4D9A506-5961-4CDD-8893-BBC405356487}"/>
              </a:ext>
            </a:extLst>
          </p:cNvPr>
          <p:cNvSpPr/>
          <p:nvPr/>
        </p:nvSpPr>
        <p:spPr>
          <a:xfrm>
            <a:off x="3442029" y="4027220"/>
            <a:ext cx="4852231" cy="797627"/>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矢印: 下 2">
            <a:extLst>
              <a:ext uri="{FF2B5EF4-FFF2-40B4-BE49-F238E27FC236}">
                <a16:creationId xmlns:a16="http://schemas.microsoft.com/office/drawing/2014/main" id="{3EBF65EB-0AD8-4460-883F-847BFE16C49F}"/>
              </a:ext>
            </a:extLst>
          </p:cNvPr>
          <p:cNvSpPr/>
          <p:nvPr/>
        </p:nvSpPr>
        <p:spPr>
          <a:xfrm rot="986470">
            <a:off x="1248554" y="2697842"/>
            <a:ext cx="465282" cy="1395847"/>
          </a:xfrm>
          <a:prstGeom prst="downArrow">
            <a:avLst/>
          </a:prstGeom>
          <a:solidFill>
            <a:srgbClr val="92278F">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9857149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4C9FB86-7E7F-40F7-8D88-901BCB415347}"/>
              </a:ext>
            </a:extLst>
          </p:cNvPr>
          <p:cNvSpPr>
            <a:spLocks noGrp="1"/>
          </p:cNvSpPr>
          <p:nvPr>
            <p:ph type="sldNum" sz="quarter" idx="12"/>
          </p:nvPr>
        </p:nvSpPr>
        <p:spPr>
          <a:xfrm>
            <a:off x="7219019" y="6432112"/>
            <a:ext cx="1899139" cy="337038"/>
          </a:xfrm>
        </p:spPr>
        <p:txBody>
          <a:bodyPr/>
          <a:lstStyle/>
          <a:p>
            <a:pPr defTabSz="844448"/>
            <a:fld id="{F7D6A504-3750-4644-8C68-6E21F2120F93}" type="slidenum">
              <a:rPr lang="ja-JP" altLang="en-US">
                <a:solidFill>
                  <a:prstClr val="black">
                    <a:tint val="75000"/>
                  </a:prstClr>
                </a:solidFill>
              </a:rPr>
              <a:pPr defTabSz="844448"/>
              <a:t>27</a:t>
            </a:fld>
            <a:endParaRPr lang="ja-JP" altLang="en-US">
              <a:solidFill>
                <a:prstClr val="black">
                  <a:tint val="75000"/>
                </a:prstClr>
              </a:solidFill>
            </a:endParaRPr>
          </a:p>
        </p:txBody>
      </p:sp>
      <p:sp>
        <p:nvSpPr>
          <p:cNvPr id="5" name="Rectangle 1026">
            <a:extLst>
              <a:ext uri="{FF2B5EF4-FFF2-40B4-BE49-F238E27FC236}">
                <a16:creationId xmlns:a16="http://schemas.microsoft.com/office/drawing/2014/main" id="{AFD80EDA-4919-4074-80CA-7DB0FD0A13BC}"/>
              </a:ext>
            </a:extLst>
          </p:cNvPr>
          <p:cNvSpPr>
            <a:spLocks noGrp="1" noChangeArrowheads="1"/>
          </p:cNvSpPr>
          <p:nvPr/>
        </p:nvSpPr>
        <p:spPr bwMode="auto">
          <a:xfrm>
            <a:off x="456729" y="5900420"/>
            <a:ext cx="7324265" cy="531692"/>
          </a:xfrm>
          <a:prstGeom prst="roundRect">
            <a:avLst>
              <a:gd name="adj" fmla="val 22530"/>
            </a:avLst>
          </a:prstGeom>
          <a:ln/>
        </p:spPr>
        <p:style>
          <a:lnRef idx="2">
            <a:schemeClr val="dk1"/>
          </a:lnRef>
          <a:fillRef idx="1">
            <a:schemeClr val="lt1"/>
          </a:fillRef>
          <a:effectRef idx="0">
            <a:schemeClr val="dk1"/>
          </a:effectRef>
          <a:fontRef idx="minor">
            <a:schemeClr val="dk1"/>
          </a:fontRef>
        </p:style>
        <p:txBody>
          <a:bodyPr tIns="99692"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defTabSz="844448"/>
            <a:r>
              <a:rPr lang="en-US" altLang="ja-JP" sz="1015" u="none" dirty="0">
                <a:solidFill>
                  <a:sysClr val="windowText" lastClr="000000"/>
                </a:solidFill>
                <a:latin typeface="メイリオ" panose="020B0604030504040204" pitchFamily="50" charset="-128"/>
                <a:ea typeface="メイリオ" panose="020B0604030504040204" pitchFamily="50" charset="-128"/>
              </a:rPr>
              <a:t>65</a:t>
            </a:r>
            <a:r>
              <a:rPr lang="ja-JP" altLang="en-US" sz="1015" u="none" dirty="0">
                <a:solidFill>
                  <a:sysClr val="windowText" lastClr="000000"/>
                </a:solidFill>
                <a:latin typeface="メイリオ" panose="020B0604030504040204" pitchFamily="50" charset="-128"/>
                <a:ea typeface="メイリオ" panose="020B0604030504040204" pitchFamily="50" charset="-128"/>
              </a:rPr>
              <a:t>歳未満の退院先の多くは障がい者福祉関係施設で、中でもグループホームが一番多い。</a:t>
            </a:r>
            <a:endParaRPr lang="en-US" altLang="ja-JP" sz="1015" u="none" dirty="0">
              <a:solidFill>
                <a:sysClr val="windowText" lastClr="000000"/>
              </a:solidFill>
              <a:latin typeface="メイリオ" panose="020B0604030504040204" pitchFamily="50" charset="-128"/>
              <a:ea typeface="メイリオ" panose="020B0604030504040204" pitchFamily="50" charset="-128"/>
            </a:endParaRPr>
          </a:p>
          <a:p>
            <a:pPr algn="l" defTabSz="844448"/>
            <a:r>
              <a:rPr lang="en-US" altLang="ja-JP" sz="1015" u="none" dirty="0">
                <a:solidFill>
                  <a:sysClr val="windowText" lastClr="000000"/>
                </a:solidFill>
                <a:latin typeface="メイリオ" panose="020B0604030504040204" pitchFamily="50" charset="-128"/>
                <a:ea typeface="メイリオ" panose="020B0604030504040204" pitchFamily="50" charset="-128"/>
              </a:rPr>
              <a:t>65</a:t>
            </a:r>
            <a:r>
              <a:rPr lang="ja-JP" altLang="en-US" sz="1015" u="none" dirty="0">
                <a:solidFill>
                  <a:sysClr val="windowText" lastClr="000000"/>
                </a:solidFill>
                <a:latin typeface="メイリオ" panose="020B0604030504040204" pitchFamily="50" charset="-128"/>
                <a:ea typeface="メイリオ" panose="020B0604030504040204" pitchFamily="50" charset="-128"/>
              </a:rPr>
              <a:t>歳以上では高齢者福祉関係施設が増加、多いのは有料老人ホームである。</a:t>
            </a:r>
            <a:endParaRPr lang="en-US" altLang="ja-JP" sz="1015" u="none" dirty="0">
              <a:solidFill>
                <a:sysClr val="windowText" lastClr="000000"/>
              </a:solidFill>
              <a:latin typeface="メイリオ" panose="020B0604030504040204" pitchFamily="50" charset="-128"/>
              <a:ea typeface="メイリオ" panose="020B0604030504040204" pitchFamily="50" charset="-128"/>
            </a:endParaRPr>
          </a:p>
          <a:p>
            <a:pPr algn="l" defTabSz="844448"/>
            <a:r>
              <a:rPr lang="ja-JP" altLang="en-US" sz="1015" u="none" dirty="0">
                <a:solidFill>
                  <a:sysClr val="windowText" lastClr="000000"/>
                </a:solidFill>
                <a:latin typeface="メイリオ" panose="020B0604030504040204" pitchFamily="50" charset="-128"/>
                <a:ea typeface="メイリオ" panose="020B0604030504040204" pitchFamily="50" charset="-128"/>
              </a:rPr>
              <a:t>また</a:t>
            </a:r>
            <a:r>
              <a:rPr lang="en-US" altLang="ja-JP" sz="1015" u="none" dirty="0">
                <a:solidFill>
                  <a:sysClr val="windowText" lastClr="000000"/>
                </a:solidFill>
                <a:latin typeface="メイリオ" panose="020B0604030504040204" pitchFamily="50" charset="-128"/>
                <a:ea typeface="メイリオ" panose="020B0604030504040204" pitchFamily="50" charset="-128"/>
              </a:rPr>
              <a:t>65</a:t>
            </a:r>
            <a:r>
              <a:rPr lang="ja-JP" altLang="en-US" sz="1015" u="none" dirty="0">
                <a:solidFill>
                  <a:sysClr val="windowText" lastClr="000000"/>
                </a:solidFill>
                <a:latin typeface="メイリオ" panose="020B0604030504040204" pitchFamily="50" charset="-128"/>
                <a:ea typeface="メイリオ" panose="020B0604030504040204" pitchFamily="50" charset="-128"/>
              </a:rPr>
              <a:t>歳以上では、死亡と他科への転院を合わせると７０％を超える。</a:t>
            </a:r>
            <a:endParaRPr lang="en-US" altLang="ja-JP" sz="1015" u="none" dirty="0">
              <a:solidFill>
                <a:sysClr val="windowText" lastClr="000000"/>
              </a:solidFill>
              <a:latin typeface="メイリオ" panose="020B0604030504040204" pitchFamily="50" charset="-128"/>
              <a:ea typeface="メイリオ" panose="020B0604030504040204" pitchFamily="50" charset="-128"/>
            </a:endParaRPr>
          </a:p>
        </p:txBody>
      </p:sp>
      <p:pic>
        <p:nvPicPr>
          <p:cNvPr id="9" name="図 8">
            <a:extLst>
              <a:ext uri="{FF2B5EF4-FFF2-40B4-BE49-F238E27FC236}">
                <a16:creationId xmlns:a16="http://schemas.microsoft.com/office/drawing/2014/main" id="{EA1BB915-44EC-4B4B-B523-965F065C3BAD}"/>
              </a:ext>
            </a:extLst>
          </p:cNvPr>
          <p:cNvPicPr>
            <a:picLocks noChangeAspect="1"/>
          </p:cNvPicPr>
          <p:nvPr/>
        </p:nvPicPr>
        <p:blipFill>
          <a:blip r:embed="rId2"/>
          <a:stretch>
            <a:fillRect/>
          </a:stretch>
        </p:blipFill>
        <p:spPr>
          <a:xfrm>
            <a:off x="351692" y="444934"/>
            <a:ext cx="8440616" cy="2539917"/>
          </a:xfrm>
          <a:prstGeom prst="rect">
            <a:avLst/>
          </a:prstGeom>
        </p:spPr>
      </p:pic>
      <p:pic>
        <p:nvPicPr>
          <p:cNvPr id="10" name="図 9">
            <a:extLst>
              <a:ext uri="{FF2B5EF4-FFF2-40B4-BE49-F238E27FC236}">
                <a16:creationId xmlns:a16="http://schemas.microsoft.com/office/drawing/2014/main" id="{11E9ABA7-F93A-424A-9F71-CB3457E4A459}"/>
              </a:ext>
            </a:extLst>
          </p:cNvPr>
          <p:cNvPicPr>
            <a:picLocks noChangeAspect="1"/>
          </p:cNvPicPr>
          <p:nvPr/>
        </p:nvPicPr>
        <p:blipFill>
          <a:blip r:embed="rId3"/>
          <a:stretch>
            <a:fillRect/>
          </a:stretch>
        </p:blipFill>
        <p:spPr>
          <a:xfrm>
            <a:off x="350968" y="2977816"/>
            <a:ext cx="8440616" cy="2825435"/>
          </a:xfrm>
          <a:prstGeom prst="rect">
            <a:avLst/>
          </a:prstGeom>
        </p:spPr>
      </p:pic>
      <p:sp>
        <p:nvSpPr>
          <p:cNvPr id="6" name="楕円 5">
            <a:extLst>
              <a:ext uri="{FF2B5EF4-FFF2-40B4-BE49-F238E27FC236}">
                <a16:creationId xmlns:a16="http://schemas.microsoft.com/office/drawing/2014/main" id="{BEEA96FE-3096-45BC-B0EF-B46C200C8BB0}"/>
              </a:ext>
            </a:extLst>
          </p:cNvPr>
          <p:cNvSpPr/>
          <p:nvPr/>
        </p:nvSpPr>
        <p:spPr>
          <a:xfrm>
            <a:off x="2245589" y="2431968"/>
            <a:ext cx="2259943" cy="448681"/>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844448"/>
            <a:endParaRPr lang="ja-JP" altLang="en-US" sz="1662">
              <a:solidFill>
                <a:prstClr val="white"/>
              </a:solidFill>
              <a:latin typeface="Calibri"/>
              <a:ea typeface="ＭＳ Ｐゴシック" panose="020B0600070205080204" pitchFamily="50" charset="-128"/>
            </a:endParaRPr>
          </a:p>
        </p:txBody>
      </p:sp>
      <p:sp>
        <p:nvSpPr>
          <p:cNvPr id="7" name="楕円 6">
            <a:extLst>
              <a:ext uri="{FF2B5EF4-FFF2-40B4-BE49-F238E27FC236}">
                <a16:creationId xmlns:a16="http://schemas.microsoft.com/office/drawing/2014/main" id="{8AF2CECE-7F08-43C1-8D06-66F4CF67CE5D}"/>
              </a:ext>
            </a:extLst>
          </p:cNvPr>
          <p:cNvSpPr/>
          <p:nvPr/>
        </p:nvSpPr>
        <p:spPr>
          <a:xfrm>
            <a:off x="1182085" y="5069053"/>
            <a:ext cx="1661724" cy="448681"/>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844448"/>
            <a:endParaRPr lang="ja-JP" altLang="en-US" sz="1662">
              <a:solidFill>
                <a:prstClr val="white"/>
              </a:solidFill>
              <a:latin typeface="Calibri"/>
              <a:ea typeface="ＭＳ Ｐゴシック" panose="020B0600070205080204" pitchFamily="50" charset="-128"/>
            </a:endParaRPr>
          </a:p>
        </p:txBody>
      </p:sp>
      <p:sp>
        <p:nvSpPr>
          <p:cNvPr id="8" name="楕円 7">
            <a:extLst>
              <a:ext uri="{FF2B5EF4-FFF2-40B4-BE49-F238E27FC236}">
                <a16:creationId xmlns:a16="http://schemas.microsoft.com/office/drawing/2014/main" id="{C41BA1A4-47C8-4F0A-855C-C06842EDECB0}"/>
              </a:ext>
            </a:extLst>
          </p:cNvPr>
          <p:cNvSpPr/>
          <p:nvPr/>
        </p:nvSpPr>
        <p:spPr>
          <a:xfrm>
            <a:off x="2843808" y="5069053"/>
            <a:ext cx="5583390" cy="553423"/>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844448"/>
            <a:endParaRPr lang="ja-JP" altLang="en-US" sz="1662">
              <a:solidFill>
                <a:prstClr val="white"/>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9606944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1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heel(1)">
                                      <p:cBhvr>
                                        <p:cTn id="17" dur="1000"/>
                                        <p:tgtEl>
                                          <p:spTgt spid="8"/>
                                        </p:tgtEl>
                                      </p:cBhvr>
                                    </p:animEffect>
                                  </p:childTnLst>
                                </p:cTn>
                              </p:par>
                              <p:par>
                                <p:cTn id="18" presetID="10" presetClass="exit" presetSubtype="0" fill="hold" grpId="1" nodeType="withEffect">
                                  <p:stCondLst>
                                    <p:cond delay="0"/>
                                  </p:stCondLst>
                                  <p:childTnLst>
                                    <p:animEffect transition="out" filter="fade">
                                      <p:cBhvr>
                                        <p:cTn id="19" dur="500"/>
                                        <p:tgtEl>
                                          <p:spTgt spid="6"/>
                                        </p:tgtEl>
                                      </p:cBhvr>
                                    </p:animEffect>
                                    <p:set>
                                      <p:cBhvr>
                                        <p:cTn id="20" dur="1" fill="hold">
                                          <p:stCondLst>
                                            <p:cond delay="499"/>
                                          </p:stCondLst>
                                        </p:cTn>
                                        <p:tgtEl>
                                          <p:spTgt spid="6"/>
                                        </p:tgtEl>
                                        <p:attrNameLst>
                                          <p:attrName>style.visibility</p:attrName>
                                        </p:attrNameLst>
                                      </p:cBhvr>
                                      <p:to>
                                        <p:strVal val="hidden"/>
                                      </p:to>
                                    </p:set>
                                  </p:childTnLst>
                                </p:cTn>
                              </p:par>
                              <p:par>
                                <p:cTn id="21" presetID="10" presetClass="exit" presetSubtype="0" fill="hold" grpId="1" nodeType="withEffect">
                                  <p:stCondLst>
                                    <p:cond delay="0"/>
                                  </p:stCondLst>
                                  <p:childTnLst>
                                    <p:animEffect transition="out" filter="fade">
                                      <p:cBhvr>
                                        <p:cTn id="22" dur="500"/>
                                        <p:tgtEl>
                                          <p:spTgt spid="7"/>
                                        </p:tgtEl>
                                      </p:cBhvr>
                                    </p:animEffect>
                                    <p:set>
                                      <p:cBhvr>
                                        <p:cTn id="23"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13729" y="283975"/>
            <a:ext cx="8712968" cy="1910982"/>
          </a:xfrm>
        </p:spPr>
        <p:txBody>
          <a:bodyPr anchor="ctr" anchorCtr="0">
            <a:noAutofit/>
          </a:bodyPr>
          <a:lstStyle/>
          <a:p>
            <a:pPr algn="l">
              <a:lnSpc>
                <a:spcPct val="200000"/>
              </a:lnSpc>
            </a:pPr>
            <a:r>
              <a:rPr lang="en-US" altLang="ja-JP" sz="2400" kern="100" dirty="0">
                <a:solidFill>
                  <a:schemeClr val="bg1">
                    <a:lumMod val="75000"/>
                  </a:schemeClr>
                </a:solidFill>
                <a:latin typeface="メイリオ" panose="020B0604030504040204" pitchFamily="50" charset="-128"/>
                <a:ea typeface="メイリオ" panose="020B0604030504040204" pitchFamily="50" charset="-128"/>
                <a:cs typeface="Courier New" panose="02070309020205020404" pitchFamily="49" charset="0"/>
              </a:rPr>
              <a:t>1.</a:t>
            </a:r>
            <a:r>
              <a:rPr lang="ja-JP" altLang="en-US" sz="2400" kern="100" dirty="0">
                <a:solidFill>
                  <a:schemeClr val="bg1">
                    <a:lumMod val="75000"/>
                  </a:schemeClr>
                </a:solidFill>
                <a:latin typeface="メイリオ" panose="020B0604030504040204" pitchFamily="50" charset="-128"/>
                <a:ea typeface="メイリオ" panose="020B0604030504040204" pitchFamily="50" charset="-128"/>
                <a:cs typeface="Courier New" panose="02070309020205020404" pitchFamily="49" charset="0"/>
              </a:rPr>
              <a:t>「精神障がいにも対応した地域包括ケアシステム」</a:t>
            </a:r>
            <a:br>
              <a:rPr lang="en-US" altLang="ja-JP" sz="2400" kern="100" dirty="0">
                <a:solidFill>
                  <a:schemeClr val="bg1">
                    <a:lumMod val="75000"/>
                  </a:schemeClr>
                </a:solidFill>
                <a:latin typeface="メイリオ" panose="020B0604030504040204" pitchFamily="50" charset="-128"/>
                <a:ea typeface="メイリオ" panose="020B0604030504040204" pitchFamily="50" charset="-128"/>
                <a:cs typeface="Courier New" panose="02070309020205020404" pitchFamily="49" charset="0"/>
              </a:rPr>
            </a:br>
            <a:r>
              <a:rPr lang="ja-JP" altLang="en-US" sz="2400" kern="100" dirty="0">
                <a:solidFill>
                  <a:schemeClr val="bg1">
                    <a:lumMod val="75000"/>
                  </a:schemeClr>
                </a:solidFill>
                <a:latin typeface="メイリオ" panose="020B0604030504040204" pitchFamily="50" charset="-128"/>
                <a:ea typeface="メイリオ" panose="020B0604030504040204" pitchFamily="50" charset="-128"/>
                <a:cs typeface="Courier New" panose="02070309020205020404" pitchFamily="49" charset="0"/>
              </a:rPr>
              <a:t>　　（にも包括）の現状</a:t>
            </a:r>
            <a:endParaRPr lang="ja-JP" altLang="en-US" sz="2000" dirty="0">
              <a:solidFill>
                <a:schemeClr val="bg1">
                  <a:lumMod val="75000"/>
                </a:schemeClr>
              </a:solidFill>
              <a:latin typeface="メイリオ" panose="020B0604030504040204" pitchFamily="50" charset="-128"/>
              <a:ea typeface="メイリオ" panose="020B0604030504040204" pitchFamily="50" charset="-128"/>
            </a:endParaRPr>
          </a:p>
        </p:txBody>
      </p:sp>
      <p:sp>
        <p:nvSpPr>
          <p:cNvPr id="4" name="スライド番号プレースホルダー 3">
            <a:extLst>
              <a:ext uri="{FF2B5EF4-FFF2-40B4-BE49-F238E27FC236}">
                <a16:creationId xmlns:a16="http://schemas.microsoft.com/office/drawing/2014/main" id="{043D1959-7D46-4AA8-9690-C2024B057022}"/>
              </a:ext>
            </a:extLst>
          </p:cNvPr>
          <p:cNvSpPr>
            <a:spLocks noGrp="1"/>
          </p:cNvSpPr>
          <p:nvPr>
            <p:ph type="sldNum" sz="quarter" idx="4"/>
          </p:nvPr>
        </p:nvSpPr>
        <p:spPr bwMode="auto">
          <a:xfrm>
            <a:off x="7010400" y="638175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ja-JP"/>
            </a:defPPr>
            <a:lvl1pPr algn="r" rtl="0" eaLnBrk="0" fontAlgn="base" hangingPunct="0">
              <a:spcBef>
                <a:spcPct val="0"/>
              </a:spcBef>
              <a:spcAft>
                <a:spcPct val="0"/>
              </a:spcAft>
              <a:defRPr kumimoji="1" sz="1050" u="none" kern="1200">
                <a:solidFill>
                  <a:schemeClr val="tx1"/>
                </a:solidFill>
                <a:latin typeface="+mj-ea"/>
                <a:ea typeface="+mj-ea"/>
                <a:cs typeface="+mn-cs"/>
              </a:defRPr>
            </a:lvl1pPr>
            <a:lvl2pPr marL="457200" algn="ctr" rtl="0" fontAlgn="base">
              <a:spcBef>
                <a:spcPct val="0"/>
              </a:spcBef>
              <a:spcAft>
                <a:spcPct val="0"/>
              </a:spcAft>
              <a:defRPr kumimoji="1" u="sng" kern="1200">
                <a:solidFill>
                  <a:schemeClr val="tx1"/>
                </a:solidFill>
                <a:latin typeface="Tahoma" pitchFamily="34" charset="0"/>
                <a:ea typeface="ＭＳ Ｐゴシック" pitchFamily="50" charset="-128"/>
                <a:cs typeface="+mn-cs"/>
              </a:defRPr>
            </a:lvl2pPr>
            <a:lvl3pPr marL="914400" algn="ctr" rtl="0" fontAlgn="base">
              <a:spcBef>
                <a:spcPct val="0"/>
              </a:spcBef>
              <a:spcAft>
                <a:spcPct val="0"/>
              </a:spcAft>
              <a:defRPr kumimoji="1" u="sng" kern="1200">
                <a:solidFill>
                  <a:schemeClr val="tx1"/>
                </a:solidFill>
                <a:latin typeface="Tahoma" pitchFamily="34" charset="0"/>
                <a:ea typeface="ＭＳ Ｐゴシック" pitchFamily="50" charset="-128"/>
                <a:cs typeface="+mn-cs"/>
              </a:defRPr>
            </a:lvl3pPr>
            <a:lvl4pPr marL="1371600" algn="ctr" rtl="0" fontAlgn="base">
              <a:spcBef>
                <a:spcPct val="0"/>
              </a:spcBef>
              <a:spcAft>
                <a:spcPct val="0"/>
              </a:spcAft>
              <a:defRPr kumimoji="1" u="sng" kern="1200">
                <a:solidFill>
                  <a:schemeClr val="tx1"/>
                </a:solidFill>
                <a:latin typeface="Tahoma" pitchFamily="34" charset="0"/>
                <a:ea typeface="ＭＳ Ｐゴシック" pitchFamily="50" charset="-128"/>
                <a:cs typeface="+mn-cs"/>
              </a:defRPr>
            </a:lvl4pPr>
            <a:lvl5pPr marL="1828800" algn="ctr" rtl="0" fontAlgn="base">
              <a:spcBef>
                <a:spcPct val="0"/>
              </a:spcBef>
              <a:spcAft>
                <a:spcPct val="0"/>
              </a:spcAft>
              <a:defRPr kumimoji="1" u="sng" kern="1200">
                <a:solidFill>
                  <a:schemeClr val="tx1"/>
                </a:solidFill>
                <a:latin typeface="Tahoma" pitchFamily="34" charset="0"/>
                <a:ea typeface="ＭＳ Ｐゴシック" pitchFamily="50" charset="-128"/>
                <a:cs typeface="+mn-cs"/>
              </a:defRPr>
            </a:lvl5pPr>
            <a:lvl6pPr marL="2286000" algn="l" defTabSz="914400" rtl="0" eaLnBrk="1" latinLnBrk="0" hangingPunct="1">
              <a:defRPr kumimoji="1" u="sng" kern="1200">
                <a:solidFill>
                  <a:schemeClr val="tx1"/>
                </a:solidFill>
                <a:latin typeface="Tahoma" pitchFamily="34" charset="0"/>
                <a:ea typeface="ＭＳ Ｐゴシック" pitchFamily="50" charset="-128"/>
                <a:cs typeface="+mn-cs"/>
              </a:defRPr>
            </a:lvl6pPr>
            <a:lvl7pPr marL="2743200" algn="l" defTabSz="914400" rtl="0" eaLnBrk="1" latinLnBrk="0" hangingPunct="1">
              <a:defRPr kumimoji="1" u="sng" kern="1200">
                <a:solidFill>
                  <a:schemeClr val="tx1"/>
                </a:solidFill>
                <a:latin typeface="Tahoma" pitchFamily="34" charset="0"/>
                <a:ea typeface="ＭＳ Ｐゴシック" pitchFamily="50" charset="-128"/>
                <a:cs typeface="+mn-cs"/>
              </a:defRPr>
            </a:lvl7pPr>
            <a:lvl8pPr marL="3200400" algn="l" defTabSz="914400" rtl="0" eaLnBrk="1" latinLnBrk="0" hangingPunct="1">
              <a:defRPr kumimoji="1" u="sng" kern="1200">
                <a:solidFill>
                  <a:schemeClr val="tx1"/>
                </a:solidFill>
                <a:latin typeface="Tahoma" pitchFamily="34" charset="0"/>
                <a:ea typeface="ＭＳ Ｐゴシック" pitchFamily="50" charset="-128"/>
                <a:cs typeface="+mn-cs"/>
              </a:defRPr>
            </a:lvl8pPr>
            <a:lvl9pPr marL="3657600" algn="l" defTabSz="914400" rtl="0" eaLnBrk="1" latinLnBrk="0" hangingPunct="1">
              <a:defRPr kumimoji="1" u="sng" kern="1200">
                <a:solidFill>
                  <a:schemeClr val="tx1"/>
                </a:solidFill>
                <a:latin typeface="Tahoma" pitchFamily="34" charset="0"/>
                <a:ea typeface="ＭＳ Ｐゴシック" pitchFamily="50" charset="-128"/>
                <a:cs typeface="+mn-cs"/>
              </a:defRPr>
            </a:lvl9pPr>
          </a:lstStyle>
          <a:p>
            <a:pPr defTabSz="844083"/>
            <a:fld id="{F7D6A504-3750-4644-8C68-6E21F2120F93}" type="slidenum">
              <a:rPr lang="ja-JP" altLang="en-US" smtClean="0">
                <a:solidFill>
                  <a:prstClr val="black">
                    <a:tint val="75000"/>
                  </a:prstClr>
                </a:solidFill>
                <a:latin typeface="メイリオ" panose="020B0604030504040204" pitchFamily="50" charset="-128"/>
                <a:ea typeface="メイリオ" panose="020B0604030504040204" pitchFamily="50" charset="-128"/>
              </a:rPr>
              <a:pPr defTabSz="844083"/>
              <a:t>28</a:t>
            </a:fld>
            <a:endParaRPr lang="ja-JP" altLang="en-US" dirty="0">
              <a:solidFill>
                <a:prstClr val="black">
                  <a:tint val="75000"/>
                </a:prstClr>
              </a:solidFill>
              <a:latin typeface="メイリオ" panose="020B0604030504040204" pitchFamily="50" charset="-128"/>
              <a:ea typeface="メイリオ" panose="020B0604030504040204" pitchFamily="50" charset="-128"/>
            </a:endParaRPr>
          </a:p>
        </p:txBody>
      </p:sp>
      <p:sp>
        <p:nvSpPr>
          <p:cNvPr id="6" name="タイトル 1">
            <a:extLst>
              <a:ext uri="{FF2B5EF4-FFF2-40B4-BE49-F238E27FC236}">
                <a16:creationId xmlns:a16="http://schemas.microsoft.com/office/drawing/2014/main" id="{5ED8E06F-7287-4286-9856-6940E8977A35}"/>
              </a:ext>
            </a:extLst>
          </p:cNvPr>
          <p:cNvSpPr txBox="1">
            <a:spLocks/>
          </p:cNvSpPr>
          <p:nvPr/>
        </p:nvSpPr>
        <p:spPr>
          <a:xfrm>
            <a:off x="316451" y="4837302"/>
            <a:ext cx="8798913" cy="1276251"/>
          </a:xfrm>
          <a:prstGeom prst="rect">
            <a:avLst/>
          </a:prstGeom>
        </p:spPr>
        <p:txBody>
          <a:bodyPr anchor="ctr" anchorCtr="0">
            <a:noAutofit/>
          </a:bodyPr>
          <a:lstStyle>
            <a:lvl1pPr algn="ctr" rtl="0" eaLnBrk="1" fontAlgn="base" hangingPunct="1">
              <a:spcBef>
                <a:spcPct val="0"/>
              </a:spcBef>
              <a:spcAft>
                <a:spcPct val="0"/>
              </a:spcAft>
              <a:defRPr kumimoji="1" sz="2700" b="1">
                <a:solidFill>
                  <a:schemeClr val="tx1"/>
                </a:solidFill>
                <a:latin typeface="游ゴシック" panose="020B0400000000000000" pitchFamily="50" charset="-128"/>
                <a:ea typeface="游ゴシック" panose="020B0400000000000000" pitchFamily="50" charset="-128"/>
                <a:cs typeface="+mj-cs"/>
              </a:defRPr>
            </a:lvl1pPr>
            <a:lvl2pPr algn="ctr" rtl="0" eaLnBrk="1" fontAlgn="base" hangingPunct="1">
              <a:spcBef>
                <a:spcPct val="0"/>
              </a:spcBef>
              <a:spcAft>
                <a:spcPct val="0"/>
              </a:spcAft>
              <a:defRPr kumimoji="1" sz="2400">
                <a:solidFill>
                  <a:schemeClr val="tx2"/>
                </a:solidFill>
                <a:latin typeface="ＭＳ Ｐゴシック" pitchFamily="50" charset="-128"/>
                <a:ea typeface="ＭＳ Ｐゴシック" pitchFamily="50" charset="-128"/>
              </a:defRPr>
            </a:lvl2pPr>
            <a:lvl3pPr algn="ctr" rtl="0" eaLnBrk="1" fontAlgn="base" hangingPunct="1">
              <a:spcBef>
                <a:spcPct val="0"/>
              </a:spcBef>
              <a:spcAft>
                <a:spcPct val="0"/>
              </a:spcAft>
              <a:defRPr kumimoji="1" sz="2400">
                <a:solidFill>
                  <a:schemeClr val="tx2"/>
                </a:solidFill>
                <a:latin typeface="ＭＳ Ｐゴシック" pitchFamily="50" charset="-128"/>
                <a:ea typeface="ＭＳ Ｐゴシック" pitchFamily="50" charset="-128"/>
              </a:defRPr>
            </a:lvl3pPr>
            <a:lvl4pPr algn="ctr" rtl="0" eaLnBrk="1" fontAlgn="base" hangingPunct="1">
              <a:spcBef>
                <a:spcPct val="0"/>
              </a:spcBef>
              <a:spcAft>
                <a:spcPct val="0"/>
              </a:spcAft>
              <a:defRPr kumimoji="1" sz="2400">
                <a:solidFill>
                  <a:schemeClr val="tx2"/>
                </a:solidFill>
                <a:latin typeface="ＭＳ Ｐゴシック" pitchFamily="50" charset="-128"/>
                <a:ea typeface="ＭＳ Ｐゴシック" pitchFamily="50" charset="-128"/>
              </a:defRPr>
            </a:lvl4pPr>
            <a:lvl5pPr algn="ctr" rtl="0" eaLnBrk="1" fontAlgn="base" hangingPunct="1">
              <a:spcBef>
                <a:spcPct val="0"/>
              </a:spcBef>
              <a:spcAft>
                <a:spcPct val="0"/>
              </a:spcAft>
              <a:defRPr kumimoji="1" sz="2400">
                <a:solidFill>
                  <a:schemeClr val="tx2"/>
                </a:solidFill>
                <a:latin typeface="ＭＳ Ｐゴシック" pitchFamily="50" charset="-128"/>
                <a:ea typeface="ＭＳ Ｐゴシック" pitchFamily="50" charset="-128"/>
              </a:defRPr>
            </a:lvl5pPr>
            <a:lvl6pPr marL="342897" algn="ctr" rtl="0" eaLnBrk="1" fontAlgn="base" hangingPunct="1">
              <a:spcBef>
                <a:spcPct val="0"/>
              </a:spcBef>
              <a:spcAft>
                <a:spcPct val="0"/>
              </a:spcAft>
              <a:defRPr kumimoji="1" sz="2400">
                <a:solidFill>
                  <a:schemeClr val="tx2"/>
                </a:solidFill>
                <a:latin typeface="ＭＳ Ｐゴシック" pitchFamily="50" charset="-128"/>
                <a:ea typeface="ＭＳ Ｐゴシック" pitchFamily="50" charset="-128"/>
              </a:defRPr>
            </a:lvl6pPr>
            <a:lvl7pPr marL="685793" algn="ctr" rtl="0" eaLnBrk="1" fontAlgn="base" hangingPunct="1">
              <a:spcBef>
                <a:spcPct val="0"/>
              </a:spcBef>
              <a:spcAft>
                <a:spcPct val="0"/>
              </a:spcAft>
              <a:defRPr kumimoji="1" sz="2400">
                <a:solidFill>
                  <a:schemeClr val="tx2"/>
                </a:solidFill>
                <a:latin typeface="ＭＳ Ｐゴシック" pitchFamily="50" charset="-128"/>
                <a:ea typeface="ＭＳ Ｐゴシック" pitchFamily="50" charset="-128"/>
              </a:defRPr>
            </a:lvl7pPr>
            <a:lvl8pPr marL="1028692" algn="ctr" rtl="0" eaLnBrk="1" fontAlgn="base" hangingPunct="1">
              <a:spcBef>
                <a:spcPct val="0"/>
              </a:spcBef>
              <a:spcAft>
                <a:spcPct val="0"/>
              </a:spcAft>
              <a:defRPr kumimoji="1" sz="2400">
                <a:solidFill>
                  <a:schemeClr val="tx2"/>
                </a:solidFill>
                <a:latin typeface="ＭＳ Ｐゴシック" pitchFamily="50" charset="-128"/>
                <a:ea typeface="ＭＳ Ｐゴシック" pitchFamily="50" charset="-128"/>
              </a:defRPr>
            </a:lvl8pPr>
            <a:lvl9pPr marL="1371588" algn="ctr" rtl="0" eaLnBrk="1" fontAlgn="base" hangingPunct="1">
              <a:spcBef>
                <a:spcPct val="0"/>
              </a:spcBef>
              <a:spcAft>
                <a:spcPct val="0"/>
              </a:spcAft>
              <a:defRPr kumimoji="1" sz="2400">
                <a:solidFill>
                  <a:schemeClr val="tx2"/>
                </a:solidFill>
                <a:latin typeface="ＭＳ Ｐゴシック" pitchFamily="50" charset="-128"/>
                <a:ea typeface="ＭＳ Ｐゴシック" pitchFamily="50" charset="-128"/>
              </a:defRPr>
            </a:lvl9pPr>
          </a:lstStyle>
          <a:p>
            <a:pPr algn="l">
              <a:lnSpc>
                <a:spcPct val="200000"/>
              </a:lnSpc>
            </a:pPr>
            <a:r>
              <a:rPr lang="ja-JP" altLang="en-US" sz="2400" u="none" kern="100" dirty="0">
                <a:latin typeface="メイリオ" panose="020B0604030504040204" pitchFamily="50" charset="-128"/>
                <a:ea typeface="メイリオ" panose="020B0604030504040204" pitchFamily="50" charset="-128"/>
                <a:cs typeface="Courier New" panose="02070309020205020404" pitchFamily="49" charset="0"/>
              </a:rPr>
              <a:t>４．令和</a:t>
            </a:r>
            <a:r>
              <a:rPr lang="en-US" altLang="ja-JP" sz="2400" u="none" kern="100" dirty="0">
                <a:latin typeface="メイリオ" panose="020B0604030504040204" pitchFamily="50" charset="-128"/>
                <a:ea typeface="メイリオ" panose="020B0604030504040204" pitchFamily="50" charset="-128"/>
                <a:cs typeface="Courier New" panose="02070309020205020404" pitchFamily="49" charset="0"/>
              </a:rPr>
              <a:t>6</a:t>
            </a:r>
            <a:r>
              <a:rPr lang="ja-JP" altLang="en-US" sz="2400" u="none" kern="100" dirty="0">
                <a:latin typeface="メイリオ" panose="020B0604030504040204" pitchFamily="50" charset="-128"/>
                <a:ea typeface="メイリオ" panose="020B0604030504040204" pitchFamily="50" charset="-128"/>
                <a:cs typeface="Courier New" panose="02070309020205020404" pitchFamily="49" charset="0"/>
              </a:rPr>
              <a:t>年度</a:t>
            </a:r>
            <a:br>
              <a:rPr lang="en-US" altLang="ja-JP" sz="2400" u="none" kern="100" dirty="0">
                <a:latin typeface="メイリオ" panose="020B0604030504040204" pitchFamily="50" charset="-128"/>
                <a:ea typeface="メイリオ" panose="020B0604030504040204" pitchFamily="50" charset="-128"/>
                <a:cs typeface="Courier New" panose="02070309020205020404" pitchFamily="49" charset="0"/>
              </a:rPr>
            </a:br>
            <a:r>
              <a:rPr lang="ja-JP" altLang="en-US" sz="2400" u="none" kern="100" dirty="0">
                <a:latin typeface="メイリオ" panose="020B0604030504040204" pitchFamily="50" charset="-128"/>
                <a:ea typeface="メイリオ" panose="020B0604030504040204" pitchFamily="50" charset="-128"/>
                <a:cs typeface="Courier New" panose="02070309020205020404" pitchFamily="49" charset="0"/>
              </a:rPr>
              <a:t>　　大阪府長期入院精神障がい者退院支援強化事業報告</a:t>
            </a:r>
            <a:endParaRPr lang="ja-JP" altLang="en-US" sz="2000" u="none" kern="0" dirty="0">
              <a:latin typeface="メイリオ" panose="020B0604030504040204" pitchFamily="50" charset="-128"/>
              <a:ea typeface="メイリオ" panose="020B0604030504040204" pitchFamily="50" charset="-128"/>
            </a:endParaRPr>
          </a:p>
        </p:txBody>
      </p:sp>
      <p:sp>
        <p:nvSpPr>
          <p:cNvPr id="7" name="タイトル 1">
            <a:extLst>
              <a:ext uri="{FF2B5EF4-FFF2-40B4-BE49-F238E27FC236}">
                <a16:creationId xmlns:a16="http://schemas.microsoft.com/office/drawing/2014/main" id="{514DAE39-DFED-4EB3-AB01-9E85CA6411E8}"/>
              </a:ext>
            </a:extLst>
          </p:cNvPr>
          <p:cNvSpPr txBox="1">
            <a:spLocks/>
          </p:cNvSpPr>
          <p:nvPr/>
        </p:nvSpPr>
        <p:spPr>
          <a:xfrm>
            <a:off x="313729" y="2088772"/>
            <a:ext cx="8712968" cy="1126434"/>
          </a:xfrm>
          <a:prstGeom prst="rect">
            <a:avLst/>
          </a:prstGeom>
        </p:spPr>
        <p:txBody>
          <a:bodyPr anchor="ctr" anchorCtr="0">
            <a:noAutofit/>
          </a:bodyPr>
          <a:lstStyle>
            <a:lvl1pPr algn="ctr" rtl="0" eaLnBrk="1" fontAlgn="base" hangingPunct="1">
              <a:spcBef>
                <a:spcPct val="0"/>
              </a:spcBef>
              <a:spcAft>
                <a:spcPct val="0"/>
              </a:spcAft>
              <a:defRPr kumimoji="1" sz="2700" b="1">
                <a:solidFill>
                  <a:schemeClr val="tx1"/>
                </a:solidFill>
                <a:latin typeface="游ゴシック" panose="020B0400000000000000" pitchFamily="50" charset="-128"/>
                <a:ea typeface="游ゴシック" panose="020B0400000000000000" pitchFamily="50" charset="-128"/>
                <a:cs typeface="+mj-cs"/>
              </a:defRPr>
            </a:lvl1pPr>
            <a:lvl2pPr algn="ctr" rtl="0" eaLnBrk="1" fontAlgn="base" hangingPunct="1">
              <a:spcBef>
                <a:spcPct val="0"/>
              </a:spcBef>
              <a:spcAft>
                <a:spcPct val="0"/>
              </a:spcAft>
              <a:defRPr kumimoji="1" sz="2400">
                <a:solidFill>
                  <a:schemeClr val="tx2"/>
                </a:solidFill>
                <a:latin typeface="ＭＳ Ｐゴシック" pitchFamily="50" charset="-128"/>
                <a:ea typeface="ＭＳ Ｐゴシック" pitchFamily="50" charset="-128"/>
              </a:defRPr>
            </a:lvl2pPr>
            <a:lvl3pPr algn="ctr" rtl="0" eaLnBrk="1" fontAlgn="base" hangingPunct="1">
              <a:spcBef>
                <a:spcPct val="0"/>
              </a:spcBef>
              <a:spcAft>
                <a:spcPct val="0"/>
              </a:spcAft>
              <a:defRPr kumimoji="1" sz="2400">
                <a:solidFill>
                  <a:schemeClr val="tx2"/>
                </a:solidFill>
                <a:latin typeface="ＭＳ Ｐゴシック" pitchFamily="50" charset="-128"/>
                <a:ea typeface="ＭＳ Ｐゴシック" pitchFamily="50" charset="-128"/>
              </a:defRPr>
            </a:lvl3pPr>
            <a:lvl4pPr algn="ctr" rtl="0" eaLnBrk="1" fontAlgn="base" hangingPunct="1">
              <a:spcBef>
                <a:spcPct val="0"/>
              </a:spcBef>
              <a:spcAft>
                <a:spcPct val="0"/>
              </a:spcAft>
              <a:defRPr kumimoji="1" sz="2400">
                <a:solidFill>
                  <a:schemeClr val="tx2"/>
                </a:solidFill>
                <a:latin typeface="ＭＳ Ｐゴシック" pitchFamily="50" charset="-128"/>
                <a:ea typeface="ＭＳ Ｐゴシック" pitchFamily="50" charset="-128"/>
              </a:defRPr>
            </a:lvl4pPr>
            <a:lvl5pPr algn="ctr" rtl="0" eaLnBrk="1" fontAlgn="base" hangingPunct="1">
              <a:spcBef>
                <a:spcPct val="0"/>
              </a:spcBef>
              <a:spcAft>
                <a:spcPct val="0"/>
              </a:spcAft>
              <a:defRPr kumimoji="1" sz="2400">
                <a:solidFill>
                  <a:schemeClr val="tx2"/>
                </a:solidFill>
                <a:latin typeface="ＭＳ Ｐゴシック" pitchFamily="50" charset="-128"/>
                <a:ea typeface="ＭＳ Ｐゴシック" pitchFamily="50" charset="-128"/>
              </a:defRPr>
            </a:lvl5pPr>
            <a:lvl6pPr marL="342897" algn="ctr" rtl="0" eaLnBrk="1" fontAlgn="base" hangingPunct="1">
              <a:spcBef>
                <a:spcPct val="0"/>
              </a:spcBef>
              <a:spcAft>
                <a:spcPct val="0"/>
              </a:spcAft>
              <a:defRPr kumimoji="1" sz="2400">
                <a:solidFill>
                  <a:schemeClr val="tx2"/>
                </a:solidFill>
                <a:latin typeface="ＭＳ Ｐゴシック" pitchFamily="50" charset="-128"/>
                <a:ea typeface="ＭＳ Ｐゴシック" pitchFamily="50" charset="-128"/>
              </a:defRPr>
            </a:lvl6pPr>
            <a:lvl7pPr marL="685793" algn="ctr" rtl="0" eaLnBrk="1" fontAlgn="base" hangingPunct="1">
              <a:spcBef>
                <a:spcPct val="0"/>
              </a:spcBef>
              <a:spcAft>
                <a:spcPct val="0"/>
              </a:spcAft>
              <a:defRPr kumimoji="1" sz="2400">
                <a:solidFill>
                  <a:schemeClr val="tx2"/>
                </a:solidFill>
                <a:latin typeface="ＭＳ Ｐゴシック" pitchFamily="50" charset="-128"/>
                <a:ea typeface="ＭＳ Ｐゴシック" pitchFamily="50" charset="-128"/>
              </a:defRPr>
            </a:lvl7pPr>
            <a:lvl8pPr marL="1028692" algn="ctr" rtl="0" eaLnBrk="1" fontAlgn="base" hangingPunct="1">
              <a:spcBef>
                <a:spcPct val="0"/>
              </a:spcBef>
              <a:spcAft>
                <a:spcPct val="0"/>
              </a:spcAft>
              <a:defRPr kumimoji="1" sz="2400">
                <a:solidFill>
                  <a:schemeClr val="tx2"/>
                </a:solidFill>
                <a:latin typeface="ＭＳ Ｐゴシック" pitchFamily="50" charset="-128"/>
                <a:ea typeface="ＭＳ Ｐゴシック" pitchFamily="50" charset="-128"/>
              </a:defRPr>
            </a:lvl8pPr>
            <a:lvl9pPr marL="1371588" algn="ctr" rtl="0" eaLnBrk="1" fontAlgn="base" hangingPunct="1">
              <a:spcBef>
                <a:spcPct val="0"/>
              </a:spcBef>
              <a:spcAft>
                <a:spcPct val="0"/>
              </a:spcAft>
              <a:defRPr kumimoji="1" sz="2400">
                <a:solidFill>
                  <a:schemeClr val="tx2"/>
                </a:solidFill>
                <a:latin typeface="ＭＳ Ｐゴシック" pitchFamily="50" charset="-128"/>
                <a:ea typeface="ＭＳ Ｐゴシック" pitchFamily="50" charset="-128"/>
              </a:defRPr>
            </a:lvl9pPr>
          </a:lstStyle>
          <a:p>
            <a:pPr algn="l">
              <a:lnSpc>
                <a:spcPct val="200000"/>
              </a:lnSpc>
            </a:pPr>
            <a:r>
              <a:rPr lang="ja-JP" altLang="en-US" sz="2400" u="none" kern="100" dirty="0">
                <a:solidFill>
                  <a:schemeClr val="bg1">
                    <a:lumMod val="85000"/>
                  </a:schemeClr>
                </a:solidFill>
                <a:latin typeface="メイリオ" panose="020B0604030504040204" pitchFamily="50" charset="-128"/>
                <a:ea typeface="メイリオ" panose="020B0604030504040204" pitchFamily="50" charset="-128"/>
                <a:cs typeface="Courier New" panose="02070309020205020404" pitchFamily="49" charset="0"/>
              </a:rPr>
              <a:t>２．大阪府における「にも包括」の現状</a:t>
            </a:r>
            <a:endParaRPr lang="ja-JP" altLang="en-US" sz="2000" u="none" kern="0" dirty="0">
              <a:solidFill>
                <a:schemeClr val="bg1">
                  <a:lumMod val="85000"/>
                </a:schemeClr>
              </a:solidFill>
              <a:latin typeface="メイリオ" panose="020B0604030504040204" pitchFamily="50" charset="-128"/>
              <a:ea typeface="メイリオ" panose="020B0604030504040204" pitchFamily="50" charset="-128"/>
            </a:endParaRPr>
          </a:p>
        </p:txBody>
      </p:sp>
      <p:sp>
        <p:nvSpPr>
          <p:cNvPr id="8" name="タイトル 1">
            <a:extLst>
              <a:ext uri="{FF2B5EF4-FFF2-40B4-BE49-F238E27FC236}">
                <a16:creationId xmlns:a16="http://schemas.microsoft.com/office/drawing/2014/main" id="{D17793CD-B5FC-4E8A-A6DF-02F557AFCC8A}"/>
              </a:ext>
            </a:extLst>
          </p:cNvPr>
          <p:cNvSpPr txBox="1">
            <a:spLocks/>
          </p:cNvSpPr>
          <p:nvPr/>
        </p:nvSpPr>
        <p:spPr>
          <a:xfrm>
            <a:off x="313729" y="3215205"/>
            <a:ext cx="8712968" cy="1479437"/>
          </a:xfrm>
          <a:prstGeom prst="rect">
            <a:avLst/>
          </a:prstGeom>
        </p:spPr>
        <p:txBody>
          <a:bodyPr anchor="ctr" anchorCtr="0">
            <a:noAutofit/>
          </a:bodyPr>
          <a:lstStyle>
            <a:lvl1pPr algn="ctr" rtl="0" eaLnBrk="1" fontAlgn="base" hangingPunct="1">
              <a:spcBef>
                <a:spcPct val="0"/>
              </a:spcBef>
              <a:spcAft>
                <a:spcPct val="0"/>
              </a:spcAft>
              <a:defRPr kumimoji="1" sz="2700" b="1">
                <a:solidFill>
                  <a:schemeClr val="tx1"/>
                </a:solidFill>
                <a:latin typeface="游ゴシック" panose="020B0400000000000000" pitchFamily="50" charset="-128"/>
                <a:ea typeface="游ゴシック" panose="020B0400000000000000" pitchFamily="50" charset="-128"/>
                <a:cs typeface="+mj-cs"/>
              </a:defRPr>
            </a:lvl1pPr>
            <a:lvl2pPr algn="ctr" rtl="0" eaLnBrk="1" fontAlgn="base" hangingPunct="1">
              <a:spcBef>
                <a:spcPct val="0"/>
              </a:spcBef>
              <a:spcAft>
                <a:spcPct val="0"/>
              </a:spcAft>
              <a:defRPr kumimoji="1" sz="2400">
                <a:solidFill>
                  <a:schemeClr val="tx2"/>
                </a:solidFill>
                <a:latin typeface="ＭＳ Ｐゴシック" pitchFamily="50" charset="-128"/>
                <a:ea typeface="ＭＳ Ｐゴシック" pitchFamily="50" charset="-128"/>
              </a:defRPr>
            </a:lvl2pPr>
            <a:lvl3pPr algn="ctr" rtl="0" eaLnBrk="1" fontAlgn="base" hangingPunct="1">
              <a:spcBef>
                <a:spcPct val="0"/>
              </a:spcBef>
              <a:spcAft>
                <a:spcPct val="0"/>
              </a:spcAft>
              <a:defRPr kumimoji="1" sz="2400">
                <a:solidFill>
                  <a:schemeClr val="tx2"/>
                </a:solidFill>
                <a:latin typeface="ＭＳ Ｐゴシック" pitchFamily="50" charset="-128"/>
                <a:ea typeface="ＭＳ Ｐゴシック" pitchFamily="50" charset="-128"/>
              </a:defRPr>
            </a:lvl3pPr>
            <a:lvl4pPr algn="ctr" rtl="0" eaLnBrk="1" fontAlgn="base" hangingPunct="1">
              <a:spcBef>
                <a:spcPct val="0"/>
              </a:spcBef>
              <a:spcAft>
                <a:spcPct val="0"/>
              </a:spcAft>
              <a:defRPr kumimoji="1" sz="2400">
                <a:solidFill>
                  <a:schemeClr val="tx2"/>
                </a:solidFill>
                <a:latin typeface="ＭＳ Ｐゴシック" pitchFamily="50" charset="-128"/>
                <a:ea typeface="ＭＳ Ｐゴシック" pitchFamily="50" charset="-128"/>
              </a:defRPr>
            </a:lvl4pPr>
            <a:lvl5pPr algn="ctr" rtl="0" eaLnBrk="1" fontAlgn="base" hangingPunct="1">
              <a:spcBef>
                <a:spcPct val="0"/>
              </a:spcBef>
              <a:spcAft>
                <a:spcPct val="0"/>
              </a:spcAft>
              <a:defRPr kumimoji="1" sz="2400">
                <a:solidFill>
                  <a:schemeClr val="tx2"/>
                </a:solidFill>
                <a:latin typeface="ＭＳ Ｐゴシック" pitchFamily="50" charset="-128"/>
                <a:ea typeface="ＭＳ Ｐゴシック" pitchFamily="50" charset="-128"/>
              </a:defRPr>
            </a:lvl5pPr>
            <a:lvl6pPr marL="342897" algn="ctr" rtl="0" eaLnBrk="1" fontAlgn="base" hangingPunct="1">
              <a:spcBef>
                <a:spcPct val="0"/>
              </a:spcBef>
              <a:spcAft>
                <a:spcPct val="0"/>
              </a:spcAft>
              <a:defRPr kumimoji="1" sz="2400">
                <a:solidFill>
                  <a:schemeClr val="tx2"/>
                </a:solidFill>
                <a:latin typeface="ＭＳ Ｐゴシック" pitchFamily="50" charset="-128"/>
                <a:ea typeface="ＭＳ Ｐゴシック" pitchFamily="50" charset="-128"/>
              </a:defRPr>
            </a:lvl6pPr>
            <a:lvl7pPr marL="685793" algn="ctr" rtl="0" eaLnBrk="1" fontAlgn="base" hangingPunct="1">
              <a:spcBef>
                <a:spcPct val="0"/>
              </a:spcBef>
              <a:spcAft>
                <a:spcPct val="0"/>
              </a:spcAft>
              <a:defRPr kumimoji="1" sz="2400">
                <a:solidFill>
                  <a:schemeClr val="tx2"/>
                </a:solidFill>
                <a:latin typeface="ＭＳ Ｐゴシック" pitchFamily="50" charset="-128"/>
                <a:ea typeface="ＭＳ Ｐゴシック" pitchFamily="50" charset="-128"/>
              </a:defRPr>
            </a:lvl7pPr>
            <a:lvl8pPr marL="1028692" algn="ctr" rtl="0" eaLnBrk="1" fontAlgn="base" hangingPunct="1">
              <a:spcBef>
                <a:spcPct val="0"/>
              </a:spcBef>
              <a:spcAft>
                <a:spcPct val="0"/>
              </a:spcAft>
              <a:defRPr kumimoji="1" sz="2400">
                <a:solidFill>
                  <a:schemeClr val="tx2"/>
                </a:solidFill>
                <a:latin typeface="ＭＳ Ｐゴシック" pitchFamily="50" charset="-128"/>
                <a:ea typeface="ＭＳ Ｐゴシック" pitchFamily="50" charset="-128"/>
              </a:defRPr>
            </a:lvl8pPr>
            <a:lvl9pPr marL="1371588" algn="ctr" rtl="0" eaLnBrk="1" fontAlgn="base" hangingPunct="1">
              <a:spcBef>
                <a:spcPct val="0"/>
              </a:spcBef>
              <a:spcAft>
                <a:spcPct val="0"/>
              </a:spcAft>
              <a:defRPr kumimoji="1" sz="2400">
                <a:solidFill>
                  <a:schemeClr val="tx2"/>
                </a:solidFill>
                <a:latin typeface="ＭＳ Ｐゴシック" pitchFamily="50" charset="-128"/>
                <a:ea typeface="ＭＳ Ｐゴシック" pitchFamily="50" charset="-128"/>
              </a:defRPr>
            </a:lvl9pPr>
          </a:lstStyle>
          <a:p>
            <a:pPr algn="l">
              <a:lnSpc>
                <a:spcPct val="200000"/>
              </a:lnSpc>
            </a:pPr>
            <a:r>
              <a:rPr lang="ja-JP" altLang="en-US" sz="2400" u="none" kern="100" dirty="0">
                <a:solidFill>
                  <a:schemeClr val="bg1">
                    <a:lumMod val="75000"/>
                  </a:schemeClr>
                </a:solidFill>
                <a:latin typeface="メイリオ" panose="020B0604030504040204" pitchFamily="50" charset="-128"/>
                <a:ea typeface="メイリオ" panose="020B0604030504040204" pitchFamily="50" charset="-128"/>
                <a:cs typeface="Courier New" panose="02070309020205020404" pitchFamily="49" charset="0"/>
              </a:rPr>
              <a:t>３．在院および退院患者調査について</a:t>
            </a:r>
            <a:endParaRPr lang="ja-JP" altLang="en-US" sz="2000" u="none" kern="0" dirty="0">
              <a:solidFill>
                <a:schemeClr val="bg1">
                  <a:lumMod val="75000"/>
                </a:schemeClr>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0302689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楕円 3"/>
          <p:cNvSpPr/>
          <p:nvPr/>
        </p:nvSpPr>
        <p:spPr bwMode="blackWhite">
          <a:xfrm>
            <a:off x="436774" y="570610"/>
            <a:ext cx="1540820" cy="1573489"/>
          </a:xfrm>
          <a:prstGeom prst="ellipse">
            <a:avLst/>
          </a:prstGeom>
          <a:solidFill>
            <a:schemeClr val="bg1">
              <a:alpha val="0"/>
            </a:schemeClr>
          </a:solidFill>
          <a:ln w="762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 name="正方形/長方形 1"/>
          <p:cNvSpPr/>
          <p:nvPr/>
        </p:nvSpPr>
        <p:spPr>
          <a:xfrm>
            <a:off x="0" y="0"/>
            <a:ext cx="9144000" cy="43883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71209"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582"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大阪府長期入院精神障がい者退院支援強化事業　</a:t>
            </a:r>
            <a:r>
              <a:rPr lang="ja-JP" altLang="en-US" sz="1582" b="1" u="none" dirty="0">
                <a:solidFill>
                  <a:prstClr val="white"/>
                </a:solidFill>
                <a:latin typeface="メイリオ" panose="020B0604030504040204" pitchFamily="50" charset="-128"/>
                <a:ea typeface="メイリオ" panose="020B0604030504040204" pitchFamily="50" charset="-128"/>
              </a:rPr>
              <a:t>報告</a:t>
            </a:r>
            <a:endParaRPr kumimoji="1" lang="ja-JP" altLang="en-US" sz="1582"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8" name="テキスト ボックス 7"/>
          <p:cNvSpPr txBox="1"/>
          <p:nvPr/>
        </p:nvSpPr>
        <p:spPr>
          <a:xfrm>
            <a:off x="3768435" y="556275"/>
            <a:ext cx="4696691" cy="1487662"/>
          </a:xfrm>
          <a:prstGeom prst="roundRect">
            <a:avLst>
              <a:gd name="adj" fmla="val 5605"/>
            </a:avLst>
          </a:prstGeom>
          <a:solidFill>
            <a:schemeClr val="accent1">
              <a:lumMod val="40000"/>
              <a:lumOff val="60000"/>
            </a:schemeClr>
          </a:solidFill>
          <a:ln>
            <a:solidFill>
              <a:schemeClr val="accent1">
                <a:lumMod val="75000"/>
              </a:schemeClr>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7473" tIns="71209" rIns="23736" bIns="118681" numCol="1" spcCol="1270" anchor="ctr" anchorCtr="0">
            <a:noAutofit/>
          </a:bodyPr>
          <a:lstStyle/>
          <a:p>
            <a:pPr marL="113049" marR="0" lvl="1" indent="-113049" algn="l" defTabSz="732725" rtl="0" eaLnBrk="1" fontAlgn="auto" latinLnBrk="0" hangingPunct="1">
              <a:lnSpc>
                <a:spcPct val="90000"/>
              </a:lnSpc>
              <a:spcBef>
                <a:spcPct val="0"/>
              </a:spcBef>
              <a:spcAft>
                <a:spcPct val="1500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prstClr val="black">
                    <a:hueOff val="0"/>
                    <a:satOff val="0"/>
                    <a:lumOff val="0"/>
                    <a:alphaOff val="0"/>
                  </a:prstClr>
                </a:solidFill>
                <a:effectLst/>
                <a:uLnTx/>
                <a:uFillTx/>
                <a:latin typeface="メイリオ" panose="020B0604030504040204" pitchFamily="50" charset="-128"/>
                <a:ea typeface="メイリオ" panose="020B0604030504040204" pitchFamily="50" charset="-128"/>
                <a:cs typeface="+mn-cs"/>
              </a:rPr>
              <a:t>平成</a:t>
            </a:r>
            <a:r>
              <a:rPr kumimoji="1" lang="en-US" altLang="ja-JP" sz="1100" b="0" i="0" u="none" strike="noStrike" kern="1200" cap="none" spc="0" normalizeH="0" baseline="0" noProof="0" dirty="0">
                <a:ln>
                  <a:noFill/>
                </a:ln>
                <a:solidFill>
                  <a:prstClr val="black">
                    <a:hueOff val="0"/>
                    <a:satOff val="0"/>
                    <a:lumOff val="0"/>
                    <a:alphaOff val="0"/>
                  </a:prstClr>
                </a:solidFill>
                <a:effectLst/>
                <a:uLnTx/>
                <a:uFillTx/>
                <a:latin typeface="メイリオ" panose="020B0604030504040204" pitchFamily="50" charset="-128"/>
                <a:ea typeface="メイリオ" panose="020B0604030504040204" pitchFamily="50" charset="-128"/>
                <a:cs typeface="+mn-cs"/>
              </a:rPr>
              <a:t>29</a:t>
            </a:r>
            <a:r>
              <a:rPr kumimoji="1" lang="ja-JP" altLang="en-US" sz="1100" b="0" i="0" u="none" strike="noStrike" kern="1200" cap="none" spc="0" normalizeH="0" baseline="0" noProof="0" dirty="0">
                <a:ln>
                  <a:noFill/>
                </a:ln>
                <a:solidFill>
                  <a:prstClr val="black">
                    <a:hueOff val="0"/>
                    <a:satOff val="0"/>
                    <a:lumOff val="0"/>
                    <a:alphaOff val="0"/>
                  </a:prstClr>
                </a:solidFill>
                <a:effectLst/>
                <a:uLnTx/>
                <a:uFillTx/>
                <a:latin typeface="メイリオ" panose="020B0604030504040204" pitchFamily="50" charset="-128"/>
                <a:ea typeface="メイリオ" panose="020B0604030504040204" pitchFamily="50" charset="-128"/>
                <a:cs typeface="+mn-cs"/>
              </a:rPr>
              <a:t>年度～　大阪府長期入院精神障がい者退院支援促進事業　→</a:t>
            </a:r>
            <a:endParaRPr kumimoji="1" lang="en-US" altLang="ja-JP" sz="1100" b="0" i="0" u="none" strike="noStrike" kern="1200" cap="none" spc="0" normalizeH="0" baseline="0" noProof="0" dirty="0">
              <a:ln>
                <a:noFill/>
              </a:ln>
              <a:solidFill>
                <a:prstClr val="black">
                  <a:hueOff val="0"/>
                  <a:satOff val="0"/>
                  <a:lumOff val="0"/>
                  <a:alphaOff val="0"/>
                </a:prstClr>
              </a:solidFill>
              <a:effectLst/>
              <a:uLnTx/>
              <a:uFillTx/>
              <a:latin typeface="メイリオ" panose="020B0604030504040204" pitchFamily="50" charset="-128"/>
              <a:ea typeface="メイリオ" panose="020B0604030504040204" pitchFamily="50" charset="-128"/>
              <a:cs typeface="+mn-cs"/>
            </a:endParaRPr>
          </a:p>
          <a:p>
            <a:pPr marL="0" marR="0" lvl="1" indent="0" algn="l" defTabSz="732725" rtl="0" eaLnBrk="1" fontAlgn="auto" latinLnBrk="0" hangingPunct="1">
              <a:lnSpc>
                <a:spcPct val="90000"/>
              </a:lnSpc>
              <a:spcBef>
                <a:spcPct val="0"/>
              </a:spcBef>
              <a:spcAft>
                <a:spcPct val="15000"/>
              </a:spcAft>
              <a:buClrTx/>
              <a:buSzTx/>
              <a:buFontTx/>
              <a:buNone/>
              <a:tabLst/>
              <a:defRPr/>
            </a:pPr>
            <a:r>
              <a:rPr kumimoji="1" lang="ja-JP" altLang="en-US" sz="1100" b="0" i="0" u="none" strike="noStrike" kern="1200" cap="none" spc="0" normalizeH="0" baseline="0" noProof="0" dirty="0">
                <a:ln>
                  <a:noFill/>
                </a:ln>
                <a:solidFill>
                  <a:prstClr val="black">
                    <a:hueOff val="0"/>
                    <a:satOff val="0"/>
                    <a:lumOff val="0"/>
                    <a:alphaOff val="0"/>
                  </a:prstClr>
                </a:solidFill>
                <a:effectLst/>
                <a:uLnTx/>
                <a:uFillTx/>
                <a:latin typeface="メイリオ" panose="020B0604030504040204" pitchFamily="50" charset="-128"/>
                <a:ea typeface="メイリオ" panose="020B0604030504040204" pitchFamily="50" charset="-128"/>
                <a:cs typeface="+mn-cs"/>
              </a:rPr>
              <a:t>　　令和</a:t>
            </a:r>
            <a:r>
              <a:rPr kumimoji="1" lang="en-US" altLang="ja-JP" sz="1100" b="0" i="0" u="none" strike="noStrike" kern="1200" cap="none" spc="0" normalizeH="0" baseline="0" noProof="0" dirty="0">
                <a:ln>
                  <a:noFill/>
                </a:ln>
                <a:solidFill>
                  <a:prstClr val="black">
                    <a:hueOff val="0"/>
                    <a:satOff val="0"/>
                    <a:lumOff val="0"/>
                    <a:alphaOff val="0"/>
                  </a:prstClr>
                </a:solidFill>
                <a:effectLst/>
                <a:uLnTx/>
                <a:uFillTx/>
                <a:latin typeface="メイリオ" panose="020B0604030504040204" pitchFamily="50" charset="-128"/>
                <a:ea typeface="メイリオ" panose="020B0604030504040204" pitchFamily="50" charset="-128"/>
                <a:cs typeface="+mn-cs"/>
              </a:rPr>
              <a:t>2</a:t>
            </a:r>
            <a:r>
              <a:rPr kumimoji="1" lang="ja-JP" altLang="en-US" sz="1100" b="0" i="0" u="none" strike="noStrike" kern="1200" cap="none" spc="0" normalizeH="0" baseline="0" noProof="0" dirty="0">
                <a:ln>
                  <a:noFill/>
                </a:ln>
                <a:solidFill>
                  <a:prstClr val="black">
                    <a:hueOff val="0"/>
                    <a:satOff val="0"/>
                    <a:lumOff val="0"/>
                    <a:alphaOff val="0"/>
                  </a:prstClr>
                </a:solidFill>
                <a:effectLst/>
                <a:uLnTx/>
                <a:uFillTx/>
                <a:latin typeface="メイリオ" panose="020B0604030504040204" pitchFamily="50" charset="-128"/>
                <a:ea typeface="メイリオ" panose="020B0604030504040204" pitchFamily="50" charset="-128"/>
                <a:cs typeface="+mn-cs"/>
              </a:rPr>
              <a:t>年度～　大阪府長期入院精神障がい者退院支援強化事業</a:t>
            </a:r>
            <a:endParaRPr kumimoji="1" lang="en-US" altLang="ja-JP" sz="1100" b="0" i="0" u="none" strike="noStrike" kern="1200" cap="none" spc="0" normalizeH="0" baseline="0" noProof="0" dirty="0">
              <a:ln>
                <a:noFill/>
              </a:ln>
              <a:solidFill>
                <a:prstClr val="black">
                  <a:hueOff val="0"/>
                  <a:satOff val="0"/>
                  <a:lumOff val="0"/>
                  <a:alphaOff val="0"/>
                </a:prstClr>
              </a:solidFill>
              <a:effectLst/>
              <a:uLnTx/>
              <a:uFillTx/>
              <a:latin typeface="メイリオ" panose="020B0604030504040204" pitchFamily="50" charset="-128"/>
              <a:ea typeface="メイリオ" panose="020B0604030504040204" pitchFamily="50" charset="-128"/>
              <a:cs typeface="+mn-cs"/>
            </a:endParaRPr>
          </a:p>
          <a:p>
            <a:pPr marL="113049" marR="0" lvl="1" indent="-113049" algn="l" defTabSz="732725" rtl="0" eaLnBrk="1" fontAlgn="auto" latinLnBrk="0" hangingPunct="1">
              <a:lnSpc>
                <a:spcPct val="90000"/>
              </a:lnSpc>
              <a:spcBef>
                <a:spcPct val="0"/>
              </a:spcBef>
              <a:spcAft>
                <a:spcPct val="1500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prstClr val="black">
                    <a:hueOff val="0"/>
                    <a:satOff val="0"/>
                    <a:lumOff val="0"/>
                    <a:alphaOff val="0"/>
                  </a:prstClr>
                </a:solidFill>
                <a:effectLst/>
                <a:uLnTx/>
                <a:uFillTx/>
                <a:latin typeface="メイリオ" panose="020B0604030504040204" pitchFamily="50" charset="-128"/>
                <a:ea typeface="メイリオ" panose="020B0604030504040204" pitchFamily="50" charset="-128"/>
                <a:cs typeface="+mn-cs"/>
              </a:rPr>
              <a:t>地域精神医療体制整備広域コーディネーターを</a:t>
            </a:r>
            <a:r>
              <a:rPr kumimoji="1" lang="en-US" altLang="ja-JP" sz="1100" b="0" i="0" u="none" strike="noStrike" kern="1200" cap="none" spc="0" normalizeH="0" baseline="0" noProof="0" dirty="0">
                <a:ln>
                  <a:noFill/>
                </a:ln>
                <a:solidFill>
                  <a:prstClr val="black">
                    <a:hueOff val="0"/>
                    <a:satOff val="0"/>
                    <a:lumOff val="0"/>
                    <a:alphaOff val="0"/>
                  </a:prstClr>
                </a:solidFill>
                <a:effectLst/>
                <a:uLnTx/>
                <a:uFillTx/>
                <a:latin typeface="メイリオ" panose="020B0604030504040204" pitchFamily="50" charset="-128"/>
                <a:ea typeface="メイリオ" panose="020B0604030504040204" pitchFamily="50" charset="-128"/>
                <a:cs typeface="+mn-cs"/>
              </a:rPr>
              <a:t>6</a:t>
            </a:r>
            <a:r>
              <a:rPr kumimoji="1" lang="ja-JP" altLang="en-US" sz="1100" b="0" i="0" u="none" strike="noStrike" kern="1200" cap="none" spc="0" normalizeH="0" baseline="0" noProof="0" dirty="0">
                <a:ln>
                  <a:noFill/>
                </a:ln>
                <a:solidFill>
                  <a:prstClr val="black">
                    <a:hueOff val="0"/>
                    <a:satOff val="0"/>
                    <a:lumOff val="0"/>
                    <a:alphaOff val="0"/>
                  </a:prstClr>
                </a:solidFill>
                <a:effectLst/>
                <a:uLnTx/>
                <a:uFillTx/>
                <a:latin typeface="メイリオ" panose="020B0604030504040204" pitchFamily="50" charset="-128"/>
                <a:ea typeface="メイリオ" panose="020B0604030504040204" pitchFamily="50" charset="-128"/>
                <a:cs typeface="+mn-cs"/>
              </a:rPr>
              <a:t>名配置</a:t>
            </a:r>
            <a:endParaRPr kumimoji="1" lang="en-US" altLang="ja-JP" sz="1100" b="0" i="0" u="none" strike="noStrike" kern="1200" cap="none" spc="0" normalizeH="0" baseline="0" noProof="0" dirty="0">
              <a:ln>
                <a:noFill/>
              </a:ln>
              <a:solidFill>
                <a:prstClr val="black">
                  <a:hueOff val="0"/>
                  <a:satOff val="0"/>
                  <a:lumOff val="0"/>
                  <a:alphaOff val="0"/>
                </a:prstClr>
              </a:solidFill>
              <a:effectLst/>
              <a:uLnTx/>
              <a:uFillTx/>
              <a:latin typeface="メイリオ" panose="020B0604030504040204" pitchFamily="50" charset="-128"/>
              <a:ea typeface="メイリオ" panose="020B0604030504040204" pitchFamily="50" charset="-128"/>
              <a:cs typeface="+mn-cs"/>
            </a:endParaRPr>
          </a:p>
          <a:p>
            <a:pPr marL="113049" marR="0" lvl="1" indent="-113049" algn="l" defTabSz="732725" rtl="0" eaLnBrk="1" fontAlgn="auto" latinLnBrk="0" hangingPunct="1">
              <a:lnSpc>
                <a:spcPct val="90000"/>
              </a:lnSpc>
              <a:spcBef>
                <a:spcPct val="0"/>
              </a:spcBef>
              <a:spcAft>
                <a:spcPct val="1500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prstClr val="black">
                    <a:hueOff val="0"/>
                    <a:satOff val="0"/>
                    <a:lumOff val="0"/>
                    <a:alphaOff val="0"/>
                  </a:prstClr>
                </a:solidFill>
                <a:effectLst/>
                <a:uLnTx/>
                <a:uFillTx/>
                <a:latin typeface="メイリオ" panose="020B0604030504040204" pitchFamily="50" charset="-128"/>
                <a:ea typeface="メイリオ" panose="020B0604030504040204" pitchFamily="50" charset="-128"/>
                <a:cs typeface="+mn-cs"/>
              </a:rPr>
              <a:t>精神科病院職員研修・退院促進ピアサポート強化事業等を実施</a:t>
            </a:r>
            <a:endParaRPr kumimoji="1" lang="en-US" altLang="ja-JP" sz="1100" b="0" i="0" u="none" strike="noStrike" kern="1200" cap="none" spc="0" normalizeH="0" baseline="0" noProof="0" dirty="0">
              <a:ln>
                <a:noFill/>
              </a:ln>
              <a:solidFill>
                <a:prstClr val="black">
                  <a:hueOff val="0"/>
                  <a:satOff val="0"/>
                  <a:lumOff val="0"/>
                  <a:alphaOff val="0"/>
                </a:prstClr>
              </a:solidFill>
              <a:effectLst/>
              <a:uLnTx/>
              <a:uFillTx/>
              <a:latin typeface="メイリオ" panose="020B0604030504040204" pitchFamily="50" charset="-128"/>
              <a:ea typeface="メイリオ" panose="020B0604030504040204" pitchFamily="50" charset="-128"/>
              <a:cs typeface="+mn-cs"/>
            </a:endParaRPr>
          </a:p>
          <a:p>
            <a:pPr marL="113049" marR="0" lvl="1" indent="-113049" algn="l" defTabSz="732725" rtl="0" eaLnBrk="1" fontAlgn="auto" latinLnBrk="0" hangingPunct="1">
              <a:lnSpc>
                <a:spcPct val="90000"/>
              </a:lnSpc>
              <a:spcBef>
                <a:spcPct val="0"/>
              </a:spcBef>
              <a:spcAft>
                <a:spcPct val="1500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prstClr val="black">
                    <a:hueOff val="0"/>
                    <a:satOff val="0"/>
                    <a:lumOff val="0"/>
                    <a:alphaOff val="0"/>
                  </a:prstClr>
                </a:solidFill>
                <a:effectLst/>
                <a:uLnTx/>
                <a:uFillTx/>
                <a:latin typeface="メイリオ" panose="020B0604030504040204" pitchFamily="50" charset="-128"/>
                <a:ea typeface="メイリオ" panose="020B0604030504040204" pitchFamily="50" charset="-128"/>
                <a:cs typeface="+mn-cs"/>
              </a:rPr>
              <a:t>各地域における「精神障がいにも対応した地域包括ケアシステム」の構築に係る協議の場に参画</a:t>
            </a:r>
            <a:endParaRPr kumimoji="1" lang="en-US" altLang="ja-JP" sz="1100" b="0" i="0" u="none" strike="noStrike" kern="1200" cap="none" spc="0" normalizeH="0" baseline="0" noProof="0" dirty="0">
              <a:ln>
                <a:noFill/>
              </a:ln>
              <a:solidFill>
                <a:prstClr val="black">
                  <a:hueOff val="0"/>
                  <a:satOff val="0"/>
                  <a:lumOff val="0"/>
                  <a:alphaOff val="0"/>
                </a:prstClr>
              </a:solidFill>
              <a:effectLst/>
              <a:uLnTx/>
              <a:uFillTx/>
              <a:latin typeface="メイリオ" panose="020B0604030504040204" pitchFamily="50" charset="-128"/>
              <a:ea typeface="メイリオ" panose="020B0604030504040204" pitchFamily="50" charset="-128"/>
              <a:cs typeface="+mn-cs"/>
            </a:endParaRPr>
          </a:p>
          <a:p>
            <a:pPr marL="113049" marR="0" lvl="1" indent="-113049" algn="l" defTabSz="732725" rtl="0" eaLnBrk="1" fontAlgn="auto" latinLnBrk="0" hangingPunct="1">
              <a:lnSpc>
                <a:spcPct val="90000"/>
              </a:lnSpc>
              <a:spcBef>
                <a:spcPct val="0"/>
              </a:spcBef>
              <a:spcAft>
                <a:spcPct val="1500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prstClr val="black">
                    <a:hueOff val="0"/>
                    <a:satOff val="0"/>
                    <a:lumOff val="0"/>
                    <a:alphaOff val="0"/>
                  </a:prstClr>
                </a:solidFill>
                <a:effectLst/>
                <a:uLnTx/>
                <a:uFillTx/>
                <a:latin typeface="メイリオ" panose="020B0604030504040204" pitchFamily="50" charset="-128"/>
                <a:ea typeface="メイリオ" panose="020B0604030504040204" pitchFamily="50" charset="-128"/>
                <a:cs typeface="+mn-cs"/>
              </a:rPr>
              <a:t>複合的な課題を抱える長期入院精神障がい者の退院に向けての個別の伴走支援</a:t>
            </a:r>
            <a:endParaRPr kumimoji="1" lang="en-US" altLang="ja-JP" sz="1100" b="0" i="0" u="none" strike="noStrike" kern="1200" cap="none" spc="0" normalizeH="0" baseline="0" noProof="0" dirty="0">
              <a:ln>
                <a:noFill/>
              </a:ln>
              <a:solidFill>
                <a:prstClr val="black">
                  <a:hueOff val="0"/>
                  <a:satOff val="0"/>
                  <a:lumOff val="0"/>
                  <a:alphaOff val="0"/>
                </a:prstClr>
              </a:solidFill>
              <a:effectLst/>
              <a:uLnTx/>
              <a:uFillTx/>
              <a:latin typeface="メイリオ" panose="020B0604030504040204" pitchFamily="50" charset="-128"/>
              <a:ea typeface="メイリオ" panose="020B0604030504040204" pitchFamily="50" charset="-128"/>
              <a:cs typeface="+mn-cs"/>
            </a:endParaRPr>
          </a:p>
        </p:txBody>
      </p:sp>
      <p:sp>
        <p:nvSpPr>
          <p:cNvPr id="10" name="テキスト ボックス 9"/>
          <p:cNvSpPr txBox="1"/>
          <p:nvPr/>
        </p:nvSpPr>
        <p:spPr>
          <a:xfrm>
            <a:off x="3768435" y="2089063"/>
            <a:ext cx="4696691" cy="2592000"/>
          </a:xfrm>
          <a:prstGeom prst="roundRect">
            <a:avLst>
              <a:gd name="adj" fmla="val 5355"/>
            </a:avLst>
          </a:prstGeom>
          <a:solidFill>
            <a:schemeClr val="bg1"/>
          </a:solidFill>
          <a:ln w="28575">
            <a:solidFill>
              <a:schemeClr val="accent1">
                <a:lumMod val="40000"/>
                <a:lumOff val="60000"/>
              </a:schemeClr>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7473" tIns="71209" rIns="23736" bIns="71209" numCol="1" spcCol="1270" anchor="t" anchorCtr="0">
            <a:noAutofit/>
          </a:bodyPr>
          <a:lstStyle/>
          <a:p>
            <a:pPr marL="113049" marR="0" lvl="1" indent="-113049" algn="l" defTabSz="732725" rtl="0" eaLnBrk="1" fontAlgn="auto" latinLnBrk="0" hangingPunct="1">
              <a:lnSpc>
                <a:spcPct val="90000"/>
              </a:lnSpc>
              <a:spcBef>
                <a:spcPct val="0"/>
              </a:spcBef>
              <a:spcAft>
                <a:spcPct val="15000"/>
              </a:spcAft>
              <a:buClrTx/>
              <a:buSzTx/>
              <a:buFont typeface="Wingdings" panose="05000000000000000000" pitchFamily="2" charset="2"/>
              <a:buChar char="u"/>
              <a:tabLst/>
              <a:defRPr/>
            </a:pPr>
            <a:r>
              <a:rPr kumimoji="1" lang="ja-JP" altLang="en-US" sz="1100" b="0" i="0" u="none" strike="noStrike" kern="1200" cap="none" spc="0" normalizeH="0" baseline="0" noProof="0" dirty="0">
                <a:ln>
                  <a:noFill/>
                </a:ln>
                <a:solidFill>
                  <a:prstClr val="black">
                    <a:hueOff val="0"/>
                    <a:satOff val="0"/>
                    <a:lumOff val="0"/>
                    <a:alphaOff val="0"/>
                  </a:prstClr>
                </a:solidFill>
                <a:effectLst/>
                <a:uLnTx/>
                <a:uFillTx/>
                <a:latin typeface="メイリオ" panose="020B0604030504040204" pitchFamily="50" charset="-128"/>
                <a:ea typeface="メイリオ" panose="020B0604030504040204" pitchFamily="50" charset="-128"/>
                <a:cs typeface="+mn-cs"/>
              </a:rPr>
              <a:t>精神科病院研修</a:t>
            </a:r>
            <a:endParaRPr kumimoji="1" lang="en-US" altLang="ja-JP" sz="1100" b="0" i="0" u="none" strike="noStrike" kern="1200" cap="none" spc="0" normalizeH="0" baseline="0" noProof="0" dirty="0">
              <a:ln>
                <a:noFill/>
              </a:ln>
              <a:solidFill>
                <a:prstClr val="black">
                  <a:hueOff val="0"/>
                  <a:satOff val="0"/>
                  <a:lumOff val="0"/>
                  <a:alphaOff val="0"/>
                </a:prstClr>
              </a:solidFill>
              <a:effectLst/>
              <a:uLnTx/>
              <a:uFillTx/>
              <a:latin typeface="メイリオ" panose="020B0604030504040204" pitchFamily="50" charset="-128"/>
              <a:ea typeface="メイリオ" panose="020B0604030504040204" pitchFamily="50" charset="-128"/>
              <a:cs typeface="+mn-cs"/>
            </a:endParaRPr>
          </a:p>
          <a:p>
            <a:pPr marL="0" marR="0" lvl="1" indent="0" algn="l" defTabSz="732725" rtl="0" eaLnBrk="1" fontAlgn="auto" latinLnBrk="0" hangingPunct="1">
              <a:lnSpc>
                <a:spcPct val="90000"/>
              </a:lnSpc>
              <a:spcBef>
                <a:spcPct val="0"/>
              </a:spcBef>
              <a:spcAft>
                <a:spcPct val="15000"/>
              </a:spcAft>
              <a:buClrTx/>
              <a:buSzTx/>
              <a:buFontTx/>
              <a:buNone/>
              <a:tabLst/>
              <a:defRPr/>
            </a:pPr>
            <a:r>
              <a:rPr kumimoji="1" lang="ja-JP" altLang="en-US" sz="1100" b="0" i="0" u="none" strike="noStrike" kern="1200" cap="none" spc="0" normalizeH="0" baseline="0" noProof="0" dirty="0">
                <a:ln>
                  <a:noFill/>
                </a:ln>
                <a:solidFill>
                  <a:prstClr val="black">
                    <a:hueOff val="0"/>
                    <a:satOff val="0"/>
                    <a:lumOff val="0"/>
                    <a:alphaOff val="0"/>
                  </a:prstClr>
                </a:solidFill>
                <a:effectLst/>
                <a:uLnTx/>
                <a:uFillTx/>
                <a:latin typeface="メイリオ" panose="020B0604030504040204" pitchFamily="50" charset="-128"/>
                <a:ea typeface="メイリオ" panose="020B0604030504040204" pitchFamily="50" charset="-128"/>
                <a:cs typeface="+mn-cs"/>
              </a:rPr>
              <a:t>　　院内研修　講師調整　地域支援者への案内</a:t>
            </a:r>
            <a:endParaRPr kumimoji="1" lang="en-US" altLang="ja-JP" sz="1100" b="0" i="0" u="none" strike="noStrike" kern="1200" cap="none" spc="0" normalizeH="0" baseline="0" noProof="0" dirty="0">
              <a:ln>
                <a:noFill/>
              </a:ln>
              <a:solidFill>
                <a:prstClr val="black">
                  <a:hueOff val="0"/>
                  <a:satOff val="0"/>
                  <a:lumOff val="0"/>
                  <a:alphaOff val="0"/>
                </a:prstClr>
              </a:solidFill>
              <a:effectLst/>
              <a:uLnTx/>
              <a:uFillTx/>
              <a:latin typeface="メイリオ" panose="020B0604030504040204" pitchFamily="50" charset="-128"/>
              <a:ea typeface="メイリオ" panose="020B0604030504040204" pitchFamily="50" charset="-128"/>
              <a:cs typeface="+mn-cs"/>
            </a:endParaRPr>
          </a:p>
          <a:p>
            <a:pPr marL="0" marR="0" lvl="1" indent="0" algn="l" defTabSz="732725" rtl="0" eaLnBrk="1" fontAlgn="auto" latinLnBrk="0" hangingPunct="1">
              <a:lnSpc>
                <a:spcPct val="90000"/>
              </a:lnSpc>
              <a:spcBef>
                <a:spcPct val="0"/>
              </a:spcBef>
              <a:spcAft>
                <a:spcPct val="15000"/>
              </a:spcAft>
              <a:buClrTx/>
              <a:buSzTx/>
              <a:buFontTx/>
              <a:buNone/>
              <a:tabLst/>
              <a:defRPr/>
            </a:pPr>
            <a:r>
              <a:rPr kumimoji="1" lang="ja-JP" altLang="en-US" sz="1100" b="0" i="0" u="none" strike="noStrike" kern="1200" cap="none" spc="0" normalizeH="0" baseline="0" noProof="0" dirty="0">
                <a:ln>
                  <a:noFill/>
                </a:ln>
                <a:solidFill>
                  <a:prstClr val="black">
                    <a:hueOff val="0"/>
                    <a:satOff val="0"/>
                    <a:lumOff val="0"/>
                    <a:alphaOff val="0"/>
                  </a:prstClr>
                </a:solidFill>
                <a:effectLst/>
                <a:uLnTx/>
                <a:uFillTx/>
                <a:latin typeface="メイリオ" panose="020B0604030504040204" pitchFamily="50" charset="-128"/>
                <a:ea typeface="メイリオ" panose="020B0604030504040204" pitchFamily="50" charset="-128"/>
                <a:cs typeface="+mn-cs"/>
              </a:rPr>
              <a:t>　　　　　　　場合によっては病院・地域とともに企画調整</a:t>
            </a:r>
            <a:endParaRPr kumimoji="1" lang="en-US" altLang="ja-JP" sz="1100" b="0" i="0" u="none" strike="noStrike" kern="1200" cap="none" spc="0" normalizeH="0" baseline="0" noProof="0" dirty="0">
              <a:ln>
                <a:noFill/>
              </a:ln>
              <a:solidFill>
                <a:prstClr val="black">
                  <a:hueOff val="0"/>
                  <a:satOff val="0"/>
                  <a:lumOff val="0"/>
                  <a:alphaOff val="0"/>
                </a:prstClr>
              </a:solidFill>
              <a:effectLst/>
              <a:uLnTx/>
              <a:uFillTx/>
              <a:latin typeface="メイリオ" panose="020B0604030504040204" pitchFamily="50" charset="-128"/>
              <a:ea typeface="メイリオ" panose="020B0604030504040204" pitchFamily="50" charset="-128"/>
              <a:cs typeface="+mn-cs"/>
            </a:endParaRPr>
          </a:p>
          <a:p>
            <a:pPr marL="0" marR="0" lvl="1" indent="0" algn="l" defTabSz="732725" rtl="0" eaLnBrk="1" fontAlgn="auto" latinLnBrk="0" hangingPunct="1">
              <a:lnSpc>
                <a:spcPct val="90000"/>
              </a:lnSpc>
              <a:spcBef>
                <a:spcPct val="0"/>
              </a:spcBef>
              <a:spcAft>
                <a:spcPct val="15000"/>
              </a:spcAft>
              <a:buClrTx/>
              <a:buSzTx/>
              <a:buFontTx/>
              <a:buNone/>
              <a:tabLst/>
              <a:defRPr/>
            </a:pPr>
            <a:r>
              <a:rPr kumimoji="1" lang="ja-JP" altLang="en-US" sz="1100" b="0" i="0" u="none" strike="noStrike" kern="1200" cap="none" spc="0" normalizeH="0" baseline="0" noProof="0" dirty="0">
                <a:ln>
                  <a:noFill/>
                </a:ln>
                <a:solidFill>
                  <a:prstClr val="black">
                    <a:hueOff val="0"/>
                    <a:satOff val="0"/>
                    <a:lumOff val="0"/>
                    <a:alphaOff val="0"/>
                  </a:prstClr>
                </a:solidFill>
                <a:effectLst/>
                <a:uLnTx/>
                <a:uFillTx/>
                <a:latin typeface="メイリオ" panose="020B0604030504040204" pitchFamily="50" charset="-128"/>
                <a:ea typeface="メイリオ" panose="020B0604030504040204" pitchFamily="50" charset="-128"/>
                <a:cs typeface="+mn-cs"/>
              </a:rPr>
              <a:t>　　全体研修　講師調整（</a:t>
            </a:r>
            <a:r>
              <a:rPr kumimoji="1" lang="en-US" altLang="ja-JP" sz="1100" b="0" i="0" u="none" strike="noStrike" kern="1200" cap="none" spc="0" normalizeH="0" baseline="0" noProof="0" dirty="0">
                <a:ln>
                  <a:noFill/>
                </a:ln>
                <a:solidFill>
                  <a:prstClr val="black">
                    <a:hueOff val="0"/>
                    <a:satOff val="0"/>
                    <a:lumOff val="0"/>
                    <a:alphaOff val="0"/>
                  </a:prstClr>
                </a:solidFill>
                <a:effectLst/>
                <a:uLnTx/>
                <a:uFillTx/>
                <a:latin typeface="メイリオ" panose="020B0604030504040204" pitchFamily="50" charset="-128"/>
                <a:ea typeface="メイリオ" panose="020B0604030504040204" pitchFamily="50" charset="-128"/>
                <a:cs typeface="+mn-cs"/>
              </a:rPr>
              <a:t>R6</a:t>
            </a:r>
            <a:r>
              <a:rPr kumimoji="1" lang="ja-JP" altLang="en-US" sz="1100" b="0" i="0" u="none" strike="noStrike" kern="1200" cap="none" spc="0" normalizeH="0" baseline="0" noProof="0" dirty="0">
                <a:ln>
                  <a:noFill/>
                </a:ln>
                <a:solidFill>
                  <a:prstClr val="black">
                    <a:hueOff val="0"/>
                    <a:satOff val="0"/>
                    <a:lumOff val="0"/>
                    <a:alphaOff val="0"/>
                  </a:prstClr>
                </a:solidFill>
                <a:effectLst/>
                <a:uLnTx/>
                <a:uFillTx/>
                <a:latin typeface="メイリオ" panose="020B0604030504040204" pitchFamily="50" charset="-128"/>
                <a:ea typeface="メイリオ" panose="020B0604030504040204" pitchFamily="50" charset="-128"/>
                <a:cs typeface="+mn-cs"/>
              </a:rPr>
              <a:t>年度は</a:t>
            </a:r>
            <a:r>
              <a:rPr kumimoji="1" lang="en-US" altLang="ja-JP" sz="1100" b="0" i="0" u="none" strike="noStrike" kern="1200" cap="none" spc="0" normalizeH="0" baseline="0" noProof="0" dirty="0">
                <a:ln>
                  <a:noFill/>
                </a:ln>
                <a:solidFill>
                  <a:prstClr val="black">
                    <a:hueOff val="0"/>
                    <a:satOff val="0"/>
                    <a:lumOff val="0"/>
                    <a:alphaOff val="0"/>
                  </a:prstClr>
                </a:solidFill>
                <a:effectLst/>
                <a:uLnTx/>
                <a:uFillTx/>
                <a:latin typeface="メイリオ" panose="020B0604030504040204" pitchFamily="50" charset="-128"/>
                <a:ea typeface="メイリオ" panose="020B0604030504040204" pitchFamily="50" charset="-128"/>
                <a:cs typeface="+mn-cs"/>
              </a:rPr>
              <a:t>NCNP</a:t>
            </a:r>
            <a:r>
              <a:rPr kumimoji="1" lang="ja-JP" altLang="en-US" sz="1100" b="0" i="0" u="none" strike="noStrike" kern="1200" cap="none" spc="0" normalizeH="0" baseline="0" noProof="0" dirty="0">
                <a:ln>
                  <a:noFill/>
                </a:ln>
                <a:solidFill>
                  <a:prstClr val="black">
                    <a:hueOff val="0"/>
                    <a:satOff val="0"/>
                    <a:lumOff val="0"/>
                    <a:alphaOff val="0"/>
                  </a:prstClr>
                </a:solidFill>
                <a:effectLst/>
                <a:uLnTx/>
                <a:uFillTx/>
                <a:latin typeface="メイリオ" panose="020B0604030504040204" pitchFamily="50" charset="-128"/>
                <a:ea typeface="メイリオ" panose="020B0604030504040204" pitchFamily="50" charset="-128"/>
                <a:cs typeface="+mn-cs"/>
              </a:rPr>
              <a:t>藤井千代先生に依頼）</a:t>
            </a:r>
            <a:endParaRPr kumimoji="1" lang="en-US" altLang="ja-JP" sz="1100" b="0" i="0" u="none" strike="noStrike" kern="1200" cap="none" spc="0" normalizeH="0" baseline="0" noProof="0" dirty="0">
              <a:ln>
                <a:noFill/>
              </a:ln>
              <a:solidFill>
                <a:prstClr val="black">
                  <a:hueOff val="0"/>
                  <a:satOff val="0"/>
                  <a:lumOff val="0"/>
                  <a:alphaOff val="0"/>
                </a:prstClr>
              </a:solidFill>
              <a:effectLst/>
              <a:uLnTx/>
              <a:uFillTx/>
              <a:latin typeface="メイリオ" panose="020B0604030504040204" pitchFamily="50" charset="-128"/>
              <a:ea typeface="メイリオ" panose="020B0604030504040204" pitchFamily="50" charset="-128"/>
              <a:cs typeface="+mn-cs"/>
            </a:endParaRPr>
          </a:p>
          <a:p>
            <a:pPr marL="0" marR="0" lvl="1" indent="0" algn="l" defTabSz="732725" rtl="0" eaLnBrk="1" fontAlgn="auto" latinLnBrk="0" hangingPunct="1">
              <a:lnSpc>
                <a:spcPct val="90000"/>
              </a:lnSpc>
              <a:spcBef>
                <a:spcPct val="0"/>
              </a:spcBef>
              <a:spcAft>
                <a:spcPct val="15000"/>
              </a:spcAft>
              <a:buClrTx/>
              <a:buSzTx/>
              <a:buFontTx/>
              <a:buNone/>
              <a:tabLst/>
              <a:defRPr/>
            </a:pPr>
            <a:r>
              <a:rPr kumimoji="1" lang="ja-JP" altLang="en-US" sz="1100" b="0" i="0" u="none" strike="noStrike" kern="1200" cap="none" spc="0" normalizeH="0" baseline="0" noProof="0" dirty="0">
                <a:ln>
                  <a:noFill/>
                </a:ln>
                <a:solidFill>
                  <a:prstClr val="black">
                    <a:hueOff val="0"/>
                    <a:satOff val="0"/>
                    <a:lumOff val="0"/>
                    <a:alphaOff val="0"/>
                  </a:prstClr>
                </a:solidFill>
                <a:effectLst/>
                <a:uLnTx/>
                <a:uFillTx/>
                <a:latin typeface="メイリオ" panose="020B0604030504040204" pitchFamily="50" charset="-128"/>
                <a:ea typeface="メイリオ" panose="020B0604030504040204" pitchFamily="50" charset="-128"/>
                <a:cs typeface="+mn-cs"/>
              </a:rPr>
              <a:t>　　　　　　　実践報告病院調整</a:t>
            </a:r>
            <a:endParaRPr kumimoji="1" lang="en-US" altLang="ja-JP" sz="1100" b="0" i="0" u="none" strike="noStrike" kern="1200" cap="none" spc="0" normalizeH="0" baseline="0" noProof="0" dirty="0">
              <a:ln>
                <a:noFill/>
              </a:ln>
              <a:solidFill>
                <a:prstClr val="black">
                  <a:hueOff val="0"/>
                  <a:satOff val="0"/>
                  <a:lumOff val="0"/>
                  <a:alphaOff val="0"/>
                </a:prstClr>
              </a:solidFill>
              <a:effectLst/>
              <a:uLnTx/>
              <a:uFillTx/>
              <a:latin typeface="メイリオ" panose="020B0604030504040204" pitchFamily="50" charset="-128"/>
              <a:ea typeface="メイリオ" panose="020B0604030504040204" pitchFamily="50" charset="-128"/>
              <a:cs typeface="+mn-cs"/>
            </a:endParaRPr>
          </a:p>
          <a:p>
            <a:pPr marL="0" marR="0" lvl="1" indent="0" algn="l" defTabSz="732725" rtl="0" eaLnBrk="1" fontAlgn="auto" latinLnBrk="0" hangingPunct="1">
              <a:lnSpc>
                <a:spcPct val="90000"/>
              </a:lnSpc>
              <a:spcBef>
                <a:spcPct val="0"/>
              </a:spcBef>
              <a:spcAft>
                <a:spcPct val="15000"/>
              </a:spcAft>
              <a:buClrTx/>
              <a:buSzTx/>
              <a:buFontTx/>
              <a:buNone/>
              <a:tabLst/>
              <a:defRPr/>
            </a:pPr>
            <a:r>
              <a:rPr kumimoji="1" lang="ja-JP" altLang="en-US" sz="1100" b="0" i="0" u="none" strike="noStrike" kern="1200" cap="none" spc="0" normalizeH="0" baseline="0" noProof="0" dirty="0">
                <a:ln>
                  <a:noFill/>
                </a:ln>
                <a:solidFill>
                  <a:prstClr val="black">
                    <a:hueOff val="0"/>
                    <a:satOff val="0"/>
                    <a:lumOff val="0"/>
                    <a:alphaOff val="0"/>
                  </a:prstClr>
                </a:solidFill>
                <a:effectLst/>
                <a:uLnTx/>
                <a:uFillTx/>
                <a:latin typeface="メイリオ" panose="020B0604030504040204" pitchFamily="50" charset="-128"/>
                <a:ea typeface="メイリオ" panose="020B0604030504040204" pitchFamily="50" charset="-128"/>
                <a:cs typeface="+mn-cs"/>
              </a:rPr>
              <a:t>　　　　　　　大精協事務局と当日運営　動画配信</a:t>
            </a:r>
            <a:endParaRPr kumimoji="1" lang="en-US" altLang="ja-JP" sz="1100" b="0" i="0" u="none" strike="noStrike" kern="1200" cap="none" spc="0" normalizeH="0" baseline="0" noProof="0" dirty="0">
              <a:ln>
                <a:noFill/>
              </a:ln>
              <a:solidFill>
                <a:prstClr val="black">
                  <a:hueOff val="0"/>
                  <a:satOff val="0"/>
                  <a:lumOff val="0"/>
                  <a:alphaOff val="0"/>
                </a:prstClr>
              </a:solidFill>
              <a:effectLst/>
              <a:uLnTx/>
              <a:uFillTx/>
              <a:latin typeface="メイリオ" panose="020B0604030504040204" pitchFamily="50" charset="-128"/>
              <a:ea typeface="メイリオ" panose="020B0604030504040204" pitchFamily="50" charset="-128"/>
              <a:cs typeface="+mn-cs"/>
            </a:endParaRPr>
          </a:p>
          <a:p>
            <a:pPr marL="171450" marR="0" lvl="1" indent="-171450" algn="l" defTabSz="732725" rtl="0" eaLnBrk="1" fontAlgn="auto" latinLnBrk="0" hangingPunct="1">
              <a:lnSpc>
                <a:spcPct val="90000"/>
              </a:lnSpc>
              <a:spcBef>
                <a:spcPct val="0"/>
              </a:spcBef>
              <a:spcAft>
                <a:spcPct val="15000"/>
              </a:spcAft>
              <a:buClrTx/>
              <a:buSzTx/>
              <a:buFont typeface="Wingdings" panose="05000000000000000000" pitchFamily="2" charset="2"/>
              <a:buChar char="u"/>
              <a:tabLst/>
              <a:defRPr/>
            </a:pPr>
            <a:r>
              <a:rPr kumimoji="1" lang="ja-JP" altLang="en-US" sz="1100" b="0" i="0" u="none" strike="noStrike" kern="1200" cap="none" spc="0" normalizeH="0" baseline="0" noProof="0" dirty="0">
                <a:ln>
                  <a:noFill/>
                </a:ln>
                <a:solidFill>
                  <a:prstClr val="black">
                    <a:hueOff val="0"/>
                    <a:satOff val="0"/>
                    <a:lumOff val="0"/>
                    <a:alphaOff val="0"/>
                  </a:prstClr>
                </a:solidFill>
                <a:effectLst/>
                <a:uLnTx/>
                <a:uFillTx/>
                <a:latin typeface="メイリオ" panose="020B0604030504040204" pitchFamily="50" charset="-128"/>
                <a:ea typeface="メイリオ" panose="020B0604030504040204" pitchFamily="50" charset="-128"/>
                <a:cs typeface="+mn-cs"/>
              </a:rPr>
              <a:t>退院促進ピアサポート強化事業</a:t>
            </a:r>
            <a:endParaRPr kumimoji="1" lang="en-US" altLang="ja-JP" sz="1100" b="0" i="0" u="none" strike="noStrike" kern="1200" cap="none" spc="0" normalizeH="0" baseline="0" noProof="0" dirty="0">
              <a:ln>
                <a:noFill/>
              </a:ln>
              <a:solidFill>
                <a:prstClr val="black">
                  <a:hueOff val="0"/>
                  <a:satOff val="0"/>
                  <a:lumOff val="0"/>
                  <a:alphaOff val="0"/>
                </a:prstClr>
              </a:solidFill>
              <a:effectLst/>
              <a:uLnTx/>
              <a:uFillTx/>
              <a:latin typeface="メイリオ" panose="020B0604030504040204" pitchFamily="50" charset="-128"/>
              <a:ea typeface="メイリオ" panose="020B0604030504040204" pitchFamily="50" charset="-128"/>
              <a:cs typeface="+mn-cs"/>
            </a:endParaRPr>
          </a:p>
          <a:p>
            <a:pPr marL="0" marR="0" lvl="1" indent="0" algn="l" defTabSz="732725" rtl="0" eaLnBrk="1" fontAlgn="auto" latinLnBrk="0" hangingPunct="1">
              <a:lnSpc>
                <a:spcPct val="90000"/>
              </a:lnSpc>
              <a:spcBef>
                <a:spcPct val="0"/>
              </a:spcBef>
              <a:spcAft>
                <a:spcPct val="15000"/>
              </a:spcAft>
              <a:buClrTx/>
              <a:buSzTx/>
              <a:buFontTx/>
              <a:buNone/>
              <a:tabLst/>
              <a:defRPr/>
            </a:pPr>
            <a:r>
              <a:rPr kumimoji="1" lang="ja-JP" altLang="en-US" sz="1100" b="0" i="0" u="none" strike="noStrike" kern="1200" cap="none" spc="0" normalizeH="0" baseline="0" noProof="0" dirty="0">
                <a:ln>
                  <a:noFill/>
                </a:ln>
                <a:solidFill>
                  <a:prstClr val="black">
                    <a:hueOff val="0"/>
                    <a:satOff val="0"/>
                    <a:lumOff val="0"/>
                    <a:alphaOff val="0"/>
                  </a:prstClr>
                </a:solidFill>
                <a:effectLst/>
                <a:uLnTx/>
                <a:uFillTx/>
                <a:latin typeface="メイリオ" panose="020B0604030504040204" pitchFamily="50" charset="-128"/>
                <a:ea typeface="メイリオ" panose="020B0604030504040204" pitchFamily="50" charset="-128"/>
                <a:cs typeface="+mn-cs"/>
              </a:rPr>
              <a:t>　　病院と委託事業所・ピアサポーターとの調整</a:t>
            </a:r>
            <a:endParaRPr kumimoji="1" lang="en-US" altLang="ja-JP" sz="1100" b="0" i="0" u="none" strike="noStrike" kern="1200" cap="none" spc="0" normalizeH="0" baseline="0" noProof="0" dirty="0">
              <a:ln>
                <a:noFill/>
              </a:ln>
              <a:solidFill>
                <a:prstClr val="black">
                  <a:hueOff val="0"/>
                  <a:satOff val="0"/>
                  <a:lumOff val="0"/>
                  <a:alphaOff val="0"/>
                </a:prstClr>
              </a:solidFill>
              <a:effectLst/>
              <a:uLnTx/>
              <a:uFillTx/>
              <a:latin typeface="メイリオ" panose="020B0604030504040204" pitchFamily="50" charset="-128"/>
              <a:ea typeface="メイリオ" panose="020B0604030504040204" pitchFamily="50" charset="-128"/>
              <a:cs typeface="+mn-cs"/>
            </a:endParaRPr>
          </a:p>
          <a:p>
            <a:pPr marL="0" marR="0" lvl="1" indent="0" algn="l" defTabSz="732725" rtl="0" eaLnBrk="1" fontAlgn="auto" latinLnBrk="0" hangingPunct="1">
              <a:lnSpc>
                <a:spcPct val="90000"/>
              </a:lnSpc>
              <a:spcBef>
                <a:spcPct val="0"/>
              </a:spcBef>
              <a:spcAft>
                <a:spcPct val="15000"/>
              </a:spcAft>
              <a:buClrTx/>
              <a:buSzTx/>
              <a:buFontTx/>
              <a:buNone/>
              <a:tabLst/>
              <a:defRPr/>
            </a:pPr>
            <a:r>
              <a:rPr kumimoji="1" lang="ja-JP" altLang="en-US" sz="1100" b="0" i="0" u="none" strike="noStrike" kern="1200" cap="none" spc="0" normalizeH="0" baseline="0" noProof="0" dirty="0">
                <a:ln>
                  <a:noFill/>
                </a:ln>
                <a:solidFill>
                  <a:prstClr val="black">
                    <a:hueOff val="0"/>
                    <a:satOff val="0"/>
                    <a:lumOff val="0"/>
                    <a:alphaOff val="0"/>
                  </a:prstClr>
                </a:solidFill>
                <a:effectLst/>
                <a:uLnTx/>
                <a:uFillTx/>
                <a:latin typeface="メイリオ" panose="020B0604030504040204" pitchFamily="50" charset="-128"/>
                <a:ea typeface="メイリオ" panose="020B0604030504040204" pitchFamily="50" charset="-128"/>
                <a:cs typeface="+mn-cs"/>
              </a:rPr>
              <a:t>　　茶話会や媒体の企画の調整</a:t>
            </a:r>
            <a:endParaRPr kumimoji="1" lang="en-US" altLang="ja-JP" sz="1100" b="0" i="0" u="none" strike="noStrike" kern="1200" cap="none" spc="0" normalizeH="0" baseline="0" noProof="0" dirty="0">
              <a:ln>
                <a:noFill/>
              </a:ln>
              <a:solidFill>
                <a:prstClr val="black">
                  <a:hueOff val="0"/>
                  <a:satOff val="0"/>
                  <a:lumOff val="0"/>
                  <a:alphaOff val="0"/>
                </a:prstClr>
              </a:solidFill>
              <a:effectLst/>
              <a:uLnTx/>
              <a:uFillTx/>
              <a:latin typeface="メイリオ" panose="020B0604030504040204" pitchFamily="50" charset="-128"/>
              <a:ea typeface="メイリオ" panose="020B0604030504040204" pitchFamily="50" charset="-128"/>
              <a:cs typeface="+mn-cs"/>
            </a:endParaRPr>
          </a:p>
          <a:p>
            <a:pPr marL="113049" marR="0" lvl="1" indent="-113049" algn="l" defTabSz="732725" rtl="0" eaLnBrk="1" fontAlgn="auto" latinLnBrk="0" hangingPunct="1">
              <a:lnSpc>
                <a:spcPct val="90000"/>
              </a:lnSpc>
              <a:spcBef>
                <a:spcPct val="0"/>
              </a:spcBef>
              <a:spcAft>
                <a:spcPct val="15000"/>
              </a:spcAft>
              <a:buClrTx/>
              <a:buSzTx/>
              <a:buFont typeface="Wingdings" panose="05000000000000000000" pitchFamily="2" charset="2"/>
              <a:buChar char="u"/>
              <a:tabLst/>
              <a:defRPr/>
            </a:pPr>
            <a:r>
              <a:rPr kumimoji="1" lang="ja-JP" altLang="en-US" sz="1100" b="0" i="0" u="none" strike="noStrike" kern="1200" cap="none" spc="0" normalizeH="0" baseline="0" noProof="0" dirty="0">
                <a:ln>
                  <a:noFill/>
                </a:ln>
                <a:solidFill>
                  <a:prstClr val="black">
                    <a:hueOff val="0"/>
                    <a:satOff val="0"/>
                    <a:lumOff val="0"/>
                    <a:alphaOff val="0"/>
                  </a:prstClr>
                </a:solidFill>
                <a:effectLst/>
                <a:uLnTx/>
                <a:uFillTx/>
                <a:latin typeface="メイリオ" panose="020B0604030504040204" pitchFamily="50" charset="-128"/>
                <a:ea typeface="メイリオ" panose="020B0604030504040204" pitchFamily="50" charset="-128"/>
                <a:cs typeface="+mn-cs"/>
              </a:rPr>
              <a:t>各地域の「にも包括」協議の場への参画</a:t>
            </a:r>
            <a:endParaRPr kumimoji="1" lang="en-US" altLang="ja-JP" sz="1100" b="0" i="0" u="none" strike="noStrike" kern="1200" cap="none" spc="0" normalizeH="0" baseline="0" noProof="0" dirty="0">
              <a:ln>
                <a:noFill/>
              </a:ln>
              <a:solidFill>
                <a:prstClr val="black">
                  <a:hueOff val="0"/>
                  <a:satOff val="0"/>
                  <a:lumOff val="0"/>
                  <a:alphaOff val="0"/>
                </a:prstClr>
              </a:solidFill>
              <a:effectLst/>
              <a:uLnTx/>
              <a:uFillTx/>
              <a:latin typeface="メイリオ" panose="020B0604030504040204" pitchFamily="50" charset="-128"/>
              <a:ea typeface="メイリオ" panose="020B0604030504040204" pitchFamily="50" charset="-128"/>
              <a:cs typeface="+mn-cs"/>
            </a:endParaRPr>
          </a:p>
          <a:p>
            <a:pPr marL="113049" marR="0" lvl="1" indent="-113049" algn="l" defTabSz="732725" rtl="0" eaLnBrk="1" fontAlgn="auto" latinLnBrk="0" hangingPunct="1">
              <a:lnSpc>
                <a:spcPct val="90000"/>
              </a:lnSpc>
              <a:spcBef>
                <a:spcPct val="0"/>
              </a:spcBef>
              <a:spcAft>
                <a:spcPct val="15000"/>
              </a:spcAft>
              <a:buClrTx/>
              <a:buSzTx/>
              <a:buFont typeface="Wingdings" panose="05000000000000000000" pitchFamily="2" charset="2"/>
              <a:buChar char="u"/>
              <a:tabLst/>
              <a:defRPr/>
            </a:pPr>
            <a:r>
              <a:rPr kumimoji="1" lang="ja-JP" altLang="en-US" sz="1100" b="0" i="0" u="none" strike="noStrike" kern="1200" cap="none" spc="0" normalizeH="0" baseline="0" noProof="0" dirty="0">
                <a:ln>
                  <a:noFill/>
                </a:ln>
                <a:solidFill>
                  <a:prstClr val="black">
                    <a:hueOff val="0"/>
                    <a:satOff val="0"/>
                    <a:lumOff val="0"/>
                    <a:alphaOff val="0"/>
                  </a:prstClr>
                </a:solidFill>
                <a:effectLst/>
                <a:uLnTx/>
                <a:uFillTx/>
                <a:latin typeface="メイリオ" panose="020B0604030504040204" pitchFamily="50" charset="-128"/>
                <a:ea typeface="メイリオ" panose="020B0604030504040204" pitchFamily="50" charset="-128"/>
                <a:cs typeface="+mn-cs"/>
              </a:rPr>
              <a:t>個別ケース伴走支援</a:t>
            </a:r>
            <a:endParaRPr kumimoji="1" lang="en-US" altLang="ja-JP" sz="1100" b="0" i="0" u="none" strike="noStrike" kern="1200" cap="none" spc="0" normalizeH="0" baseline="0" noProof="0" dirty="0">
              <a:ln>
                <a:noFill/>
              </a:ln>
              <a:solidFill>
                <a:prstClr val="black">
                  <a:hueOff val="0"/>
                  <a:satOff val="0"/>
                  <a:lumOff val="0"/>
                  <a:alphaOff val="0"/>
                </a:prstClr>
              </a:solidFill>
              <a:effectLst/>
              <a:uLnTx/>
              <a:uFillTx/>
              <a:latin typeface="メイリオ" panose="020B0604030504040204" pitchFamily="50" charset="-128"/>
              <a:ea typeface="メイリオ" panose="020B0604030504040204" pitchFamily="50" charset="-128"/>
              <a:cs typeface="+mn-cs"/>
            </a:endParaRPr>
          </a:p>
          <a:p>
            <a:pPr marL="0" marR="0" lvl="1" indent="0" algn="l" defTabSz="732725" rtl="0" eaLnBrk="1" fontAlgn="auto" latinLnBrk="0" hangingPunct="1">
              <a:lnSpc>
                <a:spcPct val="90000"/>
              </a:lnSpc>
              <a:spcBef>
                <a:spcPct val="0"/>
              </a:spcBef>
              <a:spcAft>
                <a:spcPct val="15000"/>
              </a:spcAft>
              <a:buClrTx/>
              <a:buSzTx/>
              <a:buFontTx/>
              <a:buNone/>
              <a:tabLst/>
              <a:defRPr/>
            </a:pPr>
            <a:r>
              <a:rPr kumimoji="1" lang="ja-JP" altLang="en-US" sz="1100" b="0" i="0" u="none" strike="noStrike" kern="1200" cap="none" spc="0" normalizeH="0" baseline="0" noProof="0" dirty="0">
                <a:ln>
                  <a:noFill/>
                </a:ln>
                <a:solidFill>
                  <a:prstClr val="black">
                    <a:hueOff val="0"/>
                    <a:satOff val="0"/>
                    <a:lumOff val="0"/>
                    <a:alphaOff val="0"/>
                  </a:prstClr>
                </a:solidFill>
                <a:effectLst/>
                <a:uLnTx/>
                <a:uFillTx/>
                <a:latin typeface="メイリオ" panose="020B0604030504040204" pitchFamily="50" charset="-128"/>
                <a:ea typeface="メイリオ" panose="020B0604030504040204" pitchFamily="50" charset="-128"/>
                <a:cs typeface="+mn-cs"/>
              </a:rPr>
              <a:t>　　退院が滞っているケースの掘り起こし</a:t>
            </a:r>
            <a:endParaRPr kumimoji="1" lang="en-US" altLang="ja-JP" sz="1100" b="0" i="0" u="none" strike="noStrike" kern="1200" cap="none" spc="0" normalizeH="0" baseline="0" noProof="0" dirty="0">
              <a:ln>
                <a:noFill/>
              </a:ln>
              <a:solidFill>
                <a:prstClr val="black">
                  <a:hueOff val="0"/>
                  <a:satOff val="0"/>
                  <a:lumOff val="0"/>
                  <a:alphaOff val="0"/>
                </a:prstClr>
              </a:solidFill>
              <a:effectLst/>
              <a:uLnTx/>
              <a:uFillTx/>
              <a:latin typeface="メイリオ" panose="020B0604030504040204" pitchFamily="50" charset="-128"/>
              <a:ea typeface="メイリオ" panose="020B0604030504040204" pitchFamily="50" charset="-128"/>
              <a:cs typeface="+mn-cs"/>
            </a:endParaRPr>
          </a:p>
          <a:p>
            <a:pPr marL="0" marR="0" lvl="1" indent="0" algn="l" defTabSz="732725" rtl="0" eaLnBrk="1" fontAlgn="auto" latinLnBrk="0" hangingPunct="1">
              <a:lnSpc>
                <a:spcPct val="90000"/>
              </a:lnSpc>
              <a:spcBef>
                <a:spcPct val="0"/>
              </a:spcBef>
              <a:spcAft>
                <a:spcPct val="15000"/>
              </a:spcAft>
              <a:buClrTx/>
              <a:buSzTx/>
              <a:buFontTx/>
              <a:buNone/>
              <a:tabLst/>
              <a:defRPr/>
            </a:pPr>
            <a:r>
              <a:rPr kumimoji="1" lang="ja-JP" altLang="en-US" sz="1100" b="0" i="0" u="none" strike="noStrike" kern="1200" cap="none" spc="0" normalizeH="0" baseline="0" noProof="0" dirty="0">
                <a:ln>
                  <a:noFill/>
                </a:ln>
                <a:solidFill>
                  <a:prstClr val="black">
                    <a:hueOff val="0"/>
                    <a:satOff val="0"/>
                    <a:lumOff val="0"/>
                    <a:alphaOff val="0"/>
                  </a:prstClr>
                </a:solidFill>
                <a:effectLst/>
                <a:uLnTx/>
                <a:uFillTx/>
                <a:latin typeface="メイリオ" panose="020B0604030504040204" pitchFamily="50" charset="-128"/>
                <a:ea typeface="メイリオ" panose="020B0604030504040204" pitchFamily="50" charset="-128"/>
                <a:cs typeface="+mn-cs"/>
              </a:rPr>
              <a:t>　　病院の退院支援のバックアップ</a:t>
            </a:r>
            <a:endParaRPr kumimoji="1" lang="en-US" altLang="ja-JP" sz="1100" b="0" i="0" u="none" strike="noStrike" kern="1200" cap="none" spc="0" normalizeH="0" baseline="0" noProof="0" dirty="0">
              <a:ln>
                <a:noFill/>
              </a:ln>
              <a:solidFill>
                <a:prstClr val="black">
                  <a:hueOff val="0"/>
                  <a:satOff val="0"/>
                  <a:lumOff val="0"/>
                  <a:alphaOff val="0"/>
                </a:prstClr>
              </a:solidFill>
              <a:effectLst/>
              <a:uLnTx/>
              <a:uFillTx/>
              <a:latin typeface="メイリオ" panose="020B0604030504040204" pitchFamily="50" charset="-128"/>
              <a:ea typeface="メイリオ" panose="020B0604030504040204" pitchFamily="50" charset="-128"/>
              <a:cs typeface="+mn-cs"/>
            </a:endParaRPr>
          </a:p>
          <a:p>
            <a:pPr marL="0" marR="0" lvl="1" indent="0" algn="l" defTabSz="732725" rtl="0" eaLnBrk="1" fontAlgn="auto" latinLnBrk="0" hangingPunct="1">
              <a:lnSpc>
                <a:spcPct val="90000"/>
              </a:lnSpc>
              <a:spcBef>
                <a:spcPct val="0"/>
              </a:spcBef>
              <a:spcAft>
                <a:spcPct val="15000"/>
              </a:spcAft>
              <a:buClrTx/>
              <a:buSzTx/>
              <a:buFontTx/>
              <a:buNone/>
              <a:tabLst/>
              <a:defRPr/>
            </a:pPr>
            <a:r>
              <a:rPr kumimoji="1" lang="ja-JP" altLang="en-US" sz="1100" b="0" i="0" u="none" strike="noStrike" kern="1200" cap="none" spc="0" normalizeH="0" baseline="0" noProof="0" dirty="0">
                <a:ln>
                  <a:noFill/>
                </a:ln>
                <a:solidFill>
                  <a:prstClr val="black">
                    <a:hueOff val="0"/>
                    <a:satOff val="0"/>
                    <a:lumOff val="0"/>
                    <a:alphaOff val="0"/>
                  </a:prstClr>
                </a:solidFill>
                <a:effectLst/>
                <a:uLnTx/>
                <a:uFillTx/>
                <a:latin typeface="メイリオ" panose="020B0604030504040204" pitchFamily="50" charset="-128"/>
                <a:ea typeface="メイリオ" panose="020B0604030504040204" pitchFamily="50" charset="-128"/>
                <a:cs typeface="+mn-cs"/>
              </a:rPr>
              <a:t>　　地域支援者への橋渡し</a:t>
            </a:r>
            <a:endParaRPr kumimoji="1" lang="en-US" altLang="ja-JP" sz="1100" b="0" i="0" u="none" strike="noStrike" kern="1200" cap="none" spc="0" normalizeH="0" baseline="0" noProof="0" dirty="0">
              <a:ln>
                <a:noFill/>
              </a:ln>
              <a:solidFill>
                <a:prstClr val="black">
                  <a:hueOff val="0"/>
                  <a:satOff val="0"/>
                  <a:lumOff val="0"/>
                  <a:alphaOff val="0"/>
                </a:prstClr>
              </a:solidFill>
              <a:effectLst/>
              <a:uLnTx/>
              <a:uFillTx/>
              <a:latin typeface="メイリオ" panose="020B0604030504040204" pitchFamily="50" charset="-128"/>
              <a:ea typeface="メイリオ" panose="020B0604030504040204" pitchFamily="50" charset="-128"/>
              <a:cs typeface="+mn-cs"/>
            </a:endParaRPr>
          </a:p>
          <a:p>
            <a:pPr marL="171450" marR="0" lvl="1" indent="-171450" algn="l" defTabSz="732725" rtl="0" eaLnBrk="1" fontAlgn="auto" latinLnBrk="0" hangingPunct="1">
              <a:lnSpc>
                <a:spcPct val="90000"/>
              </a:lnSpc>
              <a:spcBef>
                <a:spcPct val="0"/>
              </a:spcBef>
              <a:spcAft>
                <a:spcPct val="15000"/>
              </a:spcAft>
              <a:buClrTx/>
              <a:buSzTx/>
              <a:buFont typeface="Wingdings" panose="05000000000000000000" pitchFamily="2" charset="2"/>
              <a:buChar char="u"/>
              <a:tabLst/>
              <a:defRPr/>
            </a:pPr>
            <a:endParaRPr kumimoji="1" lang="en-US" altLang="ja-JP" sz="1100" b="0" i="0" u="none" strike="noStrike" kern="1200" cap="none" spc="0" normalizeH="0" baseline="0" noProof="0" dirty="0">
              <a:ln>
                <a:noFill/>
              </a:ln>
              <a:solidFill>
                <a:prstClr val="black">
                  <a:hueOff val="0"/>
                  <a:satOff val="0"/>
                  <a:lumOff val="0"/>
                  <a:alphaOff val="0"/>
                </a:prstClr>
              </a:solidFill>
              <a:effectLst/>
              <a:uLnTx/>
              <a:uFillTx/>
              <a:latin typeface="メイリオ" panose="020B0604030504040204" pitchFamily="50" charset="-128"/>
              <a:ea typeface="メイリオ" panose="020B0604030504040204" pitchFamily="50" charset="-128"/>
              <a:cs typeface="+mn-cs"/>
            </a:endParaRPr>
          </a:p>
        </p:txBody>
      </p:sp>
      <p:sp>
        <p:nvSpPr>
          <p:cNvPr id="12" name="ホームベース 11"/>
          <p:cNvSpPr/>
          <p:nvPr/>
        </p:nvSpPr>
        <p:spPr>
          <a:xfrm>
            <a:off x="2450152" y="556275"/>
            <a:ext cx="1110526" cy="1487532"/>
          </a:xfrm>
          <a:prstGeom prst="homePlate">
            <a:avLst>
              <a:gd name="adj" fmla="val 31839"/>
            </a:avLst>
          </a:prstGeom>
          <a:solidFill>
            <a:schemeClr val="accent1">
              <a:lumMod val="40000"/>
              <a:lumOff val="60000"/>
            </a:schemeClr>
          </a:solidFill>
          <a:ln>
            <a:solidFill>
              <a:schemeClr val="accent5"/>
            </a:solidFill>
          </a:ln>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srgbClr val="5B9BD5">
                    <a:lumMod val="50000"/>
                  </a:srgbClr>
                </a:solidFill>
                <a:effectLst/>
                <a:uLnTx/>
                <a:uFillTx/>
                <a:latin typeface="メイリオ" panose="020B0604030504040204" pitchFamily="50" charset="-128"/>
                <a:ea typeface="メイリオ" panose="020B0604030504040204" pitchFamily="50" charset="-128"/>
                <a:cs typeface="+mn-cs"/>
              </a:rPr>
              <a:t>長期入院精神障がい者退院支援強化事業</a:t>
            </a:r>
            <a:endParaRPr kumimoji="1" lang="ja-JP" altLang="en-US" sz="9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3" name="ホームベース 12"/>
          <p:cNvSpPr/>
          <p:nvPr/>
        </p:nvSpPr>
        <p:spPr>
          <a:xfrm>
            <a:off x="2450152" y="2089063"/>
            <a:ext cx="1110124" cy="2592000"/>
          </a:xfrm>
          <a:prstGeom prst="homePlate">
            <a:avLst>
              <a:gd name="adj" fmla="val 34254"/>
            </a:avLst>
          </a:prstGeom>
          <a:solidFill>
            <a:schemeClr val="accent1">
              <a:lumMod val="60000"/>
              <a:lumOff val="40000"/>
            </a:schemeClr>
          </a:solidFill>
          <a:ln>
            <a:solidFill>
              <a:schemeClr val="accent5"/>
            </a:solidFill>
          </a:ln>
        </p:spPr>
        <p:style>
          <a:lnRef idx="1">
            <a:schemeClr val="accent3"/>
          </a:lnRef>
          <a:fillRef idx="2">
            <a:schemeClr val="accent3"/>
          </a:fillRef>
          <a:effectRef idx="1">
            <a:schemeClr val="accent3"/>
          </a:effectRef>
          <a:fontRef idx="minor">
            <a:schemeClr val="dk1"/>
          </a:fontRef>
        </p:style>
        <p:txBody>
          <a:bodyPr rIns="47473"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主な活動</a:t>
            </a:r>
            <a:endParaRPr kumimoji="1" lang="en-US" altLang="ja-JP" sz="9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9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900" u="none" dirty="0">
                <a:solidFill>
                  <a:prstClr val="black"/>
                </a:solidFill>
                <a:latin typeface="メイリオ" panose="020B0604030504040204" pitchFamily="50" charset="-128"/>
                <a:ea typeface="メイリオ" panose="020B0604030504040204" pitchFamily="50" charset="-128"/>
              </a:rPr>
              <a:t>具体的な数値は参考資料</a:t>
            </a:r>
            <a:r>
              <a:rPr lang="en-US" altLang="ja-JP" sz="900" u="none" dirty="0">
                <a:solidFill>
                  <a:prstClr val="black"/>
                </a:solidFill>
                <a:latin typeface="メイリオ" panose="020B0604030504040204" pitchFamily="50" charset="-128"/>
                <a:ea typeface="メイリオ" panose="020B0604030504040204" pitchFamily="50" charset="-128"/>
              </a:rPr>
              <a:t>8</a:t>
            </a:r>
            <a:r>
              <a:rPr lang="ja-JP" altLang="en-US" sz="900" u="none">
                <a:solidFill>
                  <a:prstClr val="black"/>
                </a:solidFill>
                <a:latin typeface="メイリオ" panose="020B0604030504040204" pitchFamily="50" charset="-128"/>
                <a:ea typeface="メイリオ" panose="020B0604030504040204" pitchFamily="50" charset="-128"/>
              </a:rPr>
              <a:t>を</a:t>
            </a:r>
            <a:r>
              <a:rPr lang="ja-JP" altLang="en-US" sz="900" u="none" dirty="0">
                <a:solidFill>
                  <a:prstClr val="black"/>
                </a:solidFill>
                <a:latin typeface="メイリオ" panose="020B0604030504040204" pitchFamily="50" charset="-128"/>
                <a:ea typeface="メイリオ" panose="020B0604030504040204" pitchFamily="50" charset="-128"/>
              </a:rPr>
              <a:t>参照のこと</a:t>
            </a:r>
            <a:endParaRPr kumimoji="1" lang="en-US" altLang="ja-JP" sz="9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4" name="ホームベース 13"/>
          <p:cNvSpPr/>
          <p:nvPr/>
        </p:nvSpPr>
        <p:spPr>
          <a:xfrm>
            <a:off x="2450152" y="4727323"/>
            <a:ext cx="1110417" cy="2016000"/>
          </a:xfrm>
          <a:prstGeom prst="homePlate">
            <a:avLst>
              <a:gd name="adj" fmla="val 37502"/>
            </a:avLst>
          </a:prstGeom>
          <a:solidFill>
            <a:schemeClr val="accent1">
              <a:lumMod val="75000"/>
            </a:schemeClr>
          </a:solidFill>
          <a:ln>
            <a:solidFill>
              <a:schemeClr val="accent5"/>
            </a:solidFill>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大阪府の</a:t>
            </a:r>
            <a:br>
              <a:rPr kumimoji="1" lang="en-US" altLang="ja-JP" sz="9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br>
            <a:r>
              <a:rPr kumimoji="1" lang="ja-JP" altLang="en-US" sz="9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事業の強みと課題</a:t>
            </a:r>
            <a:endParaRPr kumimoji="1" lang="en-US" altLang="ja-JP" sz="9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5" name="テキスト ボックス 14"/>
          <p:cNvSpPr txBox="1"/>
          <p:nvPr/>
        </p:nvSpPr>
        <p:spPr>
          <a:xfrm>
            <a:off x="3768435" y="4727322"/>
            <a:ext cx="4696691" cy="2016000"/>
          </a:xfrm>
          <a:prstGeom prst="roundRect">
            <a:avLst>
              <a:gd name="adj" fmla="val 12739"/>
            </a:avLst>
          </a:prstGeom>
          <a:solidFill>
            <a:schemeClr val="bg1"/>
          </a:solidFill>
          <a:ln w="28575">
            <a:solidFill>
              <a:schemeClr val="accent1">
                <a:lumMod val="75000"/>
              </a:schemeClr>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47473" rIns="0" bIns="0" numCol="1" spcCol="1270" anchor="t" anchorCtr="0">
            <a:noAutofit/>
          </a:bodyPr>
          <a:lstStyle/>
          <a:p>
            <a:pPr marL="113049" marR="0" lvl="1" indent="-113049" algn="l" defTabSz="732725" rtl="0" eaLnBrk="1" fontAlgn="auto" latinLnBrk="0" hangingPunct="1">
              <a:lnSpc>
                <a:spcPct val="90000"/>
              </a:lnSpc>
              <a:spcBef>
                <a:spcPct val="0"/>
              </a:spcBef>
              <a:spcAft>
                <a:spcPct val="15000"/>
              </a:spcAft>
              <a:buClrTx/>
              <a:buSzTx/>
              <a:buFont typeface="Wingdings" panose="05000000000000000000" pitchFamily="2" charset="2"/>
              <a:buChar char="u"/>
              <a:tabLst/>
              <a:defRPr/>
            </a:pPr>
            <a:r>
              <a:rPr kumimoji="1" lang="ja-JP" altLang="en-US" sz="1100" b="0" i="0" u="none" strike="noStrike" kern="1200" cap="none" spc="0" normalizeH="0" baseline="0" noProof="0" dirty="0">
                <a:ln>
                  <a:noFill/>
                </a:ln>
                <a:solidFill>
                  <a:prstClr val="black">
                    <a:hueOff val="0"/>
                    <a:satOff val="0"/>
                    <a:lumOff val="0"/>
                    <a:alphaOff val="0"/>
                  </a:prstClr>
                </a:solidFill>
                <a:effectLst/>
                <a:uLnTx/>
                <a:uFillTx/>
                <a:latin typeface="メイリオ" panose="020B0604030504040204" pitchFamily="50" charset="-128"/>
                <a:ea typeface="メイリオ" panose="020B0604030504040204" pitchFamily="50" charset="-128"/>
                <a:cs typeface="+mn-cs"/>
              </a:rPr>
              <a:t>これまでの活動の積み上げによる情報提供が可能。</a:t>
            </a:r>
            <a:endParaRPr kumimoji="1" lang="en-US" altLang="ja-JP" sz="1100" b="0" i="0" u="none" strike="noStrike" kern="1200" cap="none" spc="0" normalizeH="0" baseline="0" noProof="0" dirty="0">
              <a:ln>
                <a:noFill/>
              </a:ln>
              <a:solidFill>
                <a:prstClr val="black">
                  <a:hueOff val="0"/>
                  <a:satOff val="0"/>
                  <a:lumOff val="0"/>
                  <a:alphaOff val="0"/>
                </a:prstClr>
              </a:solidFill>
              <a:effectLst/>
              <a:uLnTx/>
              <a:uFillTx/>
              <a:latin typeface="メイリオ" panose="020B0604030504040204" pitchFamily="50" charset="-128"/>
              <a:ea typeface="メイリオ" panose="020B0604030504040204" pitchFamily="50" charset="-128"/>
              <a:cs typeface="+mn-cs"/>
            </a:endParaRPr>
          </a:p>
          <a:p>
            <a:pPr marL="113049" marR="0" lvl="1" indent="-113049" algn="l" defTabSz="732725" rtl="0" eaLnBrk="1" fontAlgn="auto" latinLnBrk="0" hangingPunct="1">
              <a:lnSpc>
                <a:spcPct val="90000"/>
              </a:lnSpc>
              <a:spcBef>
                <a:spcPct val="0"/>
              </a:spcBef>
              <a:spcAft>
                <a:spcPct val="15000"/>
              </a:spcAft>
              <a:buClrTx/>
              <a:buSzTx/>
              <a:buFont typeface="Wingdings" panose="05000000000000000000" pitchFamily="2" charset="2"/>
              <a:buChar char="u"/>
              <a:tabLst/>
              <a:defRPr/>
            </a:pPr>
            <a:r>
              <a:rPr kumimoji="1" lang="ja-JP" altLang="en-US" sz="1100" b="0" i="0" u="none" strike="noStrike" kern="1200" cap="none" spc="0" normalizeH="0" baseline="0" noProof="0" dirty="0">
                <a:ln>
                  <a:noFill/>
                </a:ln>
                <a:solidFill>
                  <a:prstClr val="black">
                    <a:hueOff val="0"/>
                    <a:satOff val="0"/>
                    <a:lumOff val="0"/>
                    <a:alphaOff val="0"/>
                  </a:prstClr>
                </a:solidFill>
                <a:effectLst/>
                <a:uLnTx/>
                <a:uFillTx/>
                <a:latin typeface="メイリオ" panose="020B0604030504040204" pitchFamily="50" charset="-128"/>
                <a:ea typeface="メイリオ" panose="020B0604030504040204" pitchFamily="50" charset="-128"/>
                <a:cs typeface="+mn-cs"/>
              </a:rPr>
              <a:t>圏域を越えての支援が可能</a:t>
            </a:r>
            <a:endParaRPr kumimoji="1" lang="en-US" altLang="ja-JP" sz="1100" b="0" i="0" u="none" strike="noStrike" kern="1200" cap="none" spc="0" normalizeH="0" baseline="0" noProof="0" dirty="0">
              <a:ln>
                <a:noFill/>
              </a:ln>
              <a:solidFill>
                <a:prstClr val="black">
                  <a:hueOff val="0"/>
                  <a:satOff val="0"/>
                  <a:lumOff val="0"/>
                  <a:alphaOff val="0"/>
                </a:prstClr>
              </a:solidFill>
              <a:effectLst/>
              <a:uLnTx/>
              <a:uFillTx/>
              <a:latin typeface="メイリオ" panose="020B0604030504040204" pitchFamily="50" charset="-128"/>
              <a:ea typeface="メイリオ" panose="020B0604030504040204" pitchFamily="50" charset="-128"/>
              <a:cs typeface="+mn-cs"/>
            </a:endParaRPr>
          </a:p>
          <a:p>
            <a:pPr marL="113049" marR="0" lvl="1" indent="-113049" algn="l" defTabSz="732725" rtl="0" eaLnBrk="1" fontAlgn="auto" latinLnBrk="0" hangingPunct="1">
              <a:lnSpc>
                <a:spcPct val="90000"/>
              </a:lnSpc>
              <a:spcBef>
                <a:spcPct val="0"/>
              </a:spcBef>
              <a:spcAft>
                <a:spcPct val="15000"/>
              </a:spcAft>
              <a:buClrTx/>
              <a:buSzTx/>
              <a:buFont typeface="Wingdings" panose="05000000000000000000" pitchFamily="2" charset="2"/>
              <a:buChar char="u"/>
              <a:tabLst/>
              <a:defRPr/>
            </a:pPr>
            <a:r>
              <a:rPr kumimoji="1" lang="ja-JP" altLang="en-US" sz="1100" b="0" i="0" u="none" strike="noStrike" kern="1200" cap="none" spc="0" normalizeH="0" baseline="0" noProof="0" dirty="0">
                <a:ln>
                  <a:noFill/>
                </a:ln>
                <a:solidFill>
                  <a:prstClr val="black">
                    <a:hueOff val="0"/>
                    <a:satOff val="0"/>
                    <a:lumOff val="0"/>
                    <a:alphaOff val="0"/>
                  </a:prstClr>
                </a:solidFill>
                <a:effectLst/>
                <a:uLnTx/>
                <a:uFillTx/>
                <a:latin typeface="メイリオ" panose="020B0604030504040204" pitchFamily="50" charset="-128"/>
                <a:ea typeface="メイリオ" panose="020B0604030504040204" pitchFamily="50" charset="-128"/>
                <a:cs typeface="+mn-cs"/>
              </a:rPr>
              <a:t>病院職員研修や地域の協議の場への参画などによって、支援者と顔がつながっており、橋渡しが可能</a:t>
            </a:r>
            <a:br>
              <a:rPr kumimoji="1" lang="en-US" altLang="ja-JP" sz="1100" b="0" i="0" u="none" strike="noStrike" kern="1200" cap="none" spc="0" normalizeH="0" baseline="0" noProof="0" dirty="0">
                <a:ln>
                  <a:noFill/>
                </a:ln>
                <a:solidFill>
                  <a:prstClr val="black">
                    <a:hueOff val="0"/>
                    <a:satOff val="0"/>
                    <a:lumOff val="0"/>
                    <a:alphaOff val="0"/>
                  </a:prstClr>
                </a:solidFill>
                <a:effectLst/>
                <a:uLnTx/>
                <a:uFillTx/>
                <a:latin typeface="メイリオ" panose="020B0604030504040204" pitchFamily="50" charset="-128"/>
                <a:ea typeface="メイリオ" panose="020B0604030504040204" pitchFamily="50" charset="-128"/>
                <a:cs typeface="+mn-cs"/>
              </a:rPr>
            </a:br>
            <a:endParaRPr kumimoji="1" lang="en-US" altLang="ja-JP" sz="1100" b="0" i="0" u="none" strike="noStrike" kern="1200" cap="none" spc="0" normalizeH="0" baseline="0" noProof="0" dirty="0">
              <a:ln>
                <a:noFill/>
              </a:ln>
              <a:solidFill>
                <a:prstClr val="black">
                  <a:hueOff val="0"/>
                  <a:satOff val="0"/>
                  <a:lumOff val="0"/>
                  <a:alphaOff val="0"/>
                </a:prstClr>
              </a:solidFill>
              <a:effectLst/>
              <a:uLnTx/>
              <a:uFillTx/>
              <a:latin typeface="メイリオ" panose="020B0604030504040204" pitchFamily="50" charset="-128"/>
              <a:ea typeface="メイリオ" panose="020B0604030504040204" pitchFamily="50" charset="-128"/>
              <a:cs typeface="+mn-cs"/>
            </a:endParaRPr>
          </a:p>
          <a:p>
            <a:pPr marL="171450" marR="0" lvl="1" indent="-171450" algn="l" defTabSz="732725" rtl="0" eaLnBrk="1" fontAlgn="auto" latinLnBrk="0" hangingPunct="1">
              <a:lnSpc>
                <a:spcPct val="90000"/>
              </a:lnSpc>
              <a:spcBef>
                <a:spcPct val="0"/>
              </a:spcBef>
              <a:spcAft>
                <a:spcPct val="1500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prstClr val="black">
                    <a:hueOff val="0"/>
                    <a:satOff val="0"/>
                    <a:lumOff val="0"/>
                    <a:alphaOff val="0"/>
                  </a:prstClr>
                </a:solidFill>
                <a:effectLst/>
                <a:uLnTx/>
                <a:uFillTx/>
                <a:latin typeface="メイリオ" panose="020B0604030504040204" pitchFamily="50" charset="-128"/>
                <a:ea typeface="メイリオ" panose="020B0604030504040204" pitchFamily="50" charset="-128"/>
                <a:cs typeface="+mn-cs"/>
              </a:rPr>
              <a:t>単年度の事業であり、支援の継続が可能かどうかが不透明</a:t>
            </a:r>
            <a:endParaRPr kumimoji="1" lang="en-US" altLang="ja-JP" sz="1100" b="0" i="0" u="none" strike="noStrike" kern="1200" cap="none" spc="0" normalizeH="0" baseline="0" noProof="0" dirty="0">
              <a:ln>
                <a:noFill/>
              </a:ln>
              <a:solidFill>
                <a:prstClr val="black">
                  <a:hueOff val="0"/>
                  <a:satOff val="0"/>
                  <a:lumOff val="0"/>
                  <a:alphaOff val="0"/>
                </a:prstClr>
              </a:solidFill>
              <a:effectLst/>
              <a:uLnTx/>
              <a:uFillTx/>
              <a:latin typeface="メイリオ" panose="020B0604030504040204" pitchFamily="50" charset="-128"/>
              <a:ea typeface="メイリオ" panose="020B0604030504040204" pitchFamily="50" charset="-128"/>
              <a:cs typeface="+mn-cs"/>
            </a:endParaRPr>
          </a:p>
          <a:p>
            <a:pPr marL="171450" marR="0" lvl="1" indent="-171450" algn="l" defTabSz="732725" rtl="0" eaLnBrk="1" fontAlgn="auto" latinLnBrk="0" hangingPunct="1">
              <a:lnSpc>
                <a:spcPct val="90000"/>
              </a:lnSpc>
              <a:spcBef>
                <a:spcPct val="0"/>
              </a:spcBef>
              <a:spcAft>
                <a:spcPct val="1500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prstClr val="black">
                    <a:hueOff val="0"/>
                    <a:satOff val="0"/>
                    <a:lumOff val="0"/>
                    <a:alphaOff val="0"/>
                  </a:prstClr>
                </a:solidFill>
                <a:effectLst/>
                <a:uLnTx/>
                <a:uFillTx/>
                <a:latin typeface="メイリオ" panose="020B0604030504040204" pitchFamily="50" charset="-128"/>
                <a:ea typeface="メイリオ" panose="020B0604030504040204" pitchFamily="50" charset="-128"/>
                <a:cs typeface="+mn-cs"/>
              </a:rPr>
              <a:t>広域コーディネーターの人員確保の難しさ</a:t>
            </a:r>
            <a:endParaRPr kumimoji="1" lang="en-US" altLang="ja-JP" sz="1100" b="0" i="0" u="none" strike="noStrike" kern="1200" cap="none" spc="0" normalizeH="0" baseline="0" noProof="0" dirty="0">
              <a:ln>
                <a:noFill/>
              </a:ln>
              <a:solidFill>
                <a:prstClr val="black">
                  <a:hueOff val="0"/>
                  <a:satOff val="0"/>
                  <a:lumOff val="0"/>
                  <a:alphaOff val="0"/>
                </a:prstClr>
              </a:solidFill>
              <a:effectLst/>
              <a:uLnTx/>
              <a:uFillTx/>
              <a:latin typeface="メイリオ" panose="020B0604030504040204" pitchFamily="50" charset="-128"/>
              <a:ea typeface="メイリオ" panose="020B0604030504040204" pitchFamily="50" charset="-128"/>
              <a:cs typeface="+mn-cs"/>
            </a:endParaRPr>
          </a:p>
          <a:p>
            <a:pPr marL="171450" marR="0" lvl="1" indent="-171450" algn="l" defTabSz="732725" rtl="0" eaLnBrk="1" fontAlgn="auto" latinLnBrk="0" hangingPunct="1">
              <a:lnSpc>
                <a:spcPct val="90000"/>
              </a:lnSpc>
              <a:spcBef>
                <a:spcPct val="0"/>
              </a:spcBef>
              <a:spcAft>
                <a:spcPct val="1500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prstClr val="black">
                    <a:hueOff val="0"/>
                    <a:satOff val="0"/>
                    <a:lumOff val="0"/>
                    <a:alphaOff val="0"/>
                  </a:prstClr>
                </a:solidFill>
                <a:effectLst/>
                <a:uLnTx/>
                <a:uFillTx/>
                <a:latin typeface="メイリオ" panose="020B0604030504040204" pitchFamily="50" charset="-128"/>
                <a:ea typeface="メイリオ" panose="020B0604030504040204" pitchFamily="50" charset="-128"/>
                <a:cs typeface="+mn-cs"/>
              </a:rPr>
              <a:t>広域コーディネーターは、法的な位置づけがないため、一者での活動はできず、病院スタッフや地域支援者の同行が必要</a:t>
            </a:r>
            <a:endParaRPr kumimoji="1" lang="en-US" altLang="ja-JP" sz="1100" b="0" i="0" u="none" strike="noStrike" kern="1200" cap="none" spc="0" normalizeH="0" baseline="0" noProof="0" dirty="0">
              <a:ln>
                <a:noFill/>
              </a:ln>
              <a:solidFill>
                <a:prstClr val="black">
                  <a:hueOff val="0"/>
                  <a:satOff val="0"/>
                  <a:lumOff val="0"/>
                  <a:alphaOff val="0"/>
                </a:prstClr>
              </a:solidFill>
              <a:effectLst/>
              <a:uLnTx/>
              <a:uFillTx/>
              <a:latin typeface="メイリオ" panose="020B0604030504040204" pitchFamily="50" charset="-128"/>
              <a:ea typeface="メイリオ" panose="020B0604030504040204" pitchFamily="50" charset="-128"/>
              <a:cs typeface="+mn-cs"/>
            </a:endParaRPr>
          </a:p>
          <a:p>
            <a:pPr marL="171450" marR="0" lvl="1" indent="-171450" algn="l" defTabSz="732725" rtl="0" eaLnBrk="1" fontAlgn="auto" latinLnBrk="0" hangingPunct="1">
              <a:lnSpc>
                <a:spcPct val="90000"/>
              </a:lnSpc>
              <a:spcBef>
                <a:spcPct val="0"/>
              </a:spcBef>
              <a:spcAft>
                <a:spcPct val="1500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prstClr val="black">
                    <a:hueOff val="0"/>
                    <a:satOff val="0"/>
                    <a:lumOff val="0"/>
                    <a:alphaOff val="0"/>
                  </a:prstClr>
                </a:solidFill>
                <a:effectLst/>
                <a:uLnTx/>
                <a:uFillTx/>
                <a:latin typeface="メイリオ" panose="020B0604030504040204" pitchFamily="50" charset="-128"/>
                <a:ea typeface="メイリオ" panose="020B0604030504040204" pitchFamily="50" charset="-128"/>
                <a:cs typeface="+mn-cs"/>
              </a:rPr>
              <a:t>府内における高齢者支援や地域福祉（生活困窮・重層的支援など）・住宅等の関係部局との連携</a:t>
            </a:r>
            <a:endParaRPr kumimoji="1" lang="en-US" altLang="ja-JP" sz="1100" b="0" i="0" u="none" strike="noStrike" kern="1200" cap="none" spc="0" normalizeH="0" baseline="0" noProof="0" dirty="0">
              <a:ln>
                <a:noFill/>
              </a:ln>
              <a:solidFill>
                <a:prstClr val="black">
                  <a:hueOff val="0"/>
                  <a:satOff val="0"/>
                  <a:lumOff val="0"/>
                  <a:alphaOff val="0"/>
                </a:prstClr>
              </a:solidFill>
              <a:effectLst/>
              <a:uLnTx/>
              <a:uFillTx/>
              <a:latin typeface="メイリオ" panose="020B0604030504040204" pitchFamily="50" charset="-128"/>
              <a:ea typeface="メイリオ" panose="020B0604030504040204" pitchFamily="50" charset="-128"/>
              <a:cs typeface="+mn-cs"/>
            </a:endParaRPr>
          </a:p>
        </p:txBody>
      </p:sp>
      <p:sp>
        <p:nvSpPr>
          <p:cNvPr id="3" name="スライド番号プレースホルダー 2">
            <a:extLst>
              <a:ext uri="{FF2B5EF4-FFF2-40B4-BE49-F238E27FC236}">
                <a16:creationId xmlns:a16="http://schemas.microsoft.com/office/drawing/2014/main" id="{7ED5B638-DCEA-4594-B1A9-DA036B1DEE86}"/>
              </a:ext>
            </a:extLst>
          </p:cNvPr>
          <p:cNvSpPr>
            <a:spLocks noGrp="1"/>
          </p:cNvSpPr>
          <p:nvPr>
            <p:ph type="sldNum" sz="quarter" idx="12"/>
          </p:nvPr>
        </p:nvSpPr>
        <p:spPr>
          <a:xfrm>
            <a:off x="7091935" y="6513508"/>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204BB7E-20EF-434C-A514-E436F126BD36}" type="slidenum">
              <a:rPr kumimoji="1" lang="ja-JP" altLang="en-US" b="0" i="0" u="none" strike="noStrike" kern="1200" cap="none" spc="0" normalizeH="0" baseline="0" noProof="0" smtClean="0">
                <a:ln>
                  <a:noFill/>
                </a:ln>
                <a:solidFill>
                  <a:prstClr val="black">
                    <a:tint val="75000"/>
                  </a:prstClr>
                </a:solidFill>
                <a:effectLst/>
                <a:uLnTx/>
                <a:uFillTx/>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1" lang="ja-JP" altLang="en-US" b="0" i="0" u="none" strike="noStrike" kern="1200" cap="none" spc="0" normalizeH="0" baseline="0" noProof="0" dirty="0">
              <a:ln>
                <a:noFill/>
              </a:ln>
              <a:solidFill>
                <a:prstClr val="black">
                  <a:tint val="75000"/>
                </a:prstClr>
              </a:solidFill>
              <a:effectLst/>
              <a:uLnTx/>
              <a:uFillTx/>
            </a:endParaRPr>
          </a:p>
        </p:txBody>
      </p:sp>
      <p:sp>
        <p:nvSpPr>
          <p:cNvPr id="18" name="テキスト ボックス 17">
            <a:extLst>
              <a:ext uri="{FF2B5EF4-FFF2-40B4-BE49-F238E27FC236}">
                <a16:creationId xmlns:a16="http://schemas.microsoft.com/office/drawing/2014/main" id="{00F3DBFC-3DD1-4283-9C4E-93F52C3952B3}"/>
              </a:ext>
            </a:extLst>
          </p:cNvPr>
          <p:cNvSpPr txBox="1"/>
          <p:nvPr/>
        </p:nvSpPr>
        <p:spPr bwMode="white">
          <a:xfrm>
            <a:off x="686895" y="1127499"/>
            <a:ext cx="1206073" cy="461665"/>
          </a:xfrm>
          <a:prstGeom prst="rect">
            <a:avLst/>
          </a:prstGeom>
          <a:solidFill>
            <a:schemeClr val="bg1"/>
          </a:solidFill>
        </p:spPr>
        <p:txBody>
          <a:bodyPr wrap="square" rtlCol="0">
            <a:spAutoFit/>
          </a:bodyPr>
          <a:lstStyle>
            <a:defPPr>
              <a:defRPr lang="en-US"/>
            </a:defPPr>
            <a:lvl1pPr algn="ctr">
              <a:defRPr kumimoji="1" sz="1400" b="1">
                <a:solidFill>
                  <a:schemeClr val="accent6"/>
                </a:solidFill>
                <a:latin typeface="メイリオ" panose="020B0604030504040204" pitchFamily="50" charset="-128"/>
                <a:ea typeface="メイリオ" panose="020B0604030504040204" pitchFamily="50" charset="-128"/>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rgbClr val="4472C4"/>
                </a:solidFill>
                <a:effectLst/>
                <a:uLnTx/>
                <a:uFillTx/>
                <a:latin typeface="メイリオ" panose="020B0604030504040204" pitchFamily="50" charset="-128"/>
                <a:ea typeface="メイリオ" panose="020B0604030504040204" pitchFamily="50" charset="-128"/>
                <a:cs typeface="+mn-cs"/>
              </a:rPr>
              <a:t>長期入院精神障がい者</a:t>
            </a:r>
            <a:br>
              <a:rPr kumimoji="1" lang="en-US" altLang="ja-JP" sz="800" b="1" i="0" u="none" strike="noStrike" kern="1200" cap="none" spc="0" normalizeH="0" baseline="0" noProof="0" dirty="0">
                <a:ln>
                  <a:noFill/>
                </a:ln>
                <a:solidFill>
                  <a:srgbClr val="4472C4"/>
                </a:solidFill>
                <a:effectLst/>
                <a:uLnTx/>
                <a:uFillTx/>
                <a:latin typeface="メイリオ" panose="020B0604030504040204" pitchFamily="50" charset="-128"/>
                <a:ea typeface="メイリオ" panose="020B0604030504040204" pitchFamily="50" charset="-128"/>
                <a:cs typeface="+mn-cs"/>
              </a:rPr>
            </a:br>
            <a:r>
              <a:rPr kumimoji="1" lang="ja-JP" altLang="en-US" sz="800" b="1" i="0" u="none" strike="noStrike" kern="1200" cap="none" spc="0" normalizeH="0" baseline="0" noProof="0" dirty="0">
                <a:ln>
                  <a:noFill/>
                </a:ln>
                <a:solidFill>
                  <a:srgbClr val="4472C4"/>
                </a:solidFill>
                <a:effectLst/>
                <a:uLnTx/>
                <a:uFillTx/>
                <a:latin typeface="メイリオ" panose="020B0604030504040204" pitchFamily="50" charset="-128"/>
                <a:ea typeface="メイリオ" panose="020B0604030504040204" pitchFamily="50" charset="-128"/>
                <a:cs typeface="+mn-cs"/>
              </a:rPr>
              <a:t>退院支援強化事業</a:t>
            </a:r>
            <a:br>
              <a:rPr kumimoji="1" lang="en-US" altLang="ja-JP" sz="800" b="1" i="0" u="none" strike="noStrike" kern="1200" cap="none" spc="0" normalizeH="0" baseline="0" noProof="0" dirty="0">
                <a:ln>
                  <a:noFill/>
                </a:ln>
                <a:solidFill>
                  <a:srgbClr val="4472C4"/>
                </a:solidFill>
                <a:effectLst/>
                <a:uLnTx/>
                <a:uFillTx/>
                <a:latin typeface="メイリオ" panose="020B0604030504040204" pitchFamily="50" charset="-128"/>
                <a:ea typeface="メイリオ" panose="020B0604030504040204" pitchFamily="50" charset="-128"/>
                <a:cs typeface="+mn-cs"/>
              </a:rPr>
            </a:br>
            <a:r>
              <a:rPr kumimoji="1" lang="ja-JP" altLang="en-US" sz="800" b="1" i="0" u="none" strike="noStrike" kern="1200" cap="none" spc="0" normalizeH="0" baseline="0" noProof="0" dirty="0">
                <a:ln>
                  <a:noFill/>
                </a:ln>
                <a:solidFill>
                  <a:srgbClr val="4472C4"/>
                </a:solidFill>
                <a:effectLst/>
                <a:uLnTx/>
                <a:uFillTx/>
                <a:latin typeface="メイリオ" panose="020B0604030504040204" pitchFamily="50" charset="-128"/>
                <a:ea typeface="メイリオ" panose="020B0604030504040204" pitchFamily="50" charset="-128"/>
                <a:cs typeface="+mn-cs"/>
              </a:rPr>
              <a:t>について</a:t>
            </a:r>
          </a:p>
        </p:txBody>
      </p:sp>
      <p:sp>
        <p:nvSpPr>
          <p:cNvPr id="7" name="楕円 8"/>
          <p:cNvSpPr txBox="1"/>
          <p:nvPr/>
        </p:nvSpPr>
        <p:spPr bwMode="white">
          <a:xfrm>
            <a:off x="0" y="963980"/>
            <a:ext cx="780643" cy="786745"/>
          </a:xfrm>
          <a:prstGeom prst="ellipse">
            <a:avLst/>
          </a:prstGeom>
          <a:solidFill>
            <a:schemeClr val="bg1"/>
          </a:solidFill>
          <a:ln w="3175">
            <a:noFill/>
          </a:ln>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14235" tIns="142418" rIns="14235" bIns="14235" numCol="1" spcCol="1270" anchor="ctr" anchorCtr="0">
            <a:noAutofit/>
          </a:bodyPr>
          <a:lstStyle/>
          <a:p>
            <a:pPr marL="0" marR="0" lvl="0" indent="0" algn="ctr" defTabSz="498253" rtl="0" eaLnBrk="1" fontAlgn="auto" latinLnBrk="0" hangingPunct="1">
              <a:lnSpc>
                <a:spcPct val="90000"/>
              </a:lnSpc>
              <a:spcBef>
                <a:spcPct val="0"/>
              </a:spcBef>
              <a:spcAft>
                <a:spcPct val="35000"/>
              </a:spcAft>
              <a:buClrTx/>
              <a:buSzTx/>
              <a:buFontTx/>
              <a:buNone/>
              <a:tabLst/>
              <a:defRPr/>
            </a:pPr>
            <a:r>
              <a:rPr kumimoji="1" lang="ja-JP" altLang="en-US" sz="3600" b="1" i="0" u="none" strike="noStrike" kern="1200" cap="none" spc="0" normalizeH="0" baseline="0" noProof="0" dirty="0">
                <a:ln>
                  <a:noFill/>
                </a:ln>
                <a:solidFill>
                  <a:srgbClr val="5B9BD5">
                    <a:lumMod val="75000"/>
                  </a:srgbClr>
                </a:solidFill>
                <a:effectLst/>
                <a:uLnTx/>
                <a:uFillTx/>
                <a:latin typeface="メイリオ" panose="020B0604030504040204" pitchFamily="50" charset="-128"/>
                <a:ea typeface="メイリオ" panose="020B0604030504040204" pitchFamily="50" charset="-128"/>
                <a:cs typeface="+mn-cs"/>
              </a:rPr>
              <a:t>１</a:t>
            </a:r>
          </a:p>
        </p:txBody>
      </p:sp>
    </p:spTree>
    <p:extLst>
      <p:ext uri="{BB962C8B-B14F-4D97-AF65-F5344CB8AC3E}">
        <p14:creationId xmlns:p14="http://schemas.microsoft.com/office/powerpoint/2010/main" val="11243971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279105" y="6363154"/>
            <a:ext cx="1600200" cy="329870"/>
          </a:xfrm>
        </p:spPr>
        <p:txBody>
          <a:bodyPr/>
          <a:lstStyle/>
          <a:p>
            <a:pPr defTabSz="844083"/>
            <a:fld id="{F7D6A504-3750-4644-8C68-6E21F2120F93}" type="slidenum">
              <a:rPr lang="ja-JP" altLang="en-US">
                <a:solidFill>
                  <a:prstClr val="black">
                    <a:tint val="75000"/>
                  </a:prstClr>
                </a:solidFill>
              </a:rPr>
              <a:pPr defTabSz="844083"/>
              <a:t>3</a:t>
            </a:fld>
            <a:endParaRPr lang="ja-JP" altLang="en-US" dirty="0">
              <a:solidFill>
                <a:prstClr val="black">
                  <a:tint val="75000"/>
                </a:prstClr>
              </a:solidFill>
            </a:endParaRPr>
          </a:p>
        </p:txBody>
      </p:sp>
      <p:sp>
        <p:nvSpPr>
          <p:cNvPr id="3" name="正方形/長方形 2"/>
          <p:cNvSpPr/>
          <p:nvPr/>
        </p:nvSpPr>
        <p:spPr>
          <a:xfrm>
            <a:off x="1045782" y="378185"/>
            <a:ext cx="6858000" cy="553720"/>
          </a:xfrm>
          <a:prstGeom prst="rect">
            <a:avLst/>
          </a:prstGeom>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tIns="74805" rtlCol="0" anchor="ctr"/>
          <a:lstStyle/>
          <a:p>
            <a:pPr defTabSz="844083"/>
            <a:r>
              <a:rPr lang="ja-JP" altLang="en-US" b="1" u="none" dirty="0">
                <a:solidFill>
                  <a:prstClr val="white"/>
                </a:solidFill>
                <a:latin typeface="メイリオ" panose="020B0604030504040204" pitchFamily="50" charset="-128"/>
                <a:ea typeface="メイリオ" panose="020B0604030504040204" pitchFamily="50" charset="-128"/>
              </a:rPr>
              <a:t>「精神障害にも対応した地域包括ケアシステム」に関する経過</a:t>
            </a:r>
          </a:p>
        </p:txBody>
      </p:sp>
      <p:sp>
        <p:nvSpPr>
          <p:cNvPr id="6" name="フリーフォーム 5"/>
          <p:cNvSpPr/>
          <p:nvPr/>
        </p:nvSpPr>
        <p:spPr>
          <a:xfrm>
            <a:off x="1280203" y="1274651"/>
            <a:ext cx="6074490" cy="512613"/>
          </a:xfrm>
          <a:custGeom>
            <a:avLst/>
            <a:gdLst>
              <a:gd name="connsiteX0" fmla="*/ 0 w 7318893"/>
              <a:gd name="connsiteY0" fmla="*/ 105568 h 1055676"/>
              <a:gd name="connsiteX1" fmla="*/ 105568 w 7318893"/>
              <a:gd name="connsiteY1" fmla="*/ 0 h 1055676"/>
              <a:gd name="connsiteX2" fmla="*/ 7213325 w 7318893"/>
              <a:gd name="connsiteY2" fmla="*/ 0 h 1055676"/>
              <a:gd name="connsiteX3" fmla="*/ 7318893 w 7318893"/>
              <a:gd name="connsiteY3" fmla="*/ 105568 h 1055676"/>
              <a:gd name="connsiteX4" fmla="*/ 7318893 w 7318893"/>
              <a:gd name="connsiteY4" fmla="*/ 950108 h 1055676"/>
              <a:gd name="connsiteX5" fmla="*/ 7213325 w 7318893"/>
              <a:gd name="connsiteY5" fmla="*/ 1055676 h 1055676"/>
              <a:gd name="connsiteX6" fmla="*/ 105568 w 7318893"/>
              <a:gd name="connsiteY6" fmla="*/ 1055676 h 1055676"/>
              <a:gd name="connsiteX7" fmla="*/ 0 w 7318893"/>
              <a:gd name="connsiteY7" fmla="*/ 950108 h 1055676"/>
              <a:gd name="connsiteX8" fmla="*/ 0 w 7318893"/>
              <a:gd name="connsiteY8" fmla="*/ 105568 h 105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18893" h="1055676">
                <a:moveTo>
                  <a:pt x="0" y="105568"/>
                </a:moveTo>
                <a:cubicBezTo>
                  <a:pt x="0" y="47264"/>
                  <a:pt x="47264" y="0"/>
                  <a:pt x="105568" y="0"/>
                </a:cubicBezTo>
                <a:lnTo>
                  <a:pt x="7213325" y="0"/>
                </a:lnTo>
                <a:cubicBezTo>
                  <a:pt x="7271629" y="0"/>
                  <a:pt x="7318893" y="47264"/>
                  <a:pt x="7318893" y="105568"/>
                </a:cubicBezTo>
                <a:lnTo>
                  <a:pt x="7318893" y="950108"/>
                </a:lnTo>
                <a:cubicBezTo>
                  <a:pt x="7318893" y="1008412"/>
                  <a:pt x="7271629" y="1055676"/>
                  <a:pt x="7213325" y="1055676"/>
                </a:cubicBezTo>
                <a:lnTo>
                  <a:pt x="105568" y="1055676"/>
                </a:lnTo>
                <a:cubicBezTo>
                  <a:pt x="47264" y="1055676"/>
                  <a:pt x="0" y="1008412"/>
                  <a:pt x="0" y="950108"/>
                </a:cubicBezTo>
                <a:lnTo>
                  <a:pt x="0" y="105568"/>
                </a:lnTo>
                <a:close/>
              </a:path>
            </a:pathLst>
          </a:custGeom>
          <a:scene3d>
            <a:camera prst="orthographicFront"/>
            <a:lightRig rig="flat" dir="t"/>
          </a:scene3d>
          <a:sp3d prstMaterial="dkEdge">
            <a:bevelT w="63500" h="25400"/>
          </a:sp3d>
        </p:spPr>
        <p:style>
          <a:lnRef idx="0">
            <a:schemeClr val="lt1">
              <a:hueOff val="0"/>
              <a:satOff val="0"/>
              <a:lumOff val="0"/>
              <a:alphaOff val="0"/>
            </a:schemeClr>
          </a:lnRef>
          <a:fillRef idx="2">
            <a:schemeClr val="accent5">
              <a:hueOff val="0"/>
              <a:satOff val="0"/>
              <a:lumOff val="0"/>
              <a:alphaOff val="0"/>
            </a:schemeClr>
          </a:fillRef>
          <a:effectRef idx="1">
            <a:schemeClr val="accent5">
              <a:hueOff val="0"/>
              <a:satOff val="0"/>
              <a:lumOff val="0"/>
              <a:alphaOff val="0"/>
            </a:schemeClr>
          </a:effectRef>
          <a:fontRef idx="minor">
            <a:schemeClr val="dk1"/>
          </a:fontRef>
        </p:style>
        <p:txBody>
          <a:bodyPr spcFirstLastPara="0" vert="horz" wrap="square" lIns="245832" tIns="58362" rIns="890107" bIns="58362" numCol="1" spcCol="1270" anchor="ctr" anchorCtr="0">
            <a:noAutofit/>
          </a:bodyPr>
          <a:lstStyle/>
          <a:p>
            <a:pPr algn="l" defTabSz="431017">
              <a:lnSpc>
                <a:spcPct val="90000"/>
              </a:lnSpc>
              <a:spcAft>
                <a:spcPct val="35000"/>
              </a:spcAft>
            </a:pPr>
            <a:r>
              <a:rPr lang="ja-JP" altLang="en-US" sz="831" b="1" u="none" dirty="0">
                <a:solidFill>
                  <a:prstClr val="black"/>
                </a:solidFill>
                <a:latin typeface="メイリオ" panose="020B0604030504040204" pitchFamily="50" charset="-128"/>
                <a:ea typeface="メイリオ" panose="020B0604030504040204" pitchFamily="50" charset="-128"/>
              </a:rPr>
              <a:t>平成</a:t>
            </a:r>
            <a:r>
              <a:rPr lang="en-US" altLang="ja-JP" sz="831" b="1" u="none" dirty="0">
                <a:solidFill>
                  <a:prstClr val="black"/>
                </a:solidFill>
                <a:latin typeface="メイリオ" panose="020B0604030504040204" pitchFamily="50" charset="-128"/>
                <a:ea typeface="メイリオ" panose="020B0604030504040204" pitchFamily="50" charset="-128"/>
              </a:rPr>
              <a:t>16</a:t>
            </a:r>
            <a:r>
              <a:rPr lang="ja-JP" altLang="en-US" sz="831" b="1" u="none" dirty="0">
                <a:solidFill>
                  <a:prstClr val="black"/>
                </a:solidFill>
                <a:latin typeface="メイリオ" panose="020B0604030504040204" pitchFamily="50" charset="-128"/>
                <a:ea typeface="メイリオ" panose="020B0604030504040204" pitchFamily="50" charset="-128"/>
              </a:rPr>
              <a:t>年９月　「精神保健医療福祉の改革ビジョン」</a:t>
            </a:r>
            <a:br>
              <a:rPr lang="en-US" altLang="ja-JP" sz="831" b="1" u="none" dirty="0">
                <a:solidFill>
                  <a:prstClr val="black"/>
                </a:solidFill>
                <a:latin typeface="メイリオ" panose="020B0604030504040204" pitchFamily="50" charset="-128"/>
                <a:ea typeface="メイリオ" panose="020B0604030504040204" pitchFamily="50" charset="-128"/>
              </a:rPr>
            </a:br>
            <a:r>
              <a:rPr lang="ja-JP" altLang="en-US" sz="831" u="none" dirty="0">
                <a:solidFill>
                  <a:prstClr val="black"/>
                </a:solidFill>
                <a:latin typeface="メイリオ" panose="020B0604030504040204" pitchFamily="50" charset="-128"/>
                <a:ea typeface="メイリオ" panose="020B0604030504040204" pitchFamily="50" charset="-128"/>
              </a:rPr>
              <a:t>「入院医療から地域生活中心へ」</a:t>
            </a:r>
          </a:p>
        </p:txBody>
      </p:sp>
      <p:sp>
        <p:nvSpPr>
          <p:cNvPr id="7" name="フリーフォーム 6"/>
          <p:cNvSpPr/>
          <p:nvPr/>
        </p:nvSpPr>
        <p:spPr>
          <a:xfrm>
            <a:off x="1446567" y="1875902"/>
            <a:ext cx="6074490" cy="701677"/>
          </a:xfrm>
          <a:custGeom>
            <a:avLst/>
            <a:gdLst>
              <a:gd name="connsiteX0" fmla="*/ 0 w 7318893"/>
              <a:gd name="connsiteY0" fmla="*/ 105568 h 1055676"/>
              <a:gd name="connsiteX1" fmla="*/ 105568 w 7318893"/>
              <a:gd name="connsiteY1" fmla="*/ 0 h 1055676"/>
              <a:gd name="connsiteX2" fmla="*/ 7213325 w 7318893"/>
              <a:gd name="connsiteY2" fmla="*/ 0 h 1055676"/>
              <a:gd name="connsiteX3" fmla="*/ 7318893 w 7318893"/>
              <a:gd name="connsiteY3" fmla="*/ 105568 h 1055676"/>
              <a:gd name="connsiteX4" fmla="*/ 7318893 w 7318893"/>
              <a:gd name="connsiteY4" fmla="*/ 950108 h 1055676"/>
              <a:gd name="connsiteX5" fmla="*/ 7213325 w 7318893"/>
              <a:gd name="connsiteY5" fmla="*/ 1055676 h 1055676"/>
              <a:gd name="connsiteX6" fmla="*/ 105568 w 7318893"/>
              <a:gd name="connsiteY6" fmla="*/ 1055676 h 1055676"/>
              <a:gd name="connsiteX7" fmla="*/ 0 w 7318893"/>
              <a:gd name="connsiteY7" fmla="*/ 950108 h 1055676"/>
              <a:gd name="connsiteX8" fmla="*/ 0 w 7318893"/>
              <a:gd name="connsiteY8" fmla="*/ 105568 h 105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18893" h="1055676">
                <a:moveTo>
                  <a:pt x="0" y="105568"/>
                </a:moveTo>
                <a:cubicBezTo>
                  <a:pt x="0" y="47264"/>
                  <a:pt x="47264" y="0"/>
                  <a:pt x="105568" y="0"/>
                </a:cubicBezTo>
                <a:lnTo>
                  <a:pt x="7213325" y="0"/>
                </a:lnTo>
                <a:cubicBezTo>
                  <a:pt x="7271629" y="0"/>
                  <a:pt x="7318893" y="47264"/>
                  <a:pt x="7318893" y="105568"/>
                </a:cubicBezTo>
                <a:lnTo>
                  <a:pt x="7318893" y="950108"/>
                </a:lnTo>
                <a:cubicBezTo>
                  <a:pt x="7318893" y="1008412"/>
                  <a:pt x="7271629" y="1055676"/>
                  <a:pt x="7213325" y="1055676"/>
                </a:cubicBezTo>
                <a:lnTo>
                  <a:pt x="105568" y="1055676"/>
                </a:lnTo>
                <a:cubicBezTo>
                  <a:pt x="47264" y="1055676"/>
                  <a:pt x="0" y="1008412"/>
                  <a:pt x="0" y="950108"/>
                </a:cubicBezTo>
                <a:lnTo>
                  <a:pt x="0" y="105568"/>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2483469"/>
              <a:satOff val="9953"/>
              <a:lumOff val="2157"/>
              <a:alphaOff val="0"/>
            </a:schemeClr>
          </a:fillRef>
          <a:effectRef idx="1">
            <a:schemeClr val="accent5">
              <a:hueOff val="-2483469"/>
              <a:satOff val="9953"/>
              <a:lumOff val="2157"/>
              <a:alphaOff val="0"/>
            </a:schemeClr>
          </a:effectRef>
          <a:fontRef idx="minor">
            <a:schemeClr val="dk1"/>
          </a:fontRef>
        </p:style>
        <p:txBody>
          <a:bodyPr spcFirstLastPara="0" vert="horz" wrap="square" lIns="245832" tIns="50445" rIns="904285" bIns="50445" numCol="1" spcCol="1270" anchor="ctr" anchorCtr="0">
            <a:noAutofit/>
          </a:bodyPr>
          <a:lstStyle/>
          <a:p>
            <a:pPr algn="l" defTabSz="338656">
              <a:lnSpc>
                <a:spcPct val="90000"/>
              </a:lnSpc>
              <a:spcAft>
                <a:spcPct val="35000"/>
              </a:spcAft>
            </a:pPr>
            <a:r>
              <a:rPr lang="ja-JP" altLang="en-US" sz="831" b="1" u="none" dirty="0">
                <a:solidFill>
                  <a:prstClr val="black"/>
                </a:solidFill>
                <a:latin typeface="メイリオ" panose="020B0604030504040204" pitchFamily="50" charset="-128"/>
                <a:ea typeface="メイリオ" panose="020B0604030504040204" pitchFamily="50" charset="-128"/>
              </a:rPr>
              <a:t>平成</a:t>
            </a:r>
            <a:r>
              <a:rPr lang="en-US" altLang="ja-JP" sz="831" b="1" u="none" dirty="0">
                <a:solidFill>
                  <a:prstClr val="black"/>
                </a:solidFill>
                <a:latin typeface="メイリオ" panose="020B0604030504040204" pitchFamily="50" charset="-128"/>
                <a:ea typeface="メイリオ" panose="020B0604030504040204" pitchFamily="50" charset="-128"/>
              </a:rPr>
              <a:t>26</a:t>
            </a:r>
            <a:r>
              <a:rPr lang="ja-JP" altLang="en-US" sz="831" b="1" u="none" dirty="0">
                <a:solidFill>
                  <a:prstClr val="black"/>
                </a:solidFill>
                <a:latin typeface="メイリオ" panose="020B0604030504040204" pitchFamily="50" charset="-128"/>
                <a:ea typeface="メイリオ" panose="020B0604030504040204" pitchFamily="50" charset="-128"/>
              </a:rPr>
              <a:t>年７月　「良質かつ適切な精神障害者に対する医療の提供を確保するための指針」</a:t>
            </a:r>
            <a:br>
              <a:rPr lang="en-US" altLang="ja-JP" sz="831" b="1" u="none" dirty="0">
                <a:solidFill>
                  <a:prstClr val="black"/>
                </a:solidFill>
                <a:latin typeface="メイリオ" panose="020B0604030504040204" pitchFamily="50" charset="-128"/>
                <a:ea typeface="メイリオ" panose="020B0604030504040204" pitchFamily="50" charset="-128"/>
              </a:rPr>
            </a:br>
            <a:r>
              <a:rPr lang="ja-JP" altLang="en-US" sz="831" u="none" dirty="0">
                <a:solidFill>
                  <a:prstClr val="black"/>
                </a:solidFill>
                <a:latin typeface="メイリオ" panose="020B0604030504040204" pitchFamily="50" charset="-128"/>
                <a:ea typeface="メイリオ" panose="020B0604030504040204" pitchFamily="50" charset="-128"/>
              </a:rPr>
              <a:t>地域の受け皿づくりの在り方等に係る具体的な方策を取りまとめる</a:t>
            </a:r>
          </a:p>
        </p:txBody>
      </p:sp>
      <p:sp>
        <p:nvSpPr>
          <p:cNvPr id="8" name="フリーフォーム 7"/>
          <p:cNvSpPr/>
          <p:nvPr/>
        </p:nvSpPr>
        <p:spPr>
          <a:xfrm>
            <a:off x="1666807" y="2663622"/>
            <a:ext cx="6074490" cy="701677"/>
          </a:xfrm>
          <a:custGeom>
            <a:avLst/>
            <a:gdLst>
              <a:gd name="connsiteX0" fmla="*/ 0 w 7318893"/>
              <a:gd name="connsiteY0" fmla="*/ 105568 h 1055676"/>
              <a:gd name="connsiteX1" fmla="*/ 105568 w 7318893"/>
              <a:gd name="connsiteY1" fmla="*/ 0 h 1055676"/>
              <a:gd name="connsiteX2" fmla="*/ 7213325 w 7318893"/>
              <a:gd name="connsiteY2" fmla="*/ 0 h 1055676"/>
              <a:gd name="connsiteX3" fmla="*/ 7318893 w 7318893"/>
              <a:gd name="connsiteY3" fmla="*/ 105568 h 1055676"/>
              <a:gd name="connsiteX4" fmla="*/ 7318893 w 7318893"/>
              <a:gd name="connsiteY4" fmla="*/ 950108 h 1055676"/>
              <a:gd name="connsiteX5" fmla="*/ 7213325 w 7318893"/>
              <a:gd name="connsiteY5" fmla="*/ 1055676 h 1055676"/>
              <a:gd name="connsiteX6" fmla="*/ 105568 w 7318893"/>
              <a:gd name="connsiteY6" fmla="*/ 1055676 h 1055676"/>
              <a:gd name="connsiteX7" fmla="*/ 0 w 7318893"/>
              <a:gd name="connsiteY7" fmla="*/ 950108 h 1055676"/>
              <a:gd name="connsiteX8" fmla="*/ 0 w 7318893"/>
              <a:gd name="connsiteY8" fmla="*/ 105568 h 105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18893" h="1055676">
                <a:moveTo>
                  <a:pt x="0" y="105568"/>
                </a:moveTo>
                <a:cubicBezTo>
                  <a:pt x="0" y="47264"/>
                  <a:pt x="47264" y="0"/>
                  <a:pt x="105568" y="0"/>
                </a:cubicBezTo>
                <a:lnTo>
                  <a:pt x="7213325" y="0"/>
                </a:lnTo>
                <a:cubicBezTo>
                  <a:pt x="7271629" y="0"/>
                  <a:pt x="7318893" y="47264"/>
                  <a:pt x="7318893" y="105568"/>
                </a:cubicBezTo>
                <a:lnTo>
                  <a:pt x="7318893" y="950108"/>
                </a:lnTo>
                <a:cubicBezTo>
                  <a:pt x="7318893" y="1008412"/>
                  <a:pt x="7271629" y="1055676"/>
                  <a:pt x="7213325" y="1055676"/>
                </a:cubicBezTo>
                <a:lnTo>
                  <a:pt x="105568" y="1055676"/>
                </a:lnTo>
                <a:cubicBezTo>
                  <a:pt x="47264" y="1055676"/>
                  <a:pt x="0" y="1008412"/>
                  <a:pt x="0" y="950108"/>
                </a:cubicBezTo>
                <a:lnTo>
                  <a:pt x="0" y="105568"/>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4966938"/>
              <a:satOff val="19906"/>
              <a:lumOff val="4314"/>
              <a:alphaOff val="0"/>
            </a:schemeClr>
          </a:fillRef>
          <a:effectRef idx="1">
            <a:schemeClr val="accent5">
              <a:hueOff val="-4966938"/>
              <a:satOff val="19906"/>
              <a:lumOff val="4314"/>
              <a:alphaOff val="0"/>
            </a:schemeClr>
          </a:effectRef>
          <a:fontRef idx="minor">
            <a:schemeClr val="dk1"/>
          </a:fontRef>
        </p:style>
        <p:txBody>
          <a:bodyPr spcFirstLastPara="0" vert="horz" wrap="square" lIns="245832" tIns="53084" rIns="906924" bIns="53084" numCol="1" spcCol="1270" anchor="ctr" anchorCtr="0">
            <a:noAutofit/>
          </a:bodyPr>
          <a:lstStyle/>
          <a:p>
            <a:pPr algn="l" defTabSz="369443">
              <a:lnSpc>
                <a:spcPct val="90000"/>
              </a:lnSpc>
              <a:spcAft>
                <a:spcPct val="35000"/>
              </a:spcAft>
            </a:pPr>
            <a:r>
              <a:rPr lang="ja-JP" altLang="en-US" sz="831" b="1" u="none" dirty="0">
                <a:solidFill>
                  <a:prstClr val="black"/>
                </a:solidFill>
                <a:latin typeface="メイリオ" panose="020B0604030504040204" pitchFamily="50" charset="-128"/>
                <a:ea typeface="メイリオ" panose="020B0604030504040204" pitchFamily="50" charset="-128"/>
              </a:rPr>
              <a:t>平成</a:t>
            </a:r>
            <a:r>
              <a:rPr lang="en-US" altLang="ja-JP" sz="831" b="1" u="none" dirty="0">
                <a:solidFill>
                  <a:prstClr val="black"/>
                </a:solidFill>
                <a:latin typeface="メイリオ" panose="020B0604030504040204" pitchFamily="50" charset="-128"/>
                <a:ea typeface="メイリオ" panose="020B0604030504040204" pitchFamily="50" charset="-128"/>
              </a:rPr>
              <a:t>29</a:t>
            </a:r>
            <a:r>
              <a:rPr lang="ja-JP" altLang="en-US" sz="831" b="1" u="none" dirty="0">
                <a:solidFill>
                  <a:prstClr val="black"/>
                </a:solidFill>
                <a:latin typeface="メイリオ" panose="020B0604030504040204" pitchFamily="50" charset="-128"/>
                <a:ea typeface="メイリオ" panose="020B0604030504040204" pitchFamily="50" charset="-128"/>
              </a:rPr>
              <a:t>年２月　「これからの精神保健医療福祉のあり方に関する検討会報告書」</a:t>
            </a:r>
            <a:br>
              <a:rPr lang="en-US" altLang="ja-JP" sz="831" b="1" u="none" dirty="0">
                <a:solidFill>
                  <a:prstClr val="black"/>
                </a:solidFill>
                <a:latin typeface="メイリオ" panose="020B0604030504040204" pitchFamily="50" charset="-128"/>
                <a:ea typeface="メイリオ" panose="020B0604030504040204" pitchFamily="50" charset="-128"/>
              </a:rPr>
            </a:br>
            <a:r>
              <a:rPr lang="ja-JP" altLang="en-US" sz="831" u="none" dirty="0">
                <a:solidFill>
                  <a:prstClr val="black"/>
                </a:solidFill>
                <a:latin typeface="メイリオ" panose="020B0604030504040204" pitchFamily="50" charset="-128"/>
                <a:ea typeface="メイリオ" panose="020B0604030504040204" pitchFamily="50" charset="-128"/>
              </a:rPr>
              <a:t>新たな地域精神保健医療体制の在り方について</a:t>
            </a:r>
            <a:br>
              <a:rPr lang="en-US" altLang="ja-JP" sz="831" u="none" dirty="0">
                <a:solidFill>
                  <a:prstClr val="black"/>
                </a:solidFill>
                <a:latin typeface="メイリオ" panose="020B0604030504040204" pitchFamily="50" charset="-128"/>
                <a:ea typeface="メイリオ" panose="020B0604030504040204" pitchFamily="50" charset="-128"/>
              </a:rPr>
            </a:br>
            <a:r>
              <a:rPr lang="ja-JP" altLang="en-US" sz="831" u="none" dirty="0">
                <a:solidFill>
                  <a:prstClr val="black"/>
                </a:solidFill>
                <a:latin typeface="メイリオ" panose="020B0604030504040204" pitchFamily="50" charset="-128"/>
                <a:ea typeface="メイリオ" panose="020B0604030504040204" pitchFamily="50" charset="-128"/>
              </a:rPr>
              <a:t>「精神障害にも対応した地域包括ケアシステムの構築」</a:t>
            </a:r>
          </a:p>
        </p:txBody>
      </p:sp>
      <p:sp>
        <p:nvSpPr>
          <p:cNvPr id="9" name="フリーフォーム 8"/>
          <p:cNvSpPr/>
          <p:nvPr/>
        </p:nvSpPr>
        <p:spPr>
          <a:xfrm>
            <a:off x="1942952" y="3461626"/>
            <a:ext cx="6074490" cy="701677"/>
          </a:xfrm>
          <a:custGeom>
            <a:avLst/>
            <a:gdLst>
              <a:gd name="connsiteX0" fmla="*/ 0 w 7318893"/>
              <a:gd name="connsiteY0" fmla="*/ 105568 h 1055676"/>
              <a:gd name="connsiteX1" fmla="*/ 105568 w 7318893"/>
              <a:gd name="connsiteY1" fmla="*/ 0 h 1055676"/>
              <a:gd name="connsiteX2" fmla="*/ 7213325 w 7318893"/>
              <a:gd name="connsiteY2" fmla="*/ 0 h 1055676"/>
              <a:gd name="connsiteX3" fmla="*/ 7318893 w 7318893"/>
              <a:gd name="connsiteY3" fmla="*/ 105568 h 1055676"/>
              <a:gd name="connsiteX4" fmla="*/ 7318893 w 7318893"/>
              <a:gd name="connsiteY4" fmla="*/ 950108 h 1055676"/>
              <a:gd name="connsiteX5" fmla="*/ 7213325 w 7318893"/>
              <a:gd name="connsiteY5" fmla="*/ 1055676 h 1055676"/>
              <a:gd name="connsiteX6" fmla="*/ 105568 w 7318893"/>
              <a:gd name="connsiteY6" fmla="*/ 1055676 h 1055676"/>
              <a:gd name="connsiteX7" fmla="*/ 0 w 7318893"/>
              <a:gd name="connsiteY7" fmla="*/ 950108 h 1055676"/>
              <a:gd name="connsiteX8" fmla="*/ 0 w 7318893"/>
              <a:gd name="connsiteY8" fmla="*/ 105568 h 105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18893" h="1055676">
                <a:moveTo>
                  <a:pt x="0" y="105568"/>
                </a:moveTo>
                <a:cubicBezTo>
                  <a:pt x="0" y="47264"/>
                  <a:pt x="47264" y="0"/>
                  <a:pt x="105568" y="0"/>
                </a:cubicBezTo>
                <a:lnTo>
                  <a:pt x="7213325" y="0"/>
                </a:lnTo>
                <a:cubicBezTo>
                  <a:pt x="7271629" y="0"/>
                  <a:pt x="7318893" y="47264"/>
                  <a:pt x="7318893" y="105568"/>
                </a:cubicBezTo>
                <a:lnTo>
                  <a:pt x="7318893" y="950108"/>
                </a:lnTo>
                <a:cubicBezTo>
                  <a:pt x="7318893" y="1008412"/>
                  <a:pt x="7271629" y="1055676"/>
                  <a:pt x="7213325" y="1055676"/>
                </a:cubicBezTo>
                <a:lnTo>
                  <a:pt x="105568" y="1055676"/>
                </a:lnTo>
                <a:cubicBezTo>
                  <a:pt x="47264" y="1055676"/>
                  <a:pt x="0" y="1008412"/>
                  <a:pt x="0" y="950108"/>
                </a:cubicBezTo>
                <a:lnTo>
                  <a:pt x="0" y="105568"/>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7450407"/>
              <a:satOff val="29858"/>
              <a:lumOff val="6471"/>
              <a:alphaOff val="0"/>
            </a:schemeClr>
          </a:fillRef>
          <a:effectRef idx="1">
            <a:schemeClr val="accent5">
              <a:hueOff val="-7450407"/>
              <a:satOff val="29858"/>
              <a:lumOff val="6471"/>
              <a:alphaOff val="0"/>
            </a:schemeClr>
          </a:effectRef>
          <a:fontRef idx="minor">
            <a:schemeClr val="dk1"/>
          </a:fontRef>
        </p:style>
        <p:txBody>
          <a:bodyPr spcFirstLastPara="0" vert="horz" wrap="square" lIns="195962" tIns="50445" rIns="904285" bIns="50445" numCol="1" spcCol="1270" anchor="ctr" anchorCtr="0">
            <a:noAutofit/>
          </a:bodyPr>
          <a:lstStyle/>
          <a:p>
            <a:pPr algn="l" defTabSz="338656">
              <a:lnSpc>
                <a:spcPct val="90000"/>
              </a:lnSpc>
              <a:spcAft>
                <a:spcPct val="35000"/>
              </a:spcAft>
            </a:pPr>
            <a:r>
              <a:rPr lang="ja-JP" altLang="en-US" sz="831" b="1" u="none" dirty="0">
                <a:solidFill>
                  <a:prstClr val="black"/>
                </a:solidFill>
                <a:latin typeface="メイリオ" panose="020B0604030504040204" pitchFamily="50" charset="-128"/>
                <a:ea typeface="メイリオ" panose="020B0604030504040204" pitchFamily="50" charset="-128"/>
              </a:rPr>
              <a:t>令和３年３月　「精神障害にも対応した地域包括ケアシステムの構築に係る検討会報告書」</a:t>
            </a:r>
            <a:br>
              <a:rPr lang="en-US" altLang="ja-JP" sz="831" b="1" u="none" dirty="0">
                <a:solidFill>
                  <a:prstClr val="black"/>
                </a:solidFill>
                <a:latin typeface="メイリオ" panose="020B0604030504040204" pitchFamily="50" charset="-128"/>
                <a:ea typeface="メイリオ" panose="020B0604030504040204" pitchFamily="50" charset="-128"/>
              </a:rPr>
            </a:br>
            <a:r>
              <a:rPr lang="ja-JP" altLang="en-US" sz="831" u="none" dirty="0">
                <a:solidFill>
                  <a:prstClr val="black"/>
                </a:solidFill>
                <a:latin typeface="メイリオ" panose="020B0604030504040204" pitchFamily="50" charset="-128"/>
                <a:ea typeface="メイリオ" panose="020B0604030504040204" pitchFamily="50" charset="-128"/>
              </a:rPr>
              <a:t>「精神障害の有無や程度にかかわらず、誰もが安心して自分らしく暮らすことが出来るよう</a:t>
            </a:r>
            <a:br>
              <a:rPr lang="en-US" altLang="ja-JP" sz="831" u="none" dirty="0">
                <a:solidFill>
                  <a:prstClr val="black"/>
                </a:solidFill>
                <a:latin typeface="メイリオ" panose="020B0604030504040204" pitchFamily="50" charset="-128"/>
                <a:ea typeface="メイリオ" panose="020B0604030504040204" pitchFamily="50" charset="-128"/>
              </a:rPr>
            </a:br>
            <a:r>
              <a:rPr lang="ja-JP" altLang="en-US" sz="831" u="none" dirty="0">
                <a:solidFill>
                  <a:prstClr val="black"/>
                </a:solidFill>
                <a:latin typeface="メイリオ" panose="020B0604030504040204" pitchFamily="50" charset="-128"/>
                <a:ea typeface="メイリオ" panose="020B0604030504040204" pitchFamily="50" charset="-128"/>
              </a:rPr>
              <a:t>重層的な連携による支援体制を構築する」</a:t>
            </a:r>
          </a:p>
        </p:txBody>
      </p:sp>
      <p:sp>
        <p:nvSpPr>
          <p:cNvPr id="10" name="フリーフォーム 9"/>
          <p:cNvSpPr/>
          <p:nvPr/>
        </p:nvSpPr>
        <p:spPr>
          <a:xfrm>
            <a:off x="2219769" y="4253083"/>
            <a:ext cx="6074490" cy="817103"/>
          </a:xfrm>
          <a:custGeom>
            <a:avLst/>
            <a:gdLst>
              <a:gd name="connsiteX0" fmla="*/ 0 w 7318893"/>
              <a:gd name="connsiteY0" fmla="*/ 122934 h 1229335"/>
              <a:gd name="connsiteX1" fmla="*/ 122934 w 7318893"/>
              <a:gd name="connsiteY1" fmla="*/ 0 h 1229335"/>
              <a:gd name="connsiteX2" fmla="*/ 7195960 w 7318893"/>
              <a:gd name="connsiteY2" fmla="*/ 0 h 1229335"/>
              <a:gd name="connsiteX3" fmla="*/ 7318894 w 7318893"/>
              <a:gd name="connsiteY3" fmla="*/ 122934 h 1229335"/>
              <a:gd name="connsiteX4" fmla="*/ 7318893 w 7318893"/>
              <a:gd name="connsiteY4" fmla="*/ 1106402 h 1229335"/>
              <a:gd name="connsiteX5" fmla="*/ 7195959 w 7318893"/>
              <a:gd name="connsiteY5" fmla="*/ 1229336 h 1229335"/>
              <a:gd name="connsiteX6" fmla="*/ 122934 w 7318893"/>
              <a:gd name="connsiteY6" fmla="*/ 1229335 h 1229335"/>
              <a:gd name="connsiteX7" fmla="*/ 0 w 7318893"/>
              <a:gd name="connsiteY7" fmla="*/ 1106401 h 1229335"/>
              <a:gd name="connsiteX8" fmla="*/ 0 w 7318893"/>
              <a:gd name="connsiteY8" fmla="*/ 122934 h 1229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18893" h="1229335">
                <a:moveTo>
                  <a:pt x="0" y="122934"/>
                </a:moveTo>
                <a:cubicBezTo>
                  <a:pt x="0" y="55039"/>
                  <a:pt x="55039" y="0"/>
                  <a:pt x="122934" y="0"/>
                </a:cubicBezTo>
                <a:lnTo>
                  <a:pt x="7195960" y="0"/>
                </a:lnTo>
                <a:cubicBezTo>
                  <a:pt x="7263855" y="0"/>
                  <a:pt x="7318894" y="55039"/>
                  <a:pt x="7318894" y="122934"/>
                </a:cubicBezTo>
                <a:cubicBezTo>
                  <a:pt x="7318894" y="450757"/>
                  <a:pt x="7318893" y="778579"/>
                  <a:pt x="7318893" y="1106402"/>
                </a:cubicBezTo>
                <a:cubicBezTo>
                  <a:pt x="7318893" y="1174297"/>
                  <a:pt x="7263854" y="1229336"/>
                  <a:pt x="7195959" y="1229336"/>
                </a:cubicBezTo>
                <a:lnTo>
                  <a:pt x="122934" y="1229335"/>
                </a:lnTo>
                <a:cubicBezTo>
                  <a:pt x="55039" y="1229335"/>
                  <a:pt x="0" y="1174296"/>
                  <a:pt x="0" y="1106401"/>
                </a:cubicBezTo>
                <a:lnTo>
                  <a:pt x="0" y="122934"/>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9933876"/>
              <a:satOff val="39811"/>
              <a:lumOff val="8628"/>
              <a:alphaOff val="0"/>
            </a:schemeClr>
          </a:fillRef>
          <a:effectRef idx="1">
            <a:schemeClr val="accent5">
              <a:hueOff val="-9933876"/>
              <a:satOff val="39811"/>
              <a:lumOff val="8628"/>
              <a:alphaOff val="0"/>
            </a:schemeClr>
          </a:effectRef>
          <a:fontRef idx="minor">
            <a:schemeClr val="dk1"/>
          </a:fontRef>
        </p:style>
        <p:txBody>
          <a:bodyPr spcFirstLastPara="0" vert="horz" wrap="square" lIns="199485" tIns="56607" rIns="910446" bIns="56607" numCol="1" spcCol="1270" anchor="ctr" anchorCtr="0">
            <a:noAutofit/>
          </a:bodyPr>
          <a:lstStyle/>
          <a:p>
            <a:pPr algn="l" defTabSz="369443">
              <a:lnSpc>
                <a:spcPct val="90000"/>
              </a:lnSpc>
              <a:spcAft>
                <a:spcPct val="35000"/>
              </a:spcAft>
            </a:pPr>
            <a:r>
              <a:rPr lang="ja-JP" altLang="en-US" sz="831" b="1" u="none" dirty="0">
                <a:solidFill>
                  <a:prstClr val="black"/>
                </a:solidFill>
                <a:latin typeface="メイリオ" panose="020B0604030504040204" pitchFamily="50" charset="-128"/>
                <a:ea typeface="メイリオ" panose="020B0604030504040204" pitchFamily="50" charset="-128"/>
              </a:rPr>
              <a:t>令和４年６月　「地域で安心して暮らせる精神保健医療福祉体制の実現に向けた検討会」</a:t>
            </a:r>
            <a:br>
              <a:rPr lang="en-US" altLang="ja-JP" sz="831" b="1" u="none" dirty="0">
                <a:solidFill>
                  <a:prstClr val="black"/>
                </a:solidFill>
                <a:latin typeface="メイリオ" panose="020B0604030504040204" pitchFamily="50" charset="-128"/>
                <a:ea typeface="メイリオ" panose="020B0604030504040204" pitchFamily="50" charset="-128"/>
              </a:rPr>
            </a:br>
            <a:r>
              <a:rPr lang="ja-JP" altLang="en-US" sz="831" b="1" u="none" dirty="0">
                <a:solidFill>
                  <a:prstClr val="black"/>
                </a:solidFill>
                <a:latin typeface="メイリオ" panose="020B0604030504040204" pitchFamily="50" charset="-128"/>
                <a:ea typeface="メイリオ" panose="020B0604030504040204" pitchFamily="50" charset="-128"/>
              </a:rPr>
              <a:t>「</a:t>
            </a:r>
            <a:r>
              <a:rPr lang="ja-JP" altLang="en-US" sz="831" u="none" dirty="0">
                <a:solidFill>
                  <a:prstClr val="black"/>
                </a:solidFill>
                <a:latin typeface="メイリオ" panose="020B0604030504040204" pitchFamily="50" charset="-128"/>
                <a:ea typeface="メイリオ" panose="020B0604030504040204" pitchFamily="50" charset="-128"/>
              </a:rPr>
              <a:t>精神保健医療福祉上のニーズを有する方が病状の変化に応じ、保険、医療、障害福祉、</a:t>
            </a:r>
            <a:br>
              <a:rPr lang="en-US" altLang="ja-JP" sz="831" u="none" dirty="0">
                <a:solidFill>
                  <a:prstClr val="black"/>
                </a:solidFill>
                <a:latin typeface="メイリオ" panose="020B0604030504040204" pitchFamily="50" charset="-128"/>
                <a:ea typeface="メイリオ" panose="020B0604030504040204" pitchFamily="50" charset="-128"/>
              </a:rPr>
            </a:br>
            <a:r>
              <a:rPr lang="ja-JP" altLang="en-US" sz="831" u="none" dirty="0">
                <a:solidFill>
                  <a:prstClr val="black"/>
                </a:solidFill>
                <a:latin typeface="メイリオ" panose="020B0604030504040204" pitchFamily="50" charset="-128"/>
                <a:ea typeface="メイリオ" panose="020B0604030504040204" pitchFamily="50" charset="-128"/>
              </a:rPr>
              <a:t>介護、居住、就労等の多様なサービスを身近な地域で切れ目なく受けられるようにすることが必要」</a:t>
            </a:r>
            <a:endParaRPr lang="ja-JP" altLang="en-US" sz="762" u="none" dirty="0">
              <a:solidFill>
                <a:prstClr val="black"/>
              </a:solidFill>
              <a:latin typeface="メイリオ" panose="020B0604030504040204" pitchFamily="50" charset="-128"/>
              <a:ea typeface="メイリオ" panose="020B0604030504040204" pitchFamily="50" charset="-128"/>
            </a:endParaRPr>
          </a:p>
        </p:txBody>
      </p:sp>
      <p:sp>
        <p:nvSpPr>
          <p:cNvPr id="11" name="フリーフォーム 10"/>
          <p:cNvSpPr/>
          <p:nvPr/>
        </p:nvSpPr>
        <p:spPr>
          <a:xfrm>
            <a:off x="6320218" y="1673732"/>
            <a:ext cx="526294" cy="456090"/>
          </a:xfrm>
          <a:custGeom>
            <a:avLst/>
            <a:gdLst>
              <a:gd name="connsiteX0" fmla="*/ 0 w 686189"/>
              <a:gd name="connsiteY0" fmla="*/ 377404 h 686189"/>
              <a:gd name="connsiteX1" fmla="*/ 154393 w 686189"/>
              <a:gd name="connsiteY1" fmla="*/ 377404 h 686189"/>
              <a:gd name="connsiteX2" fmla="*/ 154393 w 686189"/>
              <a:gd name="connsiteY2" fmla="*/ 0 h 686189"/>
              <a:gd name="connsiteX3" fmla="*/ 531796 w 686189"/>
              <a:gd name="connsiteY3" fmla="*/ 0 h 686189"/>
              <a:gd name="connsiteX4" fmla="*/ 531796 w 686189"/>
              <a:gd name="connsiteY4" fmla="*/ 377404 h 686189"/>
              <a:gd name="connsiteX5" fmla="*/ 686189 w 686189"/>
              <a:gd name="connsiteY5" fmla="*/ 377404 h 686189"/>
              <a:gd name="connsiteX6" fmla="*/ 343095 w 686189"/>
              <a:gd name="connsiteY6" fmla="*/ 686189 h 686189"/>
              <a:gd name="connsiteX7" fmla="*/ 0 w 686189"/>
              <a:gd name="connsiteY7" fmla="*/ 377404 h 686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6189" h="686189">
                <a:moveTo>
                  <a:pt x="0" y="377404"/>
                </a:moveTo>
                <a:lnTo>
                  <a:pt x="154393" y="377404"/>
                </a:lnTo>
                <a:lnTo>
                  <a:pt x="154393" y="0"/>
                </a:lnTo>
                <a:lnTo>
                  <a:pt x="531796" y="0"/>
                </a:lnTo>
                <a:lnTo>
                  <a:pt x="531796" y="377404"/>
                </a:lnTo>
                <a:lnTo>
                  <a:pt x="686189" y="377404"/>
                </a:lnTo>
                <a:lnTo>
                  <a:pt x="343095" y="686189"/>
                </a:lnTo>
                <a:lnTo>
                  <a:pt x="0" y="377404"/>
                </a:lnTo>
                <a:close/>
              </a:path>
            </a:pathLst>
          </a:custGeom>
          <a:scene3d>
            <a:camera prst="orthographicFront"/>
            <a:lightRig rig="threePt" dir="t"/>
          </a:scene3d>
          <a:sp3d>
            <a:bevelT/>
          </a:sp3d>
        </p:spPr>
        <p:style>
          <a:lnRef idx="1">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142125" tIns="35186" rIns="142125" bIns="152818" numCol="1" spcCol="1270" anchor="ctr" anchorCtr="0">
            <a:noAutofit/>
          </a:bodyPr>
          <a:lstStyle/>
          <a:p>
            <a:pPr defTabSz="1231476">
              <a:lnSpc>
                <a:spcPct val="90000"/>
              </a:lnSpc>
              <a:spcAft>
                <a:spcPct val="35000"/>
              </a:spcAft>
            </a:pPr>
            <a:endParaRPr lang="ja-JP" altLang="en-US" sz="2770" u="none">
              <a:solidFill>
                <a:prstClr val="black">
                  <a:hueOff val="0"/>
                  <a:satOff val="0"/>
                  <a:lumOff val="0"/>
                  <a:alphaOff val="0"/>
                </a:prstClr>
              </a:solidFill>
              <a:latin typeface="メイリオ" panose="020B0604030504040204" pitchFamily="50" charset="-128"/>
              <a:ea typeface="メイリオ" panose="020B0604030504040204" pitchFamily="50" charset="-128"/>
            </a:endParaRPr>
          </a:p>
        </p:txBody>
      </p:sp>
      <p:sp>
        <p:nvSpPr>
          <p:cNvPr id="12" name="フリーフォーム 11"/>
          <p:cNvSpPr/>
          <p:nvPr/>
        </p:nvSpPr>
        <p:spPr>
          <a:xfrm>
            <a:off x="6663391" y="2451228"/>
            <a:ext cx="526294" cy="456090"/>
          </a:xfrm>
          <a:custGeom>
            <a:avLst/>
            <a:gdLst>
              <a:gd name="connsiteX0" fmla="*/ 0 w 686189"/>
              <a:gd name="connsiteY0" fmla="*/ 377404 h 686189"/>
              <a:gd name="connsiteX1" fmla="*/ 154393 w 686189"/>
              <a:gd name="connsiteY1" fmla="*/ 377404 h 686189"/>
              <a:gd name="connsiteX2" fmla="*/ 154393 w 686189"/>
              <a:gd name="connsiteY2" fmla="*/ 0 h 686189"/>
              <a:gd name="connsiteX3" fmla="*/ 531796 w 686189"/>
              <a:gd name="connsiteY3" fmla="*/ 0 h 686189"/>
              <a:gd name="connsiteX4" fmla="*/ 531796 w 686189"/>
              <a:gd name="connsiteY4" fmla="*/ 377404 h 686189"/>
              <a:gd name="connsiteX5" fmla="*/ 686189 w 686189"/>
              <a:gd name="connsiteY5" fmla="*/ 377404 h 686189"/>
              <a:gd name="connsiteX6" fmla="*/ 343095 w 686189"/>
              <a:gd name="connsiteY6" fmla="*/ 686189 h 686189"/>
              <a:gd name="connsiteX7" fmla="*/ 0 w 686189"/>
              <a:gd name="connsiteY7" fmla="*/ 377404 h 686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6189" h="686189">
                <a:moveTo>
                  <a:pt x="0" y="377404"/>
                </a:moveTo>
                <a:lnTo>
                  <a:pt x="154393" y="377404"/>
                </a:lnTo>
                <a:lnTo>
                  <a:pt x="154393" y="0"/>
                </a:lnTo>
                <a:lnTo>
                  <a:pt x="531796" y="0"/>
                </a:lnTo>
                <a:lnTo>
                  <a:pt x="531796" y="377404"/>
                </a:lnTo>
                <a:lnTo>
                  <a:pt x="686189" y="377404"/>
                </a:lnTo>
                <a:lnTo>
                  <a:pt x="343095" y="686189"/>
                </a:lnTo>
                <a:lnTo>
                  <a:pt x="0" y="377404"/>
                </a:lnTo>
                <a:close/>
              </a:path>
            </a:pathLst>
          </a:custGeom>
          <a:scene3d>
            <a:camera prst="orthographicFront"/>
            <a:lightRig rig="threePt" dir="t"/>
          </a:scene3d>
          <a:sp3d>
            <a:bevelT/>
          </a:sp3d>
        </p:spPr>
        <p:style>
          <a:lnRef idx="1">
            <a:schemeClr val="accent5">
              <a:tint val="40000"/>
              <a:alpha val="90000"/>
              <a:hueOff val="0"/>
              <a:satOff val="0"/>
              <a:lumOff val="0"/>
              <a:alphaOff val="0"/>
            </a:schemeClr>
          </a:lnRef>
          <a:fillRef idx="1">
            <a:schemeClr val="accent5">
              <a:tint val="40000"/>
              <a:alpha val="90000"/>
              <a:hueOff val="-3580161"/>
              <a:satOff val="16084"/>
              <a:lumOff val="1106"/>
              <a:alphaOff val="0"/>
            </a:schemeClr>
          </a:fillRef>
          <a:effectRef idx="0">
            <a:schemeClr val="accent5">
              <a:tint val="40000"/>
              <a:alpha val="90000"/>
              <a:hueOff val="-3580161"/>
              <a:satOff val="16084"/>
              <a:lumOff val="1106"/>
              <a:alphaOff val="0"/>
            </a:schemeClr>
          </a:effectRef>
          <a:fontRef idx="minor">
            <a:schemeClr val="dk1">
              <a:hueOff val="0"/>
              <a:satOff val="0"/>
              <a:lumOff val="0"/>
              <a:alphaOff val="0"/>
            </a:schemeClr>
          </a:fontRef>
        </p:style>
        <p:txBody>
          <a:bodyPr spcFirstLastPara="0" vert="horz" wrap="square" lIns="142125" tIns="35186" rIns="142125" bIns="152818" numCol="1" spcCol="1270" anchor="ctr" anchorCtr="0">
            <a:noAutofit/>
          </a:bodyPr>
          <a:lstStyle/>
          <a:p>
            <a:pPr defTabSz="1231476">
              <a:lnSpc>
                <a:spcPct val="90000"/>
              </a:lnSpc>
              <a:spcAft>
                <a:spcPct val="35000"/>
              </a:spcAft>
            </a:pPr>
            <a:endParaRPr lang="ja-JP" altLang="en-US" sz="2770" u="none">
              <a:solidFill>
                <a:prstClr val="black">
                  <a:hueOff val="0"/>
                  <a:satOff val="0"/>
                  <a:lumOff val="0"/>
                  <a:alphaOff val="0"/>
                </a:prstClr>
              </a:solidFill>
              <a:latin typeface="メイリオ" panose="020B0604030504040204" pitchFamily="50" charset="-128"/>
              <a:ea typeface="メイリオ" panose="020B0604030504040204" pitchFamily="50" charset="-128"/>
            </a:endParaRPr>
          </a:p>
        </p:txBody>
      </p:sp>
      <p:sp>
        <p:nvSpPr>
          <p:cNvPr id="13" name="フリーフォーム 12"/>
          <p:cNvSpPr/>
          <p:nvPr/>
        </p:nvSpPr>
        <p:spPr>
          <a:xfrm>
            <a:off x="6994762" y="3238664"/>
            <a:ext cx="526294" cy="456090"/>
          </a:xfrm>
          <a:custGeom>
            <a:avLst/>
            <a:gdLst>
              <a:gd name="connsiteX0" fmla="*/ 0 w 686189"/>
              <a:gd name="connsiteY0" fmla="*/ 377404 h 686189"/>
              <a:gd name="connsiteX1" fmla="*/ 154393 w 686189"/>
              <a:gd name="connsiteY1" fmla="*/ 377404 h 686189"/>
              <a:gd name="connsiteX2" fmla="*/ 154393 w 686189"/>
              <a:gd name="connsiteY2" fmla="*/ 0 h 686189"/>
              <a:gd name="connsiteX3" fmla="*/ 531796 w 686189"/>
              <a:gd name="connsiteY3" fmla="*/ 0 h 686189"/>
              <a:gd name="connsiteX4" fmla="*/ 531796 w 686189"/>
              <a:gd name="connsiteY4" fmla="*/ 377404 h 686189"/>
              <a:gd name="connsiteX5" fmla="*/ 686189 w 686189"/>
              <a:gd name="connsiteY5" fmla="*/ 377404 h 686189"/>
              <a:gd name="connsiteX6" fmla="*/ 343095 w 686189"/>
              <a:gd name="connsiteY6" fmla="*/ 686189 h 686189"/>
              <a:gd name="connsiteX7" fmla="*/ 0 w 686189"/>
              <a:gd name="connsiteY7" fmla="*/ 377404 h 686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6189" h="686189">
                <a:moveTo>
                  <a:pt x="0" y="377404"/>
                </a:moveTo>
                <a:lnTo>
                  <a:pt x="154393" y="377404"/>
                </a:lnTo>
                <a:lnTo>
                  <a:pt x="154393" y="0"/>
                </a:lnTo>
                <a:lnTo>
                  <a:pt x="531796" y="0"/>
                </a:lnTo>
                <a:lnTo>
                  <a:pt x="531796" y="377404"/>
                </a:lnTo>
                <a:lnTo>
                  <a:pt x="686189" y="377404"/>
                </a:lnTo>
                <a:lnTo>
                  <a:pt x="343095" y="686189"/>
                </a:lnTo>
                <a:lnTo>
                  <a:pt x="0" y="377404"/>
                </a:lnTo>
                <a:close/>
              </a:path>
            </a:pathLst>
          </a:custGeom>
          <a:scene3d>
            <a:camera prst="orthographicFront"/>
            <a:lightRig rig="threePt" dir="t"/>
          </a:scene3d>
          <a:sp3d>
            <a:bevelT/>
          </a:sp3d>
        </p:spPr>
        <p:style>
          <a:lnRef idx="1">
            <a:schemeClr val="accent5">
              <a:tint val="40000"/>
              <a:alpha val="90000"/>
              <a:hueOff val="0"/>
              <a:satOff val="0"/>
              <a:lumOff val="0"/>
              <a:alphaOff val="0"/>
            </a:schemeClr>
          </a:lnRef>
          <a:fillRef idx="1">
            <a:schemeClr val="accent5">
              <a:tint val="40000"/>
              <a:alpha val="90000"/>
              <a:hueOff val="-7160321"/>
              <a:satOff val="32169"/>
              <a:lumOff val="2211"/>
              <a:alphaOff val="0"/>
            </a:schemeClr>
          </a:fillRef>
          <a:effectRef idx="0">
            <a:schemeClr val="accent5">
              <a:tint val="40000"/>
              <a:alpha val="90000"/>
              <a:hueOff val="-7160321"/>
              <a:satOff val="32169"/>
              <a:lumOff val="2211"/>
              <a:alphaOff val="0"/>
            </a:schemeClr>
          </a:effectRef>
          <a:fontRef idx="minor">
            <a:schemeClr val="dk1">
              <a:hueOff val="0"/>
              <a:satOff val="0"/>
              <a:lumOff val="0"/>
              <a:alphaOff val="0"/>
            </a:schemeClr>
          </a:fontRef>
        </p:style>
        <p:txBody>
          <a:bodyPr spcFirstLastPara="0" vert="horz" wrap="square" lIns="142125" tIns="35186" rIns="142125" bIns="152818" numCol="1" spcCol="1270" anchor="ctr" anchorCtr="0">
            <a:noAutofit/>
          </a:bodyPr>
          <a:lstStyle/>
          <a:p>
            <a:pPr defTabSz="1231476">
              <a:lnSpc>
                <a:spcPct val="90000"/>
              </a:lnSpc>
              <a:spcAft>
                <a:spcPct val="35000"/>
              </a:spcAft>
            </a:pPr>
            <a:endParaRPr lang="ja-JP" altLang="en-US" sz="2770" u="none">
              <a:solidFill>
                <a:prstClr val="black">
                  <a:hueOff val="0"/>
                  <a:satOff val="0"/>
                  <a:lumOff val="0"/>
                  <a:alphaOff val="0"/>
                </a:prstClr>
              </a:solidFill>
              <a:latin typeface="メイリオ" panose="020B0604030504040204" pitchFamily="50" charset="-128"/>
              <a:ea typeface="メイリオ" panose="020B0604030504040204" pitchFamily="50" charset="-128"/>
            </a:endParaRPr>
          </a:p>
        </p:txBody>
      </p:sp>
      <p:sp>
        <p:nvSpPr>
          <p:cNvPr id="14" name="フリーフォーム 13"/>
          <p:cNvSpPr/>
          <p:nvPr/>
        </p:nvSpPr>
        <p:spPr>
          <a:xfrm>
            <a:off x="7326135" y="4045593"/>
            <a:ext cx="526294" cy="456090"/>
          </a:xfrm>
          <a:custGeom>
            <a:avLst/>
            <a:gdLst>
              <a:gd name="connsiteX0" fmla="*/ 0 w 686189"/>
              <a:gd name="connsiteY0" fmla="*/ 377404 h 686189"/>
              <a:gd name="connsiteX1" fmla="*/ 154393 w 686189"/>
              <a:gd name="connsiteY1" fmla="*/ 377404 h 686189"/>
              <a:gd name="connsiteX2" fmla="*/ 154393 w 686189"/>
              <a:gd name="connsiteY2" fmla="*/ 0 h 686189"/>
              <a:gd name="connsiteX3" fmla="*/ 531796 w 686189"/>
              <a:gd name="connsiteY3" fmla="*/ 0 h 686189"/>
              <a:gd name="connsiteX4" fmla="*/ 531796 w 686189"/>
              <a:gd name="connsiteY4" fmla="*/ 377404 h 686189"/>
              <a:gd name="connsiteX5" fmla="*/ 686189 w 686189"/>
              <a:gd name="connsiteY5" fmla="*/ 377404 h 686189"/>
              <a:gd name="connsiteX6" fmla="*/ 343095 w 686189"/>
              <a:gd name="connsiteY6" fmla="*/ 686189 h 686189"/>
              <a:gd name="connsiteX7" fmla="*/ 0 w 686189"/>
              <a:gd name="connsiteY7" fmla="*/ 377404 h 686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6189" h="686189">
                <a:moveTo>
                  <a:pt x="0" y="377404"/>
                </a:moveTo>
                <a:lnTo>
                  <a:pt x="154393" y="377404"/>
                </a:lnTo>
                <a:lnTo>
                  <a:pt x="154393" y="0"/>
                </a:lnTo>
                <a:lnTo>
                  <a:pt x="531796" y="0"/>
                </a:lnTo>
                <a:lnTo>
                  <a:pt x="531796" y="377404"/>
                </a:lnTo>
                <a:lnTo>
                  <a:pt x="686189" y="377404"/>
                </a:lnTo>
                <a:lnTo>
                  <a:pt x="343095" y="686189"/>
                </a:lnTo>
                <a:lnTo>
                  <a:pt x="0" y="377404"/>
                </a:lnTo>
                <a:close/>
              </a:path>
            </a:pathLst>
          </a:custGeom>
          <a:scene3d>
            <a:camera prst="orthographicFront"/>
            <a:lightRig rig="threePt" dir="t"/>
          </a:scene3d>
          <a:sp3d>
            <a:bevelT/>
          </a:sp3d>
        </p:spPr>
        <p:style>
          <a:lnRef idx="1">
            <a:schemeClr val="accent5">
              <a:tint val="40000"/>
              <a:alpha val="90000"/>
              <a:hueOff val="0"/>
              <a:satOff val="0"/>
              <a:lumOff val="0"/>
              <a:alphaOff val="0"/>
            </a:schemeClr>
          </a:lnRef>
          <a:fillRef idx="1">
            <a:schemeClr val="accent5">
              <a:tint val="40000"/>
              <a:alpha val="90000"/>
              <a:hueOff val="-10740482"/>
              <a:satOff val="48253"/>
              <a:lumOff val="3317"/>
              <a:alphaOff val="0"/>
            </a:schemeClr>
          </a:fillRef>
          <a:effectRef idx="0">
            <a:schemeClr val="accent5">
              <a:tint val="40000"/>
              <a:alpha val="90000"/>
              <a:hueOff val="-10740482"/>
              <a:satOff val="48253"/>
              <a:lumOff val="3317"/>
              <a:alphaOff val="0"/>
            </a:schemeClr>
          </a:effectRef>
          <a:fontRef idx="minor">
            <a:schemeClr val="dk1">
              <a:hueOff val="0"/>
              <a:satOff val="0"/>
              <a:lumOff val="0"/>
              <a:alphaOff val="0"/>
            </a:schemeClr>
          </a:fontRef>
        </p:style>
        <p:txBody>
          <a:bodyPr spcFirstLastPara="0" vert="horz" wrap="square" lIns="142125" tIns="35186" rIns="142125" bIns="152818" numCol="1" spcCol="1270" anchor="ctr" anchorCtr="0">
            <a:noAutofit/>
          </a:bodyPr>
          <a:lstStyle/>
          <a:p>
            <a:pPr defTabSz="1231476">
              <a:lnSpc>
                <a:spcPct val="90000"/>
              </a:lnSpc>
              <a:spcAft>
                <a:spcPct val="35000"/>
              </a:spcAft>
            </a:pPr>
            <a:endParaRPr lang="ja-JP" altLang="en-US" sz="2770" u="none">
              <a:solidFill>
                <a:prstClr val="black">
                  <a:hueOff val="0"/>
                  <a:satOff val="0"/>
                  <a:lumOff val="0"/>
                  <a:alphaOff val="0"/>
                </a:prstClr>
              </a:solidFill>
              <a:latin typeface="メイリオ" panose="020B0604030504040204" pitchFamily="50" charset="-128"/>
              <a:ea typeface="メイリオ" panose="020B0604030504040204" pitchFamily="50" charset="-128"/>
            </a:endParaRPr>
          </a:p>
        </p:txBody>
      </p:sp>
      <p:sp>
        <p:nvSpPr>
          <p:cNvPr id="15" name="フリーフォーム 14"/>
          <p:cNvSpPr/>
          <p:nvPr/>
        </p:nvSpPr>
        <p:spPr>
          <a:xfrm>
            <a:off x="2444994" y="5172317"/>
            <a:ext cx="6048672" cy="938784"/>
          </a:xfrm>
          <a:custGeom>
            <a:avLst/>
            <a:gdLst>
              <a:gd name="connsiteX0" fmla="*/ 0 w 7318893"/>
              <a:gd name="connsiteY0" fmla="*/ 122934 h 1229335"/>
              <a:gd name="connsiteX1" fmla="*/ 122934 w 7318893"/>
              <a:gd name="connsiteY1" fmla="*/ 0 h 1229335"/>
              <a:gd name="connsiteX2" fmla="*/ 7195960 w 7318893"/>
              <a:gd name="connsiteY2" fmla="*/ 0 h 1229335"/>
              <a:gd name="connsiteX3" fmla="*/ 7318894 w 7318893"/>
              <a:gd name="connsiteY3" fmla="*/ 122934 h 1229335"/>
              <a:gd name="connsiteX4" fmla="*/ 7318893 w 7318893"/>
              <a:gd name="connsiteY4" fmla="*/ 1106402 h 1229335"/>
              <a:gd name="connsiteX5" fmla="*/ 7195959 w 7318893"/>
              <a:gd name="connsiteY5" fmla="*/ 1229336 h 1229335"/>
              <a:gd name="connsiteX6" fmla="*/ 122934 w 7318893"/>
              <a:gd name="connsiteY6" fmla="*/ 1229335 h 1229335"/>
              <a:gd name="connsiteX7" fmla="*/ 0 w 7318893"/>
              <a:gd name="connsiteY7" fmla="*/ 1106401 h 1229335"/>
              <a:gd name="connsiteX8" fmla="*/ 0 w 7318893"/>
              <a:gd name="connsiteY8" fmla="*/ 122934 h 1229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18893" h="1229335">
                <a:moveTo>
                  <a:pt x="0" y="122934"/>
                </a:moveTo>
                <a:cubicBezTo>
                  <a:pt x="0" y="55039"/>
                  <a:pt x="55039" y="0"/>
                  <a:pt x="122934" y="0"/>
                </a:cubicBezTo>
                <a:lnTo>
                  <a:pt x="7195960" y="0"/>
                </a:lnTo>
                <a:cubicBezTo>
                  <a:pt x="7263855" y="0"/>
                  <a:pt x="7318894" y="55039"/>
                  <a:pt x="7318894" y="122934"/>
                </a:cubicBezTo>
                <a:cubicBezTo>
                  <a:pt x="7318894" y="450757"/>
                  <a:pt x="7318893" y="778579"/>
                  <a:pt x="7318893" y="1106402"/>
                </a:cubicBezTo>
                <a:cubicBezTo>
                  <a:pt x="7318893" y="1174297"/>
                  <a:pt x="7263854" y="1229336"/>
                  <a:pt x="7195959" y="1229336"/>
                </a:cubicBezTo>
                <a:lnTo>
                  <a:pt x="122934" y="1229335"/>
                </a:lnTo>
                <a:cubicBezTo>
                  <a:pt x="55039" y="1229335"/>
                  <a:pt x="0" y="1174296"/>
                  <a:pt x="0" y="1106401"/>
                </a:cubicBezTo>
                <a:lnTo>
                  <a:pt x="0" y="122934"/>
                </a:lnTo>
                <a:close/>
              </a:path>
            </a:pathLst>
          </a:custGeom>
          <a:solidFill>
            <a:srgbClr val="E2FFCB"/>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9933876"/>
              <a:satOff val="39811"/>
              <a:lumOff val="8628"/>
              <a:alphaOff val="0"/>
            </a:schemeClr>
          </a:fillRef>
          <a:effectRef idx="1">
            <a:schemeClr val="accent5">
              <a:hueOff val="-9933876"/>
              <a:satOff val="39811"/>
              <a:lumOff val="8628"/>
              <a:alphaOff val="0"/>
            </a:schemeClr>
          </a:effectRef>
          <a:fontRef idx="minor">
            <a:schemeClr val="dk1"/>
          </a:fontRef>
        </p:style>
        <p:txBody>
          <a:bodyPr spcFirstLastPara="0" vert="horz" wrap="square" lIns="199485" tIns="56607" rIns="910446" bIns="56607" numCol="1" spcCol="1270" anchor="ctr" anchorCtr="0">
            <a:noAutofit/>
          </a:bodyPr>
          <a:lstStyle/>
          <a:p>
            <a:pPr algn="l" defTabSz="369443">
              <a:lnSpc>
                <a:spcPct val="90000"/>
              </a:lnSpc>
              <a:spcAft>
                <a:spcPct val="35000"/>
              </a:spcAft>
            </a:pPr>
            <a:r>
              <a:rPr lang="ja-JP" altLang="en-US" sz="831" b="1" u="none" dirty="0">
                <a:solidFill>
                  <a:prstClr val="black"/>
                </a:solidFill>
                <a:latin typeface="メイリオ" panose="020B0604030504040204" pitchFamily="50" charset="-128"/>
                <a:ea typeface="メイリオ" panose="020B0604030504040204" pitchFamily="50" charset="-128"/>
              </a:rPr>
              <a:t>令和６年４月　改正「精神保健福祉法　第</a:t>
            </a:r>
            <a:r>
              <a:rPr lang="en-US" altLang="ja-JP" sz="831" b="1" u="none" dirty="0">
                <a:solidFill>
                  <a:prstClr val="black"/>
                </a:solidFill>
                <a:latin typeface="メイリオ" panose="020B0604030504040204" pitchFamily="50" charset="-128"/>
                <a:ea typeface="メイリオ" panose="020B0604030504040204" pitchFamily="50" charset="-128"/>
              </a:rPr>
              <a:t>46</a:t>
            </a:r>
            <a:r>
              <a:rPr lang="ja-JP" altLang="en-US" sz="831" b="1" u="none" dirty="0">
                <a:solidFill>
                  <a:prstClr val="black"/>
                </a:solidFill>
                <a:latin typeface="メイリオ" panose="020B0604030504040204" pitchFamily="50" charset="-128"/>
                <a:ea typeface="メイリオ" panose="020B0604030504040204" pitchFamily="50" charset="-128"/>
              </a:rPr>
              <a:t>条」</a:t>
            </a:r>
            <a:br>
              <a:rPr lang="en-US" altLang="ja-JP" sz="831" b="1" u="none" dirty="0">
                <a:solidFill>
                  <a:prstClr val="black"/>
                </a:solidFill>
                <a:latin typeface="メイリオ" panose="020B0604030504040204" pitchFamily="50" charset="-128"/>
                <a:ea typeface="メイリオ" panose="020B0604030504040204" pitchFamily="50" charset="-128"/>
              </a:rPr>
            </a:br>
            <a:r>
              <a:rPr lang="ja-JP" altLang="en-US" sz="693" u="none" dirty="0">
                <a:solidFill>
                  <a:prstClr val="black"/>
                </a:solidFill>
                <a:latin typeface="メイリオ" panose="020B0604030504040204" pitchFamily="50" charset="-128"/>
                <a:ea typeface="メイリオ" panose="020B0604030504040204" pitchFamily="50" charset="-128"/>
              </a:rPr>
              <a:t>この節に定める相談及び援助は、精神障害の有無及びその程度にかかわらず、地域の実情に応じて、精神障害者等（精神障害者及び日常生活を営む上での精神保健に関する課題を抱えるもの（精神障害者を除く。）として厚生労働省令で定める者をいう。以下同じ。）の心身の状態に応じた保健、 医療、福祉、住まい、就労その他の適切な支援が包括的に確保されることを旨として、行われなければならない。</a:t>
            </a:r>
            <a:endParaRPr lang="ja-JP" altLang="en-US" sz="831" u="none" dirty="0">
              <a:solidFill>
                <a:prstClr val="black"/>
              </a:solidFill>
              <a:latin typeface="メイリオ" panose="020B0604030504040204" pitchFamily="50" charset="-128"/>
              <a:ea typeface="メイリオ" panose="020B0604030504040204" pitchFamily="50" charset="-128"/>
            </a:endParaRPr>
          </a:p>
        </p:txBody>
      </p:sp>
      <p:sp>
        <p:nvSpPr>
          <p:cNvPr id="16" name="フリーフォーム 15"/>
          <p:cNvSpPr/>
          <p:nvPr/>
        </p:nvSpPr>
        <p:spPr>
          <a:xfrm>
            <a:off x="7668756" y="4950378"/>
            <a:ext cx="524058" cy="524011"/>
          </a:xfrm>
          <a:custGeom>
            <a:avLst/>
            <a:gdLst>
              <a:gd name="connsiteX0" fmla="*/ 0 w 686189"/>
              <a:gd name="connsiteY0" fmla="*/ 377404 h 686189"/>
              <a:gd name="connsiteX1" fmla="*/ 154393 w 686189"/>
              <a:gd name="connsiteY1" fmla="*/ 377404 h 686189"/>
              <a:gd name="connsiteX2" fmla="*/ 154393 w 686189"/>
              <a:gd name="connsiteY2" fmla="*/ 0 h 686189"/>
              <a:gd name="connsiteX3" fmla="*/ 531796 w 686189"/>
              <a:gd name="connsiteY3" fmla="*/ 0 h 686189"/>
              <a:gd name="connsiteX4" fmla="*/ 531796 w 686189"/>
              <a:gd name="connsiteY4" fmla="*/ 377404 h 686189"/>
              <a:gd name="connsiteX5" fmla="*/ 686189 w 686189"/>
              <a:gd name="connsiteY5" fmla="*/ 377404 h 686189"/>
              <a:gd name="connsiteX6" fmla="*/ 343095 w 686189"/>
              <a:gd name="connsiteY6" fmla="*/ 686189 h 686189"/>
              <a:gd name="connsiteX7" fmla="*/ 0 w 686189"/>
              <a:gd name="connsiteY7" fmla="*/ 377404 h 686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6189" h="686189">
                <a:moveTo>
                  <a:pt x="0" y="377404"/>
                </a:moveTo>
                <a:lnTo>
                  <a:pt x="154393" y="377404"/>
                </a:lnTo>
                <a:lnTo>
                  <a:pt x="154393" y="0"/>
                </a:lnTo>
                <a:lnTo>
                  <a:pt x="531796" y="0"/>
                </a:lnTo>
                <a:lnTo>
                  <a:pt x="531796" y="377404"/>
                </a:lnTo>
                <a:lnTo>
                  <a:pt x="686189" y="377404"/>
                </a:lnTo>
                <a:lnTo>
                  <a:pt x="343095" y="686189"/>
                </a:lnTo>
                <a:lnTo>
                  <a:pt x="0" y="377404"/>
                </a:lnTo>
                <a:close/>
              </a:path>
            </a:pathLst>
          </a:custGeom>
          <a:solidFill>
            <a:srgbClr val="E2FFCB">
              <a:alpha val="90000"/>
            </a:srgbClr>
          </a:solidFill>
          <a:scene3d>
            <a:camera prst="orthographicFront"/>
            <a:lightRig rig="threePt" dir="t"/>
          </a:scene3d>
          <a:sp3d>
            <a:bevelT/>
          </a:sp3d>
        </p:spPr>
        <p:style>
          <a:lnRef idx="1">
            <a:schemeClr val="accent5">
              <a:tint val="40000"/>
              <a:alpha val="90000"/>
              <a:hueOff val="0"/>
              <a:satOff val="0"/>
              <a:lumOff val="0"/>
              <a:alphaOff val="0"/>
            </a:schemeClr>
          </a:lnRef>
          <a:fillRef idx="1">
            <a:schemeClr val="accent5">
              <a:tint val="40000"/>
              <a:alpha val="90000"/>
              <a:hueOff val="-10740482"/>
              <a:satOff val="48253"/>
              <a:lumOff val="3317"/>
              <a:alphaOff val="0"/>
            </a:schemeClr>
          </a:fillRef>
          <a:effectRef idx="0">
            <a:schemeClr val="accent5">
              <a:tint val="40000"/>
              <a:alpha val="90000"/>
              <a:hueOff val="-10740482"/>
              <a:satOff val="48253"/>
              <a:lumOff val="3317"/>
              <a:alphaOff val="0"/>
            </a:schemeClr>
          </a:effectRef>
          <a:fontRef idx="minor">
            <a:schemeClr val="dk1">
              <a:hueOff val="0"/>
              <a:satOff val="0"/>
              <a:lumOff val="0"/>
              <a:alphaOff val="0"/>
            </a:schemeClr>
          </a:fontRef>
        </p:style>
        <p:txBody>
          <a:bodyPr spcFirstLastPara="0" vert="horz" wrap="square" lIns="142125" tIns="35186" rIns="142125" bIns="152818" numCol="1" spcCol="1270" anchor="ctr" anchorCtr="0">
            <a:noAutofit/>
          </a:bodyPr>
          <a:lstStyle/>
          <a:p>
            <a:pPr defTabSz="1231476">
              <a:lnSpc>
                <a:spcPct val="90000"/>
              </a:lnSpc>
              <a:spcAft>
                <a:spcPct val="35000"/>
              </a:spcAft>
            </a:pPr>
            <a:endParaRPr lang="ja-JP" altLang="en-US" sz="2770" u="none">
              <a:solidFill>
                <a:prstClr val="black">
                  <a:hueOff val="0"/>
                  <a:satOff val="0"/>
                  <a:lumOff val="0"/>
                  <a:alphaOff val="0"/>
                </a:prstClr>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4275825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p:cNvGrpSpPr/>
          <p:nvPr/>
        </p:nvGrpSpPr>
        <p:grpSpPr>
          <a:xfrm>
            <a:off x="1" y="701210"/>
            <a:ext cx="2093023" cy="1573200"/>
            <a:chOff x="9431208" y="762381"/>
            <a:chExt cx="2316999" cy="1800000"/>
          </a:xfrm>
        </p:grpSpPr>
        <p:sp>
          <p:nvSpPr>
            <p:cNvPr id="3" name="楕円 2"/>
            <p:cNvSpPr/>
            <p:nvPr/>
          </p:nvSpPr>
          <p:spPr>
            <a:xfrm>
              <a:off x="9971802" y="762381"/>
              <a:ext cx="1776405" cy="1800000"/>
            </a:xfrm>
            <a:prstGeom prst="ellipse">
              <a:avLst/>
            </a:prstGeom>
            <a:solidFill>
              <a:schemeClr val="bg1"/>
            </a:solidFill>
            <a:ln w="762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888"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 name="テキスト ボックス 3"/>
            <p:cNvSpPr txBox="1"/>
            <p:nvPr/>
          </p:nvSpPr>
          <p:spPr bwMode="white">
            <a:xfrm>
              <a:off x="10115889" y="1507365"/>
              <a:ext cx="1429513" cy="316932"/>
            </a:xfrm>
            <a:prstGeom prst="rect">
              <a:avLst/>
            </a:prstGeom>
            <a:solidFill>
              <a:schemeClr val="bg1"/>
            </a:solidFill>
          </p:spPr>
          <p:txBody>
            <a:bodyPr wrap="square" rtlCol="0">
              <a:spAutoFit/>
            </a:bodyPr>
            <a:lstStyle>
              <a:defPPr>
                <a:defRPr lang="en-US"/>
              </a:defPPr>
              <a:lvl1pPr algn="ctr">
                <a:defRPr kumimoji="1" sz="1400" b="1">
                  <a:solidFill>
                    <a:schemeClr val="accent6"/>
                  </a:solidFill>
                  <a:latin typeface="メイリオ" panose="020B0604030504040204" pitchFamily="50" charset="-128"/>
                  <a:ea typeface="メイリオ" panose="020B0604030504040204" pitchFamily="50" charset="-128"/>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ED7D31">
                      <a:lumMod val="50000"/>
                    </a:srgbClr>
                  </a:solidFill>
                  <a:effectLst/>
                  <a:uLnTx/>
                  <a:uFillTx/>
                  <a:latin typeface="メイリオ" panose="020B0604030504040204" pitchFamily="50" charset="-128"/>
                  <a:ea typeface="メイリオ" panose="020B0604030504040204" pitchFamily="50" charset="-128"/>
                  <a:cs typeface="+mn-cs"/>
                </a:rPr>
                <a:t>課題の共有</a:t>
              </a:r>
            </a:p>
          </p:txBody>
        </p:sp>
        <p:sp>
          <p:nvSpPr>
            <p:cNvPr id="6" name="楕円 8"/>
            <p:cNvSpPr txBox="1"/>
            <p:nvPr/>
          </p:nvSpPr>
          <p:spPr bwMode="white">
            <a:xfrm>
              <a:off x="9431208" y="1167784"/>
              <a:ext cx="899999" cy="900000"/>
            </a:xfrm>
            <a:prstGeom prst="ellipse">
              <a:avLst/>
            </a:prstGeom>
            <a:solidFill>
              <a:schemeClr val="bg1"/>
            </a:solidFill>
            <a:ln w="3175">
              <a:noFill/>
            </a:ln>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14235" tIns="142418" rIns="14235" bIns="14235" numCol="1" spcCol="1270" anchor="ctr" anchorCtr="0">
              <a:noAutofit/>
            </a:bodyPr>
            <a:lstStyle/>
            <a:p>
              <a:pPr marL="0" marR="0" lvl="0" indent="0" algn="ctr" defTabSz="498253" rtl="0" eaLnBrk="1" fontAlgn="auto" latinLnBrk="0" hangingPunct="1">
                <a:lnSpc>
                  <a:spcPct val="90000"/>
                </a:lnSpc>
                <a:spcBef>
                  <a:spcPct val="0"/>
                </a:spcBef>
                <a:spcAft>
                  <a:spcPct val="35000"/>
                </a:spcAft>
                <a:buClrTx/>
                <a:buSzTx/>
                <a:buFontTx/>
                <a:buNone/>
                <a:tabLst/>
                <a:defRPr/>
              </a:pPr>
              <a:r>
                <a:rPr lang="ja-JP" altLang="en-US" sz="3560" b="1" u="none" dirty="0">
                  <a:solidFill>
                    <a:srgbClr val="ED7D31">
                      <a:lumMod val="75000"/>
                    </a:srgbClr>
                  </a:solidFill>
                  <a:latin typeface="メイリオ" panose="020B0604030504040204" pitchFamily="50" charset="-128"/>
                  <a:ea typeface="メイリオ" panose="020B0604030504040204" pitchFamily="50" charset="-128"/>
                </a:rPr>
                <a:t>２</a:t>
              </a:r>
              <a:endParaRPr kumimoji="1" lang="en-US" altLang="ja-JP" sz="3560" b="1" i="0" u="none" strike="noStrike" kern="1200" cap="none" spc="0" normalizeH="0" baseline="0" noProof="0" dirty="0">
                <a:ln>
                  <a:noFill/>
                </a:ln>
                <a:solidFill>
                  <a:srgbClr val="ED7D31">
                    <a:lumMod val="75000"/>
                  </a:srgbClr>
                </a:solidFill>
                <a:effectLst/>
                <a:uLnTx/>
                <a:uFillTx/>
                <a:latin typeface="メイリオ" panose="020B0604030504040204" pitchFamily="50" charset="-128"/>
                <a:ea typeface="メイリオ" panose="020B0604030504040204" pitchFamily="50" charset="-128"/>
                <a:cs typeface="+mn-cs"/>
              </a:endParaRPr>
            </a:p>
          </p:txBody>
        </p:sp>
      </p:grpSp>
      <p:sp>
        <p:nvSpPr>
          <p:cNvPr id="7" name="正方形/長方形 6"/>
          <p:cNvSpPr/>
          <p:nvPr/>
        </p:nvSpPr>
        <p:spPr>
          <a:xfrm>
            <a:off x="0" y="0"/>
            <a:ext cx="9144000" cy="43883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71209"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582"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大阪府長期入院精神障がい者退院支援強化事業　課題の共有</a:t>
            </a:r>
          </a:p>
        </p:txBody>
      </p:sp>
      <p:sp>
        <p:nvSpPr>
          <p:cNvPr id="13" name="テキスト ボックス 12"/>
          <p:cNvSpPr txBox="1"/>
          <p:nvPr/>
        </p:nvSpPr>
        <p:spPr>
          <a:xfrm>
            <a:off x="3855061" y="693494"/>
            <a:ext cx="4860000" cy="5904000"/>
          </a:xfrm>
          <a:prstGeom prst="roundRect">
            <a:avLst>
              <a:gd name="adj" fmla="val 5122"/>
            </a:avLst>
          </a:prstGeom>
          <a:noFill/>
          <a:ln>
            <a:solidFill>
              <a:schemeClr val="accent2">
                <a:lumMod val="75000"/>
              </a:schemeClr>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7473" tIns="71209" rIns="23736" bIns="131885" numCol="1" spcCol="1270" anchor="t" anchorCtr="0">
            <a:noAutofit/>
          </a:bodyPr>
          <a:lstStyle/>
          <a:p>
            <a:pPr marL="171450" marR="0" lvl="1" indent="-171450" algn="l" defTabSz="732725" rtl="0" eaLnBrk="1" fontAlgn="auto" latinLnBrk="0" hangingPunct="1">
              <a:lnSpc>
                <a:spcPct val="90000"/>
              </a:lnSpc>
              <a:spcBef>
                <a:spcPct val="0"/>
              </a:spcBef>
              <a:spcAft>
                <a:spcPct val="15000"/>
              </a:spcAft>
              <a:buClrTx/>
              <a:buSzTx/>
              <a:buFont typeface="Wingdings" panose="05000000000000000000" pitchFamily="2" charset="2"/>
              <a:buChar char="u"/>
              <a:tabLst/>
              <a:defRPr/>
            </a:pPr>
            <a:r>
              <a:rPr kumimoji="1" lang="ja-JP" altLang="en-US" sz="1100" b="0" i="0" u="none" strike="noStrike" kern="1200" cap="none" spc="0" normalizeH="0" baseline="0" noProof="0" dirty="0">
                <a:ln>
                  <a:noFill/>
                </a:ln>
                <a:solidFill>
                  <a:prstClr val="black">
                    <a:hueOff val="0"/>
                    <a:satOff val="0"/>
                    <a:lumOff val="0"/>
                    <a:alphaOff val="0"/>
                  </a:prstClr>
                </a:solidFill>
                <a:effectLst/>
                <a:uLnTx/>
                <a:uFillTx/>
                <a:latin typeface="メイリオ" panose="020B0604030504040204" pitchFamily="50" charset="-128"/>
                <a:ea typeface="メイリオ" panose="020B0604030504040204" pitchFamily="50" charset="-128"/>
                <a:cs typeface="+mn-cs"/>
              </a:rPr>
              <a:t>ケアマネジメントはどこが実施できるのか</a:t>
            </a:r>
            <a:br>
              <a:rPr kumimoji="1" lang="en-US" altLang="ja-JP" sz="1100" b="0" i="0" u="none" strike="noStrike" kern="1200" cap="none" spc="0" normalizeH="0" baseline="0" noProof="0" dirty="0">
                <a:ln>
                  <a:noFill/>
                </a:ln>
                <a:solidFill>
                  <a:prstClr val="black">
                    <a:hueOff val="0"/>
                    <a:satOff val="0"/>
                    <a:lumOff val="0"/>
                    <a:alphaOff val="0"/>
                  </a:prstClr>
                </a:solidFill>
                <a:effectLst/>
                <a:uLnTx/>
                <a:uFillTx/>
                <a:latin typeface="メイリオ" panose="020B0604030504040204" pitchFamily="50" charset="-128"/>
                <a:ea typeface="メイリオ" panose="020B0604030504040204" pitchFamily="50" charset="-128"/>
                <a:cs typeface="+mn-cs"/>
              </a:rPr>
            </a:br>
            <a:r>
              <a:rPr kumimoji="1" lang="ja-JP" altLang="en-US" sz="1100" b="0" i="0" u="none" strike="noStrike" kern="1200" cap="none" spc="0" normalizeH="0" baseline="0" noProof="0" dirty="0">
                <a:ln>
                  <a:noFill/>
                </a:ln>
                <a:solidFill>
                  <a:prstClr val="black">
                    <a:hueOff val="0"/>
                    <a:satOff val="0"/>
                    <a:lumOff val="0"/>
                    <a:alphaOff val="0"/>
                  </a:prstClr>
                </a:solidFill>
                <a:effectLst/>
                <a:uLnTx/>
                <a:uFillTx/>
                <a:latin typeface="メイリオ" panose="020B0604030504040204" pitchFamily="50" charset="-128"/>
                <a:ea typeface="メイリオ" panose="020B0604030504040204" pitchFamily="50" charset="-128"/>
                <a:cs typeface="+mn-cs"/>
              </a:rPr>
              <a:t>　退院先の住所地が確定しないと地域支援者が確定しないことが多いが、　</a:t>
            </a:r>
            <a:br>
              <a:rPr kumimoji="1" lang="en-US" altLang="ja-JP" sz="1100" b="0" i="0" u="none" strike="noStrike" kern="1200" cap="none" spc="0" normalizeH="0" baseline="0" noProof="0" dirty="0">
                <a:ln>
                  <a:noFill/>
                </a:ln>
                <a:solidFill>
                  <a:prstClr val="black">
                    <a:hueOff val="0"/>
                    <a:satOff val="0"/>
                    <a:lumOff val="0"/>
                    <a:alphaOff val="0"/>
                  </a:prstClr>
                </a:solidFill>
                <a:effectLst/>
                <a:uLnTx/>
                <a:uFillTx/>
                <a:latin typeface="メイリオ" panose="020B0604030504040204" pitchFamily="50" charset="-128"/>
                <a:ea typeface="メイリオ" panose="020B0604030504040204" pitchFamily="50" charset="-128"/>
                <a:cs typeface="+mn-cs"/>
              </a:rPr>
            </a:br>
            <a:r>
              <a:rPr kumimoji="1" lang="ja-JP" altLang="en-US" sz="1100" b="0" i="0" u="none" strike="noStrike" kern="1200" cap="none" spc="0" normalizeH="0" baseline="0" noProof="0" dirty="0">
                <a:ln>
                  <a:noFill/>
                </a:ln>
                <a:solidFill>
                  <a:prstClr val="black">
                    <a:hueOff val="0"/>
                    <a:satOff val="0"/>
                    <a:lumOff val="0"/>
                    <a:alphaOff val="0"/>
                  </a:prstClr>
                </a:solidFill>
                <a:effectLst/>
                <a:uLnTx/>
                <a:uFillTx/>
                <a:latin typeface="メイリオ" panose="020B0604030504040204" pitchFamily="50" charset="-128"/>
                <a:ea typeface="メイリオ" panose="020B0604030504040204" pitchFamily="50" charset="-128"/>
                <a:cs typeface="+mn-cs"/>
              </a:rPr>
              <a:t>　住まいの候補が多地域にまたがることが多い。</a:t>
            </a:r>
            <a:br>
              <a:rPr kumimoji="1" lang="en-US" altLang="ja-JP" sz="1100" b="0" i="0" u="none" strike="noStrike" kern="1200" cap="none" spc="0" normalizeH="0" baseline="0" noProof="0" dirty="0">
                <a:ln>
                  <a:noFill/>
                </a:ln>
                <a:solidFill>
                  <a:prstClr val="black">
                    <a:hueOff val="0"/>
                    <a:satOff val="0"/>
                    <a:lumOff val="0"/>
                    <a:alphaOff val="0"/>
                  </a:prstClr>
                </a:solidFill>
                <a:effectLst/>
                <a:uLnTx/>
                <a:uFillTx/>
                <a:latin typeface="メイリオ" panose="020B0604030504040204" pitchFamily="50" charset="-128"/>
                <a:ea typeface="メイリオ" panose="020B0604030504040204" pitchFamily="50" charset="-128"/>
                <a:cs typeface="+mn-cs"/>
              </a:rPr>
            </a:br>
            <a:r>
              <a:rPr kumimoji="1" lang="ja-JP" altLang="en-US" sz="1100" b="0" i="0" u="none" strike="noStrike" kern="1200" cap="none" spc="0" normalizeH="0" baseline="0" noProof="0" dirty="0">
                <a:ln>
                  <a:noFill/>
                </a:ln>
                <a:solidFill>
                  <a:prstClr val="black">
                    <a:hueOff val="0"/>
                    <a:satOff val="0"/>
                    <a:lumOff val="0"/>
                    <a:alphaOff val="0"/>
                  </a:prstClr>
                </a:solidFill>
                <a:effectLst/>
                <a:uLnTx/>
                <a:uFillTx/>
                <a:latin typeface="メイリオ" panose="020B0604030504040204" pitchFamily="50" charset="-128"/>
                <a:ea typeface="メイリオ" panose="020B0604030504040204" pitchFamily="50" charset="-128"/>
                <a:cs typeface="+mn-cs"/>
              </a:rPr>
              <a:t>　また、遠方の住所地の場合は特に、元の住居地からの支援を十分に</a:t>
            </a:r>
            <a:br>
              <a:rPr kumimoji="1" lang="en-US" altLang="ja-JP" sz="1100" b="0" i="0" u="none" strike="noStrike" kern="1200" cap="none" spc="0" normalizeH="0" baseline="0" noProof="0" dirty="0">
                <a:ln>
                  <a:noFill/>
                </a:ln>
                <a:solidFill>
                  <a:prstClr val="black">
                    <a:hueOff val="0"/>
                    <a:satOff val="0"/>
                    <a:lumOff val="0"/>
                    <a:alphaOff val="0"/>
                  </a:prstClr>
                </a:solidFill>
                <a:effectLst/>
                <a:uLnTx/>
                <a:uFillTx/>
                <a:latin typeface="メイリオ" panose="020B0604030504040204" pitchFamily="50" charset="-128"/>
                <a:ea typeface="メイリオ" panose="020B0604030504040204" pitchFamily="50" charset="-128"/>
                <a:cs typeface="+mn-cs"/>
              </a:rPr>
            </a:br>
            <a:r>
              <a:rPr kumimoji="1" lang="ja-JP" altLang="en-US" sz="1100" b="0" i="0" u="none" strike="noStrike" kern="1200" cap="none" spc="0" normalizeH="0" baseline="0" noProof="0" dirty="0">
                <a:ln>
                  <a:noFill/>
                </a:ln>
                <a:solidFill>
                  <a:prstClr val="black">
                    <a:hueOff val="0"/>
                    <a:satOff val="0"/>
                    <a:lumOff val="0"/>
                    <a:alphaOff val="0"/>
                  </a:prstClr>
                </a:solidFill>
                <a:effectLst/>
                <a:uLnTx/>
                <a:uFillTx/>
                <a:latin typeface="メイリオ" panose="020B0604030504040204" pitchFamily="50" charset="-128"/>
                <a:ea typeface="メイリオ" panose="020B0604030504040204" pitchFamily="50" charset="-128"/>
                <a:cs typeface="+mn-cs"/>
              </a:rPr>
              <a:t>　受けることが難しい。</a:t>
            </a:r>
            <a:endParaRPr kumimoji="1" lang="en-US" altLang="ja-JP" sz="1100" b="0" i="0" u="none" strike="noStrike" kern="1200" cap="none" spc="0" normalizeH="0" baseline="0" noProof="0" dirty="0">
              <a:ln>
                <a:noFill/>
              </a:ln>
              <a:solidFill>
                <a:prstClr val="black">
                  <a:hueOff val="0"/>
                  <a:satOff val="0"/>
                  <a:lumOff val="0"/>
                  <a:alphaOff val="0"/>
                </a:prstClr>
              </a:solidFill>
              <a:effectLst/>
              <a:uLnTx/>
              <a:uFillTx/>
              <a:latin typeface="メイリオ" panose="020B0604030504040204" pitchFamily="50" charset="-128"/>
              <a:ea typeface="メイリオ" panose="020B0604030504040204" pitchFamily="50" charset="-128"/>
              <a:cs typeface="+mn-cs"/>
            </a:endParaRPr>
          </a:p>
          <a:p>
            <a:pPr marL="171450" marR="0" lvl="1" indent="-171450" algn="l" defTabSz="732725" rtl="0" eaLnBrk="1" fontAlgn="auto" latinLnBrk="0" hangingPunct="1">
              <a:lnSpc>
                <a:spcPct val="90000"/>
              </a:lnSpc>
              <a:spcBef>
                <a:spcPct val="0"/>
              </a:spcBef>
              <a:spcAft>
                <a:spcPct val="15000"/>
              </a:spcAft>
              <a:buClrTx/>
              <a:buSzTx/>
              <a:buFont typeface="Wingdings" panose="05000000000000000000" pitchFamily="2" charset="2"/>
              <a:buChar char="u"/>
              <a:tabLst/>
              <a:defRPr/>
            </a:pPr>
            <a:r>
              <a:rPr kumimoji="1" lang="ja-JP" altLang="en-US" sz="1100" b="0" i="0" u="none" strike="noStrike" kern="1200" cap="none" spc="0" normalizeH="0" baseline="0" noProof="0" dirty="0">
                <a:ln>
                  <a:noFill/>
                </a:ln>
                <a:solidFill>
                  <a:prstClr val="black">
                    <a:hueOff val="0"/>
                    <a:satOff val="0"/>
                    <a:lumOff val="0"/>
                    <a:alphaOff val="0"/>
                  </a:prstClr>
                </a:solidFill>
                <a:effectLst/>
                <a:uLnTx/>
                <a:uFillTx/>
                <a:latin typeface="メイリオ" panose="020B0604030504040204" pitchFamily="50" charset="-128"/>
                <a:ea typeface="メイリオ" panose="020B0604030504040204" pitchFamily="50" charset="-128"/>
                <a:cs typeface="+mn-cs"/>
              </a:rPr>
              <a:t>病院の支援はどこまで可能なのか</a:t>
            </a:r>
            <a:endParaRPr kumimoji="1" lang="en-US" altLang="ja-JP" sz="1100" b="0" i="0" u="none" strike="noStrike" kern="1200" cap="none" spc="0" normalizeH="0" baseline="0" noProof="0" dirty="0">
              <a:ln>
                <a:noFill/>
              </a:ln>
              <a:solidFill>
                <a:prstClr val="black">
                  <a:hueOff val="0"/>
                  <a:satOff val="0"/>
                  <a:lumOff val="0"/>
                  <a:alphaOff val="0"/>
                </a:prstClr>
              </a:solidFill>
              <a:effectLst/>
              <a:uLnTx/>
              <a:uFillTx/>
              <a:latin typeface="メイリオ" panose="020B0604030504040204" pitchFamily="50" charset="-128"/>
              <a:ea typeface="メイリオ" panose="020B0604030504040204" pitchFamily="50" charset="-128"/>
              <a:cs typeface="+mn-cs"/>
            </a:endParaRPr>
          </a:p>
          <a:p>
            <a:pPr marL="0" marR="0" lvl="1" indent="0" algn="l" defTabSz="732725" rtl="0" eaLnBrk="1" fontAlgn="auto" latinLnBrk="0" hangingPunct="1">
              <a:lnSpc>
                <a:spcPct val="90000"/>
              </a:lnSpc>
              <a:spcBef>
                <a:spcPct val="0"/>
              </a:spcBef>
              <a:spcAft>
                <a:spcPct val="15000"/>
              </a:spcAft>
              <a:buClrTx/>
              <a:buSzTx/>
              <a:buFontTx/>
              <a:buNone/>
              <a:tabLst/>
              <a:defRPr/>
            </a:pPr>
            <a:r>
              <a:rPr kumimoji="1" lang="ja-JP" altLang="en-US" sz="1100" b="0" i="0" u="none" strike="noStrike" kern="1200" cap="none" spc="0" normalizeH="0" baseline="0" noProof="0" dirty="0">
                <a:ln>
                  <a:noFill/>
                </a:ln>
                <a:solidFill>
                  <a:prstClr val="black">
                    <a:hueOff val="0"/>
                    <a:satOff val="0"/>
                    <a:lumOff val="0"/>
                    <a:alphaOff val="0"/>
                  </a:prstClr>
                </a:solidFill>
                <a:effectLst/>
                <a:uLnTx/>
                <a:uFillTx/>
                <a:latin typeface="メイリオ" panose="020B0604030504040204" pitchFamily="50" charset="-128"/>
                <a:ea typeface="メイリオ" panose="020B0604030504040204" pitchFamily="50" charset="-128"/>
                <a:cs typeface="+mn-cs"/>
              </a:rPr>
              <a:t>　　圏域を遠く越えた外出支援に、すべての病院が対応できるわけでは</a:t>
            </a:r>
            <a:br>
              <a:rPr kumimoji="1" lang="en-US" altLang="ja-JP" sz="1100" b="0" i="0" u="none" strike="noStrike" kern="1200" cap="none" spc="0" normalizeH="0" baseline="0" noProof="0" dirty="0">
                <a:ln>
                  <a:noFill/>
                </a:ln>
                <a:solidFill>
                  <a:prstClr val="black">
                    <a:hueOff val="0"/>
                    <a:satOff val="0"/>
                    <a:lumOff val="0"/>
                    <a:alphaOff val="0"/>
                  </a:prstClr>
                </a:solidFill>
                <a:effectLst/>
                <a:uLnTx/>
                <a:uFillTx/>
                <a:latin typeface="メイリオ" panose="020B0604030504040204" pitchFamily="50" charset="-128"/>
                <a:ea typeface="メイリオ" panose="020B0604030504040204" pitchFamily="50" charset="-128"/>
                <a:cs typeface="+mn-cs"/>
              </a:rPr>
            </a:br>
            <a:r>
              <a:rPr kumimoji="1" lang="ja-JP" altLang="en-US" sz="1100" b="0" i="0" u="none" strike="noStrike" kern="1200" cap="none" spc="0" normalizeH="0" baseline="0" noProof="0" dirty="0">
                <a:ln>
                  <a:noFill/>
                </a:ln>
                <a:solidFill>
                  <a:prstClr val="black">
                    <a:hueOff val="0"/>
                    <a:satOff val="0"/>
                    <a:lumOff val="0"/>
                    <a:alphaOff val="0"/>
                  </a:prstClr>
                </a:solidFill>
                <a:effectLst/>
                <a:uLnTx/>
                <a:uFillTx/>
                <a:latin typeface="メイリオ" panose="020B0604030504040204" pitchFamily="50" charset="-128"/>
                <a:ea typeface="メイリオ" panose="020B0604030504040204" pitchFamily="50" charset="-128"/>
                <a:cs typeface="+mn-cs"/>
              </a:rPr>
              <a:t>　　ない。病院からの同行支援に費用が発生する場合もある。</a:t>
            </a:r>
            <a:endParaRPr kumimoji="1" lang="en-US" altLang="ja-JP" sz="1100" b="0" i="0" u="none" strike="noStrike" kern="1200" cap="none" spc="0" normalizeH="0" baseline="0" noProof="0" dirty="0">
              <a:ln>
                <a:noFill/>
              </a:ln>
              <a:solidFill>
                <a:prstClr val="black">
                  <a:hueOff val="0"/>
                  <a:satOff val="0"/>
                  <a:lumOff val="0"/>
                  <a:alphaOff val="0"/>
                </a:prstClr>
              </a:solidFill>
              <a:effectLst/>
              <a:uLnTx/>
              <a:uFillTx/>
              <a:latin typeface="メイリオ" panose="020B0604030504040204" pitchFamily="50" charset="-128"/>
              <a:ea typeface="メイリオ" panose="020B0604030504040204" pitchFamily="50" charset="-128"/>
              <a:cs typeface="+mn-cs"/>
            </a:endParaRPr>
          </a:p>
          <a:p>
            <a:pPr marL="0" marR="0" lvl="1" indent="0" algn="l" defTabSz="732725" rtl="0" eaLnBrk="1" fontAlgn="auto" latinLnBrk="0" hangingPunct="1">
              <a:lnSpc>
                <a:spcPct val="90000"/>
              </a:lnSpc>
              <a:spcBef>
                <a:spcPct val="0"/>
              </a:spcBef>
              <a:spcAft>
                <a:spcPct val="15000"/>
              </a:spcAft>
              <a:buClrTx/>
              <a:buSzTx/>
              <a:buFontTx/>
              <a:buNone/>
              <a:tabLst/>
              <a:defRPr/>
            </a:pPr>
            <a:r>
              <a:rPr kumimoji="1" lang="ja-JP" altLang="en-US" sz="1100" b="0" i="0" u="none" strike="noStrike" kern="1200" cap="none" spc="0" normalizeH="0" baseline="0" noProof="0" dirty="0">
                <a:ln>
                  <a:noFill/>
                </a:ln>
                <a:solidFill>
                  <a:prstClr val="black">
                    <a:hueOff val="0"/>
                    <a:satOff val="0"/>
                    <a:lumOff val="0"/>
                    <a:alphaOff val="0"/>
                  </a:prstClr>
                </a:solidFill>
                <a:effectLst/>
                <a:uLnTx/>
                <a:uFillTx/>
                <a:latin typeface="メイリオ" panose="020B0604030504040204" pitchFamily="50" charset="-128"/>
                <a:ea typeface="メイリオ" panose="020B0604030504040204" pitchFamily="50" charset="-128"/>
                <a:cs typeface="+mn-cs"/>
              </a:rPr>
              <a:t>　　退院後は病院の支援は終了するため、入院中からいかに地域の支援に</a:t>
            </a:r>
            <a:br>
              <a:rPr kumimoji="1" lang="en-US" altLang="ja-JP" sz="1100" b="0" i="0" u="none" strike="noStrike" kern="1200" cap="none" spc="0" normalizeH="0" baseline="0" noProof="0" dirty="0">
                <a:ln>
                  <a:noFill/>
                </a:ln>
                <a:solidFill>
                  <a:prstClr val="black">
                    <a:hueOff val="0"/>
                    <a:satOff val="0"/>
                    <a:lumOff val="0"/>
                    <a:alphaOff val="0"/>
                  </a:prstClr>
                </a:solidFill>
                <a:effectLst/>
                <a:uLnTx/>
                <a:uFillTx/>
                <a:latin typeface="メイリオ" panose="020B0604030504040204" pitchFamily="50" charset="-128"/>
                <a:ea typeface="メイリオ" panose="020B0604030504040204" pitchFamily="50" charset="-128"/>
                <a:cs typeface="+mn-cs"/>
              </a:rPr>
            </a:br>
            <a:r>
              <a:rPr kumimoji="1" lang="ja-JP" altLang="en-US" sz="1100" b="0" i="0" u="none" strike="noStrike" kern="1200" cap="none" spc="0" normalizeH="0" baseline="0" noProof="0" dirty="0">
                <a:ln>
                  <a:noFill/>
                </a:ln>
                <a:solidFill>
                  <a:prstClr val="black">
                    <a:hueOff val="0"/>
                    <a:satOff val="0"/>
                    <a:lumOff val="0"/>
                    <a:alphaOff val="0"/>
                  </a:prstClr>
                </a:solidFill>
                <a:effectLst/>
                <a:uLnTx/>
                <a:uFillTx/>
                <a:latin typeface="メイリオ" panose="020B0604030504040204" pitchFamily="50" charset="-128"/>
                <a:ea typeface="メイリオ" panose="020B0604030504040204" pitchFamily="50" charset="-128"/>
                <a:cs typeface="+mn-cs"/>
              </a:rPr>
              <a:t>　　つなげていくのか。</a:t>
            </a:r>
            <a:endParaRPr kumimoji="1" lang="en-US" altLang="ja-JP" sz="1100" b="0" i="0" u="none" strike="noStrike" kern="1200" cap="none" spc="0" normalizeH="0" baseline="0" noProof="0" dirty="0">
              <a:ln>
                <a:noFill/>
              </a:ln>
              <a:solidFill>
                <a:prstClr val="black">
                  <a:hueOff val="0"/>
                  <a:satOff val="0"/>
                  <a:lumOff val="0"/>
                  <a:alphaOff val="0"/>
                </a:prstClr>
              </a:solidFill>
              <a:effectLst/>
              <a:uLnTx/>
              <a:uFillTx/>
              <a:latin typeface="メイリオ" panose="020B0604030504040204" pitchFamily="50" charset="-128"/>
              <a:ea typeface="メイリオ" panose="020B0604030504040204" pitchFamily="50" charset="-128"/>
              <a:cs typeface="+mn-cs"/>
            </a:endParaRPr>
          </a:p>
          <a:p>
            <a:pPr marL="0" marR="0" lvl="1" indent="0" algn="l" defTabSz="732725" rtl="0" eaLnBrk="1" fontAlgn="auto" latinLnBrk="0" hangingPunct="1">
              <a:lnSpc>
                <a:spcPct val="90000"/>
              </a:lnSpc>
              <a:spcBef>
                <a:spcPct val="0"/>
              </a:spcBef>
              <a:spcAft>
                <a:spcPct val="15000"/>
              </a:spcAft>
              <a:buClrTx/>
              <a:buSzTx/>
              <a:buFontTx/>
              <a:buNone/>
              <a:tabLst/>
              <a:defRPr/>
            </a:pPr>
            <a:r>
              <a:rPr kumimoji="1" lang="ja-JP" altLang="en-US" sz="1100" b="0" i="0" u="none" strike="noStrike" kern="1200" cap="none" spc="0" normalizeH="0" baseline="0" noProof="0" dirty="0">
                <a:ln>
                  <a:noFill/>
                </a:ln>
                <a:solidFill>
                  <a:prstClr val="black">
                    <a:hueOff val="0"/>
                    <a:satOff val="0"/>
                    <a:lumOff val="0"/>
                    <a:alphaOff val="0"/>
                  </a:prstClr>
                </a:solidFill>
                <a:effectLst/>
                <a:uLnTx/>
                <a:uFillTx/>
                <a:latin typeface="メイリオ" panose="020B0604030504040204" pitchFamily="50" charset="-128"/>
                <a:ea typeface="メイリオ" panose="020B0604030504040204" pitchFamily="50" charset="-128"/>
                <a:cs typeface="+mn-cs"/>
              </a:rPr>
              <a:t>　　法改正により、病院相談員の業務量が急激に増加している。</a:t>
            </a:r>
            <a:endParaRPr kumimoji="1" lang="en-US" altLang="ja-JP" sz="1100" b="0" i="0" u="none" strike="noStrike" kern="1200" cap="none" spc="0" normalizeH="0" baseline="0" noProof="0" dirty="0">
              <a:ln>
                <a:noFill/>
              </a:ln>
              <a:solidFill>
                <a:prstClr val="black">
                  <a:hueOff val="0"/>
                  <a:satOff val="0"/>
                  <a:lumOff val="0"/>
                  <a:alphaOff val="0"/>
                </a:prstClr>
              </a:solidFill>
              <a:effectLst/>
              <a:uLnTx/>
              <a:uFillTx/>
              <a:latin typeface="メイリオ" panose="020B0604030504040204" pitchFamily="50" charset="-128"/>
              <a:ea typeface="メイリオ" panose="020B0604030504040204" pitchFamily="50" charset="-128"/>
              <a:cs typeface="+mn-cs"/>
            </a:endParaRPr>
          </a:p>
          <a:p>
            <a:pPr marL="171450" marR="0" lvl="1" indent="-171450" algn="l" defTabSz="732725" rtl="0" eaLnBrk="1" fontAlgn="auto" latinLnBrk="0" hangingPunct="1">
              <a:lnSpc>
                <a:spcPct val="90000"/>
              </a:lnSpc>
              <a:spcBef>
                <a:spcPct val="0"/>
              </a:spcBef>
              <a:spcAft>
                <a:spcPct val="15000"/>
              </a:spcAft>
              <a:buClrTx/>
              <a:buSzTx/>
              <a:buFont typeface="Wingdings" panose="05000000000000000000" pitchFamily="2" charset="2"/>
              <a:buChar char="u"/>
              <a:tabLst/>
              <a:defRPr/>
            </a:pPr>
            <a:r>
              <a:rPr kumimoji="1" lang="ja-JP" altLang="en-US" sz="1100" b="0" i="0" u="none" strike="noStrike" kern="1200" cap="none" spc="0" normalizeH="0" baseline="0" noProof="0" dirty="0">
                <a:ln>
                  <a:noFill/>
                </a:ln>
                <a:solidFill>
                  <a:prstClr val="black">
                    <a:hueOff val="0"/>
                    <a:satOff val="0"/>
                    <a:lumOff val="0"/>
                    <a:alphaOff val="0"/>
                  </a:prstClr>
                </a:solidFill>
                <a:effectLst/>
                <a:uLnTx/>
                <a:uFillTx/>
                <a:latin typeface="メイリオ" panose="020B0604030504040204" pitchFamily="50" charset="-128"/>
                <a:ea typeface="メイリオ" panose="020B0604030504040204" pitchFamily="50" charset="-128"/>
                <a:cs typeface="+mn-cs"/>
              </a:rPr>
              <a:t>地域移行相談・支援制度利用の難しさ</a:t>
            </a:r>
            <a:endParaRPr kumimoji="1" lang="en-US" altLang="ja-JP" sz="1100" b="0" i="0" u="none" strike="noStrike" kern="1200" cap="none" spc="0" normalizeH="0" baseline="0" noProof="0" dirty="0">
              <a:ln>
                <a:noFill/>
              </a:ln>
              <a:solidFill>
                <a:prstClr val="black">
                  <a:hueOff val="0"/>
                  <a:satOff val="0"/>
                  <a:lumOff val="0"/>
                  <a:alphaOff val="0"/>
                </a:prstClr>
              </a:solidFill>
              <a:effectLst/>
              <a:uLnTx/>
              <a:uFillTx/>
              <a:latin typeface="メイリオ" panose="020B0604030504040204" pitchFamily="50" charset="-128"/>
              <a:ea typeface="メイリオ" panose="020B0604030504040204" pitchFamily="50" charset="-128"/>
              <a:cs typeface="+mn-cs"/>
            </a:endParaRPr>
          </a:p>
          <a:p>
            <a:pPr marL="0" marR="0" lvl="1" indent="0" algn="l" defTabSz="732725" rtl="0" eaLnBrk="1" fontAlgn="auto" latinLnBrk="0" hangingPunct="1">
              <a:lnSpc>
                <a:spcPct val="90000"/>
              </a:lnSpc>
              <a:spcBef>
                <a:spcPct val="0"/>
              </a:spcBef>
              <a:spcAft>
                <a:spcPct val="15000"/>
              </a:spcAft>
              <a:buClrTx/>
              <a:buSzTx/>
              <a:buFontTx/>
              <a:buNone/>
              <a:tabLst/>
              <a:defRPr/>
            </a:pPr>
            <a:r>
              <a:rPr kumimoji="1" lang="ja-JP" altLang="en-US" sz="1100" b="0" i="0" u="none" strike="noStrike" kern="1200" cap="none" spc="0" normalizeH="0" baseline="0" noProof="0" dirty="0">
                <a:ln>
                  <a:noFill/>
                </a:ln>
                <a:solidFill>
                  <a:prstClr val="black">
                    <a:hueOff val="0"/>
                    <a:satOff val="0"/>
                    <a:lumOff val="0"/>
                    <a:alphaOff val="0"/>
                  </a:prstClr>
                </a:solidFill>
                <a:effectLst/>
                <a:uLnTx/>
                <a:uFillTx/>
                <a:latin typeface="メイリオ" panose="020B0604030504040204" pitchFamily="50" charset="-128"/>
                <a:ea typeface="メイリオ" panose="020B0604030504040204" pitchFamily="50" charset="-128"/>
                <a:cs typeface="+mn-cs"/>
              </a:rPr>
              <a:t>　　制度利用までの「前裁き」は本来どこが担うのか。</a:t>
            </a:r>
            <a:br>
              <a:rPr kumimoji="1" lang="en-US" altLang="ja-JP" sz="1100" b="0" i="0" u="none" strike="noStrike" kern="1200" cap="none" spc="0" normalizeH="0" baseline="0" noProof="0" dirty="0">
                <a:ln>
                  <a:noFill/>
                </a:ln>
                <a:solidFill>
                  <a:prstClr val="black">
                    <a:hueOff val="0"/>
                    <a:satOff val="0"/>
                    <a:lumOff val="0"/>
                    <a:alphaOff val="0"/>
                  </a:prstClr>
                </a:solidFill>
                <a:effectLst/>
                <a:uLnTx/>
                <a:uFillTx/>
                <a:latin typeface="メイリオ" panose="020B0604030504040204" pitchFamily="50" charset="-128"/>
                <a:ea typeface="メイリオ" panose="020B0604030504040204" pitchFamily="50" charset="-128"/>
                <a:cs typeface="+mn-cs"/>
              </a:rPr>
            </a:br>
            <a:r>
              <a:rPr kumimoji="1" lang="ja-JP" altLang="en-US" sz="1100" b="0" i="0" u="none" strike="noStrike" kern="1200" cap="none" spc="0" normalizeH="0" baseline="0" noProof="0" dirty="0">
                <a:ln>
                  <a:noFill/>
                </a:ln>
                <a:solidFill>
                  <a:prstClr val="black">
                    <a:hueOff val="0"/>
                    <a:satOff val="0"/>
                    <a:lumOff val="0"/>
                    <a:alphaOff val="0"/>
                  </a:prstClr>
                </a:solidFill>
                <a:effectLst/>
                <a:uLnTx/>
                <a:uFillTx/>
                <a:latin typeface="メイリオ" panose="020B0604030504040204" pitchFamily="50" charset="-128"/>
                <a:ea typeface="メイリオ" panose="020B0604030504040204" pitchFamily="50" charset="-128"/>
                <a:cs typeface="+mn-cs"/>
              </a:rPr>
              <a:t>　　制度利用の希望が出ても、対応できる事業所がない場合も多い。</a:t>
            </a:r>
            <a:endParaRPr kumimoji="1" lang="en-US" altLang="ja-JP" sz="1100" b="0" i="0" u="none" strike="noStrike" kern="1200" cap="none" spc="0" normalizeH="0" baseline="0" noProof="0" dirty="0">
              <a:ln>
                <a:noFill/>
              </a:ln>
              <a:solidFill>
                <a:prstClr val="black">
                  <a:hueOff val="0"/>
                  <a:satOff val="0"/>
                  <a:lumOff val="0"/>
                  <a:alphaOff val="0"/>
                </a:prstClr>
              </a:solidFill>
              <a:effectLst/>
              <a:uLnTx/>
              <a:uFillTx/>
              <a:latin typeface="メイリオ" panose="020B0604030504040204" pitchFamily="50" charset="-128"/>
              <a:ea typeface="メイリオ" panose="020B0604030504040204" pitchFamily="50" charset="-128"/>
              <a:cs typeface="+mn-cs"/>
            </a:endParaRPr>
          </a:p>
          <a:p>
            <a:pPr marL="0" marR="0" lvl="1" indent="0" algn="l" defTabSz="732725" rtl="0" eaLnBrk="1" fontAlgn="auto" latinLnBrk="0" hangingPunct="1">
              <a:lnSpc>
                <a:spcPct val="90000"/>
              </a:lnSpc>
              <a:spcBef>
                <a:spcPct val="0"/>
              </a:spcBef>
              <a:spcAft>
                <a:spcPct val="15000"/>
              </a:spcAft>
              <a:buClrTx/>
              <a:buSzTx/>
              <a:buFontTx/>
              <a:buNone/>
              <a:tabLst/>
              <a:defRPr/>
            </a:pPr>
            <a:r>
              <a:rPr kumimoji="1" lang="ja-JP" altLang="en-US" sz="1100" b="0" i="0" u="none" strike="noStrike" kern="1200" cap="none" spc="0" normalizeH="0" baseline="0" noProof="0" dirty="0">
                <a:ln>
                  <a:noFill/>
                </a:ln>
                <a:solidFill>
                  <a:prstClr val="black">
                    <a:hueOff val="0"/>
                    <a:satOff val="0"/>
                    <a:lumOff val="0"/>
                    <a:alphaOff val="0"/>
                  </a:prstClr>
                </a:solidFill>
                <a:effectLst/>
                <a:uLnTx/>
                <a:uFillTx/>
                <a:latin typeface="メイリオ" panose="020B0604030504040204" pitchFamily="50" charset="-128"/>
                <a:ea typeface="メイリオ" panose="020B0604030504040204" pitchFamily="50" charset="-128"/>
                <a:cs typeface="+mn-cs"/>
              </a:rPr>
              <a:t>　　地域移行支援制度の経験がない市町村や相談支援事業所へのアドバイ</a:t>
            </a:r>
            <a:br>
              <a:rPr kumimoji="1" lang="en-US" altLang="ja-JP" sz="1100" b="0" i="0" u="none" strike="noStrike" kern="1200" cap="none" spc="0" normalizeH="0" baseline="0" noProof="0" dirty="0">
                <a:ln>
                  <a:noFill/>
                </a:ln>
                <a:solidFill>
                  <a:prstClr val="black">
                    <a:hueOff val="0"/>
                    <a:satOff val="0"/>
                    <a:lumOff val="0"/>
                    <a:alphaOff val="0"/>
                  </a:prstClr>
                </a:solidFill>
                <a:effectLst/>
                <a:uLnTx/>
                <a:uFillTx/>
                <a:latin typeface="メイリオ" panose="020B0604030504040204" pitchFamily="50" charset="-128"/>
                <a:ea typeface="メイリオ" panose="020B0604030504040204" pitchFamily="50" charset="-128"/>
                <a:cs typeface="+mn-cs"/>
              </a:rPr>
            </a:br>
            <a:r>
              <a:rPr kumimoji="1" lang="ja-JP" altLang="en-US" sz="1100" b="0" i="0" u="none" strike="noStrike" kern="1200" cap="none" spc="0" normalizeH="0" baseline="0" noProof="0" dirty="0">
                <a:ln>
                  <a:noFill/>
                </a:ln>
                <a:solidFill>
                  <a:prstClr val="black">
                    <a:hueOff val="0"/>
                    <a:satOff val="0"/>
                    <a:lumOff val="0"/>
                    <a:alphaOff val="0"/>
                  </a:prstClr>
                </a:solidFill>
                <a:effectLst/>
                <a:uLnTx/>
                <a:uFillTx/>
                <a:latin typeface="メイリオ" panose="020B0604030504040204" pitchFamily="50" charset="-128"/>
                <a:ea typeface="メイリオ" panose="020B0604030504040204" pitchFamily="50" charset="-128"/>
                <a:cs typeface="+mn-cs"/>
              </a:rPr>
              <a:t>　　スはどこが可能か？</a:t>
            </a:r>
            <a:endParaRPr kumimoji="1" lang="en-US" altLang="ja-JP" sz="1100" b="0" i="0" u="none" strike="noStrike" kern="1200" cap="none" spc="0" normalizeH="0" baseline="0" noProof="0" dirty="0">
              <a:ln>
                <a:noFill/>
              </a:ln>
              <a:solidFill>
                <a:prstClr val="black">
                  <a:hueOff val="0"/>
                  <a:satOff val="0"/>
                  <a:lumOff val="0"/>
                  <a:alphaOff val="0"/>
                </a:prstClr>
              </a:solidFill>
              <a:effectLst/>
              <a:uLnTx/>
              <a:uFillTx/>
              <a:latin typeface="メイリオ" panose="020B0604030504040204" pitchFamily="50" charset="-128"/>
              <a:ea typeface="メイリオ" panose="020B0604030504040204" pitchFamily="50" charset="-128"/>
              <a:cs typeface="+mn-cs"/>
            </a:endParaRPr>
          </a:p>
          <a:p>
            <a:pPr marL="0" marR="0" lvl="1" indent="0" algn="l" defTabSz="732725" rtl="0" eaLnBrk="1" fontAlgn="auto" latinLnBrk="0" hangingPunct="1">
              <a:lnSpc>
                <a:spcPct val="90000"/>
              </a:lnSpc>
              <a:spcBef>
                <a:spcPct val="0"/>
              </a:spcBef>
              <a:spcAft>
                <a:spcPct val="15000"/>
              </a:spcAft>
              <a:buClrTx/>
              <a:buSzTx/>
              <a:buFontTx/>
              <a:buNone/>
              <a:tabLst/>
              <a:defRPr/>
            </a:pPr>
            <a:r>
              <a:rPr kumimoji="1" lang="ja-JP" altLang="en-US" sz="1100" b="0" i="0" u="none" strike="noStrike" kern="1200" cap="none" spc="0" normalizeH="0" baseline="0" noProof="0" dirty="0">
                <a:ln>
                  <a:noFill/>
                </a:ln>
                <a:solidFill>
                  <a:prstClr val="black">
                    <a:hueOff val="0"/>
                    <a:satOff val="0"/>
                    <a:lumOff val="0"/>
                    <a:alphaOff val="0"/>
                  </a:prstClr>
                </a:solidFill>
                <a:effectLst/>
                <a:uLnTx/>
                <a:uFillTx/>
                <a:latin typeface="メイリオ" panose="020B0604030504040204" pitchFamily="50" charset="-128"/>
                <a:ea typeface="メイリオ" panose="020B0604030504040204" pitchFamily="50" charset="-128"/>
                <a:cs typeface="+mn-cs"/>
              </a:rPr>
              <a:t>　　市町村自体が「地域移行に関する相談を受けられない」という場合も</a:t>
            </a:r>
            <a:br>
              <a:rPr kumimoji="1" lang="en-US" altLang="ja-JP" sz="1100" b="0" i="0" u="none" strike="noStrike" kern="1200" cap="none" spc="0" normalizeH="0" baseline="0" noProof="0" dirty="0">
                <a:ln>
                  <a:noFill/>
                </a:ln>
                <a:solidFill>
                  <a:prstClr val="black">
                    <a:hueOff val="0"/>
                    <a:satOff val="0"/>
                    <a:lumOff val="0"/>
                    <a:alphaOff val="0"/>
                  </a:prstClr>
                </a:solidFill>
                <a:effectLst/>
                <a:uLnTx/>
                <a:uFillTx/>
                <a:latin typeface="メイリオ" panose="020B0604030504040204" pitchFamily="50" charset="-128"/>
                <a:ea typeface="メイリオ" panose="020B0604030504040204" pitchFamily="50" charset="-128"/>
                <a:cs typeface="+mn-cs"/>
              </a:rPr>
            </a:br>
            <a:r>
              <a:rPr kumimoji="1" lang="ja-JP" altLang="en-US" sz="1100" b="0" i="0" u="none" strike="noStrike" kern="1200" cap="none" spc="0" normalizeH="0" baseline="0" noProof="0" dirty="0">
                <a:ln>
                  <a:noFill/>
                </a:ln>
                <a:solidFill>
                  <a:prstClr val="black">
                    <a:hueOff val="0"/>
                    <a:satOff val="0"/>
                    <a:lumOff val="0"/>
                    <a:alphaOff val="0"/>
                  </a:prstClr>
                </a:solidFill>
                <a:effectLst/>
                <a:uLnTx/>
                <a:uFillTx/>
                <a:latin typeface="メイリオ" panose="020B0604030504040204" pitchFamily="50" charset="-128"/>
                <a:ea typeface="メイリオ" panose="020B0604030504040204" pitchFamily="50" charset="-128"/>
                <a:cs typeface="+mn-cs"/>
              </a:rPr>
              <a:t>　　ある。</a:t>
            </a:r>
            <a:endParaRPr kumimoji="1" lang="en-US" altLang="ja-JP" sz="1100" b="0" i="0" u="none" strike="noStrike" kern="1200" cap="none" spc="0" normalizeH="0" baseline="0" noProof="0" dirty="0">
              <a:ln>
                <a:noFill/>
              </a:ln>
              <a:solidFill>
                <a:prstClr val="black">
                  <a:hueOff val="0"/>
                  <a:satOff val="0"/>
                  <a:lumOff val="0"/>
                  <a:alphaOff val="0"/>
                </a:prstClr>
              </a:solidFill>
              <a:effectLst/>
              <a:uLnTx/>
              <a:uFillTx/>
              <a:latin typeface="メイリオ" panose="020B0604030504040204" pitchFamily="50" charset="-128"/>
              <a:ea typeface="メイリオ" panose="020B0604030504040204" pitchFamily="50" charset="-128"/>
              <a:cs typeface="+mn-cs"/>
            </a:endParaRPr>
          </a:p>
          <a:p>
            <a:pPr marL="171450" marR="0" lvl="1" indent="-171450" algn="l" defTabSz="732725" rtl="0" eaLnBrk="1" fontAlgn="auto" latinLnBrk="0" hangingPunct="1">
              <a:lnSpc>
                <a:spcPct val="90000"/>
              </a:lnSpc>
              <a:spcBef>
                <a:spcPct val="0"/>
              </a:spcBef>
              <a:spcAft>
                <a:spcPct val="15000"/>
              </a:spcAft>
              <a:buClrTx/>
              <a:buSzTx/>
              <a:buFont typeface="Wingdings" panose="05000000000000000000" pitchFamily="2" charset="2"/>
              <a:buChar char="u"/>
              <a:tabLst/>
              <a:defRPr/>
            </a:pPr>
            <a:r>
              <a:rPr kumimoji="1" lang="ja-JP" altLang="en-US" sz="1100" b="0" i="0" u="none" strike="noStrike" kern="1200" cap="none" spc="0" normalizeH="0" baseline="0" noProof="0" dirty="0">
                <a:ln>
                  <a:noFill/>
                </a:ln>
                <a:solidFill>
                  <a:prstClr val="black">
                    <a:hueOff val="0"/>
                    <a:satOff val="0"/>
                    <a:lumOff val="0"/>
                    <a:alphaOff val="0"/>
                  </a:prstClr>
                </a:solidFill>
                <a:effectLst/>
                <a:uLnTx/>
                <a:uFillTx/>
                <a:latin typeface="メイリオ" panose="020B0604030504040204" pitchFamily="50" charset="-128"/>
                <a:ea typeface="メイリオ" panose="020B0604030504040204" pitchFamily="50" charset="-128"/>
                <a:cs typeface="+mn-cs"/>
              </a:rPr>
              <a:t>本人・家族への対応</a:t>
            </a:r>
            <a:endParaRPr kumimoji="1" lang="en-US" altLang="ja-JP" sz="1100" b="0" i="0" u="none" strike="noStrike" kern="1200" cap="none" spc="0" normalizeH="0" baseline="0" noProof="0" dirty="0">
              <a:ln>
                <a:noFill/>
              </a:ln>
              <a:solidFill>
                <a:prstClr val="black">
                  <a:hueOff val="0"/>
                  <a:satOff val="0"/>
                  <a:lumOff val="0"/>
                  <a:alphaOff val="0"/>
                </a:prstClr>
              </a:solidFill>
              <a:effectLst/>
              <a:uLnTx/>
              <a:uFillTx/>
              <a:latin typeface="メイリオ" panose="020B0604030504040204" pitchFamily="50" charset="-128"/>
              <a:ea typeface="メイリオ" panose="020B0604030504040204" pitchFamily="50" charset="-128"/>
              <a:cs typeface="+mn-cs"/>
            </a:endParaRPr>
          </a:p>
          <a:p>
            <a:pPr marL="0" marR="0" lvl="1" indent="0" algn="l" defTabSz="732725" rtl="0" eaLnBrk="1" fontAlgn="auto" latinLnBrk="0" hangingPunct="1">
              <a:lnSpc>
                <a:spcPct val="90000"/>
              </a:lnSpc>
              <a:spcBef>
                <a:spcPct val="0"/>
              </a:spcBef>
              <a:spcAft>
                <a:spcPct val="15000"/>
              </a:spcAft>
              <a:buClrTx/>
              <a:buSzTx/>
              <a:buFontTx/>
              <a:buNone/>
              <a:tabLst/>
              <a:defRPr/>
            </a:pPr>
            <a:r>
              <a:rPr kumimoji="1" lang="ja-JP" altLang="en-US" sz="1100" b="0" i="0" u="none" strike="noStrike" kern="1200" cap="none" spc="0" normalizeH="0" baseline="0" noProof="0" dirty="0">
                <a:ln>
                  <a:noFill/>
                </a:ln>
                <a:solidFill>
                  <a:prstClr val="black">
                    <a:hueOff val="0"/>
                    <a:satOff val="0"/>
                    <a:lumOff val="0"/>
                    <a:alphaOff val="0"/>
                  </a:prstClr>
                </a:solidFill>
                <a:effectLst/>
                <a:uLnTx/>
                <a:uFillTx/>
                <a:latin typeface="メイリオ" panose="020B0604030504040204" pitchFamily="50" charset="-128"/>
                <a:ea typeface="メイリオ" panose="020B0604030504040204" pitchFamily="50" charset="-128"/>
                <a:cs typeface="+mn-cs"/>
              </a:rPr>
              <a:t>　・「元の住まいへ帰りたい」「独居で暮らしたい」</a:t>
            </a:r>
            <a:endParaRPr kumimoji="1" lang="en-US" altLang="ja-JP" sz="1100" b="0" i="0" u="none" strike="noStrike" kern="1200" cap="none" spc="0" normalizeH="0" baseline="0" noProof="0" dirty="0">
              <a:ln>
                <a:noFill/>
              </a:ln>
              <a:solidFill>
                <a:prstClr val="black">
                  <a:hueOff val="0"/>
                  <a:satOff val="0"/>
                  <a:lumOff val="0"/>
                  <a:alphaOff val="0"/>
                </a:prstClr>
              </a:solidFill>
              <a:effectLst/>
              <a:uLnTx/>
              <a:uFillTx/>
              <a:latin typeface="メイリオ" panose="020B0604030504040204" pitchFamily="50" charset="-128"/>
              <a:ea typeface="メイリオ" panose="020B0604030504040204" pitchFamily="50" charset="-128"/>
              <a:cs typeface="+mn-cs"/>
            </a:endParaRPr>
          </a:p>
          <a:p>
            <a:pPr marL="0" marR="0" lvl="1" indent="0" algn="l" defTabSz="732725" rtl="0" eaLnBrk="1" fontAlgn="auto" latinLnBrk="0" hangingPunct="1">
              <a:lnSpc>
                <a:spcPct val="90000"/>
              </a:lnSpc>
              <a:spcBef>
                <a:spcPct val="0"/>
              </a:spcBef>
              <a:spcAft>
                <a:spcPct val="15000"/>
              </a:spcAft>
              <a:buClrTx/>
              <a:buSzTx/>
              <a:buFontTx/>
              <a:buNone/>
              <a:tabLst/>
              <a:defRPr/>
            </a:pPr>
            <a:r>
              <a:rPr kumimoji="1" lang="ja-JP" altLang="en-US" sz="1100" b="0" i="0" u="none" strike="noStrike" kern="1200" cap="none" spc="0" normalizeH="0" baseline="0" noProof="0" dirty="0">
                <a:ln>
                  <a:noFill/>
                </a:ln>
                <a:solidFill>
                  <a:prstClr val="black">
                    <a:hueOff val="0"/>
                    <a:satOff val="0"/>
                    <a:lumOff val="0"/>
                    <a:alphaOff val="0"/>
                  </a:prstClr>
                </a:solidFill>
                <a:effectLst/>
                <a:uLnTx/>
                <a:uFillTx/>
                <a:latin typeface="メイリオ" panose="020B0604030504040204" pitchFamily="50" charset="-128"/>
                <a:ea typeface="メイリオ" panose="020B0604030504040204" pitchFamily="50" charset="-128"/>
                <a:cs typeface="+mn-cs"/>
              </a:rPr>
              <a:t>　　「退院したら、精神科には通院しません」</a:t>
            </a:r>
            <a:endParaRPr kumimoji="1" lang="en-US" altLang="ja-JP" sz="1100" b="0" i="0" u="none" strike="noStrike" kern="1200" cap="none" spc="0" normalizeH="0" baseline="0" noProof="0" dirty="0">
              <a:ln>
                <a:noFill/>
              </a:ln>
              <a:solidFill>
                <a:prstClr val="black">
                  <a:hueOff val="0"/>
                  <a:satOff val="0"/>
                  <a:lumOff val="0"/>
                  <a:alphaOff val="0"/>
                </a:prstClr>
              </a:solidFill>
              <a:effectLst/>
              <a:uLnTx/>
              <a:uFillTx/>
              <a:latin typeface="メイリオ" panose="020B0604030504040204" pitchFamily="50" charset="-128"/>
              <a:ea typeface="メイリオ" panose="020B0604030504040204" pitchFamily="50" charset="-128"/>
              <a:cs typeface="+mn-cs"/>
            </a:endParaRPr>
          </a:p>
          <a:p>
            <a:pPr marL="0" marR="0" lvl="1" indent="0" algn="l" defTabSz="732725" rtl="0" eaLnBrk="1" fontAlgn="auto" latinLnBrk="0" hangingPunct="1">
              <a:lnSpc>
                <a:spcPct val="90000"/>
              </a:lnSpc>
              <a:spcBef>
                <a:spcPct val="0"/>
              </a:spcBef>
              <a:spcAft>
                <a:spcPct val="15000"/>
              </a:spcAft>
              <a:buClrTx/>
              <a:buSzTx/>
              <a:buFontTx/>
              <a:buNone/>
              <a:tabLst/>
              <a:defRPr/>
            </a:pPr>
            <a:r>
              <a:rPr kumimoji="1" lang="ja-JP" altLang="en-US" sz="1100" b="0" i="0" u="none" strike="noStrike" kern="1200" cap="none" spc="0" normalizeH="0" baseline="0" noProof="0" dirty="0">
                <a:ln>
                  <a:noFill/>
                </a:ln>
                <a:solidFill>
                  <a:prstClr val="black">
                    <a:hueOff val="0"/>
                    <a:satOff val="0"/>
                    <a:lumOff val="0"/>
                    <a:alphaOff val="0"/>
                  </a:prstClr>
                </a:solidFill>
                <a:effectLst/>
                <a:uLnTx/>
                <a:uFillTx/>
                <a:latin typeface="メイリオ" panose="020B0604030504040204" pitchFamily="50" charset="-128"/>
                <a:ea typeface="メイリオ" panose="020B0604030504040204" pitchFamily="50" charset="-128"/>
                <a:cs typeface="+mn-cs"/>
              </a:rPr>
              <a:t>　　といった本人の希望や発言への寄り添いをどうするか？</a:t>
            </a:r>
            <a:endParaRPr kumimoji="1" lang="en-US" altLang="ja-JP" sz="1100" b="0" i="0" u="none" strike="noStrike" kern="1200" cap="none" spc="0" normalizeH="0" baseline="0" noProof="0" dirty="0">
              <a:ln>
                <a:noFill/>
              </a:ln>
              <a:solidFill>
                <a:prstClr val="black">
                  <a:hueOff val="0"/>
                  <a:satOff val="0"/>
                  <a:lumOff val="0"/>
                  <a:alphaOff val="0"/>
                </a:prstClr>
              </a:solidFill>
              <a:effectLst/>
              <a:uLnTx/>
              <a:uFillTx/>
              <a:latin typeface="メイリオ" panose="020B0604030504040204" pitchFamily="50" charset="-128"/>
              <a:ea typeface="メイリオ" panose="020B0604030504040204" pitchFamily="50" charset="-128"/>
              <a:cs typeface="+mn-cs"/>
            </a:endParaRPr>
          </a:p>
          <a:p>
            <a:pPr marL="0" marR="0" lvl="1" indent="0" algn="l" defTabSz="732725" rtl="0" eaLnBrk="1" fontAlgn="auto" latinLnBrk="0" hangingPunct="1">
              <a:lnSpc>
                <a:spcPct val="90000"/>
              </a:lnSpc>
              <a:spcBef>
                <a:spcPct val="0"/>
              </a:spcBef>
              <a:spcAft>
                <a:spcPct val="15000"/>
              </a:spcAft>
              <a:buClrTx/>
              <a:buSzTx/>
              <a:buFontTx/>
              <a:buNone/>
              <a:tabLst/>
              <a:defRPr/>
            </a:pPr>
            <a:r>
              <a:rPr kumimoji="1" lang="ja-JP" altLang="en-US" sz="1100" b="0" i="0" u="none" strike="noStrike" kern="1200" cap="none" spc="0" normalizeH="0" baseline="0" noProof="0" dirty="0">
                <a:ln>
                  <a:noFill/>
                </a:ln>
                <a:solidFill>
                  <a:prstClr val="black">
                    <a:hueOff val="0"/>
                    <a:satOff val="0"/>
                    <a:lumOff val="0"/>
                    <a:alphaOff val="0"/>
                  </a:prstClr>
                </a:solidFill>
                <a:effectLst/>
                <a:uLnTx/>
                <a:uFillTx/>
                <a:latin typeface="メイリオ" panose="020B0604030504040204" pitchFamily="50" charset="-128"/>
                <a:ea typeface="メイリオ" panose="020B0604030504040204" pitchFamily="50" charset="-128"/>
                <a:cs typeface="+mn-cs"/>
              </a:rPr>
              <a:t>　・家族の支援を含めた包括的な対応の検討</a:t>
            </a:r>
            <a:endParaRPr kumimoji="1" lang="en-US" altLang="ja-JP" sz="1100" b="0" i="0" u="none" strike="noStrike" kern="1200" cap="none" spc="0" normalizeH="0" baseline="0" noProof="0" dirty="0">
              <a:ln>
                <a:noFill/>
              </a:ln>
              <a:solidFill>
                <a:prstClr val="black">
                  <a:hueOff val="0"/>
                  <a:satOff val="0"/>
                  <a:lumOff val="0"/>
                  <a:alphaOff val="0"/>
                </a:prstClr>
              </a:solidFill>
              <a:effectLst/>
              <a:uLnTx/>
              <a:uFillTx/>
              <a:latin typeface="メイリオ" panose="020B0604030504040204" pitchFamily="50" charset="-128"/>
              <a:ea typeface="メイリオ" panose="020B0604030504040204" pitchFamily="50" charset="-128"/>
              <a:cs typeface="+mn-cs"/>
            </a:endParaRPr>
          </a:p>
          <a:p>
            <a:pPr marL="0" marR="0" lvl="1" indent="0" algn="l" defTabSz="732725" rtl="0" eaLnBrk="1" fontAlgn="auto" latinLnBrk="0" hangingPunct="1">
              <a:lnSpc>
                <a:spcPct val="90000"/>
              </a:lnSpc>
              <a:spcBef>
                <a:spcPct val="0"/>
              </a:spcBef>
              <a:spcAft>
                <a:spcPct val="15000"/>
              </a:spcAft>
              <a:buClrTx/>
              <a:buSzTx/>
              <a:buFontTx/>
              <a:buNone/>
              <a:tabLst/>
              <a:defRPr/>
            </a:pPr>
            <a:r>
              <a:rPr kumimoji="1" lang="ja-JP" altLang="en-US" sz="1100" b="0" i="0" u="none" strike="noStrike" kern="1200" cap="none" spc="0" normalizeH="0" baseline="0" noProof="0" dirty="0">
                <a:ln>
                  <a:noFill/>
                </a:ln>
                <a:solidFill>
                  <a:prstClr val="black">
                    <a:hueOff val="0"/>
                    <a:satOff val="0"/>
                    <a:lumOff val="0"/>
                    <a:alphaOff val="0"/>
                  </a:prstClr>
                </a:solidFill>
                <a:effectLst/>
                <a:uLnTx/>
                <a:uFillTx/>
                <a:latin typeface="メイリオ" panose="020B0604030504040204" pitchFamily="50" charset="-128"/>
                <a:ea typeface="メイリオ" panose="020B0604030504040204" pitchFamily="50" charset="-128"/>
                <a:cs typeface="+mn-cs"/>
              </a:rPr>
              <a:t>　　　家族の反対は、阻害要因の一定の割合を占めている。</a:t>
            </a:r>
            <a:endParaRPr kumimoji="1" lang="en-US" altLang="ja-JP" sz="1100" b="0" i="0" u="none" strike="noStrike" kern="1200" cap="none" spc="0" normalizeH="0" baseline="0" noProof="0" dirty="0">
              <a:ln>
                <a:noFill/>
              </a:ln>
              <a:solidFill>
                <a:prstClr val="black">
                  <a:hueOff val="0"/>
                  <a:satOff val="0"/>
                  <a:lumOff val="0"/>
                  <a:alphaOff val="0"/>
                </a:prstClr>
              </a:solidFill>
              <a:effectLst/>
              <a:uLnTx/>
              <a:uFillTx/>
              <a:latin typeface="メイリオ" panose="020B0604030504040204" pitchFamily="50" charset="-128"/>
              <a:ea typeface="メイリオ" panose="020B0604030504040204" pitchFamily="50" charset="-128"/>
              <a:cs typeface="+mn-cs"/>
            </a:endParaRPr>
          </a:p>
          <a:p>
            <a:pPr marL="0" marR="0" lvl="1" indent="0" algn="l" defTabSz="732725" rtl="0" eaLnBrk="1" fontAlgn="auto" latinLnBrk="0" hangingPunct="1">
              <a:lnSpc>
                <a:spcPct val="90000"/>
              </a:lnSpc>
              <a:spcBef>
                <a:spcPct val="0"/>
              </a:spcBef>
              <a:spcAft>
                <a:spcPct val="15000"/>
              </a:spcAft>
              <a:buClrTx/>
              <a:buSzTx/>
              <a:buFontTx/>
              <a:buNone/>
              <a:tabLst/>
              <a:defRPr/>
            </a:pPr>
            <a:r>
              <a:rPr kumimoji="1" lang="ja-JP" altLang="en-US" sz="1100" b="0" i="0" u="none" strike="noStrike" kern="1200" cap="none" spc="0" normalizeH="0" baseline="0" noProof="0" dirty="0">
                <a:ln>
                  <a:noFill/>
                </a:ln>
                <a:solidFill>
                  <a:prstClr val="black">
                    <a:hueOff val="0"/>
                    <a:satOff val="0"/>
                    <a:lumOff val="0"/>
                    <a:alphaOff val="0"/>
                  </a:prstClr>
                </a:solidFill>
                <a:effectLst/>
                <a:uLnTx/>
                <a:uFillTx/>
                <a:latin typeface="メイリオ" panose="020B0604030504040204" pitchFamily="50" charset="-128"/>
                <a:ea typeface="メイリオ" panose="020B0604030504040204" pitchFamily="50" charset="-128"/>
                <a:cs typeface="+mn-cs"/>
              </a:rPr>
              <a:t>　　　家族を含めた支援展開を検討する必要があるが、その対応はどこが</a:t>
            </a:r>
            <a:br>
              <a:rPr kumimoji="1" lang="en-US" altLang="ja-JP" sz="1100" b="0" i="0" u="none" strike="noStrike" kern="1200" cap="none" spc="0" normalizeH="0" baseline="0" noProof="0" dirty="0">
                <a:ln>
                  <a:noFill/>
                </a:ln>
                <a:solidFill>
                  <a:prstClr val="black">
                    <a:hueOff val="0"/>
                    <a:satOff val="0"/>
                    <a:lumOff val="0"/>
                    <a:alphaOff val="0"/>
                  </a:prstClr>
                </a:solidFill>
                <a:effectLst/>
                <a:uLnTx/>
                <a:uFillTx/>
                <a:latin typeface="メイリオ" panose="020B0604030504040204" pitchFamily="50" charset="-128"/>
                <a:ea typeface="メイリオ" panose="020B0604030504040204" pitchFamily="50" charset="-128"/>
                <a:cs typeface="+mn-cs"/>
              </a:rPr>
            </a:br>
            <a:r>
              <a:rPr kumimoji="1" lang="ja-JP" altLang="en-US" sz="1100" b="0" i="0" u="none" strike="noStrike" kern="1200" cap="none" spc="0" normalizeH="0" baseline="0" noProof="0" dirty="0">
                <a:ln>
                  <a:noFill/>
                </a:ln>
                <a:solidFill>
                  <a:prstClr val="black">
                    <a:hueOff val="0"/>
                    <a:satOff val="0"/>
                    <a:lumOff val="0"/>
                    <a:alphaOff val="0"/>
                  </a:prstClr>
                </a:solidFill>
                <a:effectLst/>
                <a:uLnTx/>
                <a:uFillTx/>
                <a:latin typeface="メイリオ" panose="020B0604030504040204" pitchFamily="50" charset="-128"/>
                <a:ea typeface="メイリオ" panose="020B0604030504040204" pitchFamily="50" charset="-128"/>
                <a:cs typeface="+mn-cs"/>
              </a:rPr>
              <a:t>　　　担えるのか。</a:t>
            </a:r>
            <a:endParaRPr kumimoji="1" lang="en-US" altLang="ja-JP" sz="1100" b="0" i="0" u="none" strike="noStrike" kern="1200" cap="none" spc="0" normalizeH="0" baseline="0" noProof="0" dirty="0">
              <a:ln>
                <a:noFill/>
              </a:ln>
              <a:solidFill>
                <a:prstClr val="black">
                  <a:hueOff val="0"/>
                  <a:satOff val="0"/>
                  <a:lumOff val="0"/>
                  <a:alphaOff val="0"/>
                </a:prstClr>
              </a:solidFill>
              <a:effectLst/>
              <a:uLnTx/>
              <a:uFillTx/>
              <a:latin typeface="メイリオ" panose="020B0604030504040204" pitchFamily="50" charset="-128"/>
              <a:ea typeface="メイリオ" panose="020B0604030504040204" pitchFamily="50" charset="-128"/>
              <a:cs typeface="+mn-cs"/>
            </a:endParaRPr>
          </a:p>
          <a:p>
            <a:pPr marL="171450" marR="0" lvl="1" indent="-171450" algn="l" defTabSz="732725" rtl="0" eaLnBrk="1" fontAlgn="auto" latinLnBrk="0" hangingPunct="1">
              <a:lnSpc>
                <a:spcPct val="90000"/>
              </a:lnSpc>
              <a:spcBef>
                <a:spcPct val="0"/>
              </a:spcBef>
              <a:spcAft>
                <a:spcPct val="15000"/>
              </a:spcAft>
              <a:buClrTx/>
              <a:buSzTx/>
              <a:buFont typeface="Wingdings" panose="05000000000000000000" pitchFamily="2" charset="2"/>
              <a:buChar char="u"/>
              <a:tabLst/>
              <a:defRPr/>
            </a:pPr>
            <a:r>
              <a:rPr kumimoji="1" lang="ja-JP" altLang="en-US" sz="1100" b="0" i="0" u="none" strike="noStrike" kern="1200" cap="none" spc="0" normalizeH="0" baseline="0" noProof="0" dirty="0">
                <a:ln>
                  <a:noFill/>
                </a:ln>
                <a:solidFill>
                  <a:prstClr val="black">
                    <a:hueOff val="0"/>
                    <a:satOff val="0"/>
                    <a:lumOff val="0"/>
                    <a:alphaOff val="0"/>
                  </a:prstClr>
                </a:solidFill>
                <a:effectLst/>
                <a:uLnTx/>
                <a:uFillTx/>
                <a:latin typeface="メイリオ" panose="020B0604030504040204" pitchFamily="50" charset="-128"/>
                <a:ea typeface="メイリオ" panose="020B0604030504040204" pitchFamily="50" charset="-128"/>
                <a:cs typeface="+mn-cs"/>
              </a:rPr>
              <a:t>今後の広域的な支援に向けて</a:t>
            </a:r>
            <a:endParaRPr kumimoji="1" lang="en-US" altLang="ja-JP" sz="1100" b="0" i="0" u="none" strike="noStrike" kern="1200" cap="none" spc="0" normalizeH="0" baseline="0" noProof="0" dirty="0">
              <a:ln>
                <a:noFill/>
              </a:ln>
              <a:solidFill>
                <a:prstClr val="black">
                  <a:hueOff val="0"/>
                  <a:satOff val="0"/>
                  <a:lumOff val="0"/>
                  <a:alphaOff val="0"/>
                </a:prstClr>
              </a:solidFill>
              <a:effectLst/>
              <a:uLnTx/>
              <a:uFillTx/>
              <a:latin typeface="メイリオ" panose="020B0604030504040204" pitchFamily="50" charset="-128"/>
              <a:ea typeface="メイリオ" panose="020B0604030504040204" pitchFamily="50" charset="-128"/>
              <a:cs typeface="+mn-cs"/>
            </a:endParaRPr>
          </a:p>
          <a:p>
            <a:pPr marL="0" marR="0" lvl="1" indent="0" algn="l" defTabSz="732725" rtl="0" eaLnBrk="1" fontAlgn="auto" latinLnBrk="0" hangingPunct="1">
              <a:lnSpc>
                <a:spcPct val="90000"/>
              </a:lnSpc>
              <a:spcBef>
                <a:spcPct val="0"/>
              </a:spcBef>
              <a:spcAft>
                <a:spcPct val="15000"/>
              </a:spcAft>
              <a:buClrTx/>
              <a:buSzTx/>
              <a:buFontTx/>
              <a:buNone/>
              <a:tabLst/>
              <a:defRPr/>
            </a:pPr>
            <a:r>
              <a:rPr kumimoji="1" lang="ja-JP" altLang="en-US" sz="1100" b="0" i="0" u="none" strike="noStrike" kern="1200" cap="none" spc="0" normalizeH="0" baseline="0" noProof="0" dirty="0">
                <a:ln>
                  <a:noFill/>
                </a:ln>
                <a:solidFill>
                  <a:prstClr val="black">
                    <a:hueOff val="0"/>
                    <a:satOff val="0"/>
                    <a:lumOff val="0"/>
                    <a:alphaOff val="0"/>
                  </a:prstClr>
                </a:solidFill>
                <a:effectLst/>
                <a:uLnTx/>
                <a:uFillTx/>
                <a:latin typeface="メイリオ" panose="020B0604030504040204" pitchFamily="50" charset="-128"/>
                <a:ea typeface="メイリオ" panose="020B0604030504040204" pitchFamily="50" charset="-128"/>
                <a:cs typeface="+mn-cs"/>
              </a:rPr>
              <a:t>　　病院から各市町村の地域移行支援窓口に直接つながることが出来れば、　　</a:t>
            </a:r>
            <a:br>
              <a:rPr kumimoji="1" lang="en-US" altLang="ja-JP" sz="1100" b="0" i="0" u="none" strike="noStrike" kern="1200" cap="none" spc="0" normalizeH="0" baseline="0" noProof="0" dirty="0">
                <a:ln>
                  <a:noFill/>
                </a:ln>
                <a:solidFill>
                  <a:prstClr val="black">
                    <a:hueOff val="0"/>
                    <a:satOff val="0"/>
                    <a:lumOff val="0"/>
                    <a:alphaOff val="0"/>
                  </a:prstClr>
                </a:solidFill>
                <a:effectLst/>
                <a:uLnTx/>
                <a:uFillTx/>
                <a:latin typeface="メイリオ" panose="020B0604030504040204" pitchFamily="50" charset="-128"/>
                <a:ea typeface="メイリオ" panose="020B0604030504040204" pitchFamily="50" charset="-128"/>
                <a:cs typeface="+mn-cs"/>
              </a:rPr>
            </a:br>
            <a:r>
              <a:rPr kumimoji="1" lang="ja-JP" altLang="en-US" sz="1100" b="0" i="0" u="none" strike="noStrike" kern="1200" cap="none" spc="0" normalizeH="0" baseline="0" noProof="0" dirty="0">
                <a:ln>
                  <a:noFill/>
                </a:ln>
                <a:solidFill>
                  <a:prstClr val="black">
                    <a:hueOff val="0"/>
                    <a:satOff val="0"/>
                    <a:lumOff val="0"/>
                    <a:alphaOff val="0"/>
                  </a:prstClr>
                </a:solidFill>
                <a:effectLst/>
                <a:uLnTx/>
                <a:uFillTx/>
                <a:latin typeface="メイリオ" panose="020B0604030504040204" pitchFamily="50" charset="-128"/>
                <a:ea typeface="メイリオ" panose="020B0604030504040204" pitchFamily="50" charset="-128"/>
                <a:cs typeface="+mn-cs"/>
              </a:rPr>
              <a:t>　　広域調整は不要になるが、現状は地域側の相談窓口体制は十分では</a:t>
            </a:r>
            <a:br>
              <a:rPr kumimoji="1" lang="en-US" altLang="ja-JP" sz="1100" b="0" i="0" u="none" strike="noStrike" kern="1200" cap="none" spc="0" normalizeH="0" baseline="0" noProof="0" dirty="0">
                <a:ln>
                  <a:noFill/>
                </a:ln>
                <a:solidFill>
                  <a:prstClr val="black">
                    <a:hueOff val="0"/>
                    <a:satOff val="0"/>
                    <a:lumOff val="0"/>
                    <a:alphaOff val="0"/>
                  </a:prstClr>
                </a:solidFill>
                <a:effectLst/>
                <a:uLnTx/>
                <a:uFillTx/>
                <a:latin typeface="メイリオ" panose="020B0604030504040204" pitchFamily="50" charset="-128"/>
                <a:ea typeface="メイリオ" panose="020B0604030504040204" pitchFamily="50" charset="-128"/>
                <a:cs typeface="+mn-cs"/>
              </a:rPr>
            </a:br>
            <a:r>
              <a:rPr kumimoji="1" lang="ja-JP" altLang="en-US" sz="1100" b="0" i="0" u="none" strike="noStrike" kern="1200" cap="none" spc="0" normalizeH="0" baseline="0" noProof="0" dirty="0">
                <a:ln>
                  <a:noFill/>
                </a:ln>
                <a:solidFill>
                  <a:prstClr val="black">
                    <a:hueOff val="0"/>
                    <a:satOff val="0"/>
                    <a:lumOff val="0"/>
                    <a:alphaOff val="0"/>
                  </a:prstClr>
                </a:solidFill>
                <a:effectLst/>
                <a:uLnTx/>
                <a:uFillTx/>
                <a:latin typeface="メイリオ" panose="020B0604030504040204" pitchFamily="50" charset="-128"/>
                <a:ea typeface="メイリオ" panose="020B0604030504040204" pitchFamily="50" charset="-128"/>
                <a:cs typeface="+mn-cs"/>
              </a:rPr>
              <a:t>　　ない状況。</a:t>
            </a:r>
            <a:br>
              <a:rPr kumimoji="1" lang="en-US" altLang="ja-JP" sz="1100" b="0" i="0" u="none" strike="noStrike" kern="1200" cap="none" spc="0" normalizeH="0" baseline="0" noProof="0" dirty="0">
                <a:ln>
                  <a:noFill/>
                </a:ln>
                <a:solidFill>
                  <a:prstClr val="black">
                    <a:hueOff val="0"/>
                    <a:satOff val="0"/>
                    <a:lumOff val="0"/>
                    <a:alphaOff val="0"/>
                  </a:prstClr>
                </a:solidFill>
                <a:effectLst/>
                <a:uLnTx/>
                <a:uFillTx/>
                <a:latin typeface="メイリオ" panose="020B0604030504040204" pitchFamily="50" charset="-128"/>
                <a:ea typeface="メイリオ" panose="020B0604030504040204" pitchFamily="50" charset="-128"/>
                <a:cs typeface="+mn-cs"/>
              </a:rPr>
            </a:br>
            <a:r>
              <a:rPr kumimoji="1" lang="ja-JP" altLang="en-US" sz="1100" b="0" i="0" u="none" strike="noStrike" kern="1200" cap="none" spc="0" normalizeH="0" baseline="0" noProof="0" dirty="0">
                <a:ln>
                  <a:noFill/>
                </a:ln>
                <a:solidFill>
                  <a:prstClr val="black">
                    <a:hueOff val="0"/>
                    <a:satOff val="0"/>
                    <a:lumOff val="0"/>
                    <a:alphaOff val="0"/>
                  </a:prstClr>
                </a:solidFill>
                <a:effectLst/>
                <a:uLnTx/>
                <a:uFillTx/>
                <a:latin typeface="メイリオ" panose="020B0604030504040204" pitchFamily="50" charset="-128"/>
                <a:ea typeface="メイリオ" panose="020B0604030504040204" pitchFamily="50" charset="-128"/>
                <a:cs typeface="+mn-cs"/>
              </a:rPr>
              <a:t>　　退院までの支援は病院の相談員に負うところが多いが、業務量の増加</a:t>
            </a:r>
            <a:br>
              <a:rPr kumimoji="1" lang="en-US" altLang="ja-JP" sz="1100" b="0" i="0" u="none" strike="noStrike" kern="1200" cap="none" spc="0" normalizeH="0" baseline="0" noProof="0" dirty="0">
                <a:ln>
                  <a:noFill/>
                </a:ln>
                <a:solidFill>
                  <a:prstClr val="black">
                    <a:hueOff val="0"/>
                    <a:satOff val="0"/>
                    <a:lumOff val="0"/>
                    <a:alphaOff val="0"/>
                  </a:prstClr>
                </a:solidFill>
                <a:effectLst/>
                <a:uLnTx/>
                <a:uFillTx/>
                <a:latin typeface="メイリオ" panose="020B0604030504040204" pitchFamily="50" charset="-128"/>
                <a:ea typeface="メイリオ" panose="020B0604030504040204" pitchFamily="50" charset="-128"/>
                <a:cs typeface="+mn-cs"/>
              </a:rPr>
            </a:br>
            <a:r>
              <a:rPr kumimoji="1" lang="ja-JP" altLang="en-US" sz="1100" b="0" i="0" u="none" strike="noStrike" kern="1200" cap="none" spc="0" normalizeH="0" baseline="0" noProof="0" dirty="0">
                <a:ln>
                  <a:noFill/>
                </a:ln>
                <a:solidFill>
                  <a:prstClr val="black">
                    <a:hueOff val="0"/>
                    <a:satOff val="0"/>
                    <a:lumOff val="0"/>
                    <a:alphaOff val="0"/>
                  </a:prstClr>
                </a:solidFill>
                <a:effectLst/>
                <a:uLnTx/>
                <a:uFillTx/>
                <a:latin typeface="メイリオ" panose="020B0604030504040204" pitchFamily="50" charset="-128"/>
                <a:ea typeface="メイリオ" panose="020B0604030504040204" pitchFamily="50" charset="-128"/>
                <a:cs typeface="+mn-cs"/>
              </a:rPr>
              <a:t>　　に伴い、きめ細かく対応することが困難になっているとの状況もうか</a:t>
            </a:r>
            <a:br>
              <a:rPr kumimoji="1" lang="en-US" altLang="ja-JP" sz="1100" b="0" i="0" u="none" strike="noStrike" kern="1200" cap="none" spc="0" normalizeH="0" baseline="0" noProof="0" dirty="0">
                <a:ln>
                  <a:noFill/>
                </a:ln>
                <a:solidFill>
                  <a:prstClr val="black">
                    <a:hueOff val="0"/>
                    <a:satOff val="0"/>
                    <a:lumOff val="0"/>
                    <a:alphaOff val="0"/>
                  </a:prstClr>
                </a:solidFill>
                <a:effectLst/>
                <a:uLnTx/>
                <a:uFillTx/>
                <a:latin typeface="メイリオ" panose="020B0604030504040204" pitchFamily="50" charset="-128"/>
                <a:ea typeface="メイリオ" panose="020B0604030504040204" pitchFamily="50" charset="-128"/>
                <a:cs typeface="+mn-cs"/>
              </a:rPr>
            </a:br>
            <a:r>
              <a:rPr kumimoji="1" lang="ja-JP" altLang="en-US" sz="1100" b="0" i="0" u="none" strike="noStrike" kern="1200" cap="none" spc="0" normalizeH="0" baseline="0" noProof="0" dirty="0">
                <a:ln>
                  <a:noFill/>
                </a:ln>
                <a:solidFill>
                  <a:prstClr val="black">
                    <a:hueOff val="0"/>
                    <a:satOff val="0"/>
                    <a:lumOff val="0"/>
                    <a:alphaOff val="0"/>
                  </a:prstClr>
                </a:solidFill>
                <a:effectLst/>
                <a:uLnTx/>
                <a:uFillTx/>
                <a:latin typeface="メイリオ" panose="020B0604030504040204" pitchFamily="50" charset="-128"/>
                <a:ea typeface="メイリオ" panose="020B0604030504040204" pitchFamily="50" charset="-128"/>
                <a:cs typeface="+mn-cs"/>
              </a:rPr>
              <a:t>　　がえる。</a:t>
            </a:r>
            <a:br>
              <a:rPr kumimoji="1" lang="en-US" altLang="ja-JP" sz="1100" b="0" i="0" u="none" strike="noStrike" kern="1200" cap="none" spc="0" normalizeH="0" baseline="0" noProof="0" dirty="0">
                <a:ln>
                  <a:noFill/>
                </a:ln>
                <a:solidFill>
                  <a:prstClr val="black">
                    <a:hueOff val="0"/>
                    <a:satOff val="0"/>
                    <a:lumOff val="0"/>
                    <a:alphaOff val="0"/>
                  </a:prstClr>
                </a:solidFill>
                <a:effectLst/>
                <a:uLnTx/>
                <a:uFillTx/>
                <a:latin typeface="メイリオ" panose="020B0604030504040204" pitchFamily="50" charset="-128"/>
                <a:ea typeface="メイリオ" panose="020B0604030504040204" pitchFamily="50" charset="-128"/>
                <a:cs typeface="+mn-cs"/>
              </a:rPr>
            </a:br>
            <a:r>
              <a:rPr kumimoji="1" lang="ja-JP" altLang="en-US" sz="1100" b="0" i="0" u="none" strike="noStrike" kern="1200" cap="none" spc="0" normalizeH="0" baseline="0" noProof="0" dirty="0">
                <a:ln>
                  <a:noFill/>
                </a:ln>
                <a:solidFill>
                  <a:prstClr val="black">
                    <a:hueOff val="0"/>
                    <a:satOff val="0"/>
                    <a:lumOff val="0"/>
                    <a:alphaOff val="0"/>
                  </a:prstClr>
                </a:solidFill>
                <a:effectLst/>
                <a:uLnTx/>
                <a:uFillTx/>
                <a:latin typeface="メイリオ" panose="020B0604030504040204" pitchFamily="50" charset="-128"/>
                <a:ea typeface="メイリオ" panose="020B0604030504040204" pitchFamily="50" charset="-128"/>
                <a:cs typeface="+mn-cs"/>
              </a:rPr>
              <a:t>　　当面、広域調整を担う部署が必要ではないかと思われる。</a:t>
            </a:r>
            <a:endParaRPr kumimoji="1" lang="en-US" altLang="ja-JP" sz="1100" b="0" i="0" u="none" strike="noStrike" kern="1200" cap="none" spc="0" normalizeH="0" baseline="0" noProof="0" dirty="0">
              <a:ln>
                <a:noFill/>
              </a:ln>
              <a:solidFill>
                <a:prstClr val="black">
                  <a:hueOff val="0"/>
                  <a:satOff val="0"/>
                  <a:lumOff val="0"/>
                  <a:alphaOff val="0"/>
                </a:prstClr>
              </a:solidFill>
              <a:effectLst/>
              <a:uLnTx/>
              <a:uFillTx/>
              <a:latin typeface="メイリオ" panose="020B0604030504040204" pitchFamily="50" charset="-128"/>
              <a:ea typeface="メイリオ" panose="020B0604030504040204" pitchFamily="50" charset="-128"/>
              <a:cs typeface="+mn-cs"/>
            </a:endParaRPr>
          </a:p>
          <a:p>
            <a:pPr marL="0" marR="0" lvl="1" indent="0" algn="l" defTabSz="732725" rtl="0" eaLnBrk="1" fontAlgn="auto" latinLnBrk="0" hangingPunct="1">
              <a:lnSpc>
                <a:spcPct val="90000"/>
              </a:lnSpc>
              <a:spcBef>
                <a:spcPct val="0"/>
              </a:spcBef>
              <a:spcAft>
                <a:spcPct val="15000"/>
              </a:spcAft>
              <a:buClrTx/>
              <a:buSzTx/>
              <a:buFontTx/>
              <a:buNone/>
              <a:tabLst/>
              <a:defRPr/>
            </a:pPr>
            <a:endParaRPr kumimoji="1" lang="ja-JP" altLang="en-US" sz="1100" b="0" i="0" u="none" strike="noStrike" kern="1200" cap="none" spc="0" normalizeH="0" baseline="0" noProof="0" dirty="0">
              <a:ln>
                <a:noFill/>
              </a:ln>
              <a:solidFill>
                <a:prstClr val="black">
                  <a:hueOff val="0"/>
                  <a:satOff val="0"/>
                  <a:lumOff val="0"/>
                  <a:alphaOff val="0"/>
                </a:prstClr>
              </a:solidFill>
              <a:effectLst/>
              <a:uLnTx/>
              <a:uFillTx/>
              <a:latin typeface="メイリオ" panose="020B0604030504040204" pitchFamily="50" charset="-128"/>
              <a:ea typeface="メイリオ" panose="020B0604030504040204" pitchFamily="50" charset="-128"/>
              <a:cs typeface="+mn-cs"/>
            </a:endParaRPr>
          </a:p>
        </p:txBody>
      </p:sp>
      <p:sp>
        <p:nvSpPr>
          <p:cNvPr id="17" name="ホームベース 8">
            <a:extLst>
              <a:ext uri="{FF2B5EF4-FFF2-40B4-BE49-F238E27FC236}">
                <a16:creationId xmlns:a16="http://schemas.microsoft.com/office/drawing/2014/main" id="{BBC63973-0FEF-4EF8-A0AC-81C474C9E456}"/>
              </a:ext>
            </a:extLst>
          </p:cNvPr>
          <p:cNvSpPr/>
          <p:nvPr/>
        </p:nvSpPr>
        <p:spPr>
          <a:xfrm>
            <a:off x="2466778" y="693494"/>
            <a:ext cx="1110526" cy="5904000"/>
          </a:xfrm>
          <a:prstGeom prst="homePlate">
            <a:avLst>
              <a:gd name="adj" fmla="val 31839"/>
            </a:avLst>
          </a:prstGeom>
          <a:solidFill>
            <a:schemeClr val="accent2">
              <a:lumMod val="40000"/>
              <a:lumOff val="60000"/>
            </a:schemeClr>
          </a:solidFill>
          <a:ln>
            <a:solidFill>
              <a:schemeClr val="accent2"/>
            </a:solidFill>
          </a:ln>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ja-JP" sz="1100" b="1" u="none" dirty="0">
                <a:solidFill>
                  <a:prstClr val="black"/>
                </a:solidFill>
                <a:latin typeface="メイリオ" panose="020B0604030504040204" pitchFamily="50" charset="-128"/>
                <a:ea typeface="メイリオ" panose="020B0604030504040204" pitchFamily="50" charset="-128"/>
              </a:rPr>
              <a:t>WG</a:t>
            </a:r>
            <a:r>
              <a:rPr lang="ja-JP" altLang="en-US" sz="1100" b="1" u="none" dirty="0">
                <a:solidFill>
                  <a:prstClr val="black"/>
                </a:solidFill>
                <a:latin typeface="メイリオ" panose="020B0604030504040204" pitchFamily="50" charset="-128"/>
                <a:ea typeface="メイリオ" panose="020B0604030504040204" pitchFamily="50" charset="-128"/>
              </a:rPr>
              <a:t>で</a:t>
            </a:r>
            <a:r>
              <a:rPr kumimoji="1" lang="ja-JP" altLang="en-US" sz="1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導き出された</a:t>
            </a:r>
            <a:br>
              <a:rPr kumimoji="1" lang="en-US" altLang="ja-JP" sz="1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br>
            <a:r>
              <a:rPr kumimoji="1" lang="ja-JP" altLang="en-US" sz="1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課題</a:t>
            </a:r>
          </a:p>
        </p:txBody>
      </p:sp>
      <p:sp>
        <p:nvSpPr>
          <p:cNvPr id="5" name="スライド番号プレースホルダー 4">
            <a:extLst>
              <a:ext uri="{FF2B5EF4-FFF2-40B4-BE49-F238E27FC236}">
                <a16:creationId xmlns:a16="http://schemas.microsoft.com/office/drawing/2014/main" id="{81324C1E-7466-4632-8BCA-B1968A5DE2C1}"/>
              </a:ext>
            </a:extLst>
          </p:cNvPr>
          <p:cNvSpPr>
            <a:spLocks noGrp="1"/>
          </p:cNvSpPr>
          <p:nvPr>
            <p:ph type="sldNum" sz="quarter" idx="12"/>
          </p:nvPr>
        </p:nvSpPr>
        <p:spPr>
          <a:xfrm>
            <a:off x="7086600" y="6487033"/>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204BB7E-20EF-434C-A514-E436F126BD36}" type="slidenum">
              <a:rPr kumimoji="1" lang="ja-JP" altLang="en-US" b="0" i="0" u="none" strike="noStrike" kern="1200" cap="none" spc="0" normalizeH="0" baseline="0" noProof="0" smtClean="0">
                <a:ln>
                  <a:noFill/>
                </a:ln>
                <a:solidFill>
                  <a:prstClr val="black">
                    <a:tint val="75000"/>
                  </a:prstClr>
                </a:solidFill>
                <a:effectLst/>
                <a:uLnTx/>
                <a:uFillTx/>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1" lang="ja-JP" altLang="en-US" b="0" i="0" u="none" strike="noStrike" kern="1200" cap="none" spc="0" normalizeH="0" baseline="0" noProof="0" dirty="0">
              <a:ln>
                <a:noFill/>
              </a:ln>
              <a:solidFill>
                <a:prstClr val="black">
                  <a:tint val="75000"/>
                </a:prstClr>
              </a:solidFill>
              <a:effectLst/>
              <a:uLnTx/>
              <a:uFillTx/>
            </a:endParaRPr>
          </a:p>
        </p:txBody>
      </p:sp>
    </p:spTree>
    <p:extLst>
      <p:ext uri="{BB962C8B-B14F-4D97-AF65-F5344CB8AC3E}">
        <p14:creationId xmlns:p14="http://schemas.microsoft.com/office/powerpoint/2010/main" val="20300359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2">
            <a:extLst>
              <a:ext uri="{FF2B5EF4-FFF2-40B4-BE49-F238E27FC236}">
                <a16:creationId xmlns:a16="http://schemas.microsoft.com/office/drawing/2014/main" id="{DCDE3B76-B3D6-4F95-4C9B-8475D1473100}"/>
              </a:ext>
            </a:extLst>
          </p:cNvPr>
          <p:cNvSpPr txBox="1">
            <a:spLocks/>
          </p:cNvSpPr>
          <p:nvPr/>
        </p:nvSpPr>
        <p:spPr>
          <a:xfrm>
            <a:off x="710886" y="835387"/>
            <a:ext cx="7722229" cy="3828133"/>
          </a:xfrm>
          <a:prstGeom prst="rect">
            <a:avLst/>
          </a:prstGeom>
        </p:spPr>
        <p:txBody>
          <a:bodyPr vert="horz" lIns="76572" tIns="38286" rIns="76572" bIns="38286" rtlCol="0">
            <a:noAutofit/>
          </a:bodyPr>
          <a:lstStyle>
            <a:lvl1pPr marL="200482" indent="-200482" algn="l" defTabSz="801929" rtl="0" eaLnBrk="1" latinLnBrk="0" hangingPunct="1">
              <a:lnSpc>
                <a:spcPct val="90000"/>
              </a:lnSpc>
              <a:spcBef>
                <a:spcPts val="877"/>
              </a:spcBef>
              <a:buFont typeface="Arial" panose="020B0604020202020204" pitchFamily="34" charset="0"/>
              <a:buChar char="•"/>
              <a:defRPr kumimoji="1" sz="2456" kern="1200">
                <a:solidFill>
                  <a:schemeClr val="tx1"/>
                </a:solidFill>
                <a:latin typeface="+mn-lt"/>
                <a:ea typeface="+mn-ea"/>
                <a:cs typeface="+mn-cs"/>
              </a:defRPr>
            </a:lvl1pPr>
            <a:lvl2pPr marL="601447" indent="-200482" algn="l" defTabSz="801929" rtl="0" eaLnBrk="1" latinLnBrk="0" hangingPunct="1">
              <a:lnSpc>
                <a:spcPct val="90000"/>
              </a:lnSpc>
              <a:spcBef>
                <a:spcPts val="439"/>
              </a:spcBef>
              <a:buFont typeface="Arial" panose="020B0604020202020204" pitchFamily="34" charset="0"/>
              <a:buChar char="•"/>
              <a:defRPr kumimoji="1" sz="2105" kern="1200">
                <a:solidFill>
                  <a:schemeClr val="tx1"/>
                </a:solidFill>
                <a:latin typeface="+mn-lt"/>
                <a:ea typeface="+mn-ea"/>
                <a:cs typeface="+mn-cs"/>
              </a:defRPr>
            </a:lvl2pPr>
            <a:lvl3pPr marL="1002411" indent="-200482" algn="l" defTabSz="801929" rtl="0" eaLnBrk="1" latinLnBrk="0" hangingPunct="1">
              <a:lnSpc>
                <a:spcPct val="90000"/>
              </a:lnSpc>
              <a:spcBef>
                <a:spcPts val="439"/>
              </a:spcBef>
              <a:buFont typeface="Arial" panose="020B0604020202020204" pitchFamily="34" charset="0"/>
              <a:buChar char="•"/>
              <a:defRPr kumimoji="1" sz="1754" kern="1200">
                <a:solidFill>
                  <a:schemeClr val="tx1"/>
                </a:solidFill>
                <a:latin typeface="+mn-lt"/>
                <a:ea typeface="+mn-ea"/>
                <a:cs typeface="+mn-cs"/>
              </a:defRPr>
            </a:lvl3pPr>
            <a:lvl4pPr marL="1403375" indent="-200482" algn="l" defTabSz="801929" rtl="0" eaLnBrk="1" latinLnBrk="0" hangingPunct="1">
              <a:lnSpc>
                <a:spcPct val="90000"/>
              </a:lnSpc>
              <a:spcBef>
                <a:spcPts val="439"/>
              </a:spcBef>
              <a:buFont typeface="Arial" panose="020B0604020202020204" pitchFamily="34" charset="0"/>
              <a:buChar char="•"/>
              <a:defRPr kumimoji="1" sz="1579" kern="1200">
                <a:solidFill>
                  <a:schemeClr val="tx1"/>
                </a:solidFill>
                <a:latin typeface="+mn-lt"/>
                <a:ea typeface="+mn-ea"/>
                <a:cs typeface="+mn-cs"/>
              </a:defRPr>
            </a:lvl4pPr>
            <a:lvl5pPr marL="1804340" indent="-200482" algn="l" defTabSz="801929" rtl="0" eaLnBrk="1" latinLnBrk="0" hangingPunct="1">
              <a:lnSpc>
                <a:spcPct val="90000"/>
              </a:lnSpc>
              <a:spcBef>
                <a:spcPts val="439"/>
              </a:spcBef>
              <a:buFont typeface="Arial" panose="020B0604020202020204" pitchFamily="34" charset="0"/>
              <a:buChar char="•"/>
              <a:defRPr kumimoji="1" sz="1579" kern="1200">
                <a:solidFill>
                  <a:schemeClr val="tx1"/>
                </a:solidFill>
                <a:latin typeface="+mn-lt"/>
                <a:ea typeface="+mn-ea"/>
                <a:cs typeface="+mn-cs"/>
              </a:defRPr>
            </a:lvl5pPr>
            <a:lvl6pPr marL="2205304" indent="-200482" algn="l" defTabSz="801929" rtl="0" eaLnBrk="1" latinLnBrk="0" hangingPunct="1">
              <a:lnSpc>
                <a:spcPct val="90000"/>
              </a:lnSpc>
              <a:spcBef>
                <a:spcPts val="439"/>
              </a:spcBef>
              <a:buFont typeface="Arial" panose="020B0604020202020204" pitchFamily="34" charset="0"/>
              <a:buChar char="•"/>
              <a:defRPr kumimoji="1" sz="1579" kern="1200">
                <a:solidFill>
                  <a:schemeClr val="tx1"/>
                </a:solidFill>
                <a:latin typeface="+mn-lt"/>
                <a:ea typeface="+mn-ea"/>
                <a:cs typeface="+mn-cs"/>
              </a:defRPr>
            </a:lvl6pPr>
            <a:lvl7pPr marL="2606269" indent="-200482" algn="l" defTabSz="801929" rtl="0" eaLnBrk="1" latinLnBrk="0" hangingPunct="1">
              <a:lnSpc>
                <a:spcPct val="90000"/>
              </a:lnSpc>
              <a:spcBef>
                <a:spcPts val="439"/>
              </a:spcBef>
              <a:buFont typeface="Arial" panose="020B0604020202020204" pitchFamily="34" charset="0"/>
              <a:buChar char="•"/>
              <a:defRPr kumimoji="1" sz="1579" kern="1200">
                <a:solidFill>
                  <a:schemeClr val="tx1"/>
                </a:solidFill>
                <a:latin typeface="+mn-lt"/>
                <a:ea typeface="+mn-ea"/>
                <a:cs typeface="+mn-cs"/>
              </a:defRPr>
            </a:lvl7pPr>
            <a:lvl8pPr marL="3007233" indent="-200482" algn="l" defTabSz="801929" rtl="0" eaLnBrk="1" latinLnBrk="0" hangingPunct="1">
              <a:lnSpc>
                <a:spcPct val="90000"/>
              </a:lnSpc>
              <a:spcBef>
                <a:spcPts val="439"/>
              </a:spcBef>
              <a:buFont typeface="Arial" panose="020B0604020202020204" pitchFamily="34" charset="0"/>
              <a:buChar char="•"/>
              <a:defRPr kumimoji="1" sz="1579" kern="1200">
                <a:solidFill>
                  <a:schemeClr val="tx1"/>
                </a:solidFill>
                <a:latin typeface="+mn-lt"/>
                <a:ea typeface="+mn-ea"/>
                <a:cs typeface="+mn-cs"/>
              </a:defRPr>
            </a:lvl8pPr>
            <a:lvl9pPr marL="3408197" indent="-200482" algn="l" defTabSz="801929" rtl="0" eaLnBrk="1" latinLnBrk="0" hangingPunct="1">
              <a:lnSpc>
                <a:spcPct val="90000"/>
              </a:lnSpc>
              <a:spcBef>
                <a:spcPts val="439"/>
              </a:spcBef>
              <a:buFont typeface="Arial" panose="020B0604020202020204" pitchFamily="34" charset="0"/>
              <a:buChar char="•"/>
              <a:defRPr kumimoji="1" sz="1579" kern="1200">
                <a:solidFill>
                  <a:schemeClr val="tx1"/>
                </a:solidFill>
                <a:latin typeface="+mn-lt"/>
                <a:ea typeface="+mn-ea"/>
                <a:cs typeface="+mn-cs"/>
              </a:defRPr>
            </a:lvl9pPr>
          </a:lstStyle>
          <a:p>
            <a:pPr marL="0" indent="0" defTabSz="671564" fontAlgn="auto">
              <a:lnSpc>
                <a:spcPct val="120000"/>
              </a:lnSpc>
              <a:spcBef>
                <a:spcPts val="735"/>
              </a:spcBef>
              <a:spcAft>
                <a:spcPts val="0"/>
              </a:spcAft>
              <a:buNone/>
              <a:defRPr/>
            </a:pPr>
            <a:r>
              <a:rPr lang="ja-JP" altLang="en-US" sz="2680" u="none" dirty="0">
                <a:solidFill>
                  <a:sysClr val="windowText" lastClr="000000"/>
                </a:solidFill>
                <a:latin typeface="BIZ UDPゴシック"/>
                <a:ea typeface="BIZ UDPゴシック"/>
              </a:rPr>
              <a:t>精神保健福祉法第４６条</a:t>
            </a:r>
            <a:endParaRPr lang="en-US" altLang="ja-JP" sz="2680" u="none" dirty="0">
              <a:solidFill>
                <a:sysClr val="windowText" lastClr="000000"/>
              </a:solidFill>
              <a:latin typeface="BIZ UDPゴシック"/>
              <a:ea typeface="BIZ UDPゴシック"/>
            </a:endParaRPr>
          </a:p>
          <a:p>
            <a:pPr marL="0" indent="0" defTabSz="671564" fontAlgn="auto">
              <a:lnSpc>
                <a:spcPct val="120000"/>
              </a:lnSpc>
              <a:spcBef>
                <a:spcPts val="735"/>
              </a:spcBef>
              <a:spcAft>
                <a:spcPts val="0"/>
              </a:spcAft>
              <a:buNone/>
              <a:defRPr/>
            </a:pPr>
            <a:r>
              <a:rPr lang="ja-JP" altLang="en-US" sz="2057" u="none" dirty="0">
                <a:solidFill>
                  <a:sysClr val="windowText" lastClr="000000"/>
                </a:solidFill>
                <a:latin typeface="BIZ UDPゴシック"/>
                <a:ea typeface="BIZ UDPゴシック"/>
              </a:rPr>
              <a:t>（</a:t>
            </a:r>
            <a:r>
              <a:rPr lang="ja-JP" altLang="en-US" sz="2057" b="1" u="none" dirty="0">
                <a:solidFill>
                  <a:sysClr val="windowText" lastClr="000000"/>
                </a:solidFill>
                <a:latin typeface="BIZ UDPゴシック"/>
                <a:ea typeface="BIZ UDPゴシック"/>
              </a:rPr>
              <a:t>精神障害者等</a:t>
            </a:r>
            <a:r>
              <a:rPr lang="ja-JP" altLang="en-US" sz="2057" u="none" dirty="0">
                <a:solidFill>
                  <a:sysClr val="windowText" lastClr="000000"/>
                </a:solidFill>
                <a:latin typeface="BIZ UDPゴシック"/>
                <a:ea typeface="BIZ UDPゴシック"/>
              </a:rPr>
              <a:t>に対する包括的支援の確保）</a:t>
            </a:r>
          </a:p>
        </p:txBody>
      </p:sp>
      <p:sp>
        <p:nvSpPr>
          <p:cNvPr id="3" name="テキスト ボックス 2">
            <a:extLst>
              <a:ext uri="{FF2B5EF4-FFF2-40B4-BE49-F238E27FC236}">
                <a16:creationId xmlns:a16="http://schemas.microsoft.com/office/drawing/2014/main" id="{3F593787-BA9C-883D-19D9-A67E93637178}"/>
              </a:ext>
            </a:extLst>
          </p:cNvPr>
          <p:cNvSpPr txBox="1"/>
          <p:nvPr/>
        </p:nvSpPr>
        <p:spPr>
          <a:xfrm>
            <a:off x="1614203" y="2139241"/>
            <a:ext cx="5915595" cy="1177502"/>
          </a:xfrm>
          <a:prstGeom prst="rect">
            <a:avLst/>
          </a:prstGeom>
          <a:noFill/>
          <a:ln w="57150">
            <a:solidFill>
              <a:srgbClr val="4472C4">
                <a:lumMod val="60000"/>
                <a:lumOff val="40000"/>
              </a:srgbClr>
            </a:solidFill>
          </a:ln>
        </p:spPr>
        <p:txBody>
          <a:bodyPr wrap="square">
            <a:spAutoFit/>
          </a:bodyPr>
          <a:lstStyle/>
          <a:p>
            <a:pPr defTabSz="671564" fontAlgn="auto">
              <a:spcBef>
                <a:spcPts val="0"/>
              </a:spcBef>
              <a:spcAft>
                <a:spcPts val="0"/>
              </a:spcAft>
              <a:defRPr/>
            </a:pPr>
            <a:r>
              <a:rPr lang="ja-JP" altLang="en-US" sz="1763" u="none" kern="0" dirty="0">
                <a:solidFill>
                  <a:prstClr val="black"/>
                </a:solidFill>
                <a:latin typeface="BIZ UDPゴシック"/>
                <a:ea typeface="BIZ UDPゴシック"/>
              </a:rPr>
              <a:t>精神障害者</a:t>
            </a:r>
            <a:endParaRPr lang="en-US" altLang="ja-JP" sz="1763" u="none" kern="0" dirty="0">
              <a:solidFill>
                <a:prstClr val="black"/>
              </a:solidFill>
              <a:latin typeface="BIZ UDPゴシック"/>
              <a:ea typeface="BIZ UDPゴシック"/>
            </a:endParaRPr>
          </a:p>
          <a:p>
            <a:pPr defTabSz="671564" fontAlgn="auto">
              <a:spcBef>
                <a:spcPts val="0"/>
              </a:spcBef>
              <a:spcAft>
                <a:spcPts val="0"/>
              </a:spcAft>
              <a:defRPr/>
            </a:pPr>
            <a:r>
              <a:rPr lang="ja-JP" altLang="en-US" sz="1763" u="none" kern="0" dirty="0">
                <a:solidFill>
                  <a:prstClr val="black"/>
                </a:solidFill>
                <a:latin typeface="BIZ UDPゴシック"/>
                <a:ea typeface="BIZ UDPゴシック"/>
              </a:rPr>
              <a:t>＋</a:t>
            </a:r>
            <a:endParaRPr lang="en-US" altLang="ja-JP" sz="1763" u="none" kern="0" dirty="0">
              <a:solidFill>
                <a:prstClr val="black"/>
              </a:solidFill>
              <a:latin typeface="BIZ UDPゴシック"/>
              <a:ea typeface="BIZ UDPゴシック"/>
            </a:endParaRPr>
          </a:p>
          <a:p>
            <a:pPr defTabSz="671564" fontAlgn="auto">
              <a:spcBef>
                <a:spcPts val="0"/>
              </a:spcBef>
              <a:spcAft>
                <a:spcPts val="0"/>
              </a:spcAft>
              <a:defRPr/>
            </a:pPr>
            <a:r>
              <a:rPr lang="ja-JP" altLang="en-US" sz="1763" u="none" kern="0" dirty="0">
                <a:solidFill>
                  <a:prstClr val="black"/>
                </a:solidFill>
                <a:latin typeface="BIZ UDPゴシック"/>
                <a:ea typeface="BIZ UDPゴシック"/>
              </a:rPr>
              <a:t>日常生活を営む上での精神保健に関する課題を抱える者</a:t>
            </a:r>
            <a:endParaRPr lang="en-US" altLang="ja-JP" sz="1763" u="none" kern="0" dirty="0">
              <a:solidFill>
                <a:prstClr val="black"/>
              </a:solidFill>
              <a:latin typeface="BIZ UDPゴシック"/>
              <a:ea typeface="BIZ UDPゴシック"/>
            </a:endParaRPr>
          </a:p>
          <a:p>
            <a:pPr defTabSz="671564" fontAlgn="auto">
              <a:spcBef>
                <a:spcPts val="0"/>
              </a:spcBef>
              <a:spcAft>
                <a:spcPts val="0"/>
              </a:spcAft>
              <a:defRPr/>
            </a:pPr>
            <a:r>
              <a:rPr lang="ja-JP" altLang="en-US" sz="1763" u="none" kern="0" dirty="0">
                <a:solidFill>
                  <a:prstClr val="black"/>
                </a:solidFill>
                <a:latin typeface="BIZ UDPゴシック"/>
                <a:ea typeface="BIZ UDPゴシック"/>
              </a:rPr>
              <a:t>（厚生労働省令で定める）</a:t>
            </a:r>
          </a:p>
        </p:txBody>
      </p:sp>
      <p:sp>
        <p:nvSpPr>
          <p:cNvPr id="4" name="テキスト ボックス 3">
            <a:extLst>
              <a:ext uri="{FF2B5EF4-FFF2-40B4-BE49-F238E27FC236}">
                <a16:creationId xmlns:a16="http://schemas.microsoft.com/office/drawing/2014/main" id="{BD1697C7-6635-AE48-A8A9-C967C9D0677C}"/>
              </a:ext>
            </a:extLst>
          </p:cNvPr>
          <p:cNvSpPr txBox="1"/>
          <p:nvPr/>
        </p:nvSpPr>
        <p:spPr>
          <a:xfrm>
            <a:off x="776220" y="3707172"/>
            <a:ext cx="7773756" cy="710964"/>
          </a:xfrm>
          <a:prstGeom prst="rect">
            <a:avLst/>
          </a:prstGeom>
          <a:noFill/>
        </p:spPr>
        <p:txBody>
          <a:bodyPr wrap="square">
            <a:spAutoFit/>
          </a:bodyPr>
          <a:lstStyle/>
          <a:p>
            <a:pPr algn="l" defTabSz="671564" fontAlgn="auto">
              <a:spcBef>
                <a:spcPts val="0"/>
              </a:spcBef>
              <a:spcAft>
                <a:spcPts val="0"/>
              </a:spcAft>
              <a:defRPr/>
            </a:pPr>
            <a:r>
              <a:rPr lang="ja-JP" altLang="en-US" sz="2010" u="none" dirty="0">
                <a:solidFill>
                  <a:prstClr val="black"/>
                </a:solidFill>
                <a:latin typeface="BIZ UDPゴシック"/>
                <a:ea typeface="BIZ UDPゴシック"/>
              </a:rPr>
              <a:t>保健、医療、福祉、住まい、就労その他の適切な支援が包括的に確保されることを旨として、相談・援助を行う</a:t>
            </a:r>
          </a:p>
        </p:txBody>
      </p:sp>
      <p:sp>
        <p:nvSpPr>
          <p:cNvPr id="5" name="テキスト ボックス 4">
            <a:extLst>
              <a:ext uri="{FF2B5EF4-FFF2-40B4-BE49-F238E27FC236}">
                <a16:creationId xmlns:a16="http://schemas.microsoft.com/office/drawing/2014/main" id="{31FB3A09-9D2A-6A62-7094-B6D9342B1E62}"/>
              </a:ext>
            </a:extLst>
          </p:cNvPr>
          <p:cNvSpPr txBox="1"/>
          <p:nvPr/>
        </p:nvSpPr>
        <p:spPr>
          <a:xfrm>
            <a:off x="832976" y="4815673"/>
            <a:ext cx="7478049" cy="521810"/>
          </a:xfrm>
          <a:prstGeom prst="rect">
            <a:avLst/>
          </a:prstGeom>
          <a:noFill/>
        </p:spPr>
        <p:txBody>
          <a:bodyPr wrap="square">
            <a:spAutoFit/>
          </a:bodyPr>
          <a:lstStyle/>
          <a:p>
            <a:pPr defTabSz="671564" fontAlgn="auto">
              <a:spcBef>
                <a:spcPts val="0"/>
              </a:spcBef>
              <a:spcAft>
                <a:spcPts val="0"/>
              </a:spcAft>
              <a:defRPr/>
            </a:pPr>
            <a:r>
              <a:rPr lang="ja-JP" altLang="en-US" sz="2791" u="none" dirty="0">
                <a:solidFill>
                  <a:prstClr val="black"/>
                </a:solidFill>
                <a:latin typeface="BIZ UDPゴシック"/>
                <a:ea typeface="BIZ UDPゴシック"/>
              </a:rPr>
              <a:t>精神障害にも対応した地域包括ケアシステム</a:t>
            </a:r>
          </a:p>
        </p:txBody>
      </p:sp>
      <p:sp>
        <p:nvSpPr>
          <p:cNvPr id="9" name="二等辺三角形 8">
            <a:extLst>
              <a:ext uri="{FF2B5EF4-FFF2-40B4-BE49-F238E27FC236}">
                <a16:creationId xmlns:a16="http://schemas.microsoft.com/office/drawing/2014/main" id="{4C7BDFED-05B4-4B80-1B05-C9F9C0BE3971}"/>
              </a:ext>
            </a:extLst>
          </p:cNvPr>
          <p:cNvSpPr/>
          <p:nvPr/>
        </p:nvSpPr>
        <p:spPr>
          <a:xfrm flipV="1">
            <a:off x="3706580" y="4525493"/>
            <a:ext cx="1730840" cy="268263"/>
          </a:xfrm>
          <a:prstGeom prst="triangle">
            <a:avLst/>
          </a:prstGeom>
          <a:solidFill>
            <a:srgbClr val="BBC8C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382876" fontAlgn="auto">
              <a:spcBef>
                <a:spcPts val="0"/>
              </a:spcBef>
              <a:spcAft>
                <a:spcPts val="0"/>
              </a:spcAft>
              <a:defRPr/>
            </a:pPr>
            <a:endParaRPr lang="ja-JP" altLang="en-US" sz="1507" u="none">
              <a:solidFill>
                <a:prstClr val="white"/>
              </a:solidFill>
              <a:latin typeface="BIZ UDPゴシック"/>
              <a:ea typeface="BIZ UDPゴシック"/>
            </a:endParaRPr>
          </a:p>
        </p:txBody>
      </p:sp>
      <p:sp>
        <p:nvSpPr>
          <p:cNvPr id="7" name="フローチャート: 代替処理 6">
            <a:extLst>
              <a:ext uri="{FF2B5EF4-FFF2-40B4-BE49-F238E27FC236}">
                <a16:creationId xmlns:a16="http://schemas.microsoft.com/office/drawing/2014/main" id="{19DBF692-3C56-4E32-B6E9-6988564792C3}"/>
              </a:ext>
            </a:extLst>
          </p:cNvPr>
          <p:cNvSpPr/>
          <p:nvPr/>
        </p:nvSpPr>
        <p:spPr bwMode="auto">
          <a:xfrm>
            <a:off x="4771407" y="407933"/>
            <a:ext cx="4234426" cy="265876"/>
          </a:xfrm>
          <a:prstGeom prst="flowChartAlternateProcess">
            <a:avLst/>
          </a:prstGeom>
          <a:noFill/>
          <a:ln w="19050" cap="flat" cmpd="sng" algn="ctr">
            <a:solidFill>
              <a:srgbClr val="0068B7"/>
            </a:solidFill>
            <a:prstDash val="solid"/>
            <a:round/>
            <a:headEnd type="none" w="med" len="med"/>
            <a:tailEnd type="none" w="med" len="med"/>
          </a:ln>
          <a:effectLst/>
        </p:spPr>
        <p:txBody>
          <a:bodyPr vert="horz" wrap="square" lIns="84406" tIns="42203" rIns="84406" bIns="42203" numCol="1" rtlCol="0" anchor="t" anchorCtr="0" compatLnSpc="1">
            <a:prstTxWarp prst="textNoShape">
              <a:avLst/>
            </a:prstTxWarp>
          </a:bodyPr>
          <a:lstStyle/>
          <a:p>
            <a:pPr defTabSz="844083">
              <a:defRPr/>
            </a:pPr>
            <a:r>
              <a:rPr kumimoji="0" lang="en-US" altLang="ja-JP" sz="1108" u="none" dirty="0">
                <a:solidFill>
                  <a:prstClr val="black"/>
                </a:solidFill>
                <a:latin typeface="メイリオ" panose="020B0604030504040204" pitchFamily="50" charset="-128"/>
                <a:ea typeface="メイリオ" panose="020B0604030504040204" pitchFamily="50" charset="-128"/>
              </a:rPr>
              <a:t>R6</a:t>
            </a:r>
            <a:r>
              <a:rPr kumimoji="0" lang="ja-JP" altLang="en-US" sz="1108" u="none" dirty="0">
                <a:solidFill>
                  <a:prstClr val="black"/>
                </a:solidFill>
                <a:latin typeface="メイリオ" panose="020B0604030504040204" pitchFamily="50" charset="-128"/>
                <a:ea typeface="メイリオ" panose="020B0604030504040204" pitchFamily="50" charset="-128"/>
              </a:rPr>
              <a:t>大阪府精神科病院職員研修　</a:t>
            </a:r>
            <a:r>
              <a:rPr kumimoji="0" lang="en-US" altLang="ja-JP" sz="1108" u="none" dirty="0">
                <a:solidFill>
                  <a:prstClr val="black"/>
                </a:solidFill>
                <a:latin typeface="メイリオ" panose="020B0604030504040204" pitchFamily="50" charset="-128"/>
                <a:ea typeface="メイリオ" panose="020B0604030504040204" pitchFamily="50" charset="-128"/>
              </a:rPr>
              <a:t>NCNP</a:t>
            </a:r>
            <a:r>
              <a:rPr kumimoji="0" lang="ja-JP" altLang="en-US" sz="1108" u="none" dirty="0">
                <a:solidFill>
                  <a:prstClr val="black"/>
                </a:solidFill>
                <a:latin typeface="メイリオ" panose="020B0604030504040204" pitchFamily="50" charset="-128"/>
                <a:ea typeface="メイリオ" panose="020B0604030504040204" pitchFamily="50" charset="-128"/>
              </a:rPr>
              <a:t>藤井千代先生　資料より　</a:t>
            </a:r>
          </a:p>
        </p:txBody>
      </p:sp>
      <p:sp>
        <p:nvSpPr>
          <p:cNvPr id="6" name="スライド番号プレースホルダー 5">
            <a:extLst>
              <a:ext uri="{FF2B5EF4-FFF2-40B4-BE49-F238E27FC236}">
                <a16:creationId xmlns:a16="http://schemas.microsoft.com/office/drawing/2014/main" id="{62C03527-6E8F-482D-8BB7-629467688E4E}"/>
              </a:ext>
            </a:extLst>
          </p:cNvPr>
          <p:cNvSpPr>
            <a:spLocks noGrp="1"/>
          </p:cNvSpPr>
          <p:nvPr>
            <p:ph type="sldNum" sz="quarter" idx="4"/>
          </p:nvPr>
        </p:nvSpPr>
        <p:spPr/>
        <p:txBody>
          <a:bodyPr/>
          <a:lstStyle/>
          <a:p>
            <a:fld id="{F7D6A504-3750-4644-8C68-6E21F2120F93}" type="slidenum">
              <a:rPr lang="ja-JP" altLang="en-US" smtClean="0">
                <a:solidFill>
                  <a:prstClr val="black">
                    <a:tint val="75000"/>
                  </a:prstClr>
                </a:solidFill>
              </a:rPr>
              <a:pPr/>
              <a:t>4</a:t>
            </a:fld>
            <a:endParaRPr lang="ja-JP" altLang="en-US">
              <a:solidFill>
                <a:prstClr val="black">
                  <a:tint val="75000"/>
                </a:prstClr>
              </a:solidFill>
            </a:endParaRPr>
          </a:p>
        </p:txBody>
      </p:sp>
    </p:spTree>
    <p:extLst>
      <p:ext uri="{BB962C8B-B14F-4D97-AF65-F5344CB8AC3E}">
        <p14:creationId xmlns:p14="http://schemas.microsoft.com/office/powerpoint/2010/main" val="15403231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18B7B7C6-2F87-4249-987B-E79E19156A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43" y="263769"/>
            <a:ext cx="9035114" cy="6250708"/>
          </a:xfrm>
          <a:prstGeom prst="rect">
            <a:avLst/>
          </a:prstGeom>
        </p:spPr>
      </p:pic>
      <p:sp>
        <p:nvSpPr>
          <p:cNvPr id="2" name="スライド番号プレースホルダー 1">
            <a:extLst>
              <a:ext uri="{FF2B5EF4-FFF2-40B4-BE49-F238E27FC236}">
                <a16:creationId xmlns:a16="http://schemas.microsoft.com/office/drawing/2014/main" id="{84F23635-7C5B-46C9-B57B-322AD361CD7E}"/>
              </a:ext>
            </a:extLst>
          </p:cNvPr>
          <p:cNvSpPr>
            <a:spLocks noGrp="1"/>
          </p:cNvSpPr>
          <p:nvPr>
            <p:ph type="sldNum" sz="quarter" idx="4"/>
          </p:nvPr>
        </p:nvSpPr>
        <p:spPr>
          <a:xfrm>
            <a:off x="8604361" y="6519250"/>
            <a:ext cx="539639" cy="322852"/>
          </a:xfrm>
        </p:spPr>
        <p:txBody>
          <a:bodyPr/>
          <a:lstStyle/>
          <a:p>
            <a:fld id="{9E2A29CB-BA86-48A6-80E1-CB8750A963B5}" type="slidenum">
              <a:rPr lang="ja-JP" altLang="en-US" sz="969"/>
              <a:pPr/>
              <a:t>5</a:t>
            </a:fld>
            <a:endParaRPr lang="ja-JP" altLang="en-US" sz="969" dirty="0"/>
          </a:p>
        </p:txBody>
      </p:sp>
      <p:cxnSp>
        <p:nvCxnSpPr>
          <p:cNvPr id="5" name="直線コネクタ 4">
            <a:extLst>
              <a:ext uri="{FF2B5EF4-FFF2-40B4-BE49-F238E27FC236}">
                <a16:creationId xmlns:a16="http://schemas.microsoft.com/office/drawing/2014/main" id="{510BD948-A6B6-4E44-8DBD-FB794798F82E}"/>
              </a:ext>
            </a:extLst>
          </p:cNvPr>
          <p:cNvCxnSpPr/>
          <p:nvPr/>
        </p:nvCxnSpPr>
        <p:spPr bwMode="auto">
          <a:xfrm>
            <a:off x="384458" y="962246"/>
            <a:ext cx="1994068" cy="0"/>
          </a:xfrm>
          <a:prstGeom prst="line">
            <a:avLst/>
          </a:prstGeom>
          <a:solidFill>
            <a:schemeClr val="accent1"/>
          </a:solidFill>
          <a:ln w="38100" cap="flat" cmpd="sng" algn="ctr">
            <a:solidFill>
              <a:srgbClr val="00B0F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3162313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楕円 7">
            <a:extLst>
              <a:ext uri="{FF2B5EF4-FFF2-40B4-BE49-F238E27FC236}">
                <a16:creationId xmlns:a16="http://schemas.microsoft.com/office/drawing/2014/main" id="{3C229E13-82E6-C011-4BF5-A4E9D570AEC9}"/>
              </a:ext>
            </a:extLst>
          </p:cNvPr>
          <p:cNvSpPr/>
          <p:nvPr/>
        </p:nvSpPr>
        <p:spPr>
          <a:xfrm>
            <a:off x="1087054" y="2091721"/>
            <a:ext cx="7158450" cy="3323916"/>
          </a:xfrm>
          <a:prstGeom prst="ellipse">
            <a:avLst/>
          </a:prstGeom>
          <a:solidFill>
            <a:srgbClr val="E8EEF8"/>
          </a:solidFill>
          <a:ln w="12700" cap="flat" cmpd="sng" algn="ctr">
            <a:solidFill>
              <a:srgbClr val="4472C4">
                <a:lumMod val="40000"/>
                <a:lumOff val="60000"/>
              </a:srgbClr>
            </a:solidFill>
            <a:prstDash val="solid"/>
            <a:miter lim="800000"/>
          </a:ln>
          <a:effectLst/>
        </p:spPr>
        <p:txBody>
          <a:bodyPr rtlCol="0" anchor="ctr"/>
          <a:lstStyle/>
          <a:p>
            <a:pPr defTabSz="671564" fontAlgn="auto">
              <a:spcBef>
                <a:spcPts val="0"/>
              </a:spcBef>
              <a:spcAft>
                <a:spcPts val="0"/>
              </a:spcAft>
              <a:defRPr/>
            </a:pPr>
            <a:endParaRPr lang="ja-JP" altLang="en-US" sz="1322" u="none" kern="0">
              <a:solidFill>
                <a:prstClr val="white"/>
              </a:solidFill>
              <a:latin typeface="BIZ UDPゴシック"/>
              <a:ea typeface="BIZ UDPゴシック"/>
            </a:endParaRPr>
          </a:p>
        </p:txBody>
      </p:sp>
      <p:sp>
        <p:nvSpPr>
          <p:cNvPr id="16" name="楕円 15">
            <a:extLst>
              <a:ext uri="{FF2B5EF4-FFF2-40B4-BE49-F238E27FC236}">
                <a16:creationId xmlns:a16="http://schemas.microsoft.com/office/drawing/2014/main" id="{3163E059-5D6B-D871-DA4E-62CC5DF23408}"/>
              </a:ext>
            </a:extLst>
          </p:cNvPr>
          <p:cNvSpPr/>
          <p:nvPr/>
        </p:nvSpPr>
        <p:spPr>
          <a:xfrm>
            <a:off x="2530063" y="2418517"/>
            <a:ext cx="5715441" cy="2629560"/>
          </a:xfrm>
          <a:prstGeom prst="ellipse">
            <a:avLst/>
          </a:prstGeom>
          <a:solidFill>
            <a:srgbClr val="CFDCF1"/>
          </a:solidFill>
          <a:ln w="12700" cap="flat" cmpd="sng" algn="ctr">
            <a:solidFill>
              <a:srgbClr val="4472C4">
                <a:lumMod val="40000"/>
                <a:lumOff val="60000"/>
              </a:srgbClr>
            </a:solidFill>
            <a:prstDash val="solid"/>
            <a:miter lim="800000"/>
          </a:ln>
          <a:effectLst/>
        </p:spPr>
        <p:txBody>
          <a:bodyPr rtlCol="0" anchor="ctr"/>
          <a:lstStyle/>
          <a:p>
            <a:pPr defTabSz="671564" fontAlgn="auto">
              <a:spcBef>
                <a:spcPts val="0"/>
              </a:spcBef>
              <a:spcAft>
                <a:spcPts val="0"/>
              </a:spcAft>
              <a:defRPr/>
            </a:pPr>
            <a:endParaRPr lang="ja-JP" altLang="en-US" sz="1322" u="none" kern="0">
              <a:solidFill>
                <a:prstClr val="white"/>
              </a:solidFill>
              <a:latin typeface="BIZ UDPゴシック"/>
              <a:ea typeface="BIZ UDPゴシック"/>
            </a:endParaRPr>
          </a:p>
        </p:txBody>
      </p:sp>
      <p:sp>
        <p:nvSpPr>
          <p:cNvPr id="17" name="楕円 16">
            <a:extLst>
              <a:ext uri="{FF2B5EF4-FFF2-40B4-BE49-F238E27FC236}">
                <a16:creationId xmlns:a16="http://schemas.microsoft.com/office/drawing/2014/main" id="{91F3979D-C72F-2A1C-1E52-D3A3102B22AB}"/>
              </a:ext>
            </a:extLst>
          </p:cNvPr>
          <p:cNvSpPr/>
          <p:nvPr/>
        </p:nvSpPr>
        <p:spPr>
          <a:xfrm>
            <a:off x="3951178" y="2745314"/>
            <a:ext cx="4294326" cy="1960867"/>
          </a:xfrm>
          <a:prstGeom prst="ellipse">
            <a:avLst/>
          </a:prstGeom>
          <a:solidFill>
            <a:srgbClr val="BBCDEB"/>
          </a:solidFill>
          <a:ln w="12700" cap="flat" cmpd="sng" algn="ctr">
            <a:solidFill>
              <a:srgbClr val="4472C4">
                <a:lumMod val="40000"/>
                <a:lumOff val="60000"/>
              </a:srgbClr>
            </a:solidFill>
            <a:prstDash val="solid"/>
            <a:miter lim="800000"/>
          </a:ln>
          <a:effectLst/>
        </p:spPr>
        <p:txBody>
          <a:bodyPr rtlCol="0" anchor="ctr"/>
          <a:lstStyle/>
          <a:p>
            <a:pPr defTabSz="671564" fontAlgn="auto">
              <a:spcBef>
                <a:spcPts val="0"/>
              </a:spcBef>
              <a:spcAft>
                <a:spcPts val="0"/>
              </a:spcAft>
              <a:defRPr/>
            </a:pPr>
            <a:endParaRPr lang="ja-JP" altLang="en-US" sz="1322" u="none" kern="0">
              <a:solidFill>
                <a:prstClr val="white"/>
              </a:solidFill>
              <a:latin typeface="BIZ UDPゴシック"/>
              <a:ea typeface="BIZ UDPゴシック"/>
            </a:endParaRPr>
          </a:p>
        </p:txBody>
      </p:sp>
      <p:sp>
        <p:nvSpPr>
          <p:cNvPr id="18" name="楕円 17">
            <a:extLst>
              <a:ext uri="{FF2B5EF4-FFF2-40B4-BE49-F238E27FC236}">
                <a16:creationId xmlns:a16="http://schemas.microsoft.com/office/drawing/2014/main" id="{67B50569-8C69-5EDD-65C6-99FE914FC702}"/>
              </a:ext>
            </a:extLst>
          </p:cNvPr>
          <p:cNvSpPr/>
          <p:nvPr/>
        </p:nvSpPr>
        <p:spPr>
          <a:xfrm>
            <a:off x="5933846" y="3107986"/>
            <a:ext cx="2311657" cy="1313973"/>
          </a:xfrm>
          <a:prstGeom prst="ellipse">
            <a:avLst/>
          </a:prstGeom>
          <a:solidFill>
            <a:srgbClr val="A1BAE3"/>
          </a:solidFill>
          <a:ln w="12700" cap="flat" cmpd="sng" algn="ctr">
            <a:solidFill>
              <a:srgbClr val="4472C4">
                <a:lumMod val="40000"/>
                <a:lumOff val="60000"/>
              </a:srgbClr>
            </a:solidFill>
            <a:prstDash val="solid"/>
            <a:miter lim="800000"/>
          </a:ln>
          <a:effectLst/>
        </p:spPr>
        <p:txBody>
          <a:bodyPr rtlCol="0" anchor="ctr"/>
          <a:lstStyle/>
          <a:p>
            <a:pPr defTabSz="671564" fontAlgn="auto">
              <a:spcBef>
                <a:spcPts val="0"/>
              </a:spcBef>
              <a:spcAft>
                <a:spcPts val="0"/>
              </a:spcAft>
              <a:defRPr/>
            </a:pPr>
            <a:endParaRPr lang="ja-JP" altLang="en-US" sz="1322" u="none" kern="0">
              <a:solidFill>
                <a:prstClr val="white"/>
              </a:solidFill>
              <a:latin typeface="BIZ UDPゴシック"/>
              <a:ea typeface="BIZ UDPゴシック"/>
            </a:endParaRPr>
          </a:p>
        </p:txBody>
      </p:sp>
      <p:sp>
        <p:nvSpPr>
          <p:cNvPr id="19" name="object 15">
            <a:extLst>
              <a:ext uri="{FF2B5EF4-FFF2-40B4-BE49-F238E27FC236}">
                <a16:creationId xmlns:a16="http://schemas.microsoft.com/office/drawing/2014/main" id="{98285D4D-51AF-8048-7454-B01661490DA5}"/>
              </a:ext>
            </a:extLst>
          </p:cNvPr>
          <p:cNvSpPr/>
          <p:nvPr/>
        </p:nvSpPr>
        <p:spPr>
          <a:xfrm>
            <a:off x="1666931" y="4644996"/>
            <a:ext cx="6609594" cy="191658"/>
          </a:xfrm>
          <a:custGeom>
            <a:avLst/>
            <a:gdLst/>
            <a:ahLst/>
            <a:cxnLst/>
            <a:rect l="l" t="t" r="r" b="b"/>
            <a:pathLst>
              <a:path w="9000490" h="260985">
                <a:moveTo>
                  <a:pt x="224458" y="3736"/>
                </a:moveTo>
                <a:lnTo>
                  <a:pt x="213741" y="7362"/>
                </a:lnTo>
                <a:lnTo>
                  <a:pt x="0" y="132203"/>
                </a:lnTo>
                <a:lnTo>
                  <a:pt x="213868" y="256790"/>
                </a:lnTo>
                <a:lnTo>
                  <a:pt x="224585" y="260469"/>
                </a:lnTo>
                <a:lnTo>
                  <a:pt x="235505" y="259742"/>
                </a:lnTo>
                <a:lnTo>
                  <a:pt x="245354" y="254968"/>
                </a:lnTo>
                <a:lnTo>
                  <a:pt x="252856" y="246503"/>
                </a:lnTo>
                <a:lnTo>
                  <a:pt x="256536" y="235783"/>
                </a:lnTo>
                <a:lnTo>
                  <a:pt x="255809" y="224849"/>
                </a:lnTo>
                <a:lnTo>
                  <a:pt x="251035" y="214963"/>
                </a:lnTo>
                <a:lnTo>
                  <a:pt x="242569" y="207387"/>
                </a:lnTo>
                <a:lnTo>
                  <a:pt x="162618" y="160778"/>
                </a:lnTo>
                <a:lnTo>
                  <a:pt x="56768" y="160778"/>
                </a:lnTo>
                <a:lnTo>
                  <a:pt x="56768" y="103628"/>
                </a:lnTo>
                <a:lnTo>
                  <a:pt x="162364" y="103581"/>
                </a:lnTo>
                <a:lnTo>
                  <a:pt x="242569" y="56765"/>
                </a:lnTo>
                <a:lnTo>
                  <a:pt x="256428" y="28422"/>
                </a:lnTo>
                <a:lnTo>
                  <a:pt x="252730" y="17649"/>
                </a:lnTo>
                <a:lnTo>
                  <a:pt x="245227" y="9201"/>
                </a:lnTo>
                <a:lnTo>
                  <a:pt x="235378" y="4456"/>
                </a:lnTo>
                <a:lnTo>
                  <a:pt x="224458" y="3736"/>
                </a:lnTo>
                <a:close/>
              </a:path>
              <a:path w="9000490" h="260985">
                <a:moveTo>
                  <a:pt x="8951212" y="99691"/>
                </a:moveTo>
                <a:lnTo>
                  <a:pt x="8943594" y="99691"/>
                </a:lnTo>
                <a:lnTo>
                  <a:pt x="8943594" y="156841"/>
                </a:lnTo>
                <a:lnTo>
                  <a:pt x="8837938" y="156887"/>
                </a:lnTo>
                <a:lnTo>
                  <a:pt x="8757793" y="203704"/>
                </a:lnTo>
                <a:lnTo>
                  <a:pt x="8749274" y="211262"/>
                </a:lnTo>
                <a:lnTo>
                  <a:pt x="8744505" y="221118"/>
                </a:lnTo>
                <a:lnTo>
                  <a:pt x="8743809" y="232046"/>
                </a:lnTo>
                <a:lnTo>
                  <a:pt x="8747506" y="242820"/>
                </a:lnTo>
                <a:lnTo>
                  <a:pt x="8755008" y="251267"/>
                </a:lnTo>
                <a:lnTo>
                  <a:pt x="8764857" y="256012"/>
                </a:lnTo>
                <a:lnTo>
                  <a:pt x="8775777" y="256732"/>
                </a:lnTo>
                <a:lnTo>
                  <a:pt x="8786495" y="253107"/>
                </a:lnTo>
                <a:lnTo>
                  <a:pt x="9000236" y="128266"/>
                </a:lnTo>
                <a:lnTo>
                  <a:pt x="8951212" y="99691"/>
                </a:lnTo>
                <a:close/>
              </a:path>
              <a:path w="9000490" h="260985">
                <a:moveTo>
                  <a:pt x="162364" y="103581"/>
                </a:moveTo>
                <a:lnTo>
                  <a:pt x="56768" y="103628"/>
                </a:lnTo>
                <a:lnTo>
                  <a:pt x="56768" y="160778"/>
                </a:lnTo>
                <a:lnTo>
                  <a:pt x="162537" y="160731"/>
                </a:lnTo>
                <a:lnTo>
                  <a:pt x="155864" y="156841"/>
                </a:lnTo>
                <a:lnTo>
                  <a:pt x="71119" y="156841"/>
                </a:lnTo>
                <a:lnTo>
                  <a:pt x="71119" y="107438"/>
                </a:lnTo>
                <a:lnTo>
                  <a:pt x="155757" y="107438"/>
                </a:lnTo>
                <a:lnTo>
                  <a:pt x="162364" y="103581"/>
                </a:lnTo>
                <a:close/>
              </a:path>
              <a:path w="9000490" h="260985">
                <a:moveTo>
                  <a:pt x="162537" y="160731"/>
                </a:moveTo>
                <a:lnTo>
                  <a:pt x="56768" y="160778"/>
                </a:lnTo>
                <a:lnTo>
                  <a:pt x="162618" y="160778"/>
                </a:lnTo>
                <a:close/>
              </a:path>
              <a:path w="9000490" h="260985">
                <a:moveTo>
                  <a:pt x="8837698" y="99737"/>
                </a:moveTo>
                <a:lnTo>
                  <a:pt x="162364" y="103581"/>
                </a:lnTo>
                <a:lnTo>
                  <a:pt x="113465" y="132123"/>
                </a:lnTo>
                <a:lnTo>
                  <a:pt x="162537" y="160731"/>
                </a:lnTo>
                <a:lnTo>
                  <a:pt x="8837938" y="156887"/>
                </a:lnTo>
                <a:lnTo>
                  <a:pt x="8886786" y="128354"/>
                </a:lnTo>
                <a:lnTo>
                  <a:pt x="8837698" y="99737"/>
                </a:lnTo>
                <a:close/>
              </a:path>
              <a:path w="9000490" h="260985">
                <a:moveTo>
                  <a:pt x="8886786" y="128354"/>
                </a:moveTo>
                <a:lnTo>
                  <a:pt x="8837938" y="156887"/>
                </a:lnTo>
                <a:lnTo>
                  <a:pt x="8943594" y="156841"/>
                </a:lnTo>
                <a:lnTo>
                  <a:pt x="8943594" y="153031"/>
                </a:lnTo>
                <a:lnTo>
                  <a:pt x="8929116" y="153031"/>
                </a:lnTo>
                <a:lnTo>
                  <a:pt x="8886786" y="128354"/>
                </a:lnTo>
                <a:close/>
              </a:path>
              <a:path w="9000490" h="260985">
                <a:moveTo>
                  <a:pt x="71119" y="107438"/>
                </a:moveTo>
                <a:lnTo>
                  <a:pt x="71119" y="156841"/>
                </a:lnTo>
                <a:lnTo>
                  <a:pt x="113465" y="132123"/>
                </a:lnTo>
                <a:lnTo>
                  <a:pt x="71119" y="107438"/>
                </a:lnTo>
                <a:close/>
              </a:path>
              <a:path w="9000490" h="260985">
                <a:moveTo>
                  <a:pt x="113465" y="132123"/>
                </a:moveTo>
                <a:lnTo>
                  <a:pt x="71119" y="156841"/>
                </a:lnTo>
                <a:lnTo>
                  <a:pt x="155864" y="156841"/>
                </a:lnTo>
                <a:lnTo>
                  <a:pt x="113465" y="132123"/>
                </a:lnTo>
                <a:close/>
              </a:path>
              <a:path w="9000490" h="260985">
                <a:moveTo>
                  <a:pt x="8929116" y="103628"/>
                </a:moveTo>
                <a:lnTo>
                  <a:pt x="8886786" y="128354"/>
                </a:lnTo>
                <a:lnTo>
                  <a:pt x="8929116" y="153031"/>
                </a:lnTo>
                <a:lnTo>
                  <a:pt x="8929116" y="103628"/>
                </a:lnTo>
                <a:close/>
              </a:path>
              <a:path w="9000490" h="260985">
                <a:moveTo>
                  <a:pt x="8943594" y="103628"/>
                </a:moveTo>
                <a:lnTo>
                  <a:pt x="8929116" y="103628"/>
                </a:lnTo>
                <a:lnTo>
                  <a:pt x="8929116" y="153031"/>
                </a:lnTo>
                <a:lnTo>
                  <a:pt x="8943594" y="153031"/>
                </a:lnTo>
                <a:lnTo>
                  <a:pt x="8943594" y="103628"/>
                </a:lnTo>
                <a:close/>
              </a:path>
              <a:path w="9000490" h="260985">
                <a:moveTo>
                  <a:pt x="155757" y="107438"/>
                </a:moveTo>
                <a:lnTo>
                  <a:pt x="71119" y="107438"/>
                </a:lnTo>
                <a:lnTo>
                  <a:pt x="113465" y="132123"/>
                </a:lnTo>
                <a:lnTo>
                  <a:pt x="155757" y="107438"/>
                </a:lnTo>
                <a:close/>
              </a:path>
              <a:path w="9000490" h="260985">
                <a:moveTo>
                  <a:pt x="8943594" y="99691"/>
                </a:moveTo>
                <a:lnTo>
                  <a:pt x="8837698" y="99737"/>
                </a:lnTo>
                <a:lnTo>
                  <a:pt x="8886786" y="128354"/>
                </a:lnTo>
                <a:lnTo>
                  <a:pt x="8929116" y="103628"/>
                </a:lnTo>
                <a:lnTo>
                  <a:pt x="8943594" y="103628"/>
                </a:lnTo>
                <a:lnTo>
                  <a:pt x="8943594" y="99691"/>
                </a:lnTo>
                <a:close/>
              </a:path>
              <a:path w="9000490" h="260985">
                <a:moveTo>
                  <a:pt x="8775703" y="0"/>
                </a:moveTo>
                <a:lnTo>
                  <a:pt x="8764746" y="726"/>
                </a:lnTo>
                <a:lnTo>
                  <a:pt x="8754883" y="5500"/>
                </a:lnTo>
                <a:lnTo>
                  <a:pt x="8747379" y="13966"/>
                </a:lnTo>
                <a:lnTo>
                  <a:pt x="8743699" y="24685"/>
                </a:lnTo>
                <a:lnTo>
                  <a:pt x="8744426" y="35619"/>
                </a:lnTo>
                <a:lnTo>
                  <a:pt x="8749200" y="45505"/>
                </a:lnTo>
                <a:lnTo>
                  <a:pt x="8757666" y="53082"/>
                </a:lnTo>
                <a:lnTo>
                  <a:pt x="8837698" y="99737"/>
                </a:lnTo>
                <a:lnTo>
                  <a:pt x="8951212" y="99691"/>
                </a:lnTo>
                <a:lnTo>
                  <a:pt x="8786495" y="3679"/>
                </a:lnTo>
                <a:lnTo>
                  <a:pt x="8775703" y="0"/>
                </a:lnTo>
                <a:close/>
              </a:path>
            </a:pathLst>
          </a:custGeom>
          <a:solidFill>
            <a:srgbClr val="4472C4">
              <a:lumMod val="75000"/>
            </a:srgbClr>
          </a:solidFill>
        </p:spPr>
        <p:txBody>
          <a:bodyPr wrap="square" lIns="0" tIns="0" rIns="0" bIns="0" rtlCol="0"/>
          <a:lstStyle/>
          <a:p>
            <a:pPr algn="l" defTabSz="671564" fontAlgn="auto">
              <a:spcBef>
                <a:spcPts val="0"/>
              </a:spcBef>
              <a:spcAft>
                <a:spcPts val="0"/>
              </a:spcAft>
              <a:defRPr/>
            </a:pPr>
            <a:endParaRPr sz="1322" u="none" kern="0">
              <a:solidFill>
                <a:prstClr val="black"/>
              </a:solidFill>
              <a:latin typeface="BIZ UDPゴシック"/>
              <a:ea typeface="BIZ UDPゴシック"/>
            </a:endParaRPr>
          </a:p>
        </p:txBody>
      </p:sp>
      <p:sp>
        <p:nvSpPr>
          <p:cNvPr id="20" name="object 14">
            <a:extLst>
              <a:ext uri="{FF2B5EF4-FFF2-40B4-BE49-F238E27FC236}">
                <a16:creationId xmlns:a16="http://schemas.microsoft.com/office/drawing/2014/main" id="{AE9F00A8-55F6-C42A-14D8-FDBF0441FC40}"/>
              </a:ext>
            </a:extLst>
          </p:cNvPr>
          <p:cNvSpPr/>
          <p:nvPr/>
        </p:nvSpPr>
        <p:spPr>
          <a:xfrm>
            <a:off x="3250595" y="4305491"/>
            <a:ext cx="5023180" cy="191658"/>
          </a:xfrm>
          <a:custGeom>
            <a:avLst/>
            <a:gdLst/>
            <a:ahLst/>
            <a:cxnLst/>
            <a:rect l="l" t="t" r="r" b="b"/>
            <a:pathLst>
              <a:path w="6840220" h="171450">
                <a:moveTo>
                  <a:pt x="149689" y="0"/>
                </a:moveTo>
                <a:lnTo>
                  <a:pt x="142494" y="2393"/>
                </a:lnTo>
                <a:lnTo>
                  <a:pt x="0" y="85578"/>
                </a:lnTo>
                <a:lnTo>
                  <a:pt x="142494" y="168763"/>
                </a:lnTo>
                <a:lnTo>
                  <a:pt x="149689" y="171156"/>
                </a:lnTo>
                <a:lnTo>
                  <a:pt x="157003" y="170668"/>
                </a:lnTo>
                <a:lnTo>
                  <a:pt x="163603" y="167512"/>
                </a:lnTo>
                <a:lnTo>
                  <a:pt x="168656" y="161905"/>
                </a:lnTo>
                <a:lnTo>
                  <a:pt x="171049" y="154709"/>
                </a:lnTo>
                <a:lnTo>
                  <a:pt x="170561" y="147395"/>
                </a:lnTo>
                <a:lnTo>
                  <a:pt x="167405" y="140795"/>
                </a:lnTo>
                <a:lnTo>
                  <a:pt x="161798" y="135743"/>
                </a:lnTo>
                <a:lnTo>
                  <a:pt x="108458" y="104628"/>
                </a:lnTo>
                <a:lnTo>
                  <a:pt x="37846" y="104628"/>
                </a:lnTo>
                <a:lnTo>
                  <a:pt x="37846" y="66528"/>
                </a:lnTo>
                <a:lnTo>
                  <a:pt x="108458" y="66528"/>
                </a:lnTo>
                <a:lnTo>
                  <a:pt x="161798" y="35413"/>
                </a:lnTo>
                <a:lnTo>
                  <a:pt x="167405" y="30360"/>
                </a:lnTo>
                <a:lnTo>
                  <a:pt x="170561" y="23760"/>
                </a:lnTo>
                <a:lnTo>
                  <a:pt x="171049" y="16446"/>
                </a:lnTo>
                <a:lnTo>
                  <a:pt x="168656" y="9251"/>
                </a:lnTo>
                <a:lnTo>
                  <a:pt x="163603" y="3643"/>
                </a:lnTo>
                <a:lnTo>
                  <a:pt x="157003" y="488"/>
                </a:lnTo>
                <a:lnTo>
                  <a:pt x="149689" y="0"/>
                </a:lnTo>
                <a:close/>
              </a:path>
              <a:path w="6840220" h="171450">
                <a:moveTo>
                  <a:pt x="6764546" y="85578"/>
                </a:moveTo>
                <a:lnTo>
                  <a:pt x="6678549" y="135743"/>
                </a:lnTo>
                <a:lnTo>
                  <a:pt x="6672869" y="140795"/>
                </a:lnTo>
                <a:lnTo>
                  <a:pt x="6669690" y="147395"/>
                </a:lnTo>
                <a:lnTo>
                  <a:pt x="6669226" y="154709"/>
                </a:lnTo>
                <a:lnTo>
                  <a:pt x="6671691" y="161905"/>
                </a:lnTo>
                <a:lnTo>
                  <a:pt x="6676669" y="167512"/>
                </a:lnTo>
                <a:lnTo>
                  <a:pt x="6683232" y="170668"/>
                </a:lnTo>
                <a:lnTo>
                  <a:pt x="6690532" y="171156"/>
                </a:lnTo>
                <a:lnTo>
                  <a:pt x="6697726" y="168763"/>
                </a:lnTo>
                <a:lnTo>
                  <a:pt x="6807587" y="104628"/>
                </a:lnTo>
                <a:lnTo>
                  <a:pt x="6802501" y="104628"/>
                </a:lnTo>
                <a:lnTo>
                  <a:pt x="6802501" y="102088"/>
                </a:lnTo>
                <a:lnTo>
                  <a:pt x="6792849" y="102088"/>
                </a:lnTo>
                <a:lnTo>
                  <a:pt x="6764546" y="85578"/>
                </a:lnTo>
                <a:close/>
              </a:path>
              <a:path w="6840220" h="171450">
                <a:moveTo>
                  <a:pt x="108458" y="66528"/>
                </a:moveTo>
                <a:lnTo>
                  <a:pt x="37846" y="66528"/>
                </a:lnTo>
                <a:lnTo>
                  <a:pt x="37846" y="104628"/>
                </a:lnTo>
                <a:lnTo>
                  <a:pt x="108458" y="104628"/>
                </a:lnTo>
                <a:lnTo>
                  <a:pt x="104103" y="102088"/>
                </a:lnTo>
                <a:lnTo>
                  <a:pt x="47498" y="102088"/>
                </a:lnTo>
                <a:lnTo>
                  <a:pt x="47498" y="69068"/>
                </a:lnTo>
                <a:lnTo>
                  <a:pt x="104103" y="69068"/>
                </a:lnTo>
                <a:lnTo>
                  <a:pt x="108458" y="66528"/>
                </a:lnTo>
                <a:close/>
              </a:path>
              <a:path w="6840220" h="171450">
                <a:moveTo>
                  <a:pt x="6731888" y="66528"/>
                </a:moveTo>
                <a:lnTo>
                  <a:pt x="108458" y="66528"/>
                </a:lnTo>
                <a:lnTo>
                  <a:pt x="75800" y="85578"/>
                </a:lnTo>
                <a:lnTo>
                  <a:pt x="108458" y="104628"/>
                </a:lnTo>
                <a:lnTo>
                  <a:pt x="6731888" y="104628"/>
                </a:lnTo>
                <a:lnTo>
                  <a:pt x="6764546" y="85578"/>
                </a:lnTo>
                <a:lnTo>
                  <a:pt x="6731888" y="66528"/>
                </a:lnTo>
                <a:close/>
              </a:path>
              <a:path w="6840220" h="171450">
                <a:moveTo>
                  <a:pt x="6807587" y="66528"/>
                </a:moveTo>
                <a:lnTo>
                  <a:pt x="6802501" y="66528"/>
                </a:lnTo>
                <a:lnTo>
                  <a:pt x="6802501" y="104628"/>
                </a:lnTo>
                <a:lnTo>
                  <a:pt x="6807587" y="104628"/>
                </a:lnTo>
                <a:lnTo>
                  <a:pt x="6840220" y="85578"/>
                </a:lnTo>
                <a:lnTo>
                  <a:pt x="6807587" y="66528"/>
                </a:lnTo>
                <a:close/>
              </a:path>
              <a:path w="6840220" h="171450">
                <a:moveTo>
                  <a:pt x="47498" y="69068"/>
                </a:moveTo>
                <a:lnTo>
                  <a:pt x="47498" y="102088"/>
                </a:lnTo>
                <a:lnTo>
                  <a:pt x="75800" y="85578"/>
                </a:lnTo>
                <a:lnTo>
                  <a:pt x="47498" y="69068"/>
                </a:lnTo>
                <a:close/>
              </a:path>
              <a:path w="6840220" h="171450">
                <a:moveTo>
                  <a:pt x="75800" y="85578"/>
                </a:moveTo>
                <a:lnTo>
                  <a:pt x="47498" y="102088"/>
                </a:lnTo>
                <a:lnTo>
                  <a:pt x="104103" y="102088"/>
                </a:lnTo>
                <a:lnTo>
                  <a:pt x="75800" y="85578"/>
                </a:lnTo>
                <a:close/>
              </a:path>
              <a:path w="6840220" h="171450">
                <a:moveTo>
                  <a:pt x="6792849" y="69068"/>
                </a:moveTo>
                <a:lnTo>
                  <a:pt x="6764546" y="85578"/>
                </a:lnTo>
                <a:lnTo>
                  <a:pt x="6792849" y="102088"/>
                </a:lnTo>
                <a:lnTo>
                  <a:pt x="6792849" y="69068"/>
                </a:lnTo>
                <a:close/>
              </a:path>
              <a:path w="6840220" h="171450">
                <a:moveTo>
                  <a:pt x="6802501" y="69068"/>
                </a:moveTo>
                <a:lnTo>
                  <a:pt x="6792849" y="69068"/>
                </a:lnTo>
                <a:lnTo>
                  <a:pt x="6792849" y="102088"/>
                </a:lnTo>
                <a:lnTo>
                  <a:pt x="6802501" y="102088"/>
                </a:lnTo>
                <a:lnTo>
                  <a:pt x="6802501" y="69068"/>
                </a:lnTo>
                <a:close/>
              </a:path>
              <a:path w="6840220" h="171450">
                <a:moveTo>
                  <a:pt x="104103" y="69068"/>
                </a:moveTo>
                <a:lnTo>
                  <a:pt x="47498" y="69068"/>
                </a:lnTo>
                <a:lnTo>
                  <a:pt x="75800" y="85578"/>
                </a:lnTo>
                <a:lnTo>
                  <a:pt x="104103" y="69068"/>
                </a:lnTo>
                <a:close/>
              </a:path>
              <a:path w="6840220" h="171450">
                <a:moveTo>
                  <a:pt x="6690532" y="0"/>
                </a:moveTo>
                <a:lnTo>
                  <a:pt x="6683232" y="488"/>
                </a:lnTo>
                <a:lnTo>
                  <a:pt x="6676669" y="3643"/>
                </a:lnTo>
                <a:lnTo>
                  <a:pt x="6671691" y="9251"/>
                </a:lnTo>
                <a:lnTo>
                  <a:pt x="6669226" y="16446"/>
                </a:lnTo>
                <a:lnTo>
                  <a:pt x="6669690" y="23760"/>
                </a:lnTo>
                <a:lnTo>
                  <a:pt x="6672869" y="30360"/>
                </a:lnTo>
                <a:lnTo>
                  <a:pt x="6678549" y="35413"/>
                </a:lnTo>
                <a:lnTo>
                  <a:pt x="6764546" y="85578"/>
                </a:lnTo>
                <a:lnTo>
                  <a:pt x="6792849" y="69068"/>
                </a:lnTo>
                <a:lnTo>
                  <a:pt x="6802501" y="69068"/>
                </a:lnTo>
                <a:lnTo>
                  <a:pt x="6802501" y="66528"/>
                </a:lnTo>
                <a:lnTo>
                  <a:pt x="6807587" y="66528"/>
                </a:lnTo>
                <a:lnTo>
                  <a:pt x="6697726" y="2393"/>
                </a:lnTo>
                <a:lnTo>
                  <a:pt x="6690532" y="0"/>
                </a:lnTo>
                <a:close/>
              </a:path>
            </a:pathLst>
          </a:custGeom>
          <a:solidFill>
            <a:srgbClr val="567FCA"/>
          </a:solidFill>
        </p:spPr>
        <p:txBody>
          <a:bodyPr wrap="square" lIns="0" tIns="0" rIns="0" bIns="0" rtlCol="0"/>
          <a:lstStyle/>
          <a:p>
            <a:pPr algn="l" defTabSz="671564" fontAlgn="auto">
              <a:spcBef>
                <a:spcPts val="0"/>
              </a:spcBef>
              <a:spcAft>
                <a:spcPts val="0"/>
              </a:spcAft>
              <a:defRPr/>
            </a:pPr>
            <a:endParaRPr sz="1322" u="none">
              <a:solidFill>
                <a:prstClr val="black"/>
              </a:solidFill>
              <a:latin typeface="BIZ UDPゴシック"/>
              <a:ea typeface="BIZ UDPゴシック"/>
            </a:endParaRPr>
          </a:p>
        </p:txBody>
      </p:sp>
      <p:sp>
        <p:nvSpPr>
          <p:cNvPr id="21" name="object 22">
            <a:extLst>
              <a:ext uri="{FF2B5EF4-FFF2-40B4-BE49-F238E27FC236}">
                <a16:creationId xmlns:a16="http://schemas.microsoft.com/office/drawing/2014/main" id="{F1330C86-34C4-E0A6-F90A-1CFF6E513D52}"/>
              </a:ext>
            </a:extLst>
          </p:cNvPr>
          <p:cNvSpPr/>
          <p:nvPr/>
        </p:nvSpPr>
        <p:spPr>
          <a:xfrm>
            <a:off x="4851138" y="3975198"/>
            <a:ext cx="3437232" cy="191658"/>
          </a:xfrm>
          <a:custGeom>
            <a:avLst/>
            <a:gdLst/>
            <a:ahLst/>
            <a:cxnLst/>
            <a:rect l="l" t="t" r="r" b="b"/>
            <a:pathLst>
              <a:path w="4680584" h="171450">
                <a:moveTo>
                  <a:pt x="149689" y="0"/>
                </a:moveTo>
                <a:lnTo>
                  <a:pt x="142493" y="2393"/>
                </a:lnTo>
                <a:lnTo>
                  <a:pt x="0" y="85578"/>
                </a:lnTo>
                <a:lnTo>
                  <a:pt x="142493" y="168763"/>
                </a:lnTo>
                <a:lnTo>
                  <a:pt x="149689" y="171156"/>
                </a:lnTo>
                <a:lnTo>
                  <a:pt x="157003" y="170668"/>
                </a:lnTo>
                <a:lnTo>
                  <a:pt x="163603" y="167512"/>
                </a:lnTo>
                <a:lnTo>
                  <a:pt x="168656" y="161905"/>
                </a:lnTo>
                <a:lnTo>
                  <a:pt x="171049" y="154709"/>
                </a:lnTo>
                <a:lnTo>
                  <a:pt x="170561" y="147395"/>
                </a:lnTo>
                <a:lnTo>
                  <a:pt x="167405" y="140795"/>
                </a:lnTo>
                <a:lnTo>
                  <a:pt x="161797" y="135743"/>
                </a:lnTo>
                <a:lnTo>
                  <a:pt x="108458" y="104628"/>
                </a:lnTo>
                <a:lnTo>
                  <a:pt x="37845" y="104628"/>
                </a:lnTo>
                <a:lnTo>
                  <a:pt x="37845" y="66528"/>
                </a:lnTo>
                <a:lnTo>
                  <a:pt x="108457" y="66528"/>
                </a:lnTo>
                <a:lnTo>
                  <a:pt x="161797" y="35413"/>
                </a:lnTo>
                <a:lnTo>
                  <a:pt x="167405" y="30360"/>
                </a:lnTo>
                <a:lnTo>
                  <a:pt x="170561" y="23760"/>
                </a:lnTo>
                <a:lnTo>
                  <a:pt x="171049" y="16446"/>
                </a:lnTo>
                <a:lnTo>
                  <a:pt x="168656" y="9251"/>
                </a:lnTo>
                <a:lnTo>
                  <a:pt x="163603" y="3643"/>
                </a:lnTo>
                <a:lnTo>
                  <a:pt x="157003" y="488"/>
                </a:lnTo>
                <a:lnTo>
                  <a:pt x="149689" y="0"/>
                </a:lnTo>
                <a:close/>
              </a:path>
              <a:path w="4680584" h="171450">
                <a:moveTo>
                  <a:pt x="4604530" y="85578"/>
                </a:moveTo>
                <a:lnTo>
                  <a:pt x="4518533" y="135743"/>
                </a:lnTo>
                <a:lnTo>
                  <a:pt x="4512853" y="140795"/>
                </a:lnTo>
                <a:lnTo>
                  <a:pt x="4509674" y="147395"/>
                </a:lnTo>
                <a:lnTo>
                  <a:pt x="4509210" y="154709"/>
                </a:lnTo>
                <a:lnTo>
                  <a:pt x="4511674" y="161905"/>
                </a:lnTo>
                <a:lnTo>
                  <a:pt x="4516707" y="167512"/>
                </a:lnTo>
                <a:lnTo>
                  <a:pt x="4523263" y="170668"/>
                </a:lnTo>
                <a:lnTo>
                  <a:pt x="4530534" y="171156"/>
                </a:lnTo>
                <a:lnTo>
                  <a:pt x="4537710" y="168763"/>
                </a:lnTo>
                <a:lnTo>
                  <a:pt x="4647571" y="104628"/>
                </a:lnTo>
                <a:lnTo>
                  <a:pt x="4642485" y="104628"/>
                </a:lnTo>
                <a:lnTo>
                  <a:pt x="4642485" y="102088"/>
                </a:lnTo>
                <a:lnTo>
                  <a:pt x="4632833" y="102088"/>
                </a:lnTo>
                <a:lnTo>
                  <a:pt x="4604530" y="85578"/>
                </a:lnTo>
                <a:close/>
              </a:path>
              <a:path w="4680584" h="171450">
                <a:moveTo>
                  <a:pt x="108457" y="66528"/>
                </a:moveTo>
                <a:lnTo>
                  <a:pt x="37845" y="66528"/>
                </a:lnTo>
                <a:lnTo>
                  <a:pt x="37845" y="104628"/>
                </a:lnTo>
                <a:lnTo>
                  <a:pt x="108458" y="104628"/>
                </a:lnTo>
                <a:lnTo>
                  <a:pt x="104103" y="102088"/>
                </a:lnTo>
                <a:lnTo>
                  <a:pt x="47497" y="102088"/>
                </a:lnTo>
                <a:lnTo>
                  <a:pt x="47497" y="69068"/>
                </a:lnTo>
                <a:lnTo>
                  <a:pt x="104103" y="69068"/>
                </a:lnTo>
                <a:lnTo>
                  <a:pt x="108457" y="66528"/>
                </a:lnTo>
                <a:close/>
              </a:path>
              <a:path w="4680584" h="171450">
                <a:moveTo>
                  <a:pt x="4571873" y="66528"/>
                </a:moveTo>
                <a:lnTo>
                  <a:pt x="108457" y="66528"/>
                </a:lnTo>
                <a:lnTo>
                  <a:pt x="75800" y="85578"/>
                </a:lnTo>
                <a:lnTo>
                  <a:pt x="108458" y="104628"/>
                </a:lnTo>
                <a:lnTo>
                  <a:pt x="4571872" y="104628"/>
                </a:lnTo>
                <a:lnTo>
                  <a:pt x="4604530" y="85578"/>
                </a:lnTo>
                <a:lnTo>
                  <a:pt x="4571873" y="66528"/>
                </a:lnTo>
                <a:close/>
              </a:path>
              <a:path w="4680584" h="171450">
                <a:moveTo>
                  <a:pt x="4647571" y="66528"/>
                </a:moveTo>
                <a:lnTo>
                  <a:pt x="4642485" y="66528"/>
                </a:lnTo>
                <a:lnTo>
                  <a:pt x="4642485" y="104628"/>
                </a:lnTo>
                <a:lnTo>
                  <a:pt x="4647571" y="104628"/>
                </a:lnTo>
                <a:lnTo>
                  <a:pt x="4680204" y="85578"/>
                </a:lnTo>
                <a:lnTo>
                  <a:pt x="4647571" y="66528"/>
                </a:lnTo>
                <a:close/>
              </a:path>
              <a:path w="4680584" h="171450">
                <a:moveTo>
                  <a:pt x="47497" y="69068"/>
                </a:moveTo>
                <a:lnTo>
                  <a:pt x="47497" y="102088"/>
                </a:lnTo>
                <a:lnTo>
                  <a:pt x="75800" y="85578"/>
                </a:lnTo>
                <a:lnTo>
                  <a:pt x="47497" y="69068"/>
                </a:lnTo>
                <a:close/>
              </a:path>
              <a:path w="4680584" h="171450">
                <a:moveTo>
                  <a:pt x="75800" y="85578"/>
                </a:moveTo>
                <a:lnTo>
                  <a:pt x="47497" y="102088"/>
                </a:lnTo>
                <a:lnTo>
                  <a:pt x="104103" y="102088"/>
                </a:lnTo>
                <a:lnTo>
                  <a:pt x="75800" y="85578"/>
                </a:lnTo>
                <a:close/>
              </a:path>
              <a:path w="4680584" h="171450">
                <a:moveTo>
                  <a:pt x="4632833" y="69068"/>
                </a:moveTo>
                <a:lnTo>
                  <a:pt x="4604530" y="85578"/>
                </a:lnTo>
                <a:lnTo>
                  <a:pt x="4632833" y="102088"/>
                </a:lnTo>
                <a:lnTo>
                  <a:pt x="4632833" y="69068"/>
                </a:lnTo>
                <a:close/>
              </a:path>
              <a:path w="4680584" h="171450">
                <a:moveTo>
                  <a:pt x="4642485" y="69068"/>
                </a:moveTo>
                <a:lnTo>
                  <a:pt x="4632833" y="69068"/>
                </a:lnTo>
                <a:lnTo>
                  <a:pt x="4632833" y="102088"/>
                </a:lnTo>
                <a:lnTo>
                  <a:pt x="4642485" y="102088"/>
                </a:lnTo>
                <a:lnTo>
                  <a:pt x="4642485" y="69068"/>
                </a:lnTo>
                <a:close/>
              </a:path>
              <a:path w="4680584" h="171450">
                <a:moveTo>
                  <a:pt x="104103" y="69068"/>
                </a:moveTo>
                <a:lnTo>
                  <a:pt x="47497" y="69068"/>
                </a:lnTo>
                <a:lnTo>
                  <a:pt x="75800" y="85578"/>
                </a:lnTo>
                <a:lnTo>
                  <a:pt x="104103" y="69068"/>
                </a:lnTo>
                <a:close/>
              </a:path>
              <a:path w="4680584" h="171450">
                <a:moveTo>
                  <a:pt x="4530534" y="0"/>
                </a:moveTo>
                <a:lnTo>
                  <a:pt x="4523263" y="488"/>
                </a:lnTo>
                <a:lnTo>
                  <a:pt x="4516707" y="3643"/>
                </a:lnTo>
                <a:lnTo>
                  <a:pt x="4511674" y="9251"/>
                </a:lnTo>
                <a:lnTo>
                  <a:pt x="4509210" y="16446"/>
                </a:lnTo>
                <a:lnTo>
                  <a:pt x="4509674" y="23760"/>
                </a:lnTo>
                <a:lnTo>
                  <a:pt x="4512853" y="30360"/>
                </a:lnTo>
                <a:lnTo>
                  <a:pt x="4518533" y="35413"/>
                </a:lnTo>
                <a:lnTo>
                  <a:pt x="4604530" y="85578"/>
                </a:lnTo>
                <a:lnTo>
                  <a:pt x="4632833" y="69068"/>
                </a:lnTo>
                <a:lnTo>
                  <a:pt x="4642485" y="69068"/>
                </a:lnTo>
                <a:lnTo>
                  <a:pt x="4642485" y="66528"/>
                </a:lnTo>
                <a:lnTo>
                  <a:pt x="4647571" y="66528"/>
                </a:lnTo>
                <a:lnTo>
                  <a:pt x="4537710" y="2393"/>
                </a:lnTo>
                <a:lnTo>
                  <a:pt x="4530534" y="0"/>
                </a:lnTo>
                <a:close/>
              </a:path>
            </a:pathLst>
          </a:custGeom>
          <a:solidFill>
            <a:srgbClr val="8AA5DA"/>
          </a:solidFill>
        </p:spPr>
        <p:txBody>
          <a:bodyPr wrap="square" lIns="0" tIns="0" rIns="0" bIns="0" rtlCol="0"/>
          <a:lstStyle/>
          <a:p>
            <a:pPr algn="l" defTabSz="671564" fontAlgn="auto">
              <a:spcBef>
                <a:spcPts val="0"/>
              </a:spcBef>
              <a:spcAft>
                <a:spcPts val="0"/>
              </a:spcAft>
              <a:defRPr/>
            </a:pPr>
            <a:endParaRPr lang="ja-JP" altLang="en-US" sz="1322" u="none">
              <a:solidFill>
                <a:prstClr val="black"/>
              </a:solidFill>
              <a:latin typeface="BIZ UDPゴシック"/>
              <a:ea typeface="BIZ UDPゴシック"/>
            </a:endParaRPr>
          </a:p>
        </p:txBody>
      </p:sp>
      <p:sp>
        <p:nvSpPr>
          <p:cNvPr id="22" name="object 16">
            <a:extLst>
              <a:ext uri="{FF2B5EF4-FFF2-40B4-BE49-F238E27FC236}">
                <a16:creationId xmlns:a16="http://schemas.microsoft.com/office/drawing/2014/main" id="{44E35302-5137-3796-0492-5EDD252AA454}"/>
              </a:ext>
            </a:extLst>
          </p:cNvPr>
          <p:cNvSpPr txBox="1"/>
          <p:nvPr/>
        </p:nvSpPr>
        <p:spPr>
          <a:xfrm>
            <a:off x="4322636" y="3157462"/>
            <a:ext cx="1737127" cy="329547"/>
          </a:xfrm>
          <a:prstGeom prst="rect">
            <a:avLst/>
          </a:prstGeom>
        </p:spPr>
        <p:txBody>
          <a:bodyPr vert="horz" wrap="square" lIns="0" tIns="8860" rIns="0" bIns="0" rtlCol="0">
            <a:spAutoFit/>
          </a:bodyPr>
          <a:lstStyle/>
          <a:p>
            <a:pPr marL="9327" algn="l" defTabSz="671564" fontAlgn="auto">
              <a:lnSpc>
                <a:spcPts val="1406"/>
              </a:lnSpc>
              <a:spcBef>
                <a:spcPts val="0"/>
              </a:spcBef>
              <a:spcAft>
                <a:spcPts val="0"/>
              </a:spcAft>
              <a:defRPr/>
            </a:pPr>
            <a:r>
              <a:rPr lang="ja-JP" altLang="en-US" sz="1322" u="none" spc="-99" dirty="0">
                <a:solidFill>
                  <a:prstClr val="black"/>
                </a:solidFill>
                <a:latin typeface="BIZ UDPゴシック"/>
                <a:ea typeface="BIZ UDPゴシック"/>
                <a:cs typeface="Noto Sans CJK JP Black"/>
              </a:rPr>
              <a:t>精神疾患を有す</a:t>
            </a:r>
            <a:r>
              <a:rPr lang="ja-JP" altLang="en-US" sz="1322" u="none" spc="-103" dirty="0">
                <a:solidFill>
                  <a:prstClr val="black"/>
                </a:solidFill>
                <a:latin typeface="BIZ UDPゴシック"/>
                <a:ea typeface="BIZ UDPゴシック"/>
                <a:cs typeface="Noto Sans CJK JP Black"/>
              </a:rPr>
              <a:t>る</a:t>
            </a:r>
            <a:r>
              <a:rPr lang="ja-JP" altLang="en-US" sz="1322" u="none" spc="-4" dirty="0">
                <a:solidFill>
                  <a:prstClr val="black"/>
                </a:solidFill>
                <a:latin typeface="BIZ UDPゴシック"/>
                <a:ea typeface="BIZ UDPゴシック"/>
                <a:cs typeface="Noto Sans CJK JP Black"/>
              </a:rPr>
              <a:t>者</a:t>
            </a:r>
            <a:endParaRPr lang="ja-JP" altLang="en-US" sz="1322" u="none" dirty="0">
              <a:solidFill>
                <a:prstClr val="black"/>
              </a:solidFill>
              <a:latin typeface="BIZ UDPゴシック"/>
              <a:ea typeface="BIZ UDPゴシック"/>
              <a:cs typeface="Noto Sans CJK JP Black"/>
            </a:endParaRPr>
          </a:p>
          <a:p>
            <a:pPr marL="83946" algn="l" defTabSz="671564" fontAlgn="auto">
              <a:lnSpc>
                <a:spcPts val="1053"/>
              </a:lnSpc>
              <a:spcBef>
                <a:spcPts val="0"/>
              </a:spcBef>
              <a:spcAft>
                <a:spcPts val="0"/>
              </a:spcAft>
              <a:defRPr/>
            </a:pPr>
            <a:r>
              <a:rPr lang="ja-JP" altLang="en-US" sz="1028" u="none" dirty="0">
                <a:solidFill>
                  <a:prstClr val="black"/>
                </a:solidFill>
                <a:latin typeface="BIZ UDPゴシック"/>
                <a:ea typeface="BIZ UDPゴシック"/>
                <a:cs typeface="Noto Sans CJK JP Black"/>
              </a:rPr>
              <a:t>（精神保健福祉法第５条）</a:t>
            </a:r>
          </a:p>
        </p:txBody>
      </p:sp>
      <p:sp>
        <p:nvSpPr>
          <p:cNvPr id="23" name="object 24">
            <a:extLst>
              <a:ext uri="{FF2B5EF4-FFF2-40B4-BE49-F238E27FC236}">
                <a16:creationId xmlns:a16="http://schemas.microsoft.com/office/drawing/2014/main" id="{9CE52142-552A-E869-B89A-95ED189B527A}"/>
              </a:ext>
            </a:extLst>
          </p:cNvPr>
          <p:cNvSpPr txBox="1"/>
          <p:nvPr/>
        </p:nvSpPr>
        <p:spPr>
          <a:xfrm>
            <a:off x="3128559" y="4821575"/>
            <a:ext cx="614141" cy="189765"/>
          </a:xfrm>
          <a:prstGeom prst="rect">
            <a:avLst/>
          </a:prstGeom>
        </p:spPr>
        <p:txBody>
          <a:bodyPr vert="horz" wrap="square" lIns="0" tIns="8860" rIns="0" bIns="0" rtlCol="0">
            <a:spAutoFit/>
          </a:bodyPr>
          <a:lstStyle/>
          <a:p>
            <a:pPr marL="9327" algn="l" defTabSz="671564" fontAlgn="auto">
              <a:spcBef>
                <a:spcPts val="69"/>
              </a:spcBef>
              <a:spcAft>
                <a:spcPts val="0"/>
              </a:spcAft>
              <a:defRPr/>
            </a:pPr>
            <a:r>
              <a:rPr lang="ja-JP" altLang="en-US" sz="1175" u="none" spc="-7" dirty="0">
                <a:solidFill>
                  <a:prstClr val="black"/>
                </a:solidFill>
                <a:latin typeface="BIZ UDPゴシック"/>
                <a:ea typeface="BIZ UDPゴシック"/>
                <a:cs typeface="Noto Sans CJK JP Black"/>
              </a:rPr>
              <a:t>一</a:t>
            </a:r>
            <a:r>
              <a:rPr lang="ja-JP" altLang="en-US" sz="1175" spc="-7" dirty="0">
                <a:solidFill>
                  <a:prstClr val="black"/>
                </a:solidFill>
                <a:uFill>
                  <a:solidFill>
                    <a:srgbClr val="8FAADC"/>
                  </a:solidFill>
                </a:uFill>
                <a:latin typeface="BIZ UDPゴシック"/>
                <a:ea typeface="BIZ UDPゴシック"/>
                <a:cs typeface="Noto Sans CJK JP Black"/>
              </a:rPr>
              <a:t>次予</a:t>
            </a:r>
            <a:r>
              <a:rPr lang="ja-JP" altLang="en-US" sz="1175" u="none" spc="-7" dirty="0">
                <a:solidFill>
                  <a:prstClr val="black"/>
                </a:solidFill>
                <a:latin typeface="BIZ UDPゴシック"/>
                <a:ea typeface="BIZ UDPゴシック"/>
                <a:cs typeface="Noto Sans CJK JP Black"/>
              </a:rPr>
              <a:t>防</a:t>
            </a:r>
            <a:endParaRPr lang="ja-JP" altLang="en-US" sz="1175" u="none">
              <a:solidFill>
                <a:prstClr val="black"/>
              </a:solidFill>
              <a:latin typeface="BIZ UDPゴシック"/>
              <a:ea typeface="BIZ UDPゴシック"/>
              <a:cs typeface="Noto Sans CJK JP Black"/>
            </a:endParaRPr>
          </a:p>
        </p:txBody>
      </p:sp>
      <p:sp>
        <p:nvSpPr>
          <p:cNvPr id="24" name="object 25">
            <a:extLst>
              <a:ext uri="{FF2B5EF4-FFF2-40B4-BE49-F238E27FC236}">
                <a16:creationId xmlns:a16="http://schemas.microsoft.com/office/drawing/2014/main" id="{57A6639C-D02F-C826-D9BA-1A99B2ACEA60}"/>
              </a:ext>
            </a:extLst>
          </p:cNvPr>
          <p:cNvSpPr txBox="1"/>
          <p:nvPr/>
        </p:nvSpPr>
        <p:spPr>
          <a:xfrm>
            <a:off x="4358052" y="3823300"/>
            <a:ext cx="3066509" cy="1168238"/>
          </a:xfrm>
          <a:prstGeom prst="rect">
            <a:avLst/>
          </a:prstGeom>
        </p:spPr>
        <p:txBody>
          <a:bodyPr vert="horz" wrap="square" lIns="0" tIns="8860" rIns="0" bIns="0" rtlCol="0">
            <a:spAutoFit/>
          </a:bodyPr>
          <a:lstStyle/>
          <a:p>
            <a:pPr marL="1512418" algn="l" defTabSz="671564" fontAlgn="auto">
              <a:spcBef>
                <a:spcPts val="69"/>
              </a:spcBef>
              <a:spcAft>
                <a:spcPts val="0"/>
              </a:spcAft>
              <a:defRPr/>
            </a:pPr>
            <a:r>
              <a:rPr lang="ja-JP" altLang="en-US" sz="1175" u="none" spc="-4" dirty="0">
                <a:solidFill>
                  <a:prstClr val="black"/>
                </a:solidFill>
                <a:latin typeface="BIZ UDPゴシック"/>
                <a:ea typeface="BIZ UDPゴシック"/>
                <a:cs typeface="Noto Sans CJK JP Medium"/>
              </a:rPr>
              <a:t>福</a:t>
            </a:r>
            <a:r>
              <a:rPr lang="ja-JP" altLang="en-US" sz="1175" u="none" spc="-7" dirty="0">
                <a:solidFill>
                  <a:prstClr val="black"/>
                </a:solidFill>
                <a:latin typeface="BIZ UDPゴシック"/>
                <a:ea typeface="BIZ UDPゴシック"/>
                <a:cs typeface="Noto Sans CJK JP Medium"/>
              </a:rPr>
              <a:t>祉</a:t>
            </a:r>
            <a:r>
              <a:rPr lang="ja-JP" altLang="en-US" sz="1175" u="none" spc="-223" dirty="0">
                <a:solidFill>
                  <a:prstClr val="black"/>
                </a:solidFill>
                <a:latin typeface="BIZ UDPゴシック"/>
                <a:ea typeface="BIZ UDPゴシック"/>
                <a:cs typeface="Noto Sans CJK JP Medium"/>
              </a:rPr>
              <a:t>に</a:t>
            </a:r>
            <a:r>
              <a:rPr lang="ja-JP" altLang="en-US" sz="1175" u="none" spc="-191" dirty="0">
                <a:solidFill>
                  <a:prstClr val="black"/>
                </a:solidFill>
                <a:latin typeface="BIZ UDPゴシック"/>
                <a:ea typeface="BIZ UDPゴシック"/>
                <a:cs typeface="Noto Sans CJK JP Medium"/>
              </a:rPr>
              <a:t>よ</a:t>
            </a:r>
            <a:r>
              <a:rPr lang="ja-JP" altLang="en-US" sz="1175" u="none" spc="-88" dirty="0">
                <a:solidFill>
                  <a:prstClr val="black"/>
                </a:solidFill>
                <a:latin typeface="BIZ UDPゴシック"/>
                <a:ea typeface="BIZ UDPゴシック"/>
                <a:cs typeface="Noto Sans CJK JP Medium"/>
              </a:rPr>
              <a:t>る支援</a:t>
            </a:r>
            <a:r>
              <a:rPr lang="ja-JP" altLang="en-US" sz="1175" u="none" spc="-92" dirty="0">
                <a:solidFill>
                  <a:prstClr val="black"/>
                </a:solidFill>
                <a:latin typeface="BIZ UDPゴシック"/>
                <a:ea typeface="BIZ UDPゴシック"/>
                <a:cs typeface="Noto Sans CJK JP Medium"/>
              </a:rPr>
              <a:t>の</a:t>
            </a:r>
            <a:r>
              <a:rPr lang="ja-JP" altLang="en-US" sz="1175" u="none" spc="-4" dirty="0">
                <a:solidFill>
                  <a:prstClr val="black"/>
                </a:solidFill>
                <a:latin typeface="BIZ UDPゴシック"/>
                <a:ea typeface="BIZ UDPゴシック"/>
                <a:cs typeface="Noto Sans CJK JP Medium"/>
              </a:rPr>
              <a:t>対</a:t>
            </a:r>
            <a:r>
              <a:rPr lang="ja-JP" altLang="en-US" sz="1175" u="none" spc="-7" dirty="0">
                <a:solidFill>
                  <a:prstClr val="black"/>
                </a:solidFill>
                <a:latin typeface="BIZ UDPゴシック"/>
                <a:ea typeface="BIZ UDPゴシック"/>
                <a:cs typeface="Noto Sans CJK JP Medium"/>
              </a:rPr>
              <a:t>象</a:t>
            </a:r>
            <a:r>
              <a:rPr lang="ja-JP" altLang="en-US" sz="1175" u="none" spc="-4" dirty="0">
                <a:solidFill>
                  <a:prstClr val="black"/>
                </a:solidFill>
                <a:latin typeface="BIZ UDPゴシック"/>
                <a:ea typeface="BIZ UDPゴシック"/>
                <a:cs typeface="Noto Sans CJK JP Medium"/>
              </a:rPr>
              <a:t>者</a:t>
            </a:r>
            <a:endParaRPr lang="ja-JP" altLang="en-US" sz="1175" u="none" dirty="0">
              <a:solidFill>
                <a:prstClr val="black"/>
              </a:solidFill>
              <a:latin typeface="BIZ UDPゴシック"/>
              <a:ea typeface="BIZ UDPゴシック"/>
              <a:cs typeface="Noto Sans CJK JP Medium"/>
            </a:endParaRPr>
          </a:p>
          <a:p>
            <a:pPr marL="223388" defTabSz="671564" fontAlgn="auto">
              <a:spcBef>
                <a:spcPts val="1314"/>
              </a:spcBef>
              <a:spcAft>
                <a:spcPts val="0"/>
              </a:spcAft>
              <a:defRPr/>
            </a:pPr>
            <a:r>
              <a:rPr lang="ja-JP" altLang="en-US" sz="1175" u="none" spc="-15" dirty="0">
                <a:solidFill>
                  <a:prstClr val="black"/>
                </a:solidFill>
                <a:latin typeface="BIZ UDPゴシック"/>
                <a:ea typeface="BIZ UDPゴシック"/>
                <a:cs typeface="Noto Sans CJK JP Medium"/>
              </a:rPr>
              <a:t>精神医療の対象者</a:t>
            </a:r>
            <a:endParaRPr lang="ja-JP" altLang="en-US" sz="1175" u="none" dirty="0">
              <a:solidFill>
                <a:prstClr val="black"/>
              </a:solidFill>
              <a:latin typeface="BIZ UDPゴシック"/>
              <a:ea typeface="BIZ UDPゴシック"/>
              <a:cs typeface="Noto Sans CJK JP Medium"/>
            </a:endParaRPr>
          </a:p>
          <a:p>
            <a:pPr marR="83946" defTabSz="671564" fontAlgn="auto">
              <a:spcBef>
                <a:spcPts val="1307"/>
              </a:spcBef>
              <a:spcAft>
                <a:spcPts val="0"/>
              </a:spcAft>
              <a:defRPr/>
            </a:pPr>
            <a:r>
              <a:rPr lang="ja-JP" altLang="en-US" sz="1175" u="none" spc="-92" dirty="0">
                <a:solidFill>
                  <a:prstClr val="black"/>
                </a:solidFill>
                <a:latin typeface="BIZ UDPゴシック"/>
                <a:ea typeface="BIZ UDPゴシック"/>
                <a:cs typeface="Noto Sans CJK JP Medium"/>
              </a:rPr>
              <a:t>精神保健サービスの対象者</a:t>
            </a:r>
            <a:endParaRPr lang="ja-JP" altLang="en-US" sz="1175" u="none" dirty="0">
              <a:solidFill>
                <a:prstClr val="black"/>
              </a:solidFill>
              <a:latin typeface="BIZ UDPゴシック"/>
              <a:ea typeface="BIZ UDPゴシック"/>
              <a:cs typeface="Noto Sans CJK JP Medium"/>
            </a:endParaRPr>
          </a:p>
          <a:p>
            <a:pPr marR="90474" defTabSz="671564" fontAlgn="auto">
              <a:spcBef>
                <a:spcPts val="834"/>
              </a:spcBef>
              <a:spcAft>
                <a:spcPts val="0"/>
              </a:spcAft>
              <a:tabLst>
                <a:tab pos="2355605" algn="l"/>
              </a:tabLst>
              <a:defRPr/>
            </a:pPr>
            <a:r>
              <a:rPr lang="ja-JP" altLang="en-US" sz="1175" u="none" spc="-7" dirty="0">
                <a:solidFill>
                  <a:prstClr val="black"/>
                </a:solidFill>
                <a:latin typeface="BIZ UDPゴシック"/>
                <a:ea typeface="BIZ UDPゴシック"/>
                <a:cs typeface="Noto Sans CJK JP Black"/>
              </a:rPr>
              <a:t>二次予防（重症化予防</a:t>
            </a:r>
            <a:r>
              <a:rPr lang="ja-JP" altLang="en-US" sz="1175" u="none" spc="-463" dirty="0">
                <a:solidFill>
                  <a:prstClr val="black"/>
                </a:solidFill>
                <a:latin typeface="BIZ UDPゴシック"/>
                <a:ea typeface="BIZ UDPゴシック"/>
                <a:cs typeface="Noto Sans CJK JP Black"/>
              </a:rPr>
              <a:t>）</a:t>
            </a:r>
            <a:r>
              <a:rPr lang="ja-JP" altLang="en-US" sz="1175" spc="32" dirty="0">
                <a:solidFill>
                  <a:prstClr val="black"/>
                </a:solidFill>
                <a:uFill>
                  <a:solidFill>
                    <a:srgbClr val="8FAADC"/>
                  </a:solidFill>
                </a:uFill>
                <a:latin typeface="BIZ UDPゴシック"/>
                <a:ea typeface="BIZ UDPゴシック"/>
                <a:cs typeface="Times New Roman"/>
              </a:rPr>
              <a:t> </a:t>
            </a:r>
            <a:r>
              <a:rPr lang="ja-JP" altLang="en-US" sz="1175" spc="-4" dirty="0">
                <a:solidFill>
                  <a:prstClr val="black"/>
                </a:solidFill>
                <a:uFill>
                  <a:solidFill>
                    <a:srgbClr val="8FAADC"/>
                  </a:solidFill>
                </a:uFill>
                <a:latin typeface="BIZ UDPゴシック"/>
                <a:ea typeface="BIZ UDPゴシック"/>
                <a:cs typeface="Times New Roman"/>
              </a:rPr>
              <a:t> </a:t>
            </a:r>
            <a:r>
              <a:rPr lang="ja-JP" altLang="en-US" sz="1175" spc="15" dirty="0">
                <a:solidFill>
                  <a:prstClr val="black"/>
                </a:solidFill>
                <a:uFill>
                  <a:solidFill>
                    <a:srgbClr val="8FAADC"/>
                  </a:solidFill>
                </a:uFill>
                <a:latin typeface="BIZ UDPゴシック"/>
                <a:ea typeface="BIZ UDPゴシック"/>
                <a:cs typeface="Times New Roman"/>
              </a:rPr>
              <a:t> </a:t>
            </a:r>
            <a:r>
              <a:rPr lang="ja-JP" altLang="en-US" sz="1175" u="none" dirty="0">
                <a:solidFill>
                  <a:prstClr val="black"/>
                </a:solidFill>
                <a:latin typeface="BIZ UDPゴシック"/>
                <a:ea typeface="BIZ UDPゴシック"/>
                <a:cs typeface="Times New Roman"/>
              </a:rPr>
              <a:t>	</a:t>
            </a:r>
            <a:r>
              <a:rPr lang="ja-JP" altLang="en-US" sz="1175" u="none" spc="-7" dirty="0">
                <a:solidFill>
                  <a:prstClr val="black"/>
                </a:solidFill>
                <a:latin typeface="BIZ UDPゴシック"/>
                <a:ea typeface="BIZ UDPゴシック"/>
                <a:cs typeface="Noto Sans CJK JP Black"/>
              </a:rPr>
              <a:t>三次予防</a:t>
            </a:r>
            <a:endParaRPr lang="ja-JP" altLang="en-US" sz="1175" u="none" dirty="0">
              <a:solidFill>
                <a:prstClr val="black"/>
              </a:solidFill>
              <a:latin typeface="BIZ UDPゴシック"/>
              <a:ea typeface="BIZ UDPゴシック"/>
              <a:cs typeface="Noto Sans CJK JP Black"/>
            </a:endParaRPr>
          </a:p>
        </p:txBody>
      </p:sp>
      <p:sp>
        <p:nvSpPr>
          <p:cNvPr id="25" name="テキスト ボックス 24">
            <a:extLst>
              <a:ext uri="{FF2B5EF4-FFF2-40B4-BE49-F238E27FC236}">
                <a16:creationId xmlns:a16="http://schemas.microsoft.com/office/drawing/2014/main" id="{51574D50-8431-BEBB-1AF2-6356CFE43268}"/>
              </a:ext>
            </a:extLst>
          </p:cNvPr>
          <p:cNvSpPr txBox="1"/>
          <p:nvPr/>
        </p:nvSpPr>
        <p:spPr>
          <a:xfrm>
            <a:off x="2836864" y="3014652"/>
            <a:ext cx="1316386" cy="499239"/>
          </a:xfrm>
          <a:prstGeom prst="rect">
            <a:avLst/>
          </a:prstGeom>
          <a:noFill/>
        </p:spPr>
        <p:txBody>
          <a:bodyPr wrap="none" rtlCol="0">
            <a:spAutoFit/>
          </a:bodyPr>
          <a:lstStyle/>
          <a:p>
            <a:pPr algn="l" defTabSz="671564" fontAlgn="auto">
              <a:spcBef>
                <a:spcPts val="0"/>
              </a:spcBef>
              <a:spcAft>
                <a:spcPts val="0"/>
              </a:spcAft>
              <a:defRPr/>
            </a:pPr>
            <a:r>
              <a:rPr lang="ja-JP" altLang="en-US" sz="1322" u="none" dirty="0">
                <a:solidFill>
                  <a:prstClr val="black"/>
                </a:solidFill>
                <a:latin typeface="BIZ UDPゴシック"/>
                <a:ea typeface="BIZ UDPゴシック"/>
              </a:rPr>
              <a:t>メンタル不調を</a:t>
            </a:r>
            <a:endParaRPr lang="en-US" altLang="ja-JP" sz="1322" u="none" dirty="0">
              <a:solidFill>
                <a:prstClr val="black"/>
              </a:solidFill>
              <a:latin typeface="BIZ UDPゴシック"/>
              <a:ea typeface="BIZ UDPゴシック"/>
            </a:endParaRPr>
          </a:p>
          <a:p>
            <a:pPr algn="l" defTabSz="671564" fontAlgn="auto">
              <a:spcBef>
                <a:spcPts val="0"/>
              </a:spcBef>
              <a:spcAft>
                <a:spcPts val="0"/>
              </a:spcAft>
              <a:defRPr/>
            </a:pPr>
            <a:r>
              <a:rPr lang="ja-JP" altLang="en-US" sz="1322" u="none" dirty="0">
                <a:solidFill>
                  <a:prstClr val="black"/>
                </a:solidFill>
                <a:latin typeface="BIZ UDPゴシック"/>
                <a:ea typeface="BIZ UDPゴシック"/>
              </a:rPr>
              <a:t>有する者</a:t>
            </a:r>
          </a:p>
        </p:txBody>
      </p:sp>
      <p:sp>
        <p:nvSpPr>
          <p:cNvPr id="26" name="テキスト ボックス 25">
            <a:extLst>
              <a:ext uri="{FF2B5EF4-FFF2-40B4-BE49-F238E27FC236}">
                <a16:creationId xmlns:a16="http://schemas.microsoft.com/office/drawing/2014/main" id="{D7AEA517-D324-1C3D-241B-F35AA8FAF23F}"/>
              </a:ext>
            </a:extLst>
          </p:cNvPr>
          <p:cNvSpPr txBox="1"/>
          <p:nvPr/>
        </p:nvSpPr>
        <p:spPr>
          <a:xfrm>
            <a:off x="490792" y="2960791"/>
            <a:ext cx="1875708" cy="906145"/>
          </a:xfrm>
          <a:prstGeom prst="rect">
            <a:avLst/>
          </a:prstGeom>
          <a:noFill/>
        </p:spPr>
        <p:txBody>
          <a:bodyPr wrap="square">
            <a:spAutoFit/>
          </a:bodyPr>
          <a:lstStyle/>
          <a:p>
            <a:pPr marL="9327" algn="l" defTabSz="671564" fontAlgn="auto">
              <a:spcBef>
                <a:spcPts val="69"/>
              </a:spcBef>
              <a:spcAft>
                <a:spcPts val="0"/>
              </a:spcAft>
              <a:defRPr/>
            </a:pPr>
            <a:r>
              <a:rPr lang="ja-JP" altLang="en-US" sz="1322" u="none" spc="-176" dirty="0">
                <a:solidFill>
                  <a:prstClr val="black"/>
                </a:solidFill>
                <a:latin typeface="BIZ UDPゴシック"/>
                <a:ea typeface="BIZ UDPゴシック"/>
                <a:cs typeface="Noto Sans CJK JP Black"/>
              </a:rPr>
              <a:t>現在は</a:t>
            </a:r>
            <a:r>
              <a:rPr lang="ja-JP" altLang="en-US" sz="1322" u="none" spc="-92" dirty="0">
                <a:solidFill>
                  <a:prstClr val="black"/>
                </a:solidFill>
                <a:latin typeface="BIZ UDPゴシック"/>
                <a:ea typeface="BIZ UDPゴシック"/>
                <a:cs typeface="Noto Sans CJK JP Black"/>
              </a:rPr>
              <a:t>治療や支援を受け</a:t>
            </a:r>
            <a:r>
              <a:rPr lang="ja-JP" altLang="en-US" sz="1322" u="none" spc="-176" dirty="0">
                <a:solidFill>
                  <a:prstClr val="black"/>
                </a:solidFill>
                <a:latin typeface="BIZ UDPゴシック"/>
                <a:ea typeface="BIZ UDPゴシック"/>
                <a:cs typeface="Noto Sans CJK JP Black"/>
              </a:rPr>
              <a:t>る</a:t>
            </a:r>
            <a:r>
              <a:rPr lang="ja-JP" altLang="en-US" sz="1322" u="none" spc="-77" dirty="0">
                <a:solidFill>
                  <a:prstClr val="black"/>
                </a:solidFill>
                <a:latin typeface="BIZ UDPゴシック"/>
                <a:ea typeface="BIZ UDPゴシック"/>
                <a:cs typeface="Noto Sans CJK JP Black"/>
              </a:rPr>
              <a:t>必要が</a:t>
            </a:r>
            <a:r>
              <a:rPr lang="ja-JP" altLang="en-US" sz="1322" u="none" spc="-202" dirty="0">
                <a:solidFill>
                  <a:prstClr val="black"/>
                </a:solidFill>
                <a:latin typeface="BIZ UDPゴシック"/>
                <a:ea typeface="BIZ UDPゴシック"/>
                <a:cs typeface="Noto Sans CJK JP Black"/>
              </a:rPr>
              <a:t>な</a:t>
            </a:r>
            <a:r>
              <a:rPr lang="ja-JP" altLang="en-US" sz="1322" u="none" spc="-194" dirty="0">
                <a:solidFill>
                  <a:prstClr val="black"/>
                </a:solidFill>
                <a:latin typeface="BIZ UDPゴシック"/>
                <a:ea typeface="BIZ UDPゴシック"/>
                <a:cs typeface="Noto Sans CJK JP Black"/>
              </a:rPr>
              <a:t>い</a:t>
            </a:r>
            <a:r>
              <a:rPr lang="ja-JP" altLang="en-US" sz="1322" u="none" spc="-77" dirty="0">
                <a:solidFill>
                  <a:prstClr val="black"/>
                </a:solidFill>
                <a:latin typeface="BIZ UDPゴシック"/>
                <a:ea typeface="BIZ UDPゴシック"/>
                <a:cs typeface="Noto Sans CJK JP Black"/>
              </a:rPr>
              <a:t>状態で</a:t>
            </a:r>
            <a:r>
              <a:rPr lang="ja-JP" altLang="en-US" sz="1322" u="none" spc="-401" dirty="0">
                <a:solidFill>
                  <a:prstClr val="black"/>
                </a:solidFill>
                <a:latin typeface="BIZ UDPゴシック"/>
                <a:ea typeface="BIZ UDPゴシック"/>
                <a:cs typeface="Noto Sans CJK JP Black"/>
              </a:rPr>
              <a:t>、 </a:t>
            </a:r>
            <a:r>
              <a:rPr lang="ja-JP" altLang="en-US" sz="1322" u="none" spc="-66" dirty="0">
                <a:solidFill>
                  <a:prstClr val="black"/>
                </a:solidFill>
                <a:latin typeface="BIZ UDPゴシック"/>
                <a:ea typeface="BIZ UDPゴシック"/>
                <a:cs typeface="Noto Sans CJK JP Black"/>
              </a:rPr>
              <a:t>自ら日常生活</a:t>
            </a:r>
            <a:r>
              <a:rPr lang="ja-JP" altLang="en-US" sz="1322" u="none" spc="-51" dirty="0">
                <a:solidFill>
                  <a:prstClr val="black"/>
                </a:solidFill>
                <a:latin typeface="BIZ UDPゴシック"/>
                <a:ea typeface="BIZ UDPゴシック"/>
                <a:cs typeface="Noto Sans CJK JP Black"/>
              </a:rPr>
              <a:t>及び社</a:t>
            </a:r>
            <a:r>
              <a:rPr lang="ja-JP" altLang="en-US" sz="1322" u="none" spc="-55" dirty="0">
                <a:solidFill>
                  <a:prstClr val="black"/>
                </a:solidFill>
                <a:latin typeface="BIZ UDPゴシック"/>
                <a:ea typeface="BIZ UDPゴシック"/>
                <a:cs typeface="Noto Sans CJK JP Black"/>
              </a:rPr>
              <a:t>会</a:t>
            </a:r>
            <a:r>
              <a:rPr lang="ja-JP" altLang="en-US" sz="1322" u="none" spc="-4" dirty="0">
                <a:solidFill>
                  <a:prstClr val="black"/>
                </a:solidFill>
                <a:latin typeface="BIZ UDPゴシック"/>
                <a:ea typeface="BIZ UDPゴシック"/>
                <a:cs typeface="Noto Sans CJK JP Black"/>
              </a:rPr>
              <a:t>生</a:t>
            </a:r>
            <a:r>
              <a:rPr lang="ja-JP" altLang="en-US" sz="1322" u="none" spc="-7" dirty="0">
                <a:solidFill>
                  <a:prstClr val="black"/>
                </a:solidFill>
                <a:latin typeface="BIZ UDPゴシック"/>
                <a:ea typeface="BIZ UDPゴシック"/>
                <a:cs typeface="Noto Sans CJK JP Black"/>
              </a:rPr>
              <a:t>活</a:t>
            </a:r>
            <a:r>
              <a:rPr lang="ja-JP" altLang="en-US" sz="1322" u="none" spc="-290" dirty="0">
                <a:solidFill>
                  <a:prstClr val="black"/>
                </a:solidFill>
                <a:latin typeface="BIZ UDPゴシック"/>
                <a:ea typeface="BIZ UDPゴシック"/>
                <a:cs typeface="Noto Sans CJK JP Black"/>
              </a:rPr>
              <a:t>を</a:t>
            </a:r>
            <a:r>
              <a:rPr lang="ja-JP" altLang="en-US" sz="1322" u="none" spc="-265" dirty="0">
                <a:solidFill>
                  <a:prstClr val="black"/>
                </a:solidFill>
                <a:latin typeface="BIZ UDPゴシック"/>
                <a:ea typeface="BIZ UDPゴシック"/>
                <a:cs typeface="Noto Sans CJK JP Black"/>
              </a:rPr>
              <a:t>送ることが</a:t>
            </a:r>
            <a:r>
              <a:rPr lang="ja-JP" altLang="en-US" sz="1322" u="none" spc="-221" dirty="0">
                <a:solidFill>
                  <a:prstClr val="black"/>
                </a:solidFill>
                <a:latin typeface="BIZ UDPゴシック"/>
                <a:ea typeface="BIZ UDPゴシック"/>
                <a:cs typeface="Noto Sans CJK JP Black"/>
              </a:rPr>
              <a:t>で</a:t>
            </a:r>
            <a:r>
              <a:rPr lang="ja-JP" altLang="en-US" sz="1322" u="none" spc="-290" dirty="0">
                <a:solidFill>
                  <a:prstClr val="black"/>
                </a:solidFill>
                <a:latin typeface="BIZ UDPゴシック"/>
                <a:ea typeface="BIZ UDPゴシック"/>
                <a:cs typeface="Noto Sans CJK JP Black"/>
              </a:rPr>
              <a:t>き</a:t>
            </a:r>
            <a:r>
              <a:rPr lang="ja-JP" altLang="en-US" sz="1322" u="none" spc="-297" dirty="0">
                <a:solidFill>
                  <a:prstClr val="black"/>
                </a:solidFill>
                <a:latin typeface="BIZ UDPゴシック"/>
                <a:ea typeface="BIZ UDPゴシック"/>
                <a:cs typeface="Noto Sans CJK JP Black"/>
              </a:rPr>
              <a:t>る</a:t>
            </a:r>
            <a:r>
              <a:rPr lang="ja-JP" altLang="en-US" sz="1322" u="none" spc="-4" dirty="0">
                <a:solidFill>
                  <a:prstClr val="black"/>
                </a:solidFill>
                <a:latin typeface="BIZ UDPゴシック"/>
                <a:ea typeface="BIZ UDPゴシック"/>
                <a:cs typeface="Noto Sans CJK JP Black"/>
              </a:rPr>
              <a:t>者</a:t>
            </a:r>
            <a:endParaRPr lang="ja-JP" altLang="en-US" sz="1322" u="none" dirty="0">
              <a:solidFill>
                <a:prstClr val="black"/>
              </a:solidFill>
              <a:latin typeface="BIZ UDPゴシック"/>
              <a:ea typeface="BIZ UDPゴシック"/>
              <a:cs typeface="Noto Sans CJK JP Black"/>
            </a:endParaRPr>
          </a:p>
        </p:txBody>
      </p:sp>
      <p:sp>
        <p:nvSpPr>
          <p:cNvPr id="27" name="テキスト ボックス 26">
            <a:extLst>
              <a:ext uri="{FF2B5EF4-FFF2-40B4-BE49-F238E27FC236}">
                <a16:creationId xmlns:a16="http://schemas.microsoft.com/office/drawing/2014/main" id="{414C1523-7388-8697-0D48-79A291B5D252}"/>
              </a:ext>
            </a:extLst>
          </p:cNvPr>
          <p:cNvSpPr txBox="1"/>
          <p:nvPr/>
        </p:nvSpPr>
        <p:spPr>
          <a:xfrm>
            <a:off x="3220272" y="1680348"/>
            <a:ext cx="4889480" cy="408894"/>
          </a:xfrm>
          <a:prstGeom prst="rect">
            <a:avLst/>
          </a:prstGeom>
          <a:noFill/>
        </p:spPr>
        <p:txBody>
          <a:bodyPr wrap="none" rtlCol="0">
            <a:spAutoFit/>
          </a:bodyPr>
          <a:lstStyle/>
          <a:p>
            <a:pPr algn="l" defTabSz="671564" fontAlgn="auto">
              <a:spcBef>
                <a:spcPts val="0"/>
              </a:spcBef>
              <a:spcAft>
                <a:spcPts val="0"/>
              </a:spcAft>
              <a:defRPr/>
            </a:pPr>
            <a:r>
              <a:rPr lang="ja-JP" altLang="en-US" sz="2057" b="1" u="none" dirty="0">
                <a:solidFill>
                  <a:srgbClr val="5B9BD5">
                    <a:lumMod val="75000"/>
                  </a:srgbClr>
                </a:solidFill>
                <a:latin typeface="BIZ UDPゴシック"/>
                <a:ea typeface="BIZ UDPゴシック"/>
              </a:rPr>
              <a:t>精神科医療機関と他機関との連携ニーズ</a:t>
            </a:r>
          </a:p>
        </p:txBody>
      </p:sp>
      <p:sp>
        <p:nvSpPr>
          <p:cNvPr id="28" name="矢印: 下 27">
            <a:extLst>
              <a:ext uri="{FF2B5EF4-FFF2-40B4-BE49-F238E27FC236}">
                <a16:creationId xmlns:a16="http://schemas.microsoft.com/office/drawing/2014/main" id="{B1C14B26-44F9-334D-7D87-BD8D02F3CEEF}"/>
              </a:ext>
            </a:extLst>
          </p:cNvPr>
          <p:cNvSpPr/>
          <p:nvPr/>
        </p:nvSpPr>
        <p:spPr>
          <a:xfrm flipV="1">
            <a:off x="8051739" y="1734570"/>
            <a:ext cx="399848" cy="252568"/>
          </a:xfrm>
          <a:prstGeom prst="downArrow">
            <a:avLst/>
          </a:prstGeom>
          <a:solidFill>
            <a:srgbClr val="8AA5DA"/>
          </a:solidFill>
          <a:ln w="12700" cap="flat" cmpd="sng" algn="ctr">
            <a:solidFill>
              <a:srgbClr val="5B9BD5">
                <a:shade val="50000"/>
              </a:srgbClr>
            </a:solidFill>
            <a:prstDash val="solid"/>
            <a:miter lim="800000"/>
          </a:ln>
          <a:effectLst/>
        </p:spPr>
        <p:txBody>
          <a:bodyPr rtlCol="0" anchor="ctr"/>
          <a:lstStyle/>
          <a:p>
            <a:pPr defTabSz="671564" fontAlgn="auto">
              <a:spcBef>
                <a:spcPts val="0"/>
              </a:spcBef>
              <a:spcAft>
                <a:spcPts val="0"/>
              </a:spcAft>
              <a:defRPr/>
            </a:pPr>
            <a:endParaRPr lang="ja-JP" altLang="en-US" sz="1322" u="none" kern="0">
              <a:solidFill>
                <a:prstClr val="white"/>
              </a:solidFill>
              <a:latin typeface="BIZ UDPゴシック"/>
              <a:ea typeface="BIZ UDPゴシック"/>
            </a:endParaRPr>
          </a:p>
        </p:txBody>
      </p:sp>
      <p:sp>
        <p:nvSpPr>
          <p:cNvPr id="29" name="テキスト ボックス 28">
            <a:extLst>
              <a:ext uri="{FF2B5EF4-FFF2-40B4-BE49-F238E27FC236}">
                <a16:creationId xmlns:a16="http://schemas.microsoft.com/office/drawing/2014/main" id="{602EC674-6B45-ACED-A288-6A3D4B8E71C9}"/>
              </a:ext>
            </a:extLst>
          </p:cNvPr>
          <p:cNvSpPr txBox="1"/>
          <p:nvPr/>
        </p:nvSpPr>
        <p:spPr>
          <a:xfrm>
            <a:off x="6223324" y="2888415"/>
            <a:ext cx="2442950" cy="801501"/>
          </a:xfrm>
          <a:prstGeom prst="rect">
            <a:avLst/>
          </a:prstGeom>
          <a:noFill/>
        </p:spPr>
        <p:txBody>
          <a:bodyPr wrap="square">
            <a:spAutoFit/>
          </a:bodyPr>
          <a:lstStyle/>
          <a:p>
            <a:pPr marL="9327" algn="l" defTabSz="671564" fontAlgn="auto">
              <a:spcBef>
                <a:spcPts val="69"/>
              </a:spcBef>
              <a:spcAft>
                <a:spcPts val="0"/>
              </a:spcAft>
              <a:defRPr/>
            </a:pPr>
            <a:r>
              <a:rPr lang="ja-JP" altLang="en-US" sz="1175" u="none" spc="-4" dirty="0">
                <a:solidFill>
                  <a:prstClr val="black"/>
                </a:solidFill>
                <a:latin typeface="BIZ UDPゴシック"/>
                <a:ea typeface="BIZ UDPゴシック"/>
                <a:cs typeface="Noto Sans CJK JP Black"/>
              </a:rPr>
              <a:t>精神障害者</a:t>
            </a:r>
            <a:endParaRPr lang="en-US" altLang="ja-JP" sz="1175" u="none" spc="-4" dirty="0">
              <a:solidFill>
                <a:prstClr val="black"/>
              </a:solidFill>
              <a:latin typeface="BIZ UDPゴシック"/>
              <a:ea typeface="BIZ UDPゴシック"/>
              <a:cs typeface="Noto Sans CJK JP Black"/>
            </a:endParaRPr>
          </a:p>
          <a:p>
            <a:pPr marL="9327" algn="l" defTabSz="671564" fontAlgn="auto">
              <a:spcBef>
                <a:spcPts val="69"/>
              </a:spcBef>
              <a:spcAft>
                <a:spcPts val="0"/>
              </a:spcAft>
              <a:defRPr/>
            </a:pPr>
            <a:r>
              <a:rPr lang="ja-JP" altLang="en-US" sz="1175" u="none" spc="-4" dirty="0">
                <a:solidFill>
                  <a:prstClr val="black"/>
                </a:solidFill>
                <a:latin typeface="BIZ UDPゴシック"/>
                <a:ea typeface="BIZ UDPゴシック"/>
                <a:cs typeface="Noto Sans CJK JP Black"/>
              </a:rPr>
              <a:t>長期にわたり日常生活または社会生活に相当な制限を受ける者</a:t>
            </a:r>
            <a:endParaRPr lang="ja-JP" altLang="en-US" sz="1175" u="none" dirty="0">
              <a:solidFill>
                <a:prstClr val="black"/>
              </a:solidFill>
              <a:latin typeface="BIZ UDPゴシック"/>
              <a:ea typeface="BIZ UDPゴシック"/>
              <a:cs typeface="Noto Sans CJK JP Black"/>
            </a:endParaRPr>
          </a:p>
          <a:p>
            <a:pPr marL="95137" algn="l" defTabSz="671564" fontAlgn="auto">
              <a:lnSpc>
                <a:spcPts val="1233"/>
              </a:lnSpc>
              <a:spcBef>
                <a:spcPts val="0"/>
              </a:spcBef>
              <a:spcAft>
                <a:spcPts val="0"/>
              </a:spcAft>
              <a:defRPr/>
            </a:pPr>
            <a:r>
              <a:rPr lang="ja-JP" altLang="en-US" sz="1028" u="none" dirty="0">
                <a:solidFill>
                  <a:prstClr val="black"/>
                </a:solidFill>
                <a:latin typeface="BIZ UDPゴシック"/>
                <a:ea typeface="BIZ UDPゴシック"/>
                <a:cs typeface="Noto Sans CJK JP Black"/>
              </a:rPr>
              <a:t>（障害者基本法第２条）</a:t>
            </a:r>
          </a:p>
        </p:txBody>
      </p:sp>
      <p:sp>
        <p:nvSpPr>
          <p:cNvPr id="30" name="object 2">
            <a:extLst>
              <a:ext uri="{FF2B5EF4-FFF2-40B4-BE49-F238E27FC236}">
                <a16:creationId xmlns:a16="http://schemas.microsoft.com/office/drawing/2014/main" id="{76C71F58-F327-8ACA-CC53-9ADB82998B96}"/>
              </a:ext>
            </a:extLst>
          </p:cNvPr>
          <p:cNvSpPr txBox="1">
            <a:spLocks/>
          </p:cNvSpPr>
          <p:nvPr/>
        </p:nvSpPr>
        <p:spPr>
          <a:xfrm>
            <a:off x="573580" y="929598"/>
            <a:ext cx="7949793" cy="460930"/>
          </a:xfrm>
          <a:prstGeom prst="rect">
            <a:avLst/>
          </a:prstGeom>
        </p:spPr>
        <p:txBody>
          <a:bodyPr vert="horz" wrap="square" lIns="0" tIns="8860" rIns="0" bIns="0" rtlCol="0">
            <a:sp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9327" algn="ctr" defTabSz="671564" fontAlgn="auto">
              <a:lnSpc>
                <a:spcPct val="100000"/>
              </a:lnSpc>
              <a:spcBef>
                <a:spcPts val="69"/>
              </a:spcBef>
              <a:spcAft>
                <a:spcPts val="0"/>
              </a:spcAft>
              <a:tabLst>
                <a:tab pos="720999" algn="l"/>
                <a:tab pos="7940781" algn="l"/>
              </a:tabLst>
              <a:defRPr/>
            </a:pPr>
            <a:r>
              <a:rPr lang="ja-JP" altLang="en-US" sz="2937" u="none" dirty="0">
                <a:solidFill>
                  <a:srgbClr val="000000"/>
                </a:solidFill>
                <a:uFill>
                  <a:solidFill>
                    <a:srgbClr val="000000"/>
                  </a:solidFill>
                </a:uFill>
                <a:latin typeface="BIZ UDPゴシック"/>
                <a:ea typeface="BIZ UDPゴシック"/>
                <a:cs typeface="Noto Sans CJK JP Black"/>
              </a:rPr>
              <a:t>支援対象の拡大</a:t>
            </a:r>
          </a:p>
        </p:txBody>
      </p:sp>
      <p:sp>
        <p:nvSpPr>
          <p:cNvPr id="31" name="object 20">
            <a:extLst>
              <a:ext uri="{FF2B5EF4-FFF2-40B4-BE49-F238E27FC236}">
                <a16:creationId xmlns:a16="http://schemas.microsoft.com/office/drawing/2014/main" id="{651ADC1B-E221-D981-F1B8-72FEAE32FBF3}"/>
              </a:ext>
            </a:extLst>
          </p:cNvPr>
          <p:cNvSpPr txBox="1"/>
          <p:nvPr/>
        </p:nvSpPr>
        <p:spPr>
          <a:xfrm>
            <a:off x="3449313" y="5827786"/>
            <a:ext cx="4653447" cy="167602"/>
          </a:xfrm>
          <a:prstGeom prst="rect">
            <a:avLst/>
          </a:prstGeom>
        </p:spPr>
        <p:txBody>
          <a:bodyPr vert="horz" wrap="square" lIns="0" tIns="9326" rIns="0" bIns="0"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9327" defTabSz="671564" fontAlgn="auto">
              <a:spcBef>
                <a:spcPts val="74"/>
              </a:spcBef>
              <a:spcAft>
                <a:spcPts val="0"/>
              </a:spcAft>
              <a:defRPr/>
            </a:pPr>
            <a:r>
              <a:rPr lang="ja-JP" altLang="en-US" sz="1028" u="none" dirty="0">
                <a:solidFill>
                  <a:prstClr val="black"/>
                </a:solidFill>
                <a:latin typeface="BIZ UDPゴシック"/>
                <a:ea typeface="BIZ UDPゴシック"/>
                <a:cs typeface="Noto Sans CJK JP Bold"/>
              </a:rPr>
              <a:t>出典：埼玉県立精神保健福祉センター（地域支援担当）提供資料　一部改変</a:t>
            </a:r>
          </a:p>
        </p:txBody>
      </p:sp>
      <p:sp>
        <p:nvSpPr>
          <p:cNvPr id="32" name="フローチャート: 代替処理 31">
            <a:extLst>
              <a:ext uri="{FF2B5EF4-FFF2-40B4-BE49-F238E27FC236}">
                <a16:creationId xmlns:a16="http://schemas.microsoft.com/office/drawing/2014/main" id="{2AC6E126-9735-4D73-962A-7E194FD6CC59}"/>
              </a:ext>
            </a:extLst>
          </p:cNvPr>
          <p:cNvSpPr/>
          <p:nvPr/>
        </p:nvSpPr>
        <p:spPr bwMode="auto">
          <a:xfrm>
            <a:off x="4771407" y="407933"/>
            <a:ext cx="4234426" cy="265876"/>
          </a:xfrm>
          <a:prstGeom prst="flowChartAlternateProcess">
            <a:avLst/>
          </a:prstGeom>
          <a:noFill/>
          <a:ln w="19050" cap="flat" cmpd="sng" algn="ctr">
            <a:solidFill>
              <a:srgbClr val="0068B7"/>
            </a:solidFill>
            <a:prstDash val="solid"/>
            <a:round/>
            <a:headEnd type="none" w="med" len="med"/>
            <a:tailEnd type="none" w="med" len="med"/>
          </a:ln>
          <a:effectLst/>
        </p:spPr>
        <p:txBody>
          <a:bodyPr vert="horz" wrap="square" lIns="84406" tIns="42203" rIns="84406" bIns="42203" numCol="1" rtlCol="0" anchor="t" anchorCtr="0" compatLnSpc="1">
            <a:prstTxWarp prst="textNoShape">
              <a:avLst/>
            </a:prstTxWarp>
          </a:bodyPr>
          <a:lstStyle/>
          <a:p>
            <a:pPr defTabSz="844083">
              <a:defRPr/>
            </a:pPr>
            <a:r>
              <a:rPr kumimoji="0" lang="en-US" altLang="ja-JP" sz="1108" u="none" dirty="0">
                <a:solidFill>
                  <a:prstClr val="black"/>
                </a:solidFill>
                <a:latin typeface="メイリオ" panose="020B0604030504040204" pitchFamily="50" charset="-128"/>
                <a:ea typeface="メイリオ" panose="020B0604030504040204" pitchFamily="50" charset="-128"/>
              </a:rPr>
              <a:t>R6</a:t>
            </a:r>
            <a:r>
              <a:rPr kumimoji="0" lang="ja-JP" altLang="en-US" sz="1108" u="none" dirty="0">
                <a:solidFill>
                  <a:prstClr val="black"/>
                </a:solidFill>
                <a:latin typeface="メイリオ" panose="020B0604030504040204" pitchFamily="50" charset="-128"/>
                <a:ea typeface="メイリオ" panose="020B0604030504040204" pitchFamily="50" charset="-128"/>
              </a:rPr>
              <a:t>大阪府精神科病院職員研修　</a:t>
            </a:r>
            <a:r>
              <a:rPr kumimoji="0" lang="en-US" altLang="ja-JP" sz="1108" u="none" dirty="0">
                <a:solidFill>
                  <a:prstClr val="black"/>
                </a:solidFill>
                <a:latin typeface="メイリオ" panose="020B0604030504040204" pitchFamily="50" charset="-128"/>
                <a:ea typeface="メイリオ" panose="020B0604030504040204" pitchFamily="50" charset="-128"/>
              </a:rPr>
              <a:t>NCNP</a:t>
            </a:r>
            <a:r>
              <a:rPr kumimoji="0" lang="ja-JP" altLang="en-US" sz="1108" u="none" dirty="0">
                <a:solidFill>
                  <a:prstClr val="black"/>
                </a:solidFill>
                <a:latin typeface="メイリオ" panose="020B0604030504040204" pitchFamily="50" charset="-128"/>
                <a:ea typeface="メイリオ" panose="020B0604030504040204" pitchFamily="50" charset="-128"/>
              </a:rPr>
              <a:t>藤井千代先生　資料より　</a:t>
            </a:r>
          </a:p>
        </p:txBody>
      </p:sp>
      <p:sp>
        <p:nvSpPr>
          <p:cNvPr id="2" name="スライド番号プレースホルダー 1">
            <a:extLst>
              <a:ext uri="{FF2B5EF4-FFF2-40B4-BE49-F238E27FC236}">
                <a16:creationId xmlns:a16="http://schemas.microsoft.com/office/drawing/2014/main" id="{6519138B-99C3-418D-9F85-88623C10F4CE}"/>
              </a:ext>
            </a:extLst>
          </p:cNvPr>
          <p:cNvSpPr>
            <a:spLocks noGrp="1"/>
          </p:cNvSpPr>
          <p:nvPr>
            <p:ph type="sldNum" sz="quarter" idx="12"/>
          </p:nvPr>
        </p:nvSpPr>
        <p:spPr/>
        <p:txBody>
          <a:bodyPr/>
          <a:lstStyle/>
          <a:p>
            <a:fld id="{F7D6A504-3750-4644-8C68-6E21F2120F93}" type="slidenum">
              <a:rPr lang="ja-JP" altLang="en-US" smtClean="0">
                <a:solidFill>
                  <a:prstClr val="black">
                    <a:tint val="75000"/>
                  </a:prstClr>
                </a:solidFill>
              </a:rPr>
              <a:pPr/>
              <a:t>6</a:t>
            </a:fld>
            <a:endParaRPr lang="ja-JP" altLang="en-US">
              <a:solidFill>
                <a:prstClr val="black">
                  <a:tint val="75000"/>
                </a:prstClr>
              </a:solidFill>
            </a:endParaRPr>
          </a:p>
        </p:txBody>
      </p:sp>
    </p:spTree>
    <p:extLst>
      <p:ext uri="{BB962C8B-B14F-4D97-AF65-F5344CB8AC3E}">
        <p14:creationId xmlns:p14="http://schemas.microsoft.com/office/powerpoint/2010/main" val="31087166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0B2E0F03-DA4C-4AF6-B8D9-D99B81B52E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65" y="271174"/>
            <a:ext cx="9160984" cy="6345689"/>
          </a:xfrm>
          <a:prstGeom prst="rect">
            <a:avLst/>
          </a:prstGeom>
        </p:spPr>
      </p:pic>
      <p:sp>
        <p:nvSpPr>
          <p:cNvPr id="2" name="スライド番号プレースホルダー 1">
            <a:extLst>
              <a:ext uri="{FF2B5EF4-FFF2-40B4-BE49-F238E27FC236}">
                <a16:creationId xmlns:a16="http://schemas.microsoft.com/office/drawing/2014/main" id="{7F45137B-FBB9-4F6C-B780-1C25E434C5B2}"/>
              </a:ext>
            </a:extLst>
          </p:cNvPr>
          <p:cNvSpPr>
            <a:spLocks noGrp="1"/>
          </p:cNvSpPr>
          <p:nvPr>
            <p:ph type="sldNum" sz="quarter" idx="12"/>
          </p:nvPr>
        </p:nvSpPr>
        <p:spPr>
          <a:xfrm>
            <a:off x="6828646" y="6367018"/>
            <a:ext cx="2133600" cy="439615"/>
          </a:xfrm>
        </p:spPr>
        <p:txBody>
          <a:bodyPr/>
          <a:lstStyle/>
          <a:p>
            <a:pPr defTabSz="844083"/>
            <a:fld id="{F7D6A504-3750-4644-8C68-6E21F2120F93}" type="slidenum">
              <a:rPr lang="ja-JP" altLang="en-US">
                <a:solidFill>
                  <a:prstClr val="black">
                    <a:tint val="75000"/>
                  </a:prstClr>
                </a:solidFill>
              </a:rPr>
              <a:pPr defTabSz="844083"/>
              <a:t>7</a:t>
            </a:fld>
            <a:endParaRPr lang="ja-JP" altLang="en-US" dirty="0">
              <a:solidFill>
                <a:prstClr val="black">
                  <a:tint val="75000"/>
                </a:prstClr>
              </a:solidFill>
            </a:endParaRPr>
          </a:p>
        </p:txBody>
      </p:sp>
      <p:sp>
        <p:nvSpPr>
          <p:cNvPr id="3" name="楕円 2">
            <a:extLst>
              <a:ext uri="{FF2B5EF4-FFF2-40B4-BE49-F238E27FC236}">
                <a16:creationId xmlns:a16="http://schemas.microsoft.com/office/drawing/2014/main" id="{F97ADCB3-EFEE-4BAD-91DD-F1901A8710A7}"/>
              </a:ext>
            </a:extLst>
          </p:cNvPr>
          <p:cNvSpPr/>
          <p:nvPr/>
        </p:nvSpPr>
        <p:spPr bwMode="auto">
          <a:xfrm>
            <a:off x="6233723" y="4226627"/>
            <a:ext cx="1661723" cy="439615"/>
          </a:xfrm>
          <a:prstGeom prst="ellipse">
            <a:avLst/>
          </a:prstGeom>
          <a:noFill/>
          <a:ln w="38100" cap="flat" cmpd="sng" algn="ctr">
            <a:solidFill>
              <a:srgbClr val="33CC33"/>
            </a:solidFill>
            <a:prstDash val="solid"/>
            <a:round/>
            <a:headEnd type="none" w="med" len="med"/>
            <a:tailEnd type="none" w="med" len="med"/>
          </a:ln>
          <a:effectLst/>
        </p:spPr>
        <p:txBody>
          <a:bodyPr vert="horz" wrap="square" lIns="84406" tIns="42203" rIns="84406" bIns="42203" numCol="1" rtlCol="0" anchor="t" anchorCtr="0" compatLnSpc="1">
            <a:prstTxWarp prst="textNoShape">
              <a:avLst/>
            </a:prstTxWarp>
          </a:bodyPr>
          <a:lstStyle/>
          <a:p>
            <a:pPr algn="l" defTabSz="844083"/>
            <a:endParaRPr kumimoji="0" lang="ja-JP" altLang="en-US" sz="1662" u="none">
              <a:solidFill>
                <a:prstClr val="black"/>
              </a:solidFill>
              <a:latin typeface="Arial" pitchFamily="34" charset="0"/>
            </a:endParaRPr>
          </a:p>
        </p:txBody>
      </p:sp>
    </p:spTree>
    <p:extLst>
      <p:ext uri="{BB962C8B-B14F-4D97-AF65-F5344CB8AC3E}">
        <p14:creationId xmlns:p14="http://schemas.microsoft.com/office/powerpoint/2010/main" val="38520713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12B0BAE-B887-41C4-96A9-6ADA11C153E3}"/>
              </a:ext>
            </a:extLst>
          </p:cNvPr>
          <p:cNvSpPr>
            <a:spLocks noGrp="1"/>
          </p:cNvSpPr>
          <p:nvPr>
            <p:ph type="title"/>
          </p:nvPr>
        </p:nvSpPr>
        <p:spPr>
          <a:xfrm>
            <a:off x="532681" y="862939"/>
            <a:ext cx="8229600" cy="540544"/>
          </a:xfrm>
        </p:spPr>
        <p:txBody>
          <a:bodyPr>
            <a:normAutofit fontScale="90000"/>
          </a:bodyPr>
          <a:lstStyle/>
          <a:p>
            <a:pPr defTabSz="685817">
              <a:defRPr/>
            </a:pPr>
            <a:r>
              <a:rPr kumimoji="0" lang="ja-JP" altLang="en-US" sz="2954" kern="1200" dirty="0">
                <a:solidFill>
                  <a:prstClr val="black"/>
                </a:solidFill>
                <a:latin typeface="メイリオ" panose="020B0604030504040204" pitchFamily="50" charset="-128"/>
                <a:ea typeface="メイリオ" panose="020B0604030504040204" pitchFamily="50" charset="-128"/>
                <a:cs typeface="+mn-cs"/>
              </a:rPr>
              <a:t>地域精神科医療における「にも包括」</a:t>
            </a:r>
            <a:endParaRPr kumimoji="0" lang="en-US" altLang="ja-JP" sz="2954" kern="1200" dirty="0">
              <a:solidFill>
                <a:prstClr val="black"/>
              </a:solidFill>
              <a:latin typeface="メイリオ" panose="020B0604030504040204" pitchFamily="50" charset="-128"/>
              <a:ea typeface="メイリオ" panose="020B0604030504040204" pitchFamily="50" charset="-128"/>
              <a:cs typeface="+mn-cs"/>
            </a:endParaRPr>
          </a:p>
        </p:txBody>
      </p:sp>
      <p:sp>
        <p:nvSpPr>
          <p:cNvPr id="4" name="スライド番号プレースホルダー 3">
            <a:extLst>
              <a:ext uri="{FF2B5EF4-FFF2-40B4-BE49-F238E27FC236}">
                <a16:creationId xmlns:a16="http://schemas.microsoft.com/office/drawing/2014/main" id="{6CCC347C-CD33-417D-9DAE-EBCBC44FCF2F}"/>
              </a:ext>
            </a:extLst>
          </p:cNvPr>
          <p:cNvSpPr>
            <a:spLocks noGrp="1"/>
          </p:cNvSpPr>
          <p:nvPr>
            <p:ph type="sldNum" sz="quarter" idx="12"/>
          </p:nvPr>
        </p:nvSpPr>
        <p:spPr/>
        <p:txBody>
          <a:bodyPr/>
          <a:lstStyle/>
          <a:p>
            <a:pPr defTabSz="844083">
              <a:defRPr/>
            </a:pPr>
            <a:fld id="{65F96BFB-A601-4E6E-972A-6AAA6FD923F2}" type="slidenum">
              <a:rPr lang="ja-JP" altLang="en-US">
                <a:solidFill>
                  <a:prstClr val="black"/>
                </a:solidFill>
              </a:rPr>
              <a:pPr defTabSz="844083">
                <a:defRPr/>
              </a:pPr>
              <a:t>8</a:t>
            </a:fld>
            <a:endParaRPr lang="ja-JP" altLang="en-US">
              <a:solidFill>
                <a:prstClr val="black"/>
              </a:solidFill>
            </a:endParaRPr>
          </a:p>
        </p:txBody>
      </p:sp>
      <p:sp>
        <p:nvSpPr>
          <p:cNvPr id="7" name="フローチャート: 代替処理 6">
            <a:extLst>
              <a:ext uri="{FF2B5EF4-FFF2-40B4-BE49-F238E27FC236}">
                <a16:creationId xmlns:a16="http://schemas.microsoft.com/office/drawing/2014/main" id="{BC4B2173-B095-4295-80E7-32707518DC59}"/>
              </a:ext>
            </a:extLst>
          </p:cNvPr>
          <p:cNvSpPr/>
          <p:nvPr/>
        </p:nvSpPr>
        <p:spPr bwMode="auto">
          <a:xfrm>
            <a:off x="137376" y="1549947"/>
            <a:ext cx="8821573" cy="4803686"/>
          </a:xfrm>
          <a:prstGeom prst="flowChartAlternateProcess">
            <a:avLst/>
          </a:prstGeom>
          <a:solidFill>
            <a:schemeClr val="accent5">
              <a:lumMod val="20000"/>
              <a:lumOff val="80000"/>
            </a:schemeClr>
          </a:solidFill>
          <a:ln w="9525" cap="flat" cmpd="sng" algn="ctr">
            <a:noFill/>
            <a:prstDash val="solid"/>
            <a:round/>
            <a:headEnd type="none" w="med" len="med"/>
            <a:tailEnd type="none" w="med" len="med"/>
          </a:ln>
          <a:effectLst>
            <a:softEdge rad="254000"/>
          </a:effectLst>
        </p:spPr>
        <p:txBody>
          <a:bodyPr vert="horz" wrap="square" lIns="68580" tIns="34290" rIns="68580" bIns="34290" numCol="1" rtlCol="0" anchor="ctr" anchorCtr="1" compatLnSpc="1">
            <a:prstTxWarp prst="textNoShape">
              <a:avLst/>
            </a:prstTxWarp>
          </a:bodyPr>
          <a:lstStyle/>
          <a:p>
            <a:pPr algn="l" defTabSz="685817"/>
            <a:r>
              <a:rPr kumimoji="0" lang="ja-JP" altLang="en-US" sz="2585" b="1" u="none" dirty="0">
                <a:solidFill>
                  <a:prstClr val="black"/>
                </a:solidFill>
                <a:latin typeface="メイリオ" panose="020B0604030504040204" pitchFamily="50" charset="-128"/>
                <a:ea typeface="メイリオ" panose="020B0604030504040204" pitchFamily="50" charset="-128"/>
              </a:rPr>
              <a:t>「診療報酬改定」における「にも包括」構築</a:t>
            </a:r>
            <a:endParaRPr kumimoji="0" lang="en-US" altLang="ja-JP" sz="2585" b="1" u="none" dirty="0">
              <a:solidFill>
                <a:prstClr val="black"/>
              </a:solidFill>
              <a:latin typeface="メイリオ" panose="020B0604030504040204" pitchFamily="50" charset="-128"/>
              <a:ea typeface="メイリオ" panose="020B0604030504040204" pitchFamily="50" charset="-128"/>
            </a:endParaRPr>
          </a:p>
          <a:p>
            <a:pPr algn="l" defTabSz="685817">
              <a:defRPr/>
            </a:pPr>
            <a:r>
              <a:rPr kumimoji="0" lang="ja-JP" altLang="en-US" sz="1846" u="none" dirty="0">
                <a:solidFill>
                  <a:prstClr val="black"/>
                </a:solidFill>
                <a:latin typeface="メイリオ" panose="020B0604030504040204" pitchFamily="50" charset="-128"/>
                <a:ea typeface="メイリオ" panose="020B0604030504040204" pitchFamily="50" charset="-128"/>
              </a:rPr>
              <a:t>　・精神科地域包括ケア病棟の新設</a:t>
            </a:r>
            <a:endParaRPr kumimoji="0" lang="en-US" altLang="ja-JP" sz="1846" u="none" dirty="0">
              <a:solidFill>
                <a:prstClr val="black"/>
              </a:solidFill>
              <a:latin typeface="メイリオ" panose="020B0604030504040204" pitchFamily="50" charset="-128"/>
              <a:ea typeface="メイリオ" panose="020B0604030504040204" pitchFamily="50" charset="-128"/>
            </a:endParaRPr>
          </a:p>
          <a:p>
            <a:pPr algn="l" defTabSz="685817">
              <a:defRPr/>
            </a:pPr>
            <a:r>
              <a:rPr kumimoji="0" lang="ja-JP" altLang="en-US" sz="1846" u="none" dirty="0">
                <a:solidFill>
                  <a:prstClr val="black"/>
                </a:solidFill>
                <a:latin typeface="メイリオ" panose="020B0604030504040204" pitchFamily="50" charset="-128"/>
                <a:ea typeface="メイリオ" panose="020B0604030504040204" pitchFamily="50" charset="-128"/>
              </a:rPr>
              <a:t>　・精神科入退院支援加算の新設</a:t>
            </a:r>
            <a:endParaRPr kumimoji="0" lang="en-US" altLang="ja-JP" sz="1846" u="none" dirty="0">
              <a:solidFill>
                <a:prstClr val="black"/>
              </a:solidFill>
              <a:latin typeface="メイリオ" panose="020B0604030504040204" pitchFamily="50" charset="-128"/>
              <a:ea typeface="メイリオ" panose="020B0604030504040204" pitchFamily="50" charset="-128"/>
            </a:endParaRPr>
          </a:p>
          <a:p>
            <a:pPr algn="l" defTabSz="685817"/>
            <a:r>
              <a:rPr kumimoji="0" lang="ja-JP" altLang="en-US" sz="1846" u="none" dirty="0">
                <a:solidFill>
                  <a:prstClr val="black"/>
                </a:solidFill>
                <a:latin typeface="メイリオ" panose="020B0604030504040204" pitchFamily="50" charset="-128"/>
                <a:ea typeface="メイリオ" panose="020B0604030504040204" pitchFamily="50" charset="-128"/>
              </a:rPr>
              <a:t>　・ケースマネジメントの診療報酬上の評価</a:t>
            </a:r>
            <a:br>
              <a:rPr kumimoji="0" lang="en-US" altLang="ja-JP" sz="1846" u="none" dirty="0">
                <a:solidFill>
                  <a:prstClr val="black"/>
                </a:solidFill>
                <a:latin typeface="メイリオ" panose="020B0604030504040204" pitchFamily="50" charset="-128"/>
                <a:ea typeface="メイリオ" panose="020B0604030504040204" pitchFamily="50" charset="-128"/>
              </a:rPr>
            </a:br>
            <a:r>
              <a:rPr kumimoji="0" lang="ja-JP" altLang="en-US" sz="1846" u="none" dirty="0">
                <a:solidFill>
                  <a:prstClr val="black"/>
                </a:solidFill>
                <a:latin typeface="メイリオ" panose="020B0604030504040204" pitchFamily="50" charset="-128"/>
                <a:ea typeface="メイリオ" panose="020B0604030504040204" pitchFamily="50" charset="-128"/>
              </a:rPr>
              <a:t>　　　</a:t>
            </a:r>
            <a:r>
              <a:rPr kumimoji="0" lang="ja-JP" altLang="en-US" sz="1477" u="none" dirty="0">
                <a:solidFill>
                  <a:prstClr val="black"/>
                </a:solidFill>
                <a:latin typeface="メイリオ" panose="020B0604030504040204" pitchFamily="50" charset="-128"/>
                <a:ea typeface="メイリオ" panose="020B0604030504040204" pitchFamily="50" charset="-128"/>
              </a:rPr>
              <a:t>「</a:t>
            </a:r>
            <a:r>
              <a:rPr lang="zh-TW" altLang="en-US" sz="1477" u="none" dirty="0">
                <a:solidFill>
                  <a:prstClr val="black"/>
                </a:solidFill>
                <a:latin typeface="メイリオ" panose="020B0604030504040204" pitchFamily="50" charset="-128"/>
                <a:ea typeface="メイリオ" panose="020B0604030504040204" pitchFamily="50" charset="-128"/>
              </a:rPr>
              <a:t>精神科退院時共同指導料</a:t>
            </a:r>
            <a:r>
              <a:rPr lang="ja-JP" altLang="en-US" sz="1477" u="none" dirty="0">
                <a:solidFill>
                  <a:prstClr val="black"/>
                </a:solidFill>
                <a:latin typeface="メイリオ" panose="020B0604030504040204" pitchFamily="50" charset="-128"/>
                <a:ea typeface="メイリオ" panose="020B0604030504040204" pitchFamily="50" charset="-128"/>
              </a:rPr>
              <a:t>」（</a:t>
            </a:r>
            <a:r>
              <a:rPr lang="en-US" altLang="ja-JP" sz="1477" u="none" dirty="0">
                <a:solidFill>
                  <a:prstClr val="black"/>
                </a:solidFill>
                <a:latin typeface="メイリオ" panose="020B0604030504040204" pitchFamily="50" charset="-128"/>
                <a:ea typeface="メイリオ" panose="020B0604030504040204" pitchFamily="50" charset="-128"/>
              </a:rPr>
              <a:t>R</a:t>
            </a:r>
            <a:r>
              <a:rPr lang="ja-JP" altLang="en-US" sz="1477" u="none" dirty="0">
                <a:solidFill>
                  <a:prstClr val="black"/>
                </a:solidFill>
                <a:latin typeface="メイリオ" panose="020B0604030504040204" pitchFamily="50" charset="-128"/>
                <a:ea typeface="メイリオ" panose="020B0604030504040204" pitchFamily="50" charset="-128"/>
              </a:rPr>
              <a:t>２）</a:t>
            </a:r>
            <a:endParaRPr lang="en-US" altLang="ja-JP" sz="1477" u="none" dirty="0">
              <a:solidFill>
                <a:prstClr val="black"/>
              </a:solidFill>
              <a:latin typeface="メイリオ" panose="020B0604030504040204" pitchFamily="50" charset="-128"/>
              <a:ea typeface="メイリオ" panose="020B0604030504040204" pitchFamily="50" charset="-128"/>
            </a:endParaRPr>
          </a:p>
          <a:p>
            <a:pPr algn="l" defTabSz="685817"/>
            <a:r>
              <a:rPr lang="ja-JP" altLang="en-US" sz="1477" u="none" dirty="0">
                <a:solidFill>
                  <a:prstClr val="black"/>
                </a:solidFill>
                <a:latin typeface="メイリオ" panose="020B0604030504040204" pitchFamily="50" charset="-128"/>
                <a:ea typeface="メイリオ" panose="020B0604030504040204" pitchFamily="50" charset="-128"/>
              </a:rPr>
              <a:t>　　　  「</a:t>
            </a:r>
            <a:r>
              <a:rPr lang="zh-TW" altLang="en-US" sz="1477" u="none" dirty="0">
                <a:solidFill>
                  <a:prstClr val="black"/>
                </a:solidFill>
                <a:latin typeface="メイリオ" panose="020B0604030504040204" pitchFamily="50" charset="-128"/>
                <a:ea typeface="メイリオ" panose="020B0604030504040204" pitchFamily="50" charset="-128"/>
              </a:rPr>
              <a:t>療養生活環境整備指導加算</a:t>
            </a:r>
            <a:r>
              <a:rPr lang="ja-JP" altLang="en-US" sz="1477" u="none" dirty="0">
                <a:solidFill>
                  <a:prstClr val="black"/>
                </a:solidFill>
                <a:latin typeface="メイリオ" panose="020B0604030504040204" pitchFamily="50" charset="-128"/>
                <a:ea typeface="メイリオ" panose="020B0604030504040204" pitchFamily="50" charset="-128"/>
              </a:rPr>
              <a:t>」を「療養生活継続支援加算」に一元化（</a:t>
            </a:r>
            <a:r>
              <a:rPr lang="en-US" altLang="ja-JP" sz="1477" u="none" dirty="0">
                <a:solidFill>
                  <a:prstClr val="black"/>
                </a:solidFill>
                <a:latin typeface="メイリオ" panose="020B0604030504040204" pitchFamily="50" charset="-128"/>
                <a:ea typeface="メイリオ" panose="020B0604030504040204" pitchFamily="50" charset="-128"/>
              </a:rPr>
              <a:t>R6</a:t>
            </a:r>
            <a:r>
              <a:rPr lang="ja-JP" altLang="en-US" sz="1477" u="none" dirty="0">
                <a:solidFill>
                  <a:prstClr val="black"/>
                </a:solidFill>
                <a:latin typeface="メイリオ" panose="020B0604030504040204" pitchFamily="50" charset="-128"/>
                <a:ea typeface="メイリオ" panose="020B0604030504040204" pitchFamily="50" charset="-128"/>
              </a:rPr>
              <a:t>）</a:t>
            </a:r>
            <a:r>
              <a:rPr lang="en-US" altLang="ja-JP" sz="1477" u="none" dirty="0">
                <a:solidFill>
                  <a:prstClr val="black"/>
                </a:solidFill>
                <a:latin typeface="メイリオ" panose="020B0604030504040204" pitchFamily="50" charset="-128"/>
                <a:ea typeface="メイリオ" panose="020B0604030504040204" pitchFamily="50" charset="-128"/>
              </a:rPr>
              <a:t>etc.</a:t>
            </a:r>
          </a:p>
          <a:p>
            <a:pPr algn="l" defTabSz="685817"/>
            <a:endParaRPr kumimoji="0" lang="en-US" altLang="ja-JP" sz="2215" u="none" dirty="0">
              <a:solidFill>
                <a:prstClr val="black"/>
              </a:solidFill>
              <a:latin typeface="メイリオ" panose="020B0604030504040204" pitchFamily="50" charset="-128"/>
              <a:ea typeface="メイリオ" panose="020B0604030504040204" pitchFamily="50" charset="-128"/>
            </a:endParaRPr>
          </a:p>
          <a:p>
            <a:pPr algn="l" defTabSz="685817"/>
            <a:r>
              <a:rPr kumimoji="0" lang="ja-JP" altLang="en-US" sz="2215" b="1" u="none" dirty="0">
                <a:solidFill>
                  <a:prstClr val="black"/>
                </a:solidFill>
                <a:latin typeface="メイリオ" panose="020B0604030504040204" pitchFamily="50" charset="-128"/>
                <a:ea typeface="メイリオ" panose="020B0604030504040204" pitchFamily="50" charset="-128"/>
              </a:rPr>
              <a:t>　かかりつけ精神科医療機関</a:t>
            </a:r>
            <a:endParaRPr kumimoji="0" lang="en-US" altLang="ja-JP" sz="2215" u="none" dirty="0">
              <a:solidFill>
                <a:prstClr val="black"/>
              </a:solidFill>
              <a:latin typeface="メイリオ" panose="020B0604030504040204" pitchFamily="50" charset="-128"/>
              <a:ea typeface="メイリオ" panose="020B0604030504040204" pitchFamily="50" charset="-128"/>
            </a:endParaRPr>
          </a:p>
          <a:p>
            <a:pPr algn="l" defTabSz="685817">
              <a:defRPr/>
            </a:pPr>
            <a:endParaRPr kumimoji="0" lang="ja-JP" altLang="en-US" sz="2700" b="1" u="none" dirty="0">
              <a:solidFill>
                <a:prstClr val="black"/>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3779920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C1AB4E4A-2383-4CEC-B6F6-C322D8315DB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99" y="263769"/>
            <a:ext cx="9139002" cy="6330462"/>
          </a:xfrm>
          <a:prstGeom prst="rect">
            <a:avLst/>
          </a:prstGeom>
        </p:spPr>
      </p:pic>
      <p:sp>
        <p:nvSpPr>
          <p:cNvPr id="2" name="スライド番号プレースホルダー 1">
            <a:extLst>
              <a:ext uri="{FF2B5EF4-FFF2-40B4-BE49-F238E27FC236}">
                <a16:creationId xmlns:a16="http://schemas.microsoft.com/office/drawing/2014/main" id="{9ED5E748-9767-49E9-9971-36F97B47B9B3}"/>
              </a:ext>
            </a:extLst>
          </p:cNvPr>
          <p:cNvSpPr>
            <a:spLocks noGrp="1"/>
          </p:cNvSpPr>
          <p:nvPr>
            <p:ph type="sldNum" sz="quarter" idx="12"/>
          </p:nvPr>
        </p:nvSpPr>
        <p:spPr>
          <a:xfrm>
            <a:off x="7007901" y="6418385"/>
            <a:ext cx="2133600" cy="439615"/>
          </a:xfrm>
        </p:spPr>
        <p:txBody>
          <a:bodyPr/>
          <a:lstStyle/>
          <a:p>
            <a:pPr defTabSz="844083"/>
            <a:fld id="{F7D6A504-3750-4644-8C68-6E21F2120F93}" type="slidenum">
              <a:rPr lang="ja-JP" altLang="en-US">
                <a:solidFill>
                  <a:prstClr val="black">
                    <a:tint val="75000"/>
                  </a:prstClr>
                </a:solidFill>
              </a:rPr>
              <a:pPr defTabSz="844083"/>
              <a:t>9</a:t>
            </a:fld>
            <a:endParaRPr lang="ja-JP" altLang="en-US" dirty="0">
              <a:solidFill>
                <a:prstClr val="black">
                  <a:tint val="75000"/>
                </a:prstClr>
              </a:solidFill>
            </a:endParaRPr>
          </a:p>
        </p:txBody>
      </p:sp>
      <p:sp>
        <p:nvSpPr>
          <p:cNvPr id="3" name="楕円 2">
            <a:extLst>
              <a:ext uri="{FF2B5EF4-FFF2-40B4-BE49-F238E27FC236}">
                <a16:creationId xmlns:a16="http://schemas.microsoft.com/office/drawing/2014/main" id="{6F2F75E4-075C-40F4-9790-B3A0095AC0E1}"/>
              </a:ext>
            </a:extLst>
          </p:cNvPr>
          <p:cNvSpPr/>
          <p:nvPr/>
        </p:nvSpPr>
        <p:spPr bwMode="auto">
          <a:xfrm>
            <a:off x="1979712" y="3030187"/>
            <a:ext cx="5450452" cy="664689"/>
          </a:xfrm>
          <a:prstGeom prst="ellipse">
            <a:avLst/>
          </a:prstGeom>
          <a:noFill/>
          <a:ln w="38100" cap="flat" cmpd="sng" algn="ctr">
            <a:solidFill>
              <a:srgbClr val="FF0000"/>
            </a:solidFill>
            <a:prstDash val="solid"/>
            <a:round/>
            <a:headEnd type="none" w="med" len="med"/>
            <a:tailEnd type="none" w="med" len="med"/>
          </a:ln>
          <a:effectLst/>
        </p:spPr>
        <p:txBody>
          <a:bodyPr vert="horz" wrap="square" lIns="84406" tIns="42203" rIns="84406" bIns="42203" numCol="1" rtlCol="0" anchor="t" anchorCtr="0" compatLnSpc="1">
            <a:prstTxWarp prst="textNoShape">
              <a:avLst/>
            </a:prstTxWarp>
          </a:bodyPr>
          <a:lstStyle/>
          <a:p>
            <a:pPr algn="l" defTabSz="844083"/>
            <a:endParaRPr kumimoji="0" lang="ja-JP" altLang="en-US" sz="1662" u="none">
              <a:solidFill>
                <a:prstClr val="black"/>
              </a:solidFill>
              <a:latin typeface="Arial" pitchFamily="34" charset="0"/>
            </a:endParaRPr>
          </a:p>
        </p:txBody>
      </p:sp>
      <p:sp>
        <p:nvSpPr>
          <p:cNvPr id="5" name="楕円 4">
            <a:extLst>
              <a:ext uri="{FF2B5EF4-FFF2-40B4-BE49-F238E27FC236}">
                <a16:creationId xmlns:a16="http://schemas.microsoft.com/office/drawing/2014/main" id="{EF188191-6446-4771-8F7C-C8D5D2CEC38D}"/>
              </a:ext>
            </a:extLst>
          </p:cNvPr>
          <p:cNvSpPr/>
          <p:nvPr/>
        </p:nvSpPr>
        <p:spPr bwMode="auto">
          <a:xfrm>
            <a:off x="2378525" y="1314633"/>
            <a:ext cx="2991102" cy="585582"/>
          </a:xfrm>
          <a:prstGeom prst="ellipse">
            <a:avLst/>
          </a:prstGeom>
          <a:noFill/>
          <a:ln w="38100" cap="flat" cmpd="sng" algn="ctr">
            <a:solidFill>
              <a:srgbClr val="FF0000"/>
            </a:solidFill>
            <a:prstDash val="solid"/>
            <a:round/>
            <a:headEnd type="none" w="med" len="med"/>
            <a:tailEnd type="none" w="med" len="med"/>
          </a:ln>
          <a:effectLst/>
        </p:spPr>
        <p:txBody>
          <a:bodyPr vert="horz" wrap="square" lIns="84406" tIns="42203" rIns="84406" bIns="42203" numCol="1" rtlCol="0" anchor="t" anchorCtr="0" compatLnSpc="1">
            <a:prstTxWarp prst="textNoShape">
              <a:avLst/>
            </a:prstTxWarp>
          </a:bodyPr>
          <a:lstStyle/>
          <a:p>
            <a:pPr algn="l" defTabSz="844083"/>
            <a:endParaRPr kumimoji="0" lang="ja-JP" altLang="en-US" sz="1662" u="none">
              <a:solidFill>
                <a:prstClr val="black"/>
              </a:solidFill>
              <a:latin typeface="Arial" pitchFamily="34" charset="0"/>
            </a:endParaRPr>
          </a:p>
        </p:txBody>
      </p:sp>
      <p:sp>
        <p:nvSpPr>
          <p:cNvPr id="6" name="楕円 5">
            <a:extLst>
              <a:ext uri="{FF2B5EF4-FFF2-40B4-BE49-F238E27FC236}">
                <a16:creationId xmlns:a16="http://schemas.microsoft.com/office/drawing/2014/main" id="{AA523DF2-9DC3-43A4-A2C0-A1F6306DE6BD}"/>
              </a:ext>
            </a:extLst>
          </p:cNvPr>
          <p:cNvSpPr/>
          <p:nvPr/>
        </p:nvSpPr>
        <p:spPr bwMode="auto">
          <a:xfrm>
            <a:off x="1580898" y="3579225"/>
            <a:ext cx="5583390" cy="2174814"/>
          </a:xfrm>
          <a:prstGeom prst="ellipse">
            <a:avLst/>
          </a:prstGeom>
          <a:noFill/>
          <a:ln w="38100" cap="flat" cmpd="sng" algn="ctr">
            <a:solidFill>
              <a:srgbClr val="FF0000"/>
            </a:solidFill>
            <a:prstDash val="solid"/>
            <a:round/>
            <a:headEnd type="none" w="med" len="med"/>
            <a:tailEnd type="none" w="med" len="med"/>
          </a:ln>
          <a:effectLst/>
        </p:spPr>
        <p:txBody>
          <a:bodyPr vert="horz" wrap="square" lIns="84406" tIns="42203" rIns="84406" bIns="42203" numCol="1" rtlCol="0" anchor="t" anchorCtr="0" compatLnSpc="1">
            <a:prstTxWarp prst="textNoShape">
              <a:avLst/>
            </a:prstTxWarp>
          </a:bodyPr>
          <a:lstStyle/>
          <a:p>
            <a:pPr algn="l" defTabSz="844083"/>
            <a:endParaRPr kumimoji="0" lang="ja-JP" altLang="en-US" sz="1662" u="none">
              <a:solidFill>
                <a:prstClr val="black"/>
              </a:solidFill>
              <a:latin typeface="Arial" pitchFamily="34" charset="0"/>
            </a:endParaRPr>
          </a:p>
        </p:txBody>
      </p:sp>
      <p:sp>
        <p:nvSpPr>
          <p:cNvPr id="7" name="楕円 6">
            <a:extLst>
              <a:ext uri="{FF2B5EF4-FFF2-40B4-BE49-F238E27FC236}">
                <a16:creationId xmlns:a16="http://schemas.microsoft.com/office/drawing/2014/main" id="{19D0C276-65FD-4E34-948B-76AD8F4A2CF8}"/>
              </a:ext>
            </a:extLst>
          </p:cNvPr>
          <p:cNvSpPr/>
          <p:nvPr/>
        </p:nvSpPr>
        <p:spPr bwMode="auto">
          <a:xfrm>
            <a:off x="5628357" y="5588553"/>
            <a:ext cx="3397061" cy="964486"/>
          </a:xfrm>
          <a:prstGeom prst="ellipse">
            <a:avLst/>
          </a:prstGeom>
          <a:noFill/>
          <a:ln w="38100" cap="flat" cmpd="sng" algn="ctr">
            <a:solidFill>
              <a:srgbClr val="FF0000"/>
            </a:solidFill>
            <a:prstDash val="solid"/>
            <a:round/>
            <a:headEnd type="none" w="med" len="med"/>
            <a:tailEnd type="none" w="med" len="med"/>
          </a:ln>
          <a:effectLst/>
        </p:spPr>
        <p:txBody>
          <a:bodyPr vert="horz" wrap="square" lIns="84406" tIns="42203" rIns="84406" bIns="42203" numCol="1" rtlCol="0" anchor="t" anchorCtr="0" compatLnSpc="1">
            <a:prstTxWarp prst="textNoShape">
              <a:avLst/>
            </a:prstTxWarp>
          </a:bodyPr>
          <a:lstStyle/>
          <a:p>
            <a:pPr algn="l" defTabSz="844083"/>
            <a:endParaRPr kumimoji="0" lang="ja-JP" altLang="en-US" sz="1662" u="none">
              <a:solidFill>
                <a:prstClr val="black"/>
              </a:solidFill>
              <a:latin typeface="Arial" pitchFamily="34" charset="0"/>
            </a:endParaRPr>
          </a:p>
        </p:txBody>
      </p:sp>
    </p:spTree>
    <p:extLst>
      <p:ext uri="{BB962C8B-B14F-4D97-AF65-F5344CB8AC3E}">
        <p14:creationId xmlns:p14="http://schemas.microsoft.com/office/powerpoint/2010/main" val="13014182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
</file>

<file path=ppt/theme/theme1.xml><?xml version="1.0" encoding="utf-8"?>
<a:theme xmlns:a="http://schemas.openxmlformats.org/drawingml/2006/main" name="テーマ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丸ゴシック">
      <a:majorFont>
        <a:latin typeface="HG創英角ｺﾞｼｯｸUB"/>
        <a:ea typeface="HGS創英ﾌﾟﾚｾﾞﾝｽEB"/>
        <a:cs typeface=""/>
      </a:majorFont>
      <a:minorFont>
        <a:latin typeface="Century"/>
        <a:ea typeface="HG丸ｺﾞｼｯｸM-PRO"/>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1800" b="0" i="0" u="none" strike="noStrike" cap="none" normalizeH="0" baseline="0" smtClean="0">
            <a:ln>
              <a:noFill/>
            </a:ln>
            <a:solidFill>
              <a:schemeClr val="tx1"/>
            </a:solidFill>
            <a:effectLst/>
            <a:latin typeface="Arial" pitchFamily="34"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1800" b="0" i="0" u="none" strike="noStrike" cap="none" normalizeH="0" baseline="0" smtClean="0">
            <a:ln>
              <a:noFill/>
            </a:ln>
            <a:solidFill>
              <a:schemeClr val="tx1"/>
            </a:solidFill>
            <a:effectLst/>
            <a:latin typeface="Arial" pitchFamily="34" charset="0"/>
            <a:ea typeface="ＭＳ Ｐゴシック" pitchFamily="50" charset="-128"/>
          </a:defRPr>
        </a:defPPr>
      </a:lstStyle>
    </a:lnDef>
  </a:objectDefaults>
  <a:extraClrSchemeLst>
    <a:extraClrScheme>
      <a:clrScheme name="ファンシー（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ファンシー（00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ファンシー（00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ファンシー（00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ファンシー（00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ファンシー（00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ファンシー（008）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ファンシー（00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ファンシー（00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ファンシー（00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ファンシー（00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ファンシー（00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テーマ1" id="{D2B3F790-570E-46F8-A5E6-1FA5A25F7A77}" vid="{C844B154-D238-4CCB-8852-491E2A4E2E80}"/>
    </a:ext>
  </a:extLst>
</a:theme>
</file>

<file path=ppt/theme/theme2.xml><?xml version="1.0" encoding="utf-8"?>
<a:theme xmlns:a="http://schemas.openxmlformats.org/drawingml/2006/main" name="1_テーマ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丸ゴシック">
      <a:majorFont>
        <a:latin typeface="HG創英角ｺﾞｼｯｸUB"/>
        <a:ea typeface="HGS創英ﾌﾟﾚｾﾞﾝｽEB"/>
        <a:cs typeface=""/>
      </a:majorFont>
      <a:minorFont>
        <a:latin typeface="Century"/>
        <a:ea typeface="HG丸ｺﾞｼｯｸM-PRO"/>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1800" b="0" i="0" u="none" strike="noStrike" cap="none" normalizeH="0" baseline="0" smtClean="0">
            <a:ln>
              <a:noFill/>
            </a:ln>
            <a:solidFill>
              <a:schemeClr val="tx1"/>
            </a:solidFill>
            <a:effectLst/>
            <a:latin typeface="Arial" pitchFamily="34"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1800" b="0" i="0" u="none" strike="noStrike" cap="none" normalizeH="0" baseline="0" smtClean="0">
            <a:ln>
              <a:noFill/>
            </a:ln>
            <a:solidFill>
              <a:schemeClr val="tx1"/>
            </a:solidFill>
            <a:effectLst/>
            <a:latin typeface="Arial" pitchFamily="34" charset="0"/>
            <a:ea typeface="ＭＳ Ｐゴシック" pitchFamily="50" charset="-128"/>
          </a:defRPr>
        </a:defPPr>
      </a:lstStyle>
    </a:lnDef>
  </a:objectDefaults>
  <a:extraClrSchemeLst>
    <a:extraClrScheme>
      <a:clrScheme name="ファンシー（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ファンシー（00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ファンシー（00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ファンシー（00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ファンシー（00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ファンシー（00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ファンシー（008）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ファンシー（00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ファンシー（00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ファンシー（00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ファンシー（00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ファンシー（00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テーマ1" id="{D2B3F790-570E-46F8-A5E6-1FA5A25F7A77}" vid="{C844B154-D238-4CCB-8852-491E2A4E2E80}"/>
    </a:ext>
  </a:extLst>
</a:theme>
</file>

<file path=ppt/theme/theme3.xml><?xml version="1.0" encoding="utf-8"?>
<a:theme xmlns:a="http://schemas.openxmlformats.org/drawingml/2006/main" name="1_うさぎ無">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丸ゴシック">
      <a:majorFont>
        <a:latin typeface="HG創英角ｺﾞｼｯｸUB"/>
        <a:ea typeface="HGS創英ﾌﾟﾚｾﾞﾝｽEB"/>
        <a:cs typeface=""/>
      </a:majorFont>
      <a:minorFont>
        <a:latin typeface="Century"/>
        <a:ea typeface="HG丸ｺﾞｼｯｸM-PRO"/>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1800" b="0" i="0" u="none" strike="noStrike" cap="none" normalizeH="0" baseline="0" smtClean="0">
            <a:ln>
              <a:noFill/>
            </a:ln>
            <a:solidFill>
              <a:schemeClr val="tx1"/>
            </a:solidFill>
            <a:effectLst/>
            <a:latin typeface="Arial" pitchFamily="34"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1800" b="0" i="0" u="none" strike="noStrike" cap="none" normalizeH="0" baseline="0" smtClean="0">
            <a:ln>
              <a:noFill/>
            </a:ln>
            <a:solidFill>
              <a:schemeClr val="tx1"/>
            </a:solidFill>
            <a:effectLst/>
            <a:latin typeface="Arial" pitchFamily="34" charset="0"/>
            <a:ea typeface="ＭＳ Ｐゴシック" pitchFamily="50" charset="-128"/>
          </a:defRPr>
        </a:defPPr>
      </a:lstStyle>
    </a:lnDef>
  </a:objectDefaults>
  <a:extraClrSchemeLst>
    <a:extraClrScheme>
      <a:clrScheme name="ファンシー（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ファンシー（00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ファンシー（00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ファンシー（00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ファンシー（00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ファンシー（00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ファンシー（008）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ファンシー（00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ファンシー（00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ファンシー（00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ファンシー（00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ファンシー（00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うさぎ無" id="{56259954-2427-4332-93AE-0706A6BDDF97}" vid="{E01C9725-7809-4811-961E-5F0AC8A15E64}"/>
    </a:ext>
  </a:extLst>
</a:theme>
</file>

<file path=ppt/theme/theme4.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5.xml><?xml version="1.0" encoding="utf-8"?>
<a:theme xmlns:a="http://schemas.openxmlformats.org/drawingml/2006/main" name="1_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6.xml><?xml version="1.0" encoding="utf-8"?>
<a:theme xmlns:a="http://schemas.openxmlformats.org/drawingml/2006/main" name="1_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2_Office テーマ">
  <a:themeElements>
    <a:clrScheme name="紫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テーマ1</Template>
  <TotalTime>0</TotalTime>
  <Words>3883</Words>
  <Application>Microsoft Office PowerPoint</Application>
  <PresentationFormat>画面に合わせる (4:3)</PresentationFormat>
  <Paragraphs>314</Paragraphs>
  <Slides>30</Slides>
  <Notes>15</Notes>
  <HiddenSlides>0</HiddenSlides>
  <MMClips>0</MMClips>
  <ScaleCrop>false</ScaleCrop>
  <HeadingPairs>
    <vt:vector size="6" baseType="variant">
      <vt:variant>
        <vt:lpstr>使用されているフォント</vt:lpstr>
      </vt:variant>
      <vt:variant>
        <vt:i4>15</vt:i4>
      </vt:variant>
      <vt:variant>
        <vt:lpstr>テーマ</vt:lpstr>
      </vt:variant>
      <vt:variant>
        <vt:i4>7</vt:i4>
      </vt:variant>
      <vt:variant>
        <vt:lpstr>スライド タイトル</vt:lpstr>
      </vt:variant>
      <vt:variant>
        <vt:i4>30</vt:i4>
      </vt:variant>
    </vt:vector>
  </HeadingPairs>
  <TitlesOfParts>
    <vt:vector size="52" baseType="lpstr">
      <vt:lpstr>A P-OTF A1Gothic StdN M</vt:lpstr>
      <vt:lpstr>BIZ UDPゴシック</vt:lpstr>
      <vt:lpstr>HGS創英ﾌﾟﾚｾﾞﾝｽEB</vt:lpstr>
      <vt:lpstr>Meiryo UI</vt:lpstr>
      <vt:lpstr>ＭＳ Ｐゴシック</vt:lpstr>
      <vt:lpstr>メイリオ</vt:lpstr>
      <vt:lpstr>游ゴシック</vt:lpstr>
      <vt:lpstr>游ゴシック Light</vt:lpstr>
      <vt:lpstr>Arial</vt:lpstr>
      <vt:lpstr>Calibri</vt:lpstr>
      <vt:lpstr>Calibri Light</vt:lpstr>
      <vt:lpstr>Century</vt:lpstr>
      <vt:lpstr>Tahoma</vt:lpstr>
      <vt:lpstr>Wingdings</vt:lpstr>
      <vt:lpstr>Wingdings 2</vt:lpstr>
      <vt:lpstr>テーマ1</vt:lpstr>
      <vt:lpstr>1_テーマ1</vt:lpstr>
      <vt:lpstr>1_うさぎ無</vt:lpstr>
      <vt:lpstr>HDOfficeLightV0</vt:lpstr>
      <vt:lpstr>1_HDOfficeLightV0</vt:lpstr>
      <vt:lpstr>1_Office テーマ</vt:lpstr>
      <vt:lpstr>2_Office テーマ</vt:lpstr>
      <vt:lpstr>令和6年度　精神障がい者地域移行推進ワーキンググループ （大阪府における「精神障がいにも対応した地域包括ケアシステム」構築に係る協議の場） 実施状況</vt:lpstr>
      <vt:lpstr>1.「精神障がいにも対応した地域包括ケアシステム」 　　（にも包括）の現状</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地域精神科医療における「にも包括」</vt:lpstr>
      <vt:lpstr>PowerPoint プレゼンテーション</vt:lpstr>
      <vt:lpstr>PowerPoint プレゼンテーション</vt:lpstr>
      <vt:lpstr>1.「精神障がいにも対応した地域包括ケアシステム」 　　（にも包括）の現状</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1.「精神障がいにも対応した地域包括ケアシステム」 　　（にも包括）の現状</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1.「精神障がいにも対応した地域包括ケアシステム」 　　（にも包括）の現状</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2025-07-03T04:43:13Z</dcterms:created>
  <dcterms:modified xsi:type="dcterms:W3CDTF">2025-07-03T04:44:07Z</dcterms:modified>
</cp:coreProperties>
</file>