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337" r:id="rId2"/>
  </p:sldIdLst>
  <p:sldSz cx="13681075" cy="9972675"/>
  <p:notesSz cx="9777413" cy="6646863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45" d="100"/>
          <a:sy n="45" d="100"/>
        </p:scale>
        <p:origin x="1896" y="66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236723" cy="333274"/>
          </a:xfrm>
          <a:prstGeom prst="rect">
            <a:avLst/>
          </a:prstGeom>
        </p:spPr>
        <p:txBody>
          <a:bodyPr vert="horz" lIns="89635" tIns="44817" rIns="89635" bIns="448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7567" y="0"/>
            <a:ext cx="4238284" cy="333274"/>
          </a:xfrm>
          <a:prstGeom prst="rect">
            <a:avLst/>
          </a:prstGeom>
        </p:spPr>
        <p:txBody>
          <a:bodyPr vert="horz" lIns="89635" tIns="44817" rIns="89635" bIns="44817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49625" y="830263"/>
            <a:ext cx="3078163" cy="224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5" tIns="44817" rIns="89635" bIns="448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589" y="3199423"/>
            <a:ext cx="7822243" cy="2616582"/>
          </a:xfrm>
          <a:prstGeom prst="rect">
            <a:avLst/>
          </a:prstGeom>
        </p:spPr>
        <p:txBody>
          <a:bodyPr vert="horz" lIns="89635" tIns="44817" rIns="89635" bIns="448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313593"/>
            <a:ext cx="4236723" cy="333273"/>
          </a:xfrm>
          <a:prstGeom prst="rect">
            <a:avLst/>
          </a:prstGeom>
        </p:spPr>
        <p:txBody>
          <a:bodyPr vert="horz" lIns="89635" tIns="44817" rIns="89635" bIns="448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7567" y="6313593"/>
            <a:ext cx="4238284" cy="333273"/>
          </a:xfrm>
          <a:prstGeom prst="rect">
            <a:avLst/>
          </a:prstGeom>
        </p:spPr>
        <p:txBody>
          <a:bodyPr vert="horz" lIns="89635" tIns="44817" rIns="89635" bIns="44817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2022/1/13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2022/1/13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840632"/>
            <a:ext cx="13681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再提示資料一式</a:t>
            </a:r>
            <a:endParaRPr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000415" y="809873"/>
            <a:ext cx="2536866" cy="7703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参考資料１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91865" y="2798440"/>
            <a:ext cx="12169352" cy="686841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P1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：①延べ宿泊者数（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確定値への置き換え）</a:t>
            </a:r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P2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：②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宿泊税収の</a:t>
            </a:r>
            <a:r>
              <a:rPr lang="ja-JP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基金化に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ついて</a:t>
            </a:r>
            <a:r>
              <a:rPr lang="ja-JP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修正版</a:t>
            </a:r>
            <a:r>
              <a:rPr lang="ja-JP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P2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観光・文化関連事業費と宿泊税充当額</a:t>
            </a:r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（宿泊税充当事業まとめ関係）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中間とりまとめ（案）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P9</a:t>
            </a:r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P2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④宿泊税充当事業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について：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活用実績一覧</a:t>
            </a:r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（</a:t>
            </a:r>
            <a:r>
              <a:rPr lang="en-US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決算値への置き換え）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中間とりまとめ（案）　別添資料１　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P7~P9</a:t>
            </a:r>
          </a:p>
          <a:p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P2</a:t>
            </a:r>
            <a:r>
              <a:rPr lang="ja-JP" altLang="en-US" sz="28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lang="ja-JP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の宿泊税充当</a:t>
            </a:r>
            <a:r>
              <a:rPr lang="ja-JP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の方向性</a:t>
            </a:r>
            <a:endParaRPr lang="en-US" altLang="ja-JP" sz="2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第２回検討会議議論を反映</a:t>
            </a:r>
            <a:r>
              <a:rPr lang="ja-JP" altLang="ja-JP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2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中間とりまとめ（案</a:t>
            </a:r>
            <a:r>
              <a:rPr lang="ja-JP" altLang="en-US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r>
              <a: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P13~P14</a:t>
            </a:r>
            <a:endParaRPr lang="en-US" altLang="ja-JP" sz="2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6407</TotalTime>
  <Words>153</Words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2022-01-06T05:38:18Z</cp:lastPrinted>
  <dcterms:created xsi:type="dcterms:W3CDTF">2014-07-11T05:14:15Z</dcterms:created>
  <dcterms:modified xsi:type="dcterms:W3CDTF">2022-01-13T01:53:08Z</dcterms:modified>
</cp:coreProperties>
</file>