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230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870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4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71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19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81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861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24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904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388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89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12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DED349-E333-4D2A-B7A0-A920F8EE4B9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47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4FE71F21-F146-5F00-C005-C61AE903F40A}"/>
              </a:ext>
            </a:extLst>
          </p:cNvPr>
          <p:cNvSpPr/>
          <p:nvPr/>
        </p:nvSpPr>
        <p:spPr>
          <a:xfrm rot="16200000">
            <a:off x="1879733" y="4383409"/>
            <a:ext cx="864000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255BAF8-1CAD-8613-1FCC-B146FBFAD29D}"/>
              </a:ext>
            </a:extLst>
          </p:cNvPr>
          <p:cNvSpPr/>
          <p:nvPr/>
        </p:nvSpPr>
        <p:spPr>
          <a:xfrm>
            <a:off x="933935" y="1620071"/>
            <a:ext cx="5109210" cy="702547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2DC862-84F8-AA27-6CA5-0A1767DA93D5}"/>
              </a:ext>
            </a:extLst>
          </p:cNvPr>
          <p:cNvSpPr txBox="1"/>
          <p:nvPr/>
        </p:nvSpPr>
        <p:spPr>
          <a:xfrm>
            <a:off x="496274" y="708765"/>
            <a:ext cx="598453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７</a:t>
            </a:r>
            <a:r>
              <a:rPr lang="zh-TW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年度 第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  <a:r>
              <a:rPr lang="zh-TW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 大阪府住生活審議会耐震改修促進計画推進部会</a:t>
            </a:r>
            <a:endParaRPr lang="ja-JP" altLang="en-US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2F3E65-FCDB-EA59-6308-21173DB5EF2E}"/>
              </a:ext>
            </a:extLst>
          </p:cNvPr>
          <p:cNvSpPr txBox="1"/>
          <p:nvPr/>
        </p:nvSpPr>
        <p:spPr>
          <a:xfrm>
            <a:off x="2759586" y="1051950"/>
            <a:ext cx="13388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配　席　図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FDA3626-28B0-38DC-1195-52C8A9E6DAA0}"/>
              </a:ext>
            </a:extLst>
          </p:cNvPr>
          <p:cNvSpPr txBox="1"/>
          <p:nvPr/>
        </p:nvSpPr>
        <p:spPr>
          <a:xfrm>
            <a:off x="5098334" y="176839"/>
            <a:ext cx="1563248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７</a:t>
            </a:r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６</a:t>
            </a:r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６</a:t>
            </a:r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</a:t>
            </a:r>
            <a:r>
              <a:rPr lang="en-US" altLang="zh-TW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金</a:t>
            </a:r>
            <a:r>
              <a:rPr lang="en-US" altLang="zh-TW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</a:p>
          <a:p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大阪府公館 会議室</a:t>
            </a:r>
          </a:p>
        </p:txBody>
      </p:sp>
      <p:sp>
        <p:nvSpPr>
          <p:cNvPr id="14" name="テキスト ボックス 102">
            <a:extLst>
              <a:ext uri="{FF2B5EF4-FFF2-40B4-BE49-F238E27FC236}">
                <a16:creationId xmlns:a16="http://schemas.microsoft.com/office/drawing/2014/main" id="{6B49146B-6A44-49D9-9F12-E6168D870CF7}"/>
              </a:ext>
            </a:extLst>
          </p:cNvPr>
          <p:cNvSpPr txBox="1"/>
          <p:nvPr/>
        </p:nvSpPr>
        <p:spPr>
          <a:xfrm rot="10800000" flipV="1">
            <a:off x="2320313" y="7239807"/>
            <a:ext cx="954108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居住企画課</a:t>
            </a:r>
          </a:p>
        </p:txBody>
      </p:sp>
      <p:sp>
        <p:nvSpPr>
          <p:cNvPr id="18" name="テキスト ボックス 155">
            <a:extLst>
              <a:ext uri="{FF2B5EF4-FFF2-40B4-BE49-F238E27FC236}">
                <a16:creationId xmlns:a16="http://schemas.microsoft.com/office/drawing/2014/main" id="{2E78A54A-5140-45DC-9B58-1FFADDA0DFBD}"/>
              </a:ext>
            </a:extLst>
          </p:cNvPr>
          <p:cNvSpPr txBox="1"/>
          <p:nvPr/>
        </p:nvSpPr>
        <p:spPr>
          <a:xfrm rot="10800000" flipV="1">
            <a:off x="2490274" y="8232828"/>
            <a:ext cx="646331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傍聴席</a:t>
            </a:r>
          </a:p>
        </p:txBody>
      </p:sp>
      <p:sp>
        <p:nvSpPr>
          <p:cNvPr id="20" name="テキスト ボックス 158">
            <a:extLst>
              <a:ext uri="{FF2B5EF4-FFF2-40B4-BE49-F238E27FC236}">
                <a16:creationId xmlns:a16="http://schemas.microsoft.com/office/drawing/2014/main" id="{94FAC50C-E739-4455-B05C-D6ADD0566208}"/>
              </a:ext>
            </a:extLst>
          </p:cNvPr>
          <p:cNvSpPr txBox="1"/>
          <p:nvPr/>
        </p:nvSpPr>
        <p:spPr>
          <a:xfrm rot="10800000" flipV="1">
            <a:off x="1120100" y="3576081"/>
            <a:ext cx="800219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solidFill>
                  <a:schemeClr val="dk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大石委員</a:t>
            </a:r>
            <a:endParaRPr kumimoji="1" lang="en-US" altLang="ja-JP" sz="10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1" name="テキスト ボックス 159">
            <a:extLst>
              <a:ext uri="{FF2B5EF4-FFF2-40B4-BE49-F238E27FC236}">
                <a16:creationId xmlns:a16="http://schemas.microsoft.com/office/drawing/2014/main" id="{78A5BB97-AF3A-4D5B-BAF7-946B78C75485}"/>
              </a:ext>
            </a:extLst>
          </p:cNvPr>
          <p:cNvSpPr txBox="1"/>
          <p:nvPr/>
        </p:nvSpPr>
        <p:spPr>
          <a:xfrm rot="10800000" flipV="1">
            <a:off x="5157126" y="3578910"/>
            <a:ext cx="800219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solidFill>
                  <a:schemeClr val="dk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近藤委員</a:t>
            </a:r>
            <a:endParaRPr kumimoji="1"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テキスト ボックス 160">
            <a:extLst>
              <a:ext uri="{FF2B5EF4-FFF2-40B4-BE49-F238E27FC236}">
                <a16:creationId xmlns:a16="http://schemas.microsoft.com/office/drawing/2014/main" id="{220C2368-53D3-45CE-BD62-EB98BB4D65EC}"/>
              </a:ext>
            </a:extLst>
          </p:cNvPr>
          <p:cNvSpPr txBox="1"/>
          <p:nvPr/>
        </p:nvSpPr>
        <p:spPr>
          <a:xfrm rot="10800000" flipV="1">
            <a:off x="5175571" y="4442909"/>
            <a:ext cx="800219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solidFill>
                  <a:schemeClr val="dk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樋笠委員</a:t>
            </a:r>
            <a:endParaRPr kumimoji="1"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テキスト ボックス 161">
            <a:extLst>
              <a:ext uri="{FF2B5EF4-FFF2-40B4-BE49-F238E27FC236}">
                <a16:creationId xmlns:a16="http://schemas.microsoft.com/office/drawing/2014/main" id="{899F2DD1-3465-4D27-B0F8-3F6C7548AF65}"/>
              </a:ext>
            </a:extLst>
          </p:cNvPr>
          <p:cNvSpPr txBox="1"/>
          <p:nvPr/>
        </p:nvSpPr>
        <p:spPr>
          <a:xfrm rot="10800000" flipV="1">
            <a:off x="4440045" y="2451071"/>
            <a:ext cx="800219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solidFill>
                  <a:schemeClr val="dk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越山委員</a:t>
            </a:r>
            <a:endParaRPr kumimoji="1" lang="en-US" altLang="ja-JP" sz="1200" dirty="0">
              <a:solidFill>
                <a:schemeClr val="dk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4" name="テキスト ボックス 162">
            <a:extLst>
              <a:ext uri="{FF2B5EF4-FFF2-40B4-BE49-F238E27FC236}">
                <a16:creationId xmlns:a16="http://schemas.microsoft.com/office/drawing/2014/main" id="{22AEB630-011D-4974-920B-5AFAD9F7337B}"/>
              </a:ext>
            </a:extLst>
          </p:cNvPr>
          <p:cNvSpPr txBox="1"/>
          <p:nvPr/>
        </p:nvSpPr>
        <p:spPr>
          <a:xfrm rot="10800000" flipV="1">
            <a:off x="1593657" y="2428512"/>
            <a:ext cx="954107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solidFill>
                  <a:schemeClr val="dk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澤木部会長</a:t>
            </a:r>
            <a:endParaRPr kumimoji="1" lang="en-US" altLang="ja-JP" sz="1200" dirty="0">
              <a:solidFill>
                <a:schemeClr val="dk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E9171D97-0C3C-F9BE-0820-0EAAB83BF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413367"/>
              </p:ext>
            </p:extLst>
          </p:nvPr>
        </p:nvGraphicFramePr>
        <p:xfrm>
          <a:off x="5939005" y="2932958"/>
          <a:ext cx="208280" cy="1063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373620975"/>
                    </a:ext>
                  </a:extLst>
                </a:gridCol>
              </a:tblGrid>
              <a:tr h="106311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486162"/>
                  </a:ext>
                </a:extLst>
              </a:tr>
            </a:tbl>
          </a:graphicData>
        </a:graphic>
      </p:graphicFrame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DBDA4F81-C4F8-ED1B-166D-E5849038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45229"/>
              </p:ext>
            </p:extLst>
          </p:nvPr>
        </p:nvGraphicFramePr>
        <p:xfrm>
          <a:off x="5939005" y="5905106"/>
          <a:ext cx="208280" cy="1063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373620975"/>
                    </a:ext>
                  </a:extLst>
                </a:gridCol>
              </a:tblGrid>
              <a:tr h="106311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486162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FAF55CAF-46A4-BAAB-A41D-29883C873315}"/>
              </a:ext>
            </a:extLst>
          </p:cNvPr>
          <p:cNvSpPr/>
          <p:nvPr/>
        </p:nvSpPr>
        <p:spPr>
          <a:xfrm>
            <a:off x="2714935" y="1931394"/>
            <a:ext cx="1548000" cy="9266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789AF2C-5CB8-E685-7F81-D9F851DF8A27}"/>
              </a:ext>
            </a:extLst>
          </p:cNvPr>
          <p:cNvSpPr/>
          <p:nvPr/>
        </p:nvSpPr>
        <p:spPr>
          <a:xfrm rot="16200000">
            <a:off x="1879733" y="3519409"/>
            <a:ext cx="864000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13C98AF7-23C4-D6F4-75BF-088B7F93D7EE}"/>
              </a:ext>
            </a:extLst>
          </p:cNvPr>
          <p:cNvSpPr/>
          <p:nvPr/>
        </p:nvSpPr>
        <p:spPr>
          <a:xfrm rot="-1800000">
            <a:off x="2361436" y="2673032"/>
            <a:ext cx="864000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E3C2984-FB54-2D9F-3D94-82B811F0FD95}"/>
              </a:ext>
            </a:extLst>
          </p:cNvPr>
          <p:cNvSpPr/>
          <p:nvPr/>
        </p:nvSpPr>
        <p:spPr>
          <a:xfrm rot="16200000">
            <a:off x="4255766" y="4383410"/>
            <a:ext cx="864000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3CD29E53-0FE7-8DDA-F202-C80631D72D09}"/>
              </a:ext>
            </a:extLst>
          </p:cNvPr>
          <p:cNvSpPr/>
          <p:nvPr/>
        </p:nvSpPr>
        <p:spPr>
          <a:xfrm rot="16200000">
            <a:off x="4255766" y="3519410"/>
            <a:ext cx="864000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161">
            <a:extLst>
              <a:ext uri="{FF2B5EF4-FFF2-40B4-BE49-F238E27FC236}">
                <a16:creationId xmlns:a16="http://schemas.microsoft.com/office/drawing/2014/main" id="{932A1E7F-BDCC-CD84-9402-8B57BE6755B2}"/>
              </a:ext>
            </a:extLst>
          </p:cNvPr>
          <p:cNvSpPr txBox="1"/>
          <p:nvPr/>
        </p:nvSpPr>
        <p:spPr>
          <a:xfrm rot="10800000" flipV="1">
            <a:off x="3043546" y="2002580"/>
            <a:ext cx="889987" cy="2616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 dirty="0">
                <a:solidFill>
                  <a:schemeClr val="dk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1" lang="en-US" altLang="ja-JP" sz="1050" dirty="0">
              <a:solidFill>
                <a:schemeClr val="dk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733B541C-FED2-4403-4973-804956CB7B57}"/>
              </a:ext>
            </a:extLst>
          </p:cNvPr>
          <p:cNvSpPr/>
          <p:nvPr/>
        </p:nvSpPr>
        <p:spPr>
          <a:xfrm rot="1800000">
            <a:off x="3764634" y="2668792"/>
            <a:ext cx="864000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437323AF-3363-F2BB-2417-75193E691004}"/>
              </a:ext>
            </a:extLst>
          </p:cNvPr>
          <p:cNvSpPr/>
          <p:nvPr/>
        </p:nvSpPr>
        <p:spPr>
          <a:xfrm>
            <a:off x="2508373" y="2499571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D859747D-2D67-C9EA-1EE9-A4BB03C80344}"/>
              </a:ext>
            </a:extLst>
          </p:cNvPr>
          <p:cNvSpPr/>
          <p:nvPr/>
        </p:nvSpPr>
        <p:spPr>
          <a:xfrm>
            <a:off x="4308328" y="2499571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E4AB5500-6A1F-62FD-FB37-4DFEFD8F94D1}"/>
              </a:ext>
            </a:extLst>
          </p:cNvPr>
          <p:cNvSpPr/>
          <p:nvPr/>
        </p:nvSpPr>
        <p:spPr>
          <a:xfrm>
            <a:off x="5049786" y="362740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80BDAB1C-B81C-4C44-E38C-245B63A68C25}"/>
              </a:ext>
            </a:extLst>
          </p:cNvPr>
          <p:cNvSpPr/>
          <p:nvPr/>
        </p:nvSpPr>
        <p:spPr>
          <a:xfrm>
            <a:off x="5049786" y="449140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D7001EE0-3D8B-9432-0E0E-2A7EFEE12FD6}"/>
              </a:ext>
            </a:extLst>
          </p:cNvPr>
          <p:cNvSpPr/>
          <p:nvPr/>
        </p:nvSpPr>
        <p:spPr>
          <a:xfrm>
            <a:off x="1865282" y="362740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2A05AA5E-E30E-5CD5-3064-A7CB79010469}"/>
              </a:ext>
            </a:extLst>
          </p:cNvPr>
          <p:cNvSpPr/>
          <p:nvPr/>
        </p:nvSpPr>
        <p:spPr>
          <a:xfrm>
            <a:off x="1865282" y="449140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B09C290-85DA-15DA-82DC-38C0195476BA}"/>
              </a:ext>
            </a:extLst>
          </p:cNvPr>
          <p:cNvSpPr/>
          <p:nvPr/>
        </p:nvSpPr>
        <p:spPr>
          <a:xfrm>
            <a:off x="2113733" y="5574444"/>
            <a:ext cx="1399414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ECB54592-F1BE-BB41-6C48-30139F06C19E}"/>
              </a:ext>
            </a:extLst>
          </p:cNvPr>
          <p:cNvSpPr/>
          <p:nvPr/>
        </p:nvSpPr>
        <p:spPr>
          <a:xfrm>
            <a:off x="3513146" y="5574444"/>
            <a:ext cx="1372619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400D8F6E-704E-9C63-E95B-A25E873579C6}"/>
              </a:ext>
            </a:extLst>
          </p:cNvPr>
          <p:cNvSpPr/>
          <p:nvPr/>
        </p:nvSpPr>
        <p:spPr>
          <a:xfrm>
            <a:off x="2113733" y="6643735"/>
            <a:ext cx="1399414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8EAD9118-8105-21A6-93C3-E1D681425FD4}"/>
              </a:ext>
            </a:extLst>
          </p:cNvPr>
          <p:cNvSpPr/>
          <p:nvPr/>
        </p:nvSpPr>
        <p:spPr>
          <a:xfrm>
            <a:off x="3513147" y="6643735"/>
            <a:ext cx="1372618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1CA1E0A-3ACA-64F0-EFE4-A9EFCB287B66}"/>
              </a:ext>
            </a:extLst>
          </p:cNvPr>
          <p:cNvSpPr/>
          <p:nvPr/>
        </p:nvSpPr>
        <p:spPr>
          <a:xfrm>
            <a:off x="2113733" y="7620114"/>
            <a:ext cx="1399414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F1160AFE-2BDC-0EDF-4584-09990ABDBA95}"/>
              </a:ext>
            </a:extLst>
          </p:cNvPr>
          <p:cNvSpPr/>
          <p:nvPr/>
        </p:nvSpPr>
        <p:spPr>
          <a:xfrm>
            <a:off x="3513147" y="7620114"/>
            <a:ext cx="1372618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96208588-6D2F-C5EC-2D3E-32F2E2822889}"/>
              </a:ext>
            </a:extLst>
          </p:cNvPr>
          <p:cNvSpPr/>
          <p:nvPr/>
        </p:nvSpPr>
        <p:spPr>
          <a:xfrm>
            <a:off x="2367764" y="5986765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0EF52CDA-23E1-9DB2-8395-485C03D04D9C}"/>
              </a:ext>
            </a:extLst>
          </p:cNvPr>
          <p:cNvSpPr/>
          <p:nvPr/>
        </p:nvSpPr>
        <p:spPr>
          <a:xfrm>
            <a:off x="3076035" y="5986765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75178DE0-760D-8B3F-1199-22FA5B6847E6}"/>
              </a:ext>
            </a:extLst>
          </p:cNvPr>
          <p:cNvSpPr/>
          <p:nvPr/>
        </p:nvSpPr>
        <p:spPr>
          <a:xfrm>
            <a:off x="3784306" y="5986765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D84152AA-F23D-DCD4-34A2-46AD41CBCC59}"/>
              </a:ext>
            </a:extLst>
          </p:cNvPr>
          <p:cNvSpPr/>
          <p:nvPr/>
        </p:nvSpPr>
        <p:spPr>
          <a:xfrm>
            <a:off x="4492576" y="5986765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B7382A0A-E0B4-E50B-3207-4C80CE514B3D}"/>
              </a:ext>
            </a:extLst>
          </p:cNvPr>
          <p:cNvSpPr/>
          <p:nvPr/>
        </p:nvSpPr>
        <p:spPr>
          <a:xfrm>
            <a:off x="2367764" y="806082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22DEFEB9-D497-2630-7FAB-F606D69B14E7}"/>
              </a:ext>
            </a:extLst>
          </p:cNvPr>
          <p:cNvSpPr/>
          <p:nvPr/>
        </p:nvSpPr>
        <p:spPr>
          <a:xfrm>
            <a:off x="3076035" y="806082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47837B37-AD22-2ED5-9460-6BEE39FF38D5}"/>
              </a:ext>
            </a:extLst>
          </p:cNvPr>
          <p:cNvSpPr/>
          <p:nvPr/>
        </p:nvSpPr>
        <p:spPr>
          <a:xfrm>
            <a:off x="3784306" y="806082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楕円 60">
            <a:extLst>
              <a:ext uri="{FF2B5EF4-FFF2-40B4-BE49-F238E27FC236}">
                <a16:creationId xmlns:a16="http://schemas.microsoft.com/office/drawing/2014/main" id="{424094A6-8C3E-F6F5-3ADC-3E8EA1CC1C75}"/>
              </a:ext>
            </a:extLst>
          </p:cNvPr>
          <p:cNvSpPr/>
          <p:nvPr/>
        </p:nvSpPr>
        <p:spPr>
          <a:xfrm>
            <a:off x="4492576" y="806082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楕円 61">
            <a:extLst>
              <a:ext uri="{FF2B5EF4-FFF2-40B4-BE49-F238E27FC236}">
                <a16:creationId xmlns:a16="http://schemas.microsoft.com/office/drawing/2014/main" id="{38A8B34C-75A2-95A4-071D-C305EB7E3E99}"/>
              </a:ext>
            </a:extLst>
          </p:cNvPr>
          <p:cNvSpPr/>
          <p:nvPr/>
        </p:nvSpPr>
        <p:spPr>
          <a:xfrm>
            <a:off x="2367764" y="7062093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363E28C8-B655-B3C4-6ABF-02BD91BF4F1C}"/>
              </a:ext>
            </a:extLst>
          </p:cNvPr>
          <p:cNvSpPr/>
          <p:nvPr/>
        </p:nvSpPr>
        <p:spPr>
          <a:xfrm>
            <a:off x="3076035" y="7062093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楕円 63">
            <a:extLst>
              <a:ext uri="{FF2B5EF4-FFF2-40B4-BE49-F238E27FC236}">
                <a16:creationId xmlns:a16="http://schemas.microsoft.com/office/drawing/2014/main" id="{BFC1A6BF-F6AD-6884-2BD9-B5724C89A19F}"/>
              </a:ext>
            </a:extLst>
          </p:cNvPr>
          <p:cNvSpPr/>
          <p:nvPr/>
        </p:nvSpPr>
        <p:spPr>
          <a:xfrm>
            <a:off x="3784306" y="7062093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1ACBF9C9-768E-AB4A-0C80-77EAA7C98F18}"/>
              </a:ext>
            </a:extLst>
          </p:cNvPr>
          <p:cNvSpPr/>
          <p:nvPr/>
        </p:nvSpPr>
        <p:spPr>
          <a:xfrm>
            <a:off x="4492576" y="7062093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B09AE824-ECDF-1880-D8CA-B21BF3F94818}"/>
              </a:ext>
            </a:extLst>
          </p:cNvPr>
          <p:cNvSpPr/>
          <p:nvPr/>
        </p:nvSpPr>
        <p:spPr>
          <a:xfrm>
            <a:off x="3217995" y="3627409"/>
            <a:ext cx="548597" cy="246649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161">
            <a:extLst>
              <a:ext uri="{FF2B5EF4-FFF2-40B4-BE49-F238E27FC236}">
                <a16:creationId xmlns:a16="http://schemas.microsoft.com/office/drawing/2014/main" id="{A5CCDCFE-A1C7-98E4-1E8A-E5BD451B1B7D}"/>
              </a:ext>
            </a:extLst>
          </p:cNvPr>
          <p:cNvSpPr txBox="1"/>
          <p:nvPr/>
        </p:nvSpPr>
        <p:spPr>
          <a:xfrm rot="10800000" flipV="1">
            <a:off x="2937578" y="3863603"/>
            <a:ext cx="1172116" cy="2616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 dirty="0">
                <a:solidFill>
                  <a:schemeClr val="dk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1" lang="en-US" altLang="ja-JP" sz="1050" dirty="0">
              <a:solidFill>
                <a:schemeClr val="dk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5" name="テキスト ボックス 102">
            <a:extLst>
              <a:ext uri="{FF2B5EF4-FFF2-40B4-BE49-F238E27FC236}">
                <a16:creationId xmlns:a16="http://schemas.microsoft.com/office/drawing/2014/main" id="{2D82C46B-400B-D139-F794-2D7424397AFD}"/>
              </a:ext>
            </a:extLst>
          </p:cNvPr>
          <p:cNvSpPr txBox="1"/>
          <p:nvPr/>
        </p:nvSpPr>
        <p:spPr>
          <a:xfrm rot="10800000" flipV="1">
            <a:off x="3766331" y="6166765"/>
            <a:ext cx="954107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都市防災課</a:t>
            </a:r>
          </a:p>
        </p:txBody>
      </p:sp>
      <p:sp>
        <p:nvSpPr>
          <p:cNvPr id="66" name="テキスト ボックス 102">
            <a:extLst>
              <a:ext uri="{FF2B5EF4-FFF2-40B4-BE49-F238E27FC236}">
                <a16:creationId xmlns:a16="http://schemas.microsoft.com/office/drawing/2014/main" id="{6C603C34-AD45-4DEE-A079-44B9BD1DEEE0}"/>
              </a:ext>
            </a:extLst>
          </p:cNvPr>
          <p:cNvSpPr txBox="1"/>
          <p:nvPr/>
        </p:nvSpPr>
        <p:spPr>
          <a:xfrm rot="10800000" flipV="1">
            <a:off x="2319904" y="6166765"/>
            <a:ext cx="954107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都市防災課</a:t>
            </a:r>
          </a:p>
        </p:txBody>
      </p:sp>
      <p:sp>
        <p:nvSpPr>
          <p:cNvPr id="67" name="テキスト ボックス 102">
            <a:extLst>
              <a:ext uri="{FF2B5EF4-FFF2-40B4-BE49-F238E27FC236}">
                <a16:creationId xmlns:a16="http://schemas.microsoft.com/office/drawing/2014/main" id="{5A5C3810-A005-403A-B5B0-B423A15C697B}"/>
              </a:ext>
            </a:extLst>
          </p:cNvPr>
          <p:cNvSpPr txBox="1"/>
          <p:nvPr/>
        </p:nvSpPr>
        <p:spPr>
          <a:xfrm rot="10800000" flipV="1">
            <a:off x="3766331" y="7219695"/>
            <a:ext cx="954107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都市防災課</a:t>
            </a:r>
          </a:p>
        </p:txBody>
      </p:sp>
      <p:sp>
        <p:nvSpPr>
          <p:cNvPr id="77" name="テキスト ボックス 155">
            <a:extLst>
              <a:ext uri="{FF2B5EF4-FFF2-40B4-BE49-F238E27FC236}">
                <a16:creationId xmlns:a16="http://schemas.microsoft.com/office/drawing/2014/main" id="{25CA1BDE-E3E3-45CB-8828-460B11F33614}"/>
              </a:ext>
            </a:extLst>
          </p:cNvPr>
          <p:cNvSpPr txBox="1"/>
          <p:nvPr/>
        </p:nvSpPr>
        <p:spPr>
          <a:xfrm rot="10800000" flipV="1">
            <a:off x="3905276" y="8232828"/>
            <a:ext cx="646331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傍聴席</a:t>
            </a:r>
          </a:p>
        </p:txBody>
      </p:sp>
      <p:sp>
        <p:nvSpPr>
          <p:cNvPr id="70" name="テキスト ボックス 158">
            <a:extLst>
              <a:ext uri="{FF2B5EF4-FFF2-40B4-BE49-F238E27FC236}">
                <a16:creationId xmlns:a16="http://schemas.microsoft.com/office/drawing/2014/main" id="{ED1F9863-EA6E-4EBB-9EA3-456D96A89A6F}"/>
              </a:ext>
            </a:extLst>
          </p:cNvPr>
          <p:cNvSpPr txBox="1"/>
          <p:nvPr/>
        </p:nvSpPr>
        <p:spPr>
          <a:xfrm rot="10800000" flipV="1">
            <a:off x="1016325" y="4350577"/>
            <a:ext cx="952505" cy="46166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chemeClr val="dk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山鹿委員</a:t>
            </a:r>
            <a:endParaRPr kumimoji="1" lang="en-US" altLang="ja-JP" sz="1200" dirty="0">
              <a:solidFill>
                <a:schemeClr val="dk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(WEB</a:t>
            </a:r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出席</a:t>
            </a:r>
            <a:r>
              <a:rPr kumimoji="1"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kumimoji="1" lang="en-US" altLang="ja-JP" sz="10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1237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56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川上　大輔</dc:creator>
  <cp:lastModifiedBy>山本　剛士</cp:lastModifiedBy>
  <cp:revision>13</cp:revision>
  <cp:lastPrinted>2025-02-20T23:24:50Z</cp:lastPrinted>
  <dcterms:created xsi:type="dcterms:W3CDTF">2025-02-20T12:06:44Z</dcterms:created>
  <dcterms:modified xsi:type="dcterms:W3CDTF">2025-06-03T10:01:29Z</dcterms:modified>
</cp:coreProperties>
</file>