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6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331-BA73-4C50-8493-90D2BF91CABF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050-0819-4EA8-ABC2-FA65BB7E89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218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331-BA73-4C50-8493-90D2BF91CABF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050-0819-4EA8-ABC2-FA65BB7E89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30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331-BA73-4C50-8493-90D2BF91CABF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050-0819-4EA8-ABC2-FA65BB7E89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2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331-BA73-4C50-8493-90D2BF91CABF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050-0819-4EA8-ABC2-FA65BB7E89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26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331-BA73-4C50-8493-90D2BF91CABF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050-0819-4EA8-ABC2-FA65BB7E89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27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331-BA73-4C50-8493-90D2BF91CABF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050-0819-4EA8-ABC2-FA65BB7E89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95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331-BA73-4C50-8493-90D2BF91CABF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050-0819-4EA8-ABC2-FA65BB7E89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61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331-BA73-4C50-8493-90D2BF91CABF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050-0819-4EA8-ABC2-FA65BB7E89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22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331-BA73-4C50-8493-90D2BF91CABF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050-0819-4EA8-ABC2-FA65BB7E89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59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331-BA73-4C50-8493-90D2BF91CABF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050-0819-4EA8-ABC2-FA65BB7E89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44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331-BA73-4C50-8493-90D2BF91CABF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1E050-0819-4EA8-ABC2-FA65BB7E89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69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25331-BA73-4C50-8493-90D2BF91CABF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1E050-0819-4EA8-ABC2-FA65BB7E89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85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58355" y="-6269"/>
            <a:ext cx="8933644" cy="640800"/>
          </a:xfrm>
          <a:prstGeom prst="rect">
            <a:avLst/>
          </a:prstGeom>
          <a:solidFill>
            <a:srgbClr val="20386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457200"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キャンペーンにおけるワクチン接種歴</a:t>
            </a:r>
            <a:r>
              <a:rPr lang="ja-JP" altLang="en-US" sz="28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等の確認について</a:t>
            </a:r>
            <a:endParaRPr lang="en-US" altLang="ja-JP" sz="28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FD4370F6-7DB1-2F45-9DEC-120E25826D1C}"/>
              </a:ext>
            </a:extLst>
          </p:cNvPr>
          <p:cNvSpPr/>
          <p:nvPr/>
        </p:nvSpPr>
        <p:spPr>
          <a:xfrm>
            <a:off x="77996" y="724371"/>
            <a:ext cx="2025795" cy="298048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r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キャンペーン</a:t>
            </a:r>
            <a:r>
              <a:rPr lang="ja-JP" altLang="en-US" b="1" noProof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対象者</a:t>
            </a:r>
            <a:endParaRPr kumimoji="0" lang="en-US" altLang="ja-JP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85971" y="1069069"/>
            <a:ext cx="9036232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✔ワクチン接種歴又は</a:t>
            </a:r>
            <a:r>
              <a:rPr lang="en-US" altLang="ja-JP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PCR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検査等</a:t>
            </a:r>
            <a:r>
              <a:rPr lang="en-US" altLang="ja-JP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(*)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で陰性であることが確認できた方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*PCR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検査及び抗原定量検査を推奨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33747" y="3720858"/>
            <a:ext cx="11767372" cy="230832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endParaRPr kumimoji="1" lang="en-US" altLang="ja-JP" sz="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✔参加時に</a:t>
            </a:r>
            <a:r>
              <a:rPr kumimoji="1" lang="ja-JP" altLang="en-US" b="1">
                <a:latin typeface="Meiryo UI" panose="020B0604030504040204" pitchFamily="50" charset="-128"/>
                <a:ea typeface="Meiryo UI" panose="020B0604030504040204" pitchFamily="50" charset="-128"/>
              </a:rPr>
              <a:t>ワクチン</a:t>
            </a:r>
            <a:r>
              <a:rPr kumimoji="1" lang="ja-JP" altLang="en-US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接種歴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、又は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PCR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検査等で陰性が確認できた方</a:t>
            </a: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■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歳未満のお子さんは同居の保護者が同伴の場合は不要　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感染状況により変更する場合あり</a:t>
            </a:r>
            <a:endParaRPr kumimoji="1" lang="ja-JP" altLang="en-US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■学校等の活動に係るツアーや宿泊サービス（例：修学旅行）については、（検査を省略し）参加可能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　　　　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（留意点）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・ワクチン接種歴について：ワクチンを２回接種後２週間経過していること。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PCR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検査・抗原定量検査について：参加時の３日前以内に陰性であること。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・マイナンバーカード、運転免許証、パスポート、健康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保険証等により本人確認を実施します。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91993" y="2070387"/>
            <a:ext cx="35728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2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旅行出発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■</a:t>
            </a:r>
            <a:r>
              <a:rPr lang="ja-JP" altLang="en-US" sz="2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宿泊施設へのチェックイン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90881" y="3355581"/>
            <a:ext cx="20393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詳 細</a:t>
            </a:r>
            <a:r>
              <a:rPr lang="en-US" altLang="ja-JP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817" y="794083"/>
            <a:ext cx="4033535" cy="2300653"/>
          </a:xfrm>
          <a:prstGeom prst="rect">
            <a:avLst/>
          </a:prstGeom>
        </p:spPr>
      </p:pic>
      <p:sp>
        <p:nvSpPr>
          <p:cNvPr id="27" name="正方形/長方形 26"/>
          <p:cNvSpPr/>
          <p:nvPr/>
        </p:nvSpPr>
        <p:spPr>
          <a:xfrm>
            <a:off x="8566360" y="3119574"/>
            <a:ext cx="3244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シールを</a:t>
            </a:r>
            <a:r>
              <a:rPr kumimoji="0"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0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枚貼ったこの部分を掲示ください。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7985273" y="3119574"/>
            <a:ext cx="589851" cy="29086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7792738" y="673841"/>
            <a:ext cx="3244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＜接種済証＞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90881" y="1721619"/>
            <a:ext cx="7677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確認のタイミング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3627704" y="2061539"/>
            <a:ext cx="39020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2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接種済証又は接種記録書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■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PCR</a:t>
            </a:r>
            <a:r>
              <a:rPr lang="ja-JP" altLang="en-US" sz="2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検査等結果通知</a:t>
            </a:r>
            <a:endParaRPr lang="en-US" altLang="ja-JP" sz="20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（メール等の結果</a:t>
            </a:r>
            <a:r>
              <a:rPr lang="ja-JP" altLang="en-US" sz="20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通知、</a:t>
            </a:r>
            <a:endParaRPr lang="en-US" altLang="ja-JP" sz="20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コピー・写真でも可）</a:t>
            </a:r>
            <a:endParaRPr lang="en-US" altLang="ja-JP" sz="20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730881" y="1721619"/>
            <a:ext cx="7677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必要書類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0" y="-6267"/>
            <a:ext cx="3492500" cy="640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令和４年</a:t>
            </a:r>
            <a:r>
              <a:rPr lang="ja-JP" altLang="en-US" sz="2000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ja-JP" altLang="en-US" sz="2000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日（</a:t>
            </a:r>
            <a:r>
              <a:rPr kumimoji="1" lang="ja-JP" altLang="en-US" sz="2000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土曜日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kumimoji="1"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宿泊・旅行分から適用</a:t>
            </a:r>
          </a:p>
        </p:txBody>
      </p:sp>
    </p:spTree>
    <p:extLst>
      <p:ext uri="{BB962C8B-B14F-4D97-AF65-F5344CB8AC3E}">
        <p14:creationId xmlns:p14="http://schemas.microsoft.com/office/powerpoint/2010/main" val="4003757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2021-11-16T04:47:20Z</dcterms:created>
  <dcterms:modified xsi:type="dcterms:W3CDTF">2022-01-04T02:30:15Z</dcterms:modified>
</cp:coreProperties>
</file>