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857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906000" cy="6858000" type="A4"/>
  <p:notesSz cx="6807200" cy="9939338"/>
  <p:defaultTextStyle>
    <a:defPPr>
      <a:defRPr lang="ja-JP"/>
    </a:defPPr>
    <a:lvl1pPr algn="ctr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5613" indent="1588" algn="ctr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2813" indent="1588" algn="ctr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0013" indent="1588" algn="ctr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7213" indent="1588" algn="ctr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okusyo" initials="uramon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FF"/>
    <a:srgbClr val="3333FF"/>
    <a:srgbClr val="FF6600"/>
    <a:srgbClr val="FF9933"/>
    <a:srgbClr val="FFFF00"/>
    <a:srgbClr val="000099"/>
    <a:srgbClr val="000000"/>
    <a:srgbClr val="FFCC66"/>
    <a:srgbClr val="0000CC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235" autoAdjust="0"/>
    <p:restoredTop sz="92933" autoAdjust="0"/>
  </p:normalViewPr>
  <p:slideViewPr>
    <p:cSldViewPr>
      <p:cViewPr varScale="1">
        <p:scale>
          <a:sx n="69" d="100"/>
          <a:sy n="69" d="100"/>
        </p:scale>
        <p:origin x="1344" y="72"/>
      </p:cViewPr>
      <p:guideLst>
        <p:guide orient="horz" pos="2160"/>
        <p:guide pos="312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1410"/>
    </p:cViewPr>
  </p:sorterViewPr>
  <p:notesViewPr>
    <p:cSldViewPr>
      <p:cViewPr>
        <p:scale>
          <a:sx n="100" d="100"/>
          <a:sy n="100" d="100"/>
        </p:scale>
        <p:origin x="-1110" y="600"/>
      </p:cViewPr>
      <p:guideLst>
        <p:guide orient="horz" pos="3131"/>
        <p:guide pos="2144"/>
      </p:guideLst>
    </p:cSldViewPr>
  </p:notes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__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__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'数値データ（予測なし)'!$A$21</c:f>
              <c:strCache>
                <c:ptCount val="1"/>
                <c:pt idx="0">
                  <c:v>大阪</c:v>
                </c:pt>
              </c:strCache>
            </c:strRef>
          </c:tx>
          <c:spPr>
            <a:ln w="28575" cap="rnd" cmpd="sng" algn="ctr">
              <a:solidFill>
                <a:schemeClr val="accent1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  <c:marker>
            <c:spPr>
              <a:solidFill>
                <a:schemeClr val="accent1"/>
              </a:solidFill>
              <a:ln w="9525" cap="flat" cmpd="sng" algn="ctr">
                <a:solidFill>
                  <a:schemeClr val="accent1">
                    <a:shade val="95000"/>
                    <a:satMod val="105000"/>
                  </a:schemeClr>
                </a:solidFill>
                <a:prstDash val="solid"/>
                <a:round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+mn-cs"/>
                  </a:defRPr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'数値データ（予測なし)'!$B$19:$F$19</c:f>
              <c:strCache>
                <c:ptCount val="5"/>
                <c:pt idx="0">
                  <c:v>H28</c:v>
                </c:pt>
                <c:pt idx="1">
                  <c:v>H29</c:v>
                </c:pt>
                <c:pt idx="2">
                  <c:v>H30</c:v>
                </c:pt>
                <c:pt idx="3">
                  <c:v>R1</c:v>
                </c:pt>
                <c:pt idx="4">
                  <c:v>R3</c:v>
                </c:pt>
              </c:strCache>
            </c:strRef>
          </c:cat>
          <c:val>
            <c:numRef>
              <c:f>'数値データ（予測なし)'!$B$21:$F$21</c:f>
              <c:numCache>
                <c:formatCode>0.0%</c:formatCode>
                <c:ptCount val="5"/>
                <c:pt idx="0">
                  <c:v>0.26899999999999996</c:v>
                </c:pt>
                <c:pt idx="1">
                  <c:v>0.26500000000000001</c:v>
                </c:pt>
                <c:pt idx="2">
                  <c:v>0.249</c:v>
                </c:pt>
                <c:pt idx="3">
                  <c:v>0.24399999999999999</c:v>
                </c:pt>
                <c:pt idx="4">
                  <c:v>0.28899999999999998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6CB-4E95-9A08-9A48091A558F}"/>
            </c:ext>
          </c:extLst>
        </c:ser>
        <c:ser>
          <c:idx val="1"/>
          <c:order val="1"/>
          <c:tx>
            <c:strRef>
              <c:f>'数値データ（予測なし)'!$A$22</c:f>
              <c:strCache>
                <c:ptCount val="1"/>
                <c:pt idx="0">
                  <c:v>全国</c:v>
                </c:pt>
              </c:strCache>
            </c:strRef>
          </c:tx>
          <c:spPr>
            <a:ln w="28575" cap="rnd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  <c:marker>
            <c:spPr>
              <a:solidFill>
                <a:schemeClr val="accent2"/>
              </a:solidFill>
              <a:ln w="9525" cap="flat" cmpd="sng" algn="ctr">
                <a:solidFill>
                  <a:schemeClr val="accent2">
                    <a:shade val="95000"/>
                    <a:satMod val="105000"/>
                  </a:schemeClr>
                </a:solidFill>
                <a:prstDash val="solid"/>
                <a:round/>
              </a:ln>
              <a:effectLst/>
            </c:spPr>
          </c:marker>
          <c:dLbls>
            <c:dLbl>
              <c:idx val="0"/>
              <c:layout>
                <c:manualLayout>
                  <c:x val="-5.9377013727972022E-2"/>
                  <c:y val="0.10836976261584959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2730-4FB9-AFAA-A5C873BD54F6}"/>
                </c:ext>
              </c:extLst>
            </c:dLbl>
            <c:dLbl>
              <c:idx val="1"/>
              <c:layout>
                <c:manualLayout>
                  <c:x val="-5.7329530495972988E-2"/>
                  <c:y val="9.70221434937709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2730-4FB9-AFAA-A5C873BD54F6}"/>
                </c:ext>
              </c:extLst>
            </c:dLbl>
            <c:dLbl>
              <c:idx val="2"/>
              <c:layout>
                <c:manualLayout>
                  <c:x val="-5.9377013727972099E-2"/>
                  <c:y val="7.4326905249614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2730-4FB9-AFAA-A5C873BD54F6}"/>
                </c:ext>
              </c:extLst>
            </c:dLbl>
            <c:dLbl>
              <c:idx val="3"/>
              <c:layout>
                <c:manualLayout>
                  <c:x val="-5.7329530495972988E-2"/>
                  <c:y val="7.4326905249614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2730-4FB9-AFAA-A5C873BD54F6}"/>
                </c:ext>
              </c:extLst>
            </c:dLbl>
            <c:dLbl>
              <c:idx val="4"/>
              <c:layout>
                <c:manualLayout>
                  <c:x val="-5.5282047263973955E-2"/>
                  <c:y val="5.163166700545713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2730-4FB9-AFAA-A5C873BD54F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+mn-cs"/>
                  </a:defRPr>
                </a:pPr>
                <a:endParaRPr lang="ja-JP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'数値データ（予測なし)'!$B$19:$F$19</c:f>
              <c:strCache>
                <c:ptCount val="5"/>
                <c:pt idx="0">
                  <c:v>H28</c:v>
                </c:pt>
                <c:pt idx="1">
                  <c:v>H29</c:v>
                </c:pt>
                <c:pt idx="2">
                  <c:v>H30</c:v>
                </c:pt>
                <c:pt idx="3">
                  <c:v>R1</c:v>
                </c:pt>
                <c:pt idx="4">
                  <c:v>R3</c:v>
                </c:pt>
              </c:strCache>
            </c:strRef>
          </c:cat>
          <c:val>
            <c:numRef>
              <c:f>'数値データ（予測なし)'!$B$22:$F$22</c:f>
              <c:numCache>
                <c:formatCode>0.0%</c:formatCode>
                <c:ptCount val="5"/>
                <c:pt idx="0">
                  <c:v>0.20600000000000002</c:v>
                </c:pt>
                <c:pt idx="1">
                  <c:v>0.20499999999999999</c:v>
                </c:pt>
                <c:pt idx="2">
                  <c:v>0.187</c:v>
                </c:pt>
                <c:pt idx="3">
                  <c:v>0.187</c:v>
                </c:pt>
                <c:pt idx="4">
                  <c:v>0.24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6CB-4E95-9A08-9A48091A558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8271872"/>
        <c:axId val="108273664"/>
      </c:lineChart>
      <c:catAx>
        <c:axId val="1082718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defRPr>
            </a:pPr>
            <a:endParaRPr lang="ja-JP"/>
          </a:p>
        </c:txPr>
        <c:crossAx val="108273664"/>
        <c:crosses val="autoZero"/>
        <c:auto val="1"/>
        <c:lblAlgn val="ctr"/>
        <c:lblOffset val="100"/>
        <c:noMultiLvlLbl val="0"/>
      </c:catAx>
      <c:valAx>
        <c:axId val="108273664"/>
        <c:scaling>
          <c:orientation val="minMax"/>
          <c:max val="0.55000000000000004"/>
          <c:min val="0.15000000000000002"/>
        </c:scaling>
        <c:delete val="0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0%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defRPr>
            </a:pPr>
            <a:endParaRPr lang="ja-JP"/>
          </a:p>
        </c:txPr>
        <c:crossAx val="1082718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defRPr>
            </a:pPr>
            <a:endParaRPr lang="ja-JP"/>
          </a:p>
        </c:txPr>
      </c:legendEntry>
      <c:layout>
        <c:manualLayout>
          <c:xMode val="edge"/>
          <c:yMode val="edge"/>
          <c:x val="0.87305603961605971"/>
          <c:y val="0.34737429942971515"/>
          <c:w val="0.11465906099194598"/>
          <c:h val="0.242839049212479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accent1"/>
      </a:solidFill>
      <a:prstDash val="solid"/>
    </a:ln>
    <a:effectLst/>
  </c:spPr>
  <c:txPr>
    <a:bodyPr/>
    <a:lstStyle/>
    <a:p>
      <a:pPr>
        <a:defRPr>
          <a:latin typeface="ＭＳ ゴシック" panose="020B0609070205080204" pitchFamily="49" charset="-128"/>
          <a:ea typeface="ＭＳ ゴシック" panose="020B0609070205080204" pitchFamily="49" charset="-128"/>
        </a:defRPr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'数値データ（予測なし)'!$A$28</c:f>
              <c:strCache>
                <c:ptCount val="1"/>
                <c:pt idx="0">
                  <c:v>大阪</c:v>
                </c:pt>
              </c:strCache>
            </c:strRef>
          </c:tx>
          <c:spPr>
            <a:ln w="28575" cap="rnd" cmpd="sng" algn="ctr">
              <a:solidFill>
                <a:schemeClr val="accent1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  <c:marker>
            <c:symbol val="diamond"/>
            <c:size val="7"/>
            <c:spPr>
              <a:solidFill>
                <a:schemeClr val="accent1"/>
              </a:solidFill>
              <a:ln w="9525" cap="flat" cmpd="sng" algn="ctr">
                <a:solidFill>
                  <a:schemeClr val="accent1">
                    <a:shade val="95000"/>
                    <a:satMod val="105000"/>
                  </a:schemeClr>
                </a:solidFill>
                <a:prstDash val="solid"/>
                <a:round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+mn-cs"/>
                  </a:defRPr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'数値データ（予測なし)'!$B$26:$F$26</c:f>
              <c:strCache>
                <c:ptCount val="5"/>
                <c:pt idx="0">
                  <c:v>H28</c:v>
                </c:pt>
                <c:pt idx="1">
                  <c:v>H29</c:v>
                </c:pt>
                <c:pt idx="2">
                  <c:v>H30</c:v>
                </c:pt>
                <c:pt idx="3">
                  <c:v>R1</c:v>
                </c:pt>
                <c:pt idx="4">
                  <c:v>R3</c:v>
                </c:pt>
              </c:strCache>
            </c:strRef>
          </c:cat>
          <c:val>
            <c:numRef>
              <c:f>'数値データ（予測なし)'!$B$28:$F$28</c:f>
              <c:numCache>
                <c:formatCode>0.0%</c:formatCode>
                <c:ptCount val="5"/>
                <c:pt idx="0">
                  <c:v>0.46899999999999997</c:v>
                </c:pt>
                <c:pt idx="1">
                  <c:v>0.45300000000000001</c:v>
                </c:pt>
                <c:pt idx="2">
                  <c:v>0.43</c:v>
                </c:pt>
                <c:pt idx="3">
                  <c:v>0.44800000000000001</c:v>
                </c:pt>
                <c:pt idx="4">
                  <c:v>0.46300000000000002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A35-4E3E-B473-A72F78CA53CE}"/>
            </c:ext>
          </c:extLst>
        </c:ser>
        <c:ser>
          <c:idx val="1"/>
          <c:order val="1"/>
          <c:tx>
            <c:strRef>
              <c:f>'数値データ（予測なし)'!$A$29</c:f>
              <c:strCache>
                <c:ptCount val="1"/>
                <c:pt idx="0">
                  <c:v>全国</c:v>
                </c:pt>
              </c:strCache>
            </c:strRef>
          </c:tx>
          <c:spPr>
            <a:ln w="28575" cap="rnd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  <c:marker>
            <c:spPr>
              <a:solidFill>
                <a:schemeClr val="accent2"/>
              </a:solidFill>
              <a:ln w="9525" cap="flat" cmpd="sng" algn="ctr">
                <a:solidFill>
                  <a:schemeClr val="accent2">
                    <a:shade val="95000"/>
                    <a:satMod val="105000"/>
                  </a:schemeClr>
                </a:solidFill>
                <a:prstDash val="solid"/>
                <a:round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  <a:cs typeface="+mn-cs"/>
                  </a:defRPr>
                </a:pPr>
                <a:endParaRPr lang="ja-JP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'数値データ（予測なし)'!$B$26:$F$26</c:f>
              <c:strCache>
                <c:ptCount val="5"/>
                <c:pt idx="0">
                  <c:v>H28</c:v>
                </c:pt>
                <c:pt idx="1">
                  <c:v>H29</c:v>
                </c:pt>
                <c:pt idx="2">
                  <c:v>H30</c:v>
                </c:pt>
                <c:pt idx="3">
                  <c:v>R1</c:v>
                </c:pt>
                <c:pt idx="4">
                  <c:v>R3</c:v>
                </c:pt>
              </c:strCache>
            </c:strRef>
          </c:cat>
          <c:val>
            <c:numRef>
              <c:f>'数値データ（予測なし)'!$B$29:$F$29</c:f>
              <c:numCache>
                <c:formatCode>0.0%</c:formatCode>
                <c:ptCount val="5"/>
                <c:pt idx="0">
                  <c:v>0.37200000000000005</c:v>
                </c:pt>
                <c:pt idx="1">
                  <c:v>0.35599999999999998</c:v>
                </c:pt>
                <c:pt idx="2">
                  <c:v>0.32900000000000001</c:v>
                </c:pt>
                <c:pt idx="3">
                  <c:v>0.34799999999999998</c:v>
                </c:pt>
                <c:pt idx="4">
                  <c:v>0.374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A35-4E3E-B473-A72F78CA53C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8324352"/>
        <c:axId val="108325888"/>
      </c:lineChart>
      <c:catAx>
        <c:axId val="1083243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defRPr>
            </a:pPr>
            <a:endParaRPr lang="ja-JP"/>
          </a:p>
        </c:txPr>
        <c:crossAx val="108325888"/>
        <c:crosses val="autoZero"/>
        <c:auto val="1"/>
        <c:lblAlgn val="ctr"/>
        <c:lblOffset val="100"/>
        <c:noMultiLvlLbl val="0"/>
      </c:catAx>
      <c:valAx>
        <c:axId val="108325888"/>
        <c:scaling>
          <c:orientation val="minMax"/>
          <c:max val="0.55000000000000004"/>
          <c:min val="0.15000000000000002"/>
        </c:scaling>
        <c:delete val="0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0%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defRPr>
            </a:pPr>
            <a:endParaRPr lang="ja-JP"/>
          </a:p>
        </c:txPr>
        <c:crossAx val="1083243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defRPr>
            </a:pPr>
            <a:endParaRPr lang="ja-JP"/>
          </a:p>
        </c:txPr>
      </c:legendEntry>
      <c:layout>
        <c:manualLayout>
          <c:xMode val="edge"/>
          <c:yMode val="edge"/>
          <c:x val="0.87278443116674809"/>
          <c:y val="0.38136128371145861"/>
          <c:w val="0.11490438475261468"/>
          <c:h val="0.2010123227945591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accent1"/>
      </a:solidFill>
      <a:prstDash val="solid"/>
    </a:ln>
    <a:effectLst/>
  </c:spPr>
  <c:txPr>
    <a:bodyPr/>
    <a:lstStyle/>
    <a:p>
      <a:pPr>
        <a:defRPr>
          <a:latin typeface="ＭＳ ゴシック" panose="020B0609070205080204" pitchFamily="49" charset="-128"/>
          <a:ea typeface="ＭＳ ゴシック" panose="020B0609070205080204" pitchFamily="49" charset="-128"/>
        </a:defRPr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 bwMode="auto">
          <a:xfrm>
            <a:off x="1" y="0"/>
            <a:ext cx="2951163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3" tIns="45721" rIns="91443" bIns="45721" numCol="1" anchor="t" anchorCtr="0" compatLnSpc="1">
            <a:prstTxWarp prst="textNoShape">
              <a:avLst/>
            </a:prstTxWarp>
          </a:bodyPr>
          <a:lstStyle>
            <a:lvl1pPr algn="l" defTabSz="914349">
              <a:defRPr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 bwMode="auto">
          <a:xfrm>
            <a:off x="3854450" y="0"/>
            <a:ext cx="2951163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3" tIns="45721" rIns="91443" bIns="45721" numCol="1" anchor="t" anchorCtr="0" compatLnSpc="1">
            <a:prstTxWarp prst="textNoShape">
              <a:avLst/>
            </a:prstTxWarp>
          </a:bodyPr>
          <a:lstStyle>
            <a:lvl1pPr algn="r" defTabSz="914349">
              <a:defRPr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 bwMode="auto">
          <a:xfrm>
            <a:off x="1" y="9440872"/>
            <a:ext cx="2951163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3" tIns="45721" rIns="91443" bIns="45721" numCol="1" anchor="b" anchorCtr="0" compatLnSpc="1">
            <a:prstTxWarp prst="textNoShape">
              <a:avLst/>
            </a:prstTxWarp>
          </a:bodyPr>
          <a:lstStyle>
            <a:lvl1pPr algn="l" defTabSz="914349">
              <a:defRPr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 bwMode="auto">
          <a:xfrm>
            <a:off x="3854450" y="9440872"/>
            <a:ext cx="2951163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3" tIns="45721" rIns="91443" bIns="45721" numCol="1" anchor="b" anchorCtr="0" compatLnSpc="1">
            <a:prstTxWarp prst="textNoShape">
              <a:avLst/>
            </a:prstTxWarp>
          </a:bodyPr>
          <a:lstStyle>
            <a:lvl1pPr algn="r" defTabSz="914349">
              <a:defRPr>
                <a:ea typeface="ＭＳ Ｐゴシック" pitchFamily="50" charset="-128"/>
              </a:defRPr>
            </a:lvl1pPr>
          </a:lstStyle>
          <a:p>
            <a:pPr>
              <a:defRPr/>
            </a:pPr>
            <a:fld id="{B7685D68-AA83-4739-9D54-24E5F4C57D61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3723146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7988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734" tIns="45868" rIns="91734" bIns="45868" numCol="1" anchor="t" anchorCtr="0" compatLnSpc="1">
            <a:prstTxWarp prst="textNoShape">
              <a:avLst/>
            </a:prstTxWarp>
          </a:bodyPr>
          <a:lstStyle>
            <a:lvl1pPr algn="l" defTabSz="917552">
              <a:defRPr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44" y="0"/>
            <a:ext cx="2949575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734" tIns="45868" rIns="91734" bIns="45868" numCol="1" anchor="t" anchorCtr="0" compatLnSpc="1">
            <a:prstTxWarp prst="textNoShape">
              <a:avLst/>
            </a:prstTxWarp>
          </a:bodyPr>
          <a:lstStyle>
            <a:lvl1pPr algn="r" defTabSz="917552">
              <a:defRPr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2788" y="744538"/>
            <a:ext cx="5383212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2626" y="4721225"/>
            <a:ext cx="5441950" cy="447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734" tIns="45868" rIns="91734" bIns="4586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0872"/>
            <a:ext cx="2947988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734" tIns="45868" rIns="91734" bIns="45868" numCol="1" anchor="b" anchorCtr="0" compatLnSpc="1">
            <a:prstTxWarp prst="textNoShape">
              <a:avLst/>
            </a:prstTxWarp>
          </a:bodyPr>
          <a:lstStyle>
            <a:lvl1pPr algn="l" defTabSz="917552">
              <a:defRPr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44" y="9440872"/>
            <a:ext cx="2949575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734" tIns="45868" rIns="91734" bIns="45868" numCol="1" anchor="b" anchorCtr="0" compatLnSpc="1">
            <a:prstTxWarp prst="textNoShape">
              <a:avLst/>
            </a:prstTxWarp>
          </a:bodyPr>
          <a:lstStyle>
            <a:lvl1pPr algn="r" defTabSz="917552">
              <a:defRPr>
                <a:ea typeface="ＭＳ Ｐゴシック" pitchFamily="50" charset="-128"/>
              </a:defRPr>
            </a:lvl1pPr>
          </a:lstStyle>
          <a:p>
            <a:pPr>
              <a:defRPr/>
            </a:pPr>
            <a:fld id="{7329F109-58B5-40B9-BA07-9D7334D4DA9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129392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5613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2813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0013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7213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5176" algn="l" defTabSz="91407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2211" algn="l" defTabSz="91407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199246" algn="l" defTabSz="91407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6281" algn="l" defTabSz="91407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6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736B6D3-FB1D-4CB8-859D-1742A09E9EA6}" type="datetime1">
              <a:rPr lang="en-US" altLang="ja-JP" smtClean="0"/>
              <a:t>3/15/2022</a:t>
            </a:fld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8B6979-8B0A-4F59-BBAF-679AC153B773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91833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6B5D4C2-56A9-4FAD-A531-3AA30E32C6FB}" type="datetime1">
              <a:rPr lang="en-US" altLang="ja-JP" smtClean="0"/>
              <a:t>3/15/2022</a:t>
            </a:fld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A5CD79-D924-41AB-B2E8-7503232EF8D4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24811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41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41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447EFF7-2E75-429A-9DC1-ED52F41A1172}" type="datetime1">
              <a:rPr lang="en-US" altLang="ja-JP" smtClean="0"/>
              <a:t>3/15/2022</a:t>
            </a:fld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A03A6E-8896-405D-926A-05C7E15E3ABF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76916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E33997E-0EDF-40EE-A1BE-5FDAC1B24D8D}" type="datetime1">
              <a:rPr lang="en-US" altLang="ja-JP" smtClean="0"/>
              <a:t>3/15/2022</a:t>
            </a:fld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92E8CC-47C1-49B9-8B41-0C02CCD0AB2E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96206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39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5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6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8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4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0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97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13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29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4403786-2A73-4C5B-8728-EE8A9C7841B1}" type="datetime1">
              <a:rPr lang="en-US" altLang="ja-JP" smtClean="0"/>
              <a:t>3/15/2022</a:t>
            </a:fld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A12308-DED3-475C-A299-602D504FA7BD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08099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6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6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6330CEA-3585-45D7-897A-D55D10B2F40B}" type="datetime1">
              <a:rPr lang="en-US" altLang="ja-JP" smtClean="0"/>
              <a:t>3/15/2022</a:t>
            </a:fld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281D38-C794-4AB4-B5AC-8145034E2FC8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12239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2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2" indent="0">
              <a:buNone/>
              <a:defRPr sz="2000" b="1"/>
            </a:lvl2pPr>
            <a:lvl3pPr marL="914323" indent="0">
              <a:buNone/>
              <a:defRPr sz="1800" b="1"/>
            </a:lvl3pPr>
            <a:lvl4pPr marL="1371485" indent="0">
              <a:buNone/>
              <a:defRPr sz="1600" b="1"/>
            </a:lvl4pPr>
            <a:lvl5pPr marL="1828647" indent="0">
              <a:buNone/>
              <a:defRPr sz="1600" b="1"/>
            </a:lvl5pPr>
            <a:lvl6pPr marL="2285808" indent="0">
              <a:buNone/>
              <a:defRPr sz="1600" b="1"/>
            </a:lvl6pPr>
            <a:lvl7pPr marL="2742970" indent="0">
              <a:buNone/>
              <a:defRPr sz="1600" b="1"/>
            </a:lvl7pPr>
            <a:lvl8pPr marL="3200132" indent="0">
              <a:buNone/>
              <a:defRPr sz="1600" b="1"/>
            </a:lvl8pPr>
            <a:lvl9pPr marL="3657294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2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5" y="1535113"/>
            <a:ext cx="437859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2" indent="0">
              <a:buNone/>
              <a:defRPr sz="2000" b="1"/>
            </a:lvl2pPr>
            <a:lvl3pPr marL="914323" indent="0">
              <a:buNone/>
              <a:defRPr sz="1800" b="1"/>
            </a:lvl3pPr>
            <a:lvl4pPr marL="1371485" indent="0">
              <a:buNone/>
              <a:defRPr sz="1600" b="1"/>
            </a:lvl4pPr>
            <a:lvl5pPr marL="1828647" indent="0">
              <a:buNone/>
              <a:defRPr sz="1600" b="1"/>
            </a:lvl5pPr>
            <a:lvl6pPr marL="2285808" indent="0">
              <a:buNone/>
              <a:defRPr sz="1600" b="1"/>
            </a:lvl6pPr>
            <a:lvl7pPr marL="2742970" indent="0">
              <a:buNone/>
              <a:defRPr sz="1600" b="1"/>
            </a:lvl7pPr>
            <a:lvl8pPr marL="3200132" indent="0">
              <a:buNone/>
              <a:defRPr sz="1600" b="1"/>
            </a:lvl8pPr>
            <a:lvl9pPr marL="3657294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5" y="2174875"/>
            <a:ext cx="437859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851057D-1F3E-49CB-AE93-570301AED609}" type="datetime1">
              <a:rPr lang="en-US" altLang="ja-JP" smtClean="0"/>
              <a:t>3/15/2022</a:t>
            </a:fld>
            <a:endParaRPr lang="en-US" altLang="ja-JP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67FB85-8A98-4FCA-9BC6-EF1F6D14E628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08280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37A7F34-AABD-4986-9BCF-BA664E5C6807}" type="datetime1">
              <a:rPr lang="en-US" altLang="ja-JP" smtClean="0"/>
              <a:t>3/15/2022</a:t>
            </a:fld>
            <a:endParaRPr lang="en-US" alt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3E0ECA-BD73-4CA5-ACE3-4D5CAED010FC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98723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1CA6456-0C14-45B1-B0DE-944C4A0235DB}" type="datetime1">
              <a:rPr lang="en-US" altLang="ja-JP" smtClean="0"/>
              <a:t>3/15/2022</a:t>
            </a:fld>
            <a:endParaRPr lang="en-US" altLang="ja-JP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A73BFE-77E4-493C-8E5D-17D02FA57DED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33592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2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3" y="273054"/>
            <a:ext cx="553772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2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62" indent="0">
              <a:buNone/>
              <a:defRPr sz="1200"/>
            </a:lvl2pPr>
            <a:lvl3pPr marL="914323" indent="0">
              <a:buNone/>
              <a:defRPr sz="1000"/>
            </a:lvl3pPr>
            <a:lvl4pPr marL="1371485" indent="0">
              <a:buNone/>
              <a:defRPr sz="900"/>
            </a:lvl4pPr>
            <a:lvl5pPr marL="1828647" indent="0">
              <a:buNone/>
              <a:defRPr sz="900"/>
            </a:lvl5pPr>
            <a:lvl6pPr marL="2285808" indent="0">
              <a:buNone/>
              <a:defRPr sz="900"/>
            </a:lvl6pPr>
            <a:lvl7pPr marL="2742970" indent="0">
              <a:buNone/>
              <a:defRPr sz="900"/>
            </a:lvl7pPr>
            <a:lvl8pPr marL="3200132" indent="0">
              <a:buNone/>
              <a:defRPr sz="900"/>
            </a:lvl8pPr>
            <a:lvl9pPr marL="3657294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FCA0D48-7A15-4B47-9B77-3FA8D0B78A60}" type="datetime1">
              <a:rPr lang="en-US" altLang="ja-JP" smtClean="0"/>
              <a:t>3/15/2022</a:t>
            </a:fld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2F5AF5-3897-47F2-AFC4-6ECC915754E9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45107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62" indent="0">
              <a:buNone/>
              <a:defRPr sz="2800"/>
            </a:lvl2pPr>
            <a:lvl3pPr marL="914323" indent="0">
              <a:buNone/>
              <a:defRPr sz="2400"/>
            </a:lvl3pPr>
            <a:lvl4pPr marL="1371485" indent="0">
              <a:buNone/>
              <a:defRPr sz="2000"/>
            </a:lvl4pPr>
            <a:lvl5pPr marL="1828647" indent="0">
              <a:buNone/>
              <a:defRPr sz="2000"/>
            </a:lvl5pPr>
            <a:lvl6pPr marL="2285808" indent="0">
              <a:buNone/>
              <a:defRPr sz="2000"/>
            </a:lvl6pPr>
            <a:lvl7pPr marL="2742970" indent="0">
              <a:buNone/>
              <a:defRPr sz="2000"/>
            </a:lvl7pPr>
            <a:lvl8pPr marL="3200132" indent="0">
              <a:buNone/>
              <a:defRPr sz="2000"/>
            </a:lvl8pPr>
            <a:lvl9pPr marL="3657294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62" indent="0">
              <a:buNone/>
              <a:defRPr sz="1200"/>
            </a:lvl2pPr>
            <a:lvl3pPr marL="914323" indent="0">
              <a:buNone/>
              <a:defRPr sz="1000"/>
            </a:lvl3pPr>
            <a:lvl4pPr marL="1371485" indent="0">
              <a:buNone/>
              <a:defRPr sz="900"/>
            </a:lvl4pPr>
            <a:lvl5pPr marL="1828647" indent="0">
              <a:buNone/>
              <a:defRPr sz="900"/>
            </a:lvl5pPr>
            <a:lvl6pPr marL="2285808" indent="0">
              <a:buNone/>
              <a:defRPr sz="900"/>
            </a:lvl6pPr>
            <a:lvl7pPr marL="2742970" indent="0">
              <a:buNone/>
              <a:defRPr sz="900"/>
            </a:lvl7pPr>
            <a:lvl8pPr marL="3200132" indent="0">
              <a:buNone/>
              <a:defRPr sz="900"/>
            </a:lvl8pPr>
            <a:lvl9pPr marL="3657294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6BBD4C9-A395-4CCB-A811-B660F8C8BBDC}" type="datetime1">
              <a:rPr lang="en-US" altLang="ja-JP" smtClean="0"/>
              <a:t>3/15/2022</a:t>
            </a:fld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9B6E31-A7BF-4DE7-94A4-4415901CAC6F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78302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6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9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B6522FE-1A94-4F1D-B92C-7286CE47CD04}" type="datetime1">
              <a:rPr lang="en-US" altLang="ja-JP" smtClean="0"/>
              <a:t>3/15/2022</a:t>
            </a:fld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9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9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8111B6A-648F-455C-84CB-C5D7BB7F2454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59256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8" r:id="rId1"/>
    <p:sldLayoutId id="2147483859" r:id="rId2"/>
    <p:sldLayoutId id="2147483860" r:id="rId3"/>
    <p:sldLayoutId id="2147483861" r:id="rId4"/>
    <p:sldLayoutId id="2147483862" r:id="rId5"/>
    <p:sldLayoutId id="2147483863" r:id="rId6"/>
    <p:sldLayoutId id="2147483864" r:id="rId7"/>
    <p:sldLayoutId id="2147483865" r:id="rId8"/>
    <p:sldLayoutId id="2147483866" r:id="rId9"/>
    <p:sldLayoutId id="2147483867" r:id="rId10"/>
    <p:sldLayoutId id="2147483868" r:id="rId11"/>
  </p:sldLayoutIdLst>
  <p:hf hdr="0" ftr="0" dt="0"/>
  <p:txStyles>
    <p:titleStyle>
      <a:lvl1pPr algn="ctr" defTabSz="914323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71" indent="-342871" algn="l" defTabSz="91432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88" indent="-285725" algn="l" defTabSz="914323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04" indent="-228581" algn="l" defTabSz="91432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66" indent="-228581" algn="l" defTabSz="914323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28" indent="-228581" algn="l" defTabSz="914323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89" indent="-228581" algn="l" defTabSz="91432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51" indent="-228581" algn="l" defTabSz="91432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13" indent="-228581" algn="l" defTabSz="91432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74" indent="-228581" algn="l" defTabSz="91432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3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2" algn="l" defTabSz="9143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23" algn="l" defTabSz="9143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85" algn="l" defTabSz="9143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47" algn="l" defTabSz="9143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08" algn="l" defTabSz="9143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70" algn="l" defTabSz="9143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32" algn="l" defTabSz="9143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94" algn="l" defTabSz="9143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グラフ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44838443"/>
              </p:ext>
            </p:extLst>
          </p:nvPr>
        </p:nvGraphicFramePr>
        <p:xfrm>
          <a:off x="1774683" y="1642805"/>
          <a:ext cx="6346757" cy="22383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グラフ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24348674"/>
              </p:ext>
            </p:extLst>
          </p:nvPr>
        </p:nvGraphicFramePr>
        <p:xfrm>
          <a:off x="1787926" y="4005080"/>
          <a:ext cx="6333514" cy="2520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1300970" y="1935037"/>
            <a:ext cx="400110" cy="168413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小学６年生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300970" y="4437140"/>
            <a:ext cx="400110" cy="168413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中学３年生</a:t>
            </a:r>
          </a:p>
        </p:txBody>
      </p:sp>
      <p:sp>
        <p:nvSpPr>
          <p:cNvPr id="11" name="タイトル 2"/>
          <p:cNvSpPr txBox="1">
            <a:spLocks/>
          </p:cNvSpPr>
          <p:nvPr/>
        </p:nvSpPr>
        <p:spPr>
          <a:xfrm>
            <a:off x="23503" y="86751"/>
            <a:ext cx="9882497" cy="478982"/>
          </a:xfrm>
          <a:prstGeom prst="rect">
            <a:avLst/>
          </a:prstGeom>
          <a:solidFill>
            <a:srgbClr val="3333FF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323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ja-JP" altLang="en-US" sz="2400" dirty="0" smtClean="0">
                <a:solidFill>
                  <a:schemeClr val="bg1"/>
                </a:solidFill>
              </a:rPr>
              <a:t>全国</a:t>
            </a:r>
            <a:r>
              <a:rPr lang="ja-JP" altLang="en-US" sz="2400" dirty="0">
                <a:solidFill>
                  <a:schemeClr val="bg1"/>
                </a:solidFill>
              </a:rPr>
              <a:t>学力学習状況調査</a:t>
            </a:r>
            <a:r>
              <a:rPr lang="ja-JP" altLang="en-US" sz="2400" dirty="0" smtClean="0">
                <a:solidFill>
                  <a:schemeClr val="bg1"/>
                </a:solidFill>
              </a:rPr>
              <a:t>結果</a:t>
            </a:r>
            <a:endParaRPr lang="ja-JP" altLang="en-US" sz="2400" dirty="0">
              <a:solidFill>
                <a:schemeClr val="bg1"/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3503" y="627142"/>
            <a:ext cx="9674119" cy="1015663"/>
          </a:xfrm>
          <a:prstGeom prst="rect">
            <a:avLst/>
          </a:prstGeom>
          <a:ln w="6350" cmpd="dbl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l">
              <a:lnSpc>
                <a:spcPts val="2400"/>
              </a:lnSpc>
            </a:pPr>
            <a:r>
              <a:rPr lang="ja-JP" altLang="en-US" sz="1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en-US" altLang="ja-JP" sz="1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成果指標</a:t>
            </a:r>
            <a:r>
              <a:rPr kumimoji="1" lang="en-US" altLang="ja-JP" sz="1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 algn="l">
              <a:lnSpc>
                <a:spcPts val="2400"/>
              </a:lnSpc>
            </a:pP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計画最終年度までに、「本を全く読まない子ども」の割合（不読率）を全国平均以下とする。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ts val="2400"/>
              </a:lnSpc>
            </a:pPr>
            <a:r>
              <a:rPr kumimoji="1"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（全国学力・学習状況調査結果数値）</a:t>
            </a:r>
            <a:endParaRPr kumimoji="1" lang="ja-JP" altLang="en-US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8659068" y="121965"/>
            <a:ext cx="1152160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資料　２</a:t>
            </a:r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8943822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25062</TotalTime>
  <Words>59</Words>
  <Application>Microsoft Office PowerPoint</Application>
  <PresentationFormat>A4 210 x 297 mm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ＭＳ Ｐ明朝</vt:lpstr>
      <vt:lpstr>ＭＳ ゴシック</vt:lpstr>
      <vt:lpstr>Arial</vt:lpstr>
      <vt:lpstr>Calibri</vt:lpstr>
      <vt:lpstr>Office ​​テーマ</vt:lpstr>
      <vt:lpstr>PowerPoint プレゼンテーション</vt:lpstr>
    </vt:vector>
  </TitlesOfParts>
  <Company>厚生労働省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緊急に措置すべき事項</dc:title>
  <dc:creator>厚生労働省ネットワークシステム</dc:creator>
  <cp:lastModifiedBy>入澤　都</cp:lastModifiedBy>
  <cp:revision>1422</cp:revision>
  <cp:lastPrinted>2021-12-14T10:05:27Z</cp:lastPrinted>
  <dcterms:created xsi:type="dcterms:W3CDTF">2007-11-14T00:37:22Z</dcterms:created>
  <dcterms:modified xsi:type="dcterms:W3CDTF">2022-03-15T01:28:55Z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aibunrui">
    <vt:lpwstr/>
  </property>
  <property fmtid="{D5CDD505-2E9C-101B-9397-08002B2CF9AE}" pid="3" name="Syoubunrui">
    <vt:lpwstr/>
  </property>
  <property fmtid="{D5CDD505-2E9C-101B-9397-08002B2CF9AE}" pid="4" name="Sakuseibi">
    <vt:lpwstr/>
  </property>
  <property fmtid="{D5CDD505-2E9C-101B-9397-08002B2CF9AE}" pid="5" name="Hozonkikanmeisyou">
    <vt:lpwstr/>
  </property>
  <property fmtid="{D5CDD505-2E9C-101B-9397-08002B2CF9AE}" pid="6" name="Hozonkikanmanryoubi">
    <vt:lpwstr/>
  </property>
  <property fmtid="{D5CDD505-2E9C-101B-9397-08002B2CF9AE}" pid="7" name="Yobi01">
    <vt:lpwstr/>
  </property>
  <property fmtid="{D5CDD505-2E9C-101B-9397-08002B2CF9AE}" pid="8" name="Gyouseibunnsyo">
    <vt:lpwstr/>
  </property>
  <property fmtid="{D5CDD505-2E9C-101B-9397-08002B2CF9AE}" pid="9" name="ChuubunruiID">
    <vt:lpwstr/>
  </property>
  <property fmtid="{D5CDD505-2E9C-101B-9397-08002B2CF9AE}" pid="10" name="Yobi03">
    <vt:lpwstr/>
  </property>
  <property fmtid="{D5CDD505-2E9C-101B-9397-08002B2CF9AE}" pid="11" name="Chuubunrui">
    <vt:lpwstr/>
  </property>
  <property fmtid="{D5CDD505-2E9C-101B-9397-08002B2CF9AE}" pid="12" name="Sakuseika">
    <vt:lpwstr/>
  </property>
  <property fmtid="{D5CDD505-2E9C-101B-9397-08002B2CF9AE}" pid="13" name="SyoubunruiID">
    <vt:lpwstr/>
  </property>
  <property fmtid="{D5CDD505-2E9C-101B-9397-08002B2CF9AE}" pid="14" name="Renkei">
    <vt:lpwstr/>
  </property>
  <property fmtid="{D5CDD505-2E9C-101B-9397-08002B2CF9AE}" pid="15" name="Flag01">
    <vt:lpwstr/>
  </property>
  <property fmtid="{D5CDD505-2E9C-101B-9397-08002B2CF9AE}" pid="16" name="Kakuteisyori">
    <vt:lpwstr/>
  </property>
  <property fmtid="{D5CDD505-2E9C-101B-9397-08002B2CF9AE}" pid="17" name="DaibunruiID">
    <vt:lpwstr/>
  </property>
  <property fmtid="{D5CDD505-2E9C-101B-9397-08002B2CF9AE}" pid="18" name="GyouseibunsyoID">
    <vt:lpwstr/>
  </property>
  <property fmtid="{D5CDD505-2E9C-101B-9397-08002B2CF9AE}" pid="19" name="Yobi02">
    <vt:lpwstr/>
  </property>
</Properties>
</file>