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857" r:id="rId1"/>
  </p:sldMasterIdLst>
  <p:notesMasterIdLst>
    <p:notesMasterId r:id="rId3"/>
  </p:notesMasterIdLst>
  <p:handoutMasterIdLst>
    <p:handoutMasterId r:id="rId4"/>
  </p:handoutMasterIdLst>
  <p:sldIdLst>
    <p:sldId id="256" r:id="rId2"/>
  </p:sldIdLst>
  <p:sldSz cx="9906000" cy="6858000" type="A4"/>
  <p:notesSz cx="6807200" cy="9939338"/>
  <p:defaultTextStyle>
    <a:defPPr>
      <a:defRPr lang="ja-JP"/>
    </a:defPPr>
    <a:lvl1pPr algn="ctr" rtl="0" fontAlgn="base">
      <a:spcBef>
        <a:spcPct val="0"/>
      </a:spcBef>
      <a:spcAft>
        <a:spcPct val="0"/>
      </a:spcAft>
      <a:defRPr kumimoji="1" sz="1200" kern="1200">
        <a:solidFill>
          <a:schemeClr val="tx1"/>
        </a:solidFill>
        <a:latin typeface="Arial" charset="0"/>
        <a:ea typeface="ＭＳ Ｐゴシック" charset="-128"/>
        <a:cs typeface="+mn-cs"/>
      </a:defRPr>
    </a:lvl1pPr>
    <a:lvl2pPr marL="455613" indent="1588" algn="ctr" rtl="0" fontAlgn="base">
      <a:spcBef>
        <a:spcPct val="0"/>
      </a:spcBef>
      <a:spcAft>
        <a:spcPct val="0"/>
      </a:spcAft>
      <a:defRPr kumimoji="1" sz="1200" kern="1200">
        <a:solidFill>
          <a:schemeClr val="tx1"/>
        </a:solidFill>
        <a:latin typeface="Arial" charset="0"/>
        <a:ea typeface="ＭＳ Ｐゴシック" charset="-128"/>
        <a:cs typeface="+mn-cs"/>
      </a:defRPr>
    </a:lvl2pPr>
    <a:lvl3pPr marL="912813" indent="1588" algn="ctr" rtl="0" fontAlgn="base">
      <a:spcBef>
        <a:spcPct val="0"/>
      </a:spcBef>
      <a:spcAft>
        <a:spcPct val="0"/>
      </a:spcAft>
      <a:defRPr kumimoji="1" sz="1200" kern="1200">
        <a:solidFill>
          <a:schemeClr val="tx1"/>
        </a:solidFill>
        <a:latin typeface="Arial" charset="0"/>
        <a:ea typeface="ＭＳ Ｐゴシック" charset="-128"/>
        <a:cs typeface="+mn-cs"/>
      </a:defRPr>
    </a:lvl3pPr>
    <a:lvl4pPr marL="1370013" indent="1588" algn="ctr" rtl="0" fontAlgn="base">
      <a:spcBef>
        <a:spcPct val="0"/>
      </a:spcBef>
      <a:spcAft>
        <a:spcPct val="0"/>
      </a:spcAft>
      <a:defRPr kumimoji="1" sz="1200" kern="1200">
        <a:solidFill>
          <a:schemeClr val="tx1"/>
        </a:solidFill>
        <a:latin typeface="Arial" charset="0"/>
        <a:ea typeface="ＭＳ Ｐゴシック" charset="-128"/>
        <a:cs typeface="+mn-cs"/>
      </a:defRPr>
    </a:lvl4pPr>
    <a:lvl5pPr marL="1827213" indent="1588" algn="ctr" rtl="0" fontAlgn="base">
      <a:spcBef>
        <a:spcPct val="0"/>
      </a:spcBef>
      <a:spcAft>
        <a:spcPct val="0"/>
      </a:spcAft>
      <a:defRPr kumimoji="1" sz="1200" kern="1200">
        <a:solidFill>
          <a:schemeClr val="tx1"/>
        </a:solidFill>
        <a:latin typeface="Arial" charset="0"/>
        <a:ea typeface="ＭＳ Ｐゴシック" charset="-128"/>
        <a:cs typeface="+mn-cs"/>
      </a:defRPr>
    </a:lvl5pPr>
    <a:lvl6pPr marL="2286000" algn="l" defTabSz="914400" rtl="0" eaLnBrk="1" latinLnBrk="0" hangingPunct="1">
      <a:defRPr kumimoji="1" sz="1200" kern="1200">
        <a:solidFill>
          <a:schemeClr val="tx1"/>
        </a:solidFill>
        <a:latin typeface="Arial" charset="0"/>
        <a:ea typeface="ＭＳ Ｐゴシック" charset="-128"/>
        <a:cs typeface="+mn-cs"/>
      </a:defRPr>
    </a:lvl6pPr>
    <a:lvl7pPr marL="2743200" algn="l" defTabSz="914400" rtl="0" eaLnBrk="1" latinLnBrk="0" hangingPunct="1">
      <a:defRPr kumimoji="1" sz="1200" kern="1200">
        <a:solidFill>
          <a:schemeClr val="tx1"/>
        </a:solidFill>
        <a:latin typeface="Arial" charset="0"/>
        <a:ea typeface="ＭＳ Ｐゴシック" charset="-128"/>
        <a:cs typeface="+mn-cs"/>
      </a:defRPr>
    </a:lvl7pPr>
    <a:lvl8pPr marL="3200400" algn="l" defTabSz="914400" rtl="0" eaLnBrk="1" latinLnBrk="0" hangingPunct="1">
      <a:defRPr kumimoji="1" sz="1200" kern="1200">
        <a:solidFill>
          <a:schemeClr val="tx1"/>
        </a:solidFill>
        <a:latin typeface="Arial" charset="0"/>
        <a:ea typeface="ＭＳ Ｐゴシック" charset="-128"/>
        <a:cs typeface="+mn-cs"/>
      </a:defRPr>
    </a:lvl8pPr>
    <a:lvl9pPr marL="3657600" algn="l" defTabSz="914400" rtl="0" eaLnBrk="1" latinLnBrk="0" hangingPunct="1">
      <a:defRPr kumimoji="1" sz="12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1" userDrawn="1">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kusyo" initials="uramon"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3333FF"/>
    <a:srgbClr val="FF6600"/>
    <a:srgbClr val="FF9933"/>
    <a:srgbClr val="FFFF00"/>
    <a:srgbClr val="000099"/>
    <a:srgbClr val="000000"/>
    <a:srgbClr val="FFCC66"/>
    <a:srgbClr val="0000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35" autoAdjust="0"/>
    <p:restoredTop sz="92933" autoAdjust="0"/>
  </p:normalViewPr>
  <p:slideViewPr>
    <p:cSldViewPr>
      <p:cViewPr varScale="1">
        <p:scale>
          <a:sx n="69" d="100"/>
          <a:sy n="69" d="100"/>
        </p:scale>
        <p:origin x="1344" y="72"/>
      </p:cViewPr>
      <p:guideLst>
        <p:guide orient="horz" pos="2160"/>
        <p:guide pos="3121"/>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200" d="100"/>
        <a:sy n="200" d="100"/>
      </p:scale>
      <p:origin x="0" y="1410"/>
    </p:cViewPr>
  </p:sorterViewPr>
  <p:notesViewPr>
    <p:cSldViewPr>
      <p:cViewPr>
        <p:scale>
          <a:sx n="100" d="100"/>
          <a:sy n="100" d="100"/>
        </p:scale>
        <p:origin x="-1110" y="600"/>
      </p:cViewPr>
      <p:guideLst>
        <p:guide orient="horz" pos="3131"/>
        <p:guide pos="2144"/>
      </p:guideLst>
    </p:cSldViewPr>
  </p:notes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bwMode="auto">
          <a:xfrm>
            <a:off x="1"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t" anchorCtr="0" compatLnSpc="1">
            <a:prstTxWarp prst="textNoShape">
              <a:avLst/>
            </a:prstTxWarp>
          </a:bodyPr>
          <a:lstStyle>
            <a:lvl1pPr algn="l" defTabSz="914349">
              <a:defRPr>
                <a:ea typeface="ＭＳ Ｐゴシック" pitchFamily="50" charset="-128"/>
              </a:defRPr>
            </a:lvl1pPr>
          </a:lstStyle>
          <a:p>
            <a:pPr>
              <a:defRPr/>
            </a:pPr>
            <a:endParaRPr lang="ja-JP" altLang="en-US"/>
          </a:p>
        </p:txBody>
      </p:sp>
      <p:sp>
        <p:nvSpPr>
          <p:cNvPr id="3" name="日付プレースホルダ 2"/>
          <p:cNvSpPr>
            <a:spLocks noGrp="1"/>
          </p:cNvSpPr>
          <p:nvPr>
            <p:ph type="dt" sz="quarter" idx="1"/>
          </p:nvPr>
        </p:nvSpPr>
        <p:spPr bwMode="auto">
          <a:xfrm>
            <a:off x="3854450" y="0"/>
            <a:ext cx="2951163"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t" anchorCtr="0" compatLnSpc="1">
            <a:prstTxWarp prst="textNoShape">
              <a:avLst/>
            </a:prstTxWarp>
          </a:bodyPr>
          <a:lstStyle>
            <a:lvl1pPr algn="r" defTabSz="914349">
              <a:defRPr>
                <a:ea typeface="ＭＳ Ｐゴシック" pitchFamily="50" charset="-128"/>
              </a:defRPr>
            </a:lvl1pPr>
          </a:lstStyle>
          <a:p>
            <a:pPr>
              <a:defRPr/>
            </a:pPr>
            <a:endParaRPr lang="en-US" altLang="ja-JP" dirty="0"/>
          </a:p>
        </p:txBody>
      </p:sp>
      <p:sp>
        <p:nvSpPr>
          <p:cNvPr id="4" name="フッター プレースホルダ 3"/>
          <p:cNvSpPr>
            <a:spLocks noGrp="1"/>
          </p:cNvSpPr>
          <p:nvPr>
            <p:ph type="ftr" sz="quarter" idx="2"/>
          </p:nvPr>
        </p:nvSpPr>
        <p:spPr bwMode="auto">
          <a:xfrm>
            <a:off x="1" y="9440872"/>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b" anchorCtr="0" compatLnSpc="1">
            <a:prstTxWarp prst="textNoShape">
              <a:avLst/>
            </a:prstTxWarp>
          </a:bodyPr>
          <a:lstStyle>
            <a:lvl1pPr algn="l" defTabSz="914349">
              <a:defRPr>
                <a:ea typeface="ＭＳ Ｐゴシック" pitchFamily="50" charset="-128"/>
              </a:defRPr>
            </a:lvl1pPr>
          </a:lstStyle>
          <a:p>
            <a:pPr>
              <a:defRPr/>
            </a:pPr>
            <a:endParaRPr lang="ja-JP" altLang="en-US"/>
          </a:p>
        </p:txBody>
      </p:sp>
      <p:sp>
        <p:nvSpPr>
          <p:cNvPr id="5" name="スライド番号プレースホルダ 4"/>
          <p:cNvSpPr>
            <a:spLocks noGrp="1"/>
          </p:cNvSpPr>
          <p:nvPr>
            <p:ph type="sldNum" sz="quarter" idx="3"/>
          </p:nvPr>
        </p:nvSpPr>
        <p:spPr bwMode="auto">
          <a:xfrm>
            <a:off x="3854450" y="9440872"/>
            <a:ext cx="2951163"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3" tIns="45721" rIns="91443" bIns="45721" numCol="1" anchor="b" anchorCtr="0" compatLnSpc="1">
            <a:prstTxWarp prst="textNoShape">
              <a:avLst/>
            </a:prstTxWarp>
          </a:bodyPr>
          <a:lstStyle>
            <a:lvl1pPr algn="r" defTabSz="914349">
              <a:defRPr>
                <a:ea typeface="ＭＳ Ｐゴシック" pitchFamily="50" charset="-128"/>
              </a:defRPr>
            </a:lvl1pPr>
          </a:lstStyle>
          <a:p>
            <a:pPr>
              <a:defRPr/>
            </a:pPr>
            <a:fld id="{B7685D68-AA83-4739-9D54-24E5F4C57D61}" type="slidenum">
              <a:rPr lang="ja-JP" altLang="en-US"/>
              <a:pPr>
                <a:defRPr/>
              </a:pPr>
              <a:t>‹#›</a:t>
            </a:fld>
            <a:endParaRPr lang="en-US" altLang="ja-JP"/>
          </a:p>
        </p:txBody>
      </p:sp>
    </p:spTree>
    <p:extLst>
      <p:ext uri="{BB962C8B-B14F-4D97-AF65-F5344CB8AC3E}">
        <p14:creationId xmlns:p14="http://schemas.microsoft.com/office/powerpoint/2010/main" val="143723146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47988"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t" anchorCtr="0" compatLnSpc="1">
            <a:prstTxWarp prst="textNoShape">
              <a:avLst/>
            </a:prstTxWarp>
          </a:bodyPr>
          <a:lstStyle>
            <a:lvl1pPr algn="l" defTabSz="917552">
              <a:defRPr>
                <a:ea typeface="ＭＳ Ｐゴシック" pitchFamily="50" charset="-128"/>
              </a:defRPr>
            </a:lvl1pPr>
          </a:lstStyle>
          <a:p>
            <a:pPr>
              <a:defRPr/>
            </a:pPr>
            <a:endParaRPr lang="en-US" altLang="ja-JP"/>
          </a:p>
        </p:txBody>
      </p:sp>
      <p:sp>
        <p:nvSpPr>
          <p:cNvPr id="15363" name="Rectangle 3"/>
          <p:cNvSpPr>
            <a:spLocks noGrp="1" noChangeArrowheads="1"/>
          </p:cNvSpPr>
          <p:nvPr>
            <p:ph type="dt" idx="1"/>
          </p:nvPr>
        </p:nvSpPr>
        <p:spPr bwMode="auto">
          <a:xfrm>
            <a:off x="3856044" y="0"/>
            <a:ext cx="2949575" cy="49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t" anchorCtr="0" compatLnSpc="1">
            <a:prstTxWarp prst="textNoShape">
              <a:avLst/>
            </a:prstTxWarp>
          </a:bodyPr>
          <a:lstStyle>
            <a:lvl1pPr algn="r" defTabSz="917552">
              <a:defRPr>
                <a:ea typeface="ＭＳ Ｐゴシック" pitchFamily="50" charset="-128"/>
              </a:defRPr>
            </a:lvl1pPr>
          </a:lstStyle>
          <a:p>
            <a:pPr>
              <a:defRPr/>
            </a:pPr>
            <a:endParaRPr lang="en-US" altLang="ja-JP"/>
          </a:p>
        </p:txBody>
      </p:sp>
      <p:sp>
        <p:nvSpPr>
          <p:cNvPr id="15364" name="Rectangle 4"/>
          <p:cNvSpPr>
            <a:spLocks noGrp="1" noRot="1" noChangeAspect="1" noChangeArrowheads="1" noTextEdit="1"/>
          </p:cNvSpPr>
          <p:nvPr>
            <p:ph type="sldImg" idx="2"/>
          </p:nvPr>
        </p:nvSpPr>
        <p:spPr bwMode="auto">
          <a:xfrm>
            <a:off x="712788" y="744538"/>
            <a:ext cx="5383212" cy="3727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5" name="Rectangle 5"/>
          <p:cNvSpPr>
            <a:spLocks noGrp="1" noChangeArrowheads="1"/>
          </p:cNvSpPr>
          <p:nvPr>
            <p:ph type="body" sz="quarter" idx="3"/>
          </p:nvPr>
        </p:nvSpPr>
        <p:spPr bwMode="auto">
          <a:xfrm>
            <a:off x="682626" y="4721225"/>
            <a:ext cx="5441950" cy="447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440872"/>
            <a:ext cx="2947988"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b" anchorCtr="0" compatLnSpc="1">
            <a:prstTxWarp prst="textNoShape">
              <a:avLst/>
            </a:prstTxWarp>
          </a:bodyPr>
          <a:lstStyle>
            <a:lvl1pPr algn="l" defTabSz="917552">
              <a:defRPr>
                <a:ea typeface="ＭＳ Ｐゴシック" pitchFamily="50" charset="-128"/>
              </a:defRPr>
            </a:lvl1pPr>
          </a:lstStyle>
          <a:p>
            <a:pPr>
              <a:defRPr/>
            </a:pPr>
            <a:endParaRPr lang="en-US" altLang="ja-JP"/>
          </a:p>
        </p:txBody>
      </p:sp>
      <p:sp>
        <p:nvSpPr>
          <p:cNvPr id="15367" name="Rectangle 7"/>
          <p:cNvSpPr>
            <a:spLocks noGrp="1" noChangeArrowheads="1"/>
          </p:cNvSpPr>
          <p:nvPr>
            <p:ph type="sldNum" sz="quarter" idx="5"/>
          </p:nvPr>
        </p:nvSpPr>
        <p:spPr bwMode="auto">
          <a:xfrm>
            <a:off x="3856044" y="9440872"/>
            <a:ext cx="2949575"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734" tIns="45868" rIns="91734" bIns="45868" numCol="1" anchor="b" anchorCtr="0" compatLnSpc="1">
            <a:prstTxWarp prst="textNoShape">
              <a:avLst/>
            </a:prstTxWarp>
          </a:bodyPr>
          <a:lstStyle>
            <a:lvl1pPr algn="r" defTabSz="917552">
              <a:defRPr>
                <a:ea typeface="ＭＳ Ｐゴシック" pitchFamily="50" charset="-128"/>
              </a:defRPr>
            </a:lvl1pPr>
          </a:lstStyle>
          <a:p>
            <a:pPr>
              <a:defRPr/>
            </a:pPr>
            <a:fld id="{7329F109-58B5-40B9-BA07-9D7334D4DA96}" type="slidenum">
              <a:rPr lang="en-US" altLang="ja-JP"/>
              <a:pPr>
                <a:defRPr/>
              </a:pPr>
              <a:t>‹#›</a:t>
            </a:fld>
            <a:endParaRPr lang="en-US" altLang="ja-JP"/>
          </a:p>
        </p:txBody>
      </p:sp>
    </p:spTree>
    <p:extLst>
      <p:ext uri="{BB962C8B-B14F-4D97-AF65-F5344CB8AC3E}">
        <p14:creationId xmlns:p14="http://schemas.microsoft.com/office/powerpoint/2010/main" val="33129392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56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28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00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721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176" algn="l" defTabSz="914070" rtl="0" eaLnBrk="1" latinLnBrk="0" hangingPunct="1">
      <a:defRPr kumimoji="1" sz="1200" kern="1200">
        <a:solidFill>
          <a:schemeClr val="tx1"/>
        </a:solidFill>
        <a:latin typeface="+mn-lt"/>
        <a:ea typeface="+mn-ea"/>
        <a:cs typeface="+mn-cs"/>
      </a:defRPr>
    </a:lvl6pPr>
    <a:lvl7pPr marL="2742211" algn="l" defTabSz="914070" rtl="0" eaLnBrk="1" latinLnBrk="0" hangingPunct="1">
      <a:defRPr kumimoji="1" sz="1200" kern="1200">
        <a:solidFill>
          <a:schemeClr val="tx1"/>
        </a:solidFill>
        <a:latin typeface="+mn-lt"/>
        <a:ea typeface="+mn-ea"/>
        <a:cs typeface="+mn-cs"/>
      </a:defRPr>
    </a:lvl7pPr>
    <a:lvl8pPr marL="3199246" algn="l" defTabSz="914070" rtl="0" eaLnBrk="1" latinLnBrk="0" hangingPunct="1">
      <a:defRPr kumimoji="1" sz="1200" kern="1200">
        <a:solidFill>
          <a:schemeClr val="tx1"/>
        </a:solidFill>
        <a:latin typeface="+mn-lt"/>
        <a:ea typeface="+mn-ea"/>
        <a:cs typeface="+mn-cs"/>
      </a:defRPr>
    </a:lvl8pPr>
    <a:lvl9pPr marL="3656281" algn="l" defTabSz="91407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66"/>
            <a:ext cx="84201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62" indent="0" algn="ctr">
              <a:buNone/>
              <a:defRPr>
                <a:solidFill>
                  <a:schemeClr val="tx1">
                    <a:tint val="75000"/>
                  </a:schemeClr>
                </a:solidFill>
              </a:defRPr>
            </a:lvl2pPr>
            <a:lvl3pPr marL="914323" indent="0" algn="ctr">
              <a:buNone/>
              <a:defRPr>
                <a:solidFill>
                  <a:schemeClr val="tx1">
                    <a:tint val="75000"/>
                  </a:schemeClr>
                </a:solidFill>
              </a:defRPr>
            </a:lvl3pPr>
            <a:lvl4pPr marL="1371485" indent="0" algn="ctr">
              <a:buNone/>
              <a:defRPr>
                <a:solidFill>
                  <a:schemeClr val="tx1">
                    <a:tint val="75000"/>
                  </a:schemeClr>
                </a:solidFill>
              </a:defRPr>
            </a:lvl4pPr>
            <a:lvl5pPr marL="1828647" indent="0" algn="ctr">
              <a:buNone/>
              <a:defRPr>
                <a:solidFill>
                  <a:schemeClr val="tx1">
                    <a:tint val="75000"/>
                  </a:schemeClr>
                </a:solidFill>
              </a:defRPr>
            </a:lvl5pPr>
            <a:lvl6pPr marL="2285808" indent="0" algn="ctr">
              <a:buNone/>
              <a:defRPr>
                <a:solidFill>
                  <a:schemeClr val="tx1">
                    <a:tint val="75000"/>
                  </a:schemeClr>
                </a:solidFill>
              </a:defRPr>
            </a:lvl6pPr>
            <a:lvl7pPr marL="2742970" indent="0" algn="ctr">
              <a:buNone/>
              <a:defRPr>
                <a:solidFill>
                  <a:schemeClr val="tx1">
                    <a:tint val="75000"/>
                  </a:schemeClr>
                </a:solidFill>
              </a:defRPr>
            </a:lvl7pPr>
            <a:lvl8pPr marL="3200132" indent="0" algn="ctr">
              <a:buNone/>
              <a:defRPr>
                <a:solidFill>
                  <a:schemeClr val="tx1">
                    <a:tint val="75000"/>
                  </a:schemeClr>
                </a:solidFill>
              </a:defRPr>
            </a:lvl8pPr>
            <a:lvl9pPr marL="3657294"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9736B6D3-FB1D-4CB8-859D-1742A09E9EA6}" type="datetime1">
              <a:rPr lang="en-US" altLang="ja-JP" smtClean="0"/>
              <a:t>3/15/2022</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108B6979-8B0A-4F59-BBAF-679AC153B773}" type="slidenum">
              <a:rPr lang="en-US" altLang="ja-JP" smtClean="0"/>
              <a:pPr>
                <a:defRPr/>
              </a:pPr>
              <a:t>‹#›</a:t>
            </a:fld>
            <a:endParaRPr lang="en-US" altLang="ja-JP"/>
          </a:p>
        </p:txBody>
      </p:sp>
    </p:spTree>
    <p:extLst>
      <p:ext uri="{BB962C8B-B14F-4D97-AF65-F5344CB8AC3E}">
        <p14:creationId xmlns:p14="http://schemas.microsoft.com/office/powerpoint/2010/main" val="1691833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26B5D4C2-56A9-4FAD-A531-3AA30E32C6FB}" type="datetime1">
              <a:rPr lang="en-US" altLang="ja-JP" smtClean="0"/>
              <a:t>3/15/2022</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16A5CD79-D924-41AB-B2E8-7503232EF8D4}" type="slidenum">
              <a:rPr lang="en-US" altLang="ja-JP" smtClean="0"/>
              <a:pPr>
                <a:defRPr/>
              </a:pPr>
              <a:t>‹#›</a:t>
            </a:fld>
            <a:endParaRPr lang="en-US" altLang="ja-JP"/>
          </a:p>
        </p:txBody>
      </p:sp>
    </p:spTree>
    <p:extLst>
      <p:ext uri="{BB962C8B-B14F-4D97-AF65-F5344CB8AC3E}">
        <p14:creationId xmlns:p14="http://schemas.microsoft.com/office/powerpoint/2010/main" val="3724811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41"/>
            <a:ext cx="222885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95300" y="274641"/>
            <a:ext cx="652145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8447EFF7-2E75-429A-9DC1-ED52F41A1172}" type="datetime1">
              <a:rPr lang="en-US" altLang="ja-JP" smtClean="0"/>
              <a:t>3/15/2022</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D3A03A6E-8896-405D-926A-05C7E15E3ABF}" type="slidenum">
              <a:rPr lang="en-US" altLang="ja-JP" smtClean="0"/>
              <a:pPr>
                <a:defRPr/>
              </a:pPr>
              <a:t>‹#›</a:t>
            </a:fld>
            <a:endParaRPr lang="en-US" altLang="ja-JP"/>
          </a:p>
        </p:txBody>
      </p:sp>
    </p:spTree>
    <p:extLst>
      <p:ext uri="{BB962C8B-B14F-4D97-AF65-F5344CB8AC3E}">
        <p14:creationId xmlns:p14="http://schemas.microsoft.com/office/powerpoint/2010/main" val="1576916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6E33997E-0EDF-40EE-A1BE-5FDAC1B24D8D}" type="datetime1">
              <a:rPr lang="en-US" altLang="ja-JP" smtClean="0"/>
              <a:t>3/15/2022</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EC92E8CC-47C1-49B9-8B41-0C02CCD0AB2E}" type="slidenum">
              <a:rPr lang="en-US" altLang="ja-JP" smtClean="0"/>
              <a:pPr>
                <a:defRPr/>
              </a:pPr>
              <a:t>‹#›</a:t>
            </a:fld>
            <a:endParaRPr lang="en-US" altLang="ja-JP"/>
          </a:p>
        </p:txBody>
      </p:sp>
    </p:spTree>
    <p:extLst>
      <p:ext uri="{BB962C8B-B14F-4D97-AF65-F5344CB8AC3E}">
        <p14:creationId xmlns:p14="http://schemas.microsoft.com/office/powerpoint/2010/main" val="1296206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39"/>
            <a:ext cx="84201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162" indent="0">
              <a:buNone/>
              <a:defRPr sz="1800">
                <a:solidFill>
                  <a:schemeClr val="tx1">
                    <a:tint val="75000"/>
                  </a:schemeClr>
                </a:solidFill>
              </a:defRPr>
            </a:lvl2pPr>
            <a:lvl3pPr marL="914323" indent="0">
              <a:buNone/>
              <a:defRPr sz="1600">
                <a:solidFill>
                  <a:schemeClr val="tx1">
                    <a:tint val="75000"/>
                  </a:schemeClr>
                </a:solidFill>
              </a:defRPr>
            </a:lvl3pPr>
            <a:lvl4pPr marL="1371485" indent="0">
              <a:buNone/>
              <a:defRPr sz="1400">
                <a:solidFill>
                  <a:schemeClr val="tx1">
                    <a:tint val="75000"/>
                  </a:schemeClr>
                </a:solidFill>
              </a:defRPr>
            </a:lvl4pPr>
            <a:lvl5pPr marL="1828647" indent="0">
              <a:buNone/>
              <a:defRPr sz="1400">
                <a:solidFill>
                  <a:schemeClr val="tx1">
                    <a:tint val="75000"/>
                  </a:schemeClr>
                </a:solidFill>
              </a:defRPr>
            </a:lvl5pPr>
            <a:lvl6pPr marL="2285808" indent="0">
              <a:buNone/>
              <a:defRPr sz="1400">
                <a:solidFill>
                  <a:schemeClr val="tx1">
                    <a:tint val="75000"/>
                  </a:schemeClr>
                </a:solidFill>
              </a:defRPr>
            </a:lvl6pPr>
            <a:lvl7pPr marL="2742970" indent="0">
              <a:buNone/>
              <a:defRPr sz="1400">
                <a:solidFill>
                  <a:schemeClr val="tx1">
                    <a:tint val="75000"/>
                  </a:schemeClr>
                </a:solidFill>
              </a:defRPr>
            </a:lvl7pPr>
            <a:lvl8pPr marL="3200132" indent="0">
              <a:buNone/>
              <a:defRPr sz="1400">
                <a:solidFill>
                  <a:schemeClr val="tx1">
                    <a:tint val="75000"/>
                  </a:schemeClr>
                </a:solidFill>
              </a:defRPr>
            </a:lvl8pPr>
            <a:lvl9pPr marL="3657294"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84403786-2A73-4C5B-8728-EE8A9C7841B1}" type="datetime1">
              <a:rPr lang="en-US" altLang="ja-JP" smtClean="0"/>
              <a:t>3/15/2022</a:t>
            </a:fld>
            <a:endParaRPr lang="en-US" altLang="ja-JP"/>
          </a:p>
        </p:txBody>
      </p:sp>
      <p:sp>
        <p:nvSpPr>
          <p:cNvPr id="5" name="フッター プレースホルダー 4"/>
          <p:cNvSpPr>
            <a:spLocks noGrp="1"/>
          </p:cNvSpPr>
          <p:nvPr>
            <p:ph type="ftr" sz="quarter" idx="11"/>
          </p:nvPr>
        </p:nvSpPr>
        <p:spPr/>
        <p:txBody>
          <a:bodyPr/>
          <a:lstStyle/>
          <a:p>
            <a:pPr>
              <a:defRPr/>
            </a:pPr>
            <a:endParaRPr lang="en-US" altLang="ja-JP"/>
          </a:p>
        </p:txBody>
      </p:sp>
      <p:sp>
        <p:nvSpPr>
          <p:cNvPr id="6" name="スライド番号プレースホルダー 5"/>
          <p:cNvSpPr>
            <a:spLocks noGrp="1"/>
          </p:cNvSpPr>
          <p:nvPr>
            <p:ph type="sldNum" sz="quarter" idx="12"/>
          </p:nvPr>
        </p:nvSpPr>
        <p:spPr/>
        <p:txBody>
          <a:bodyPr/>
          <a:lstStyle/>
          <a:p>
            <a:pPr>
              <a:defRPr/>
            </a:pPr>
            <a:fld id="{C8A12308-DED3-475C-A299-602D504FA7BD}" type="slidenum">
              <a:rPr lang="en-US" altLang="ja-JP" smtClean="0"/>
              <a:pPr>
                <a:defRPr/>
              </a:pPr>
              <a:t>‹#›</a:t>
            </a:fld>
            <a:endParaRPr lang="en-US" altLang="ja-JP"/>
          </a:p>
        </p:txBody>
      </p:sp>
    </p:spTree>
    <p:extLst>
      <p:ext uri="{BB962C8B-B14F-4D97-AF65-F5344CB8AC3E}">
        <p14:creationId xmlns:p14="http://schemas.microsoft.com/office/powerpoint/2010/main" val="3808099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76330CEA-3585-45D7-897A-D55D10B2F40B}" type="datetime1">
              <a:rPr lang="en-US" altLang="ja-JP" smtClean="0"/>
              <a:t>3/15/2022</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84281D38-C794-4AB4-B5AC-8145034E2FC8}" type="slidenum">
              <a:rPr lang="en-US" altLang="ja-JP" smtClean="0"/>
              <a:pPr>
                <a:defRPr/>
              </a:pPr>
              <a:t>‹#›</a:t>
            </a:fld>
            <a:endParaRPr lang="en-US" altLang="ja-JP"/>
          </a:p>
        </p:txBody>
      </p:sp>
    </p:spTree>
    <p:extLst>
      <p:ext uri="{BB962C8B-B14F-4D97-AF65-F5344CB8AC3E}">
        <p14:creationId xmlns:p14="http://schemas.microsoft.com/office/powerpoint/2010/main" val="2312239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2" y="1535113"/>
            <a:ext cx="4376870" cy="639762"/>
          </a:xfrm>
        </p:spPr>
        <p:txBody>
          <a:bodyPr anchor="b"/>
          <a:lstStyle>
            <a:lvl1pPr marL="0" indent="0">
              <a:buNone/>
              <a:defRPr sz="2400" b="1"/>
            </a:lvl1pPr>
            <a:lvl2pPr marL="457162" indent="0">
              <a:buNone/>
              <a:defRPr sz="2000" b="1"/>
            </a:lvl2pPr>
            <a:lvl3pPr marL="914323" indent="0">
              <a:buNone/>
              <a:defRPr sz="1800" b="1"/>
            </a:lvl3pPr>
            <a:lvl4pPr marL="1371485" indent="0">
              <a:buNone/>
              <a:defRPr sz="1600" b="1"/>
            </a:lvl4pPr>
            <a:lvl5pPr marL="1828647" indent="0">
              <a:buNone/>
              <a:defRPr sz="1600" b="1"/>
            </a:lvl5pPr>
            <a:lvl6pPr marL="2285808" indent="0">
              <a:buNone/>
              <a:defRPr sz="1600" b="1"/>
            </a:lvl6pPr>
            <a:lvl7pPr marL="2742970" indent="0">
              <a:buNone/>
              <a:defRPr sz="1600" b="1"/>
            </a:lvl7pPr>
            <a:lvl8pPr marL="3200132" indent="0">
              <a:buNone/>
              <a:defRPr sz="1600" b="1"/>
            </a:lvl8pPr>
            <a:lvl9pPr marL="3657294"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032115" y="1535113"/>
            <a:ext cx="4378591" cy="639762"/>
          </a:xfrm>
        </p:spPr>
        <p:txBody>
          <a:bodyPr anchor="b"/>
          <a:lstStyle>
            <a:lvl1pPr marL="0" indent="0">
              <a:buNone/>
              <a:defRPr sz="2400" b="1"/>
            </a:lvl1pPr>
            <a:lvl2pPr marL="457162" indent="0">
              <a:buNone/>
              <a:defRPr sz="2000" b="1"/>
            </a:lvl2pPr>
            <a:lvl3pPr marL="914323" indent="0">
              <a:buNone/>
              <a:defRPr sz="1800" b="1"/>
            </a:lvl3pPr>
            <a:lvl4pPr marL="1371485" indent="0">
              <a:buNone/>
              <a:defRPr sz="1600" b="1"/>
            </a:lvl4pPr>
            <a:lvl5pPr marL="1828647" indent="0">
              <a:buNone/>
              <a:defRPr sz="1600" b="1"/>
            </a:lvl5pPr>
            <a:lvl6pPr marL="2285808" indent="0">
              <a:buNone/>
              <a:defRPr sz="1600" b="1"/>
            </a:lvl6pPr>
            <a:lvl7pPr marL="2742970" indent="0">
              <a:buNone/>
              <a:defRPr sz="1600" b="1"/>
            </a:lvl7pPr>
            <a:lvl8pPr marL="3200132" indent="0">
              <a:buNone/>
              <a:defRPr sz="1600" b="1"/>
            </a:lvl8pPr>
            <a:lvl9pPr marL="3657294"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032115" y="2174875"/>
            <a:ext cx="4378591"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2851057D-1F3E-49CB-AE93-570301AED609}" type="datetime1">
              <a:rPr lang="en-US" altLang="ja-JP" smtClean="0"/>
              <a:t>3/15/2022</a:t>
            </a:fld>
            <a:endParaRPr lang="en-US" altLang="ja-JP"/>
          </a:p>
        </p:txBody>
      </p:sp>
      <p:sp>
        <p:nvSpPr>
          <p:cNvPr id="8" name="フッター プレースホルダー 7"/>
          <p:cNvSpPr>
            <a:spLocks noGrp="1"/>
          </p:cNvSpPr>
          <p:nvPr>
            <p:ph type="ftr" sz="quarter" idx="11"/>
          </p:nvPr>
        </p:nvSpPr>
        <p:spPr/>
        <p:txBody>
          <a:bodyPr/>
          <a:lstStyle/>
          <a:p>
            <a:pPr>
              <a:defRPr/>
            </a:pPr>
            <a:endParaRPr lang="en-US" altLang="ja-JP"/>
          </a:p>
        </p:txBody>
      </p:sp>
      <p:sp>
        <p:nvSpPr>
          <p:cNvPr id="9" name="スライド番号プレースホルダー 8"/>
          <p:cNvSpPr>
            <a:spLocks noGrp="1"/>
          </p:cNvSpPr>
          <p:nvPr>
            <p:ph type="sldNum" sz="quarter" idx="12"/>
          </p:nvPr>
        </p:nvSpPr>
        <p:spPr/>
        <p:txBody>
          <a:bodyPr/>
          <a:lstStyle/>
          <a:p>
            <a:pPr>
              <a:defRPr/>
            </a:pPr>
            <a:fld id="{1167FB85-8A98-4FCA-9BC6-EF1F6D14E628}" type="slidenum">
              <a:rPr lang="en-US" altLang="ja-JP" smtClean="0"/>
              <a:pPr>
                <a:defRPr/>
              </a:pPr>
              <a:t>‹#›</a:t>
            </a:fld>
            <a:endParaRPr lang="en-US" altLang="ja-JP"/>
          </a:p>
        </p:txBody>
      </p:sp>
    </p:spTree>
    <p:extLst>
      <p:ext uri="{BB962C8B-B14F-4D97-AF65-F5344CB8AC3E}">
        <p14:creationId xmlns:p14="http://schemas.microsoft.com/office/powerpoint/2010/main" val="2608280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537A7F34-AABD-4986-9BCF-BA664E5C6807}" type="datetime1">
              <a:rPr lang="en-US" altLang="ja-JP" smtClean="0"/>
              <a:t>3/15/2022</a:t>
            </a:fld>
            <a:endParaRPr lang="en-US" altLang="ja-JP"/>
          </a:p>
        </p:txBody>
      </p:sp>
      <p:sp>
        <p:nvSpPr>
          <p:cNvPr id="4" name="フッター プレースホルダー 3"/>
          <p:cNvSpPr>
            <a:spLocks noGrp="1"/>
          </p:cNvSpPr>
          <p:nvPr>
            <p:ph type="ftr" sz="quarter" idx="11"/>
          </p:nvPr>
        </p:nvSpPr>
        <p:spPr/>
        <p:txBody>
          <a:bodyPr/>
          <a:lstStyle/>
          <a:p>
            <a:pPr>
              <a:defRPr/>
            </a:pPr>
            <a:endParaRPr lang="en-US" altLang="ja-JP"/>
          </a:p>
        </p:txBody>
      </p:sp>
      <p:sp>
        <p:nvSpPr>
          <p:cNvPr id="5" name="スライド番号プレースホルダー 4"/>
          <p:cNvSpPr>
            <a:spLocks noGrp="1"/>
          </p:cNvSpPr>
          <p:nvPr>
            <p:ph type="sldNum" sz="quarter" idx="12"/>
          </p:nvPr>
        </p:nvSpPr>
        <p:spPr/>
        <p:txBody>
          <a:bodyPr/>
          <a:lstStyle/>
          <a:p>
            <a:pPr>
              <a:defRPr/>
            </a:pPr>
            <a:fld id="{E83E0ECA-BD73-4CA5-ACE3-4D5CAED010FC}" type="slidenum">
              <a:rPr lang="en-US" altLang="ja-JP" smtClean="0"/>
              <a:pPr>
                <a:defRPr/>
              </a:pPr>
              <a:t>‹#›</a:t>
            </a:fld>
            <a:endParaRPr lang="en-US" altLang="ja-JP"/>
          </a:p>
        </p:txBody>
      </p:sp>
    </p:spTree>
    <p:extLst>
      <p:ext uri="{BB962C8B-B14F-4D97-AF65-F5344CB8AC3E}">
        <p14:creationId xmlns:p14="http://schemas.microsoft.com/office/powerpoint/2010/main" val="19987230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B1CA6456-0C14-45B1-B0DE-944C4A0235DB}" type="datetime1">
              <a:rPr lang="en-US" altLang="ja-JP" smtClean="0"/>
              <a:t>3/15/2022</a:t>
            </a:fld>
            <a:endParaRPr lang="en-US" altLang="ja-JP"/>
          </a:p>
        </p:txBody>
      </p:sp>
      <p:sp>
        <p:nvSpPr>
          <p:cNvPr id="3" name="フッター プレースホルダー 2"/>
          <p:cNvSpPr>
            <a:spLocks noGrp="1"/>
          </p:cNvSpPr>
          <p:nvPr>
            <p:ph type="ftr" sz="quarter" idx="11"/>
          </p:nvPr>
        </p:nvSpPr>
        <p:spPr/>
        <p:txBody>
          <a:bodyPr/>
          <a:lstStyle/>
          <a:p>
            <a:pPr>
              <a:defRPr/>
            </a:pPr>
            <a:endParaRPr lang="en-US" altLang="ja-JP"/>
          </a:p>
        </p:txBody>
      </p:sp>
      <p:sp>
        <p:nvSpPr>
          <p:cNvPr id="4" name="スライド番号プレースホルダー 3"/>
          <p:cNvSpPr>
            <a:spLocks noGrp="1"/>
          </p:cNvSpPr>
          <p:nvPr>
            <p:ph type="sldNum" sz="quarter" idx="12"/>
          </p:nvPr>
        </p:nvSpPr>
        <p:spPr/>
        <p:txBody>
          <a:bodyPr/>
          <a:lstStyle/>
          <a:p>
            <a:pPr>
              <a:defRPr/>
            </a:pPr>
            <a:fld id="{9AA73BFE-77E4-493C-8E5D-17D02FA57DED}" type="slidenum">
              <a:rPr lang="en-US" altLang="ja-JP" smtClean="0"/>
              <a:pPr>
                <a:defRPr/>
              </a:pPr>
              <a:t>‹#›</a:t>
            </a:fld>
            <a:endParaRPr lang="en-US" altLang="ja-JP"/>
          </a:p>
        </p:txBody>
      </p:sp>
    </p:spTree>
    <p:extLst>
      <p:ext uri="{BB962C8B-B14F-4D97-AF65-F5344CB8AC3E}">
        <p14:creationId xmlns:p14="http://schemas.microsoft.com/office/powerpoint/2010/main" val="73359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2" y="273050"/>
            <a:ext cx="3259006"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72973" y="273054"/>
            <a:ext cx="553772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95302" y="1435103"/>
            <a:ext cx="3259006" cy="4691063"/>
          </a:xfrm>
        </p:spPr>
        <p:txBody>
          <a:bodyPr/>
          <a:lstStyle>
            <a:lvl1pPr marL="0" indent="0">
              <a:buNone/>
              <a:defRPr sz="1400"/>
            </a:lvl1pPr>
            <a:lvl2pPr marL="457162" indent="0">
              <a:buNone/>
              <a:defRPr sz="1200"/>
            </a:lvl2pPr>
            <a:lvl3pPr marL="914323" indent="0">
              <a:buNone/>
              <a:defRPr sz="1000"/>
            </a:lvl3pPr>
            <a:lvl4pPr marL="1371485" indent="0">
              <a:buNone/>
              <a:defRPr sz="900"/>
            </a:lvl4pPr>
            <a:lvl5pPr marL="1828647" indent="0">
              <a:buNone/>
              <a:defRPr sz="900"/>
            </a:lvl5pPr>
            <a:lvl6pPr marL="2285808" indent="0">
              <a:buNone/>
              <a:defRPr sz="900"/>
            </a:lvl6pPr>
            <a:lvl7pPr marL="2742970" indent="0">
              <a:buNone/>
              <a:defRPr sz="900"/>
            </a:lvl7pPr>
            <a:lvl8pPr marL="3200132" indent="0">
              <a:buNone/>
              <a:defRPr sz="900"/>
            </a:lvl8pPr>
            <a:lvl9pPr marL="365729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1FCA0D48-7A15-4B47-9B77-3FA8D0B78A60}" type="datetime1">
              <a:rPr lang="en-US" altLang="ja-JP" smtClean="0"/>
              <a:t>3/15/2022</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0F2F5AF5-3897-47F2-AFC4-6ECC915754E9}" type="slidenum">
              <a:rPr lang="en-US" altLang="ja-JP" smtClean="0"/>
              <a:pPr>
                <a:defRPr/>
              </a:pPr>
              <a:t>‹#›</a:t>
            </a:fld>
            <a:endParaRPr lang="en-US" altLang="ja-JP"/>
          </a:p>
        </p:txBody>
      </p:sp>
    </p:spTree>
    <p:extLst>
      <p:ext uri="{BB962C8B-B14F-4D97-AF65-F5344CB8AC3E}">
        <p14:creationId xmlns:p14="http://schemas.microsoft.com/office/powerpoint/2010/main" val="54510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162" indent="0">
              <a:buNone/>
              <a:defRPr sz="2800"/>
            </a:lvl2pPr>
            <a:lvl3pPr marL="914323" indent="0">
              <a:buNone/>
              <a:defRPr sz="2400"/>
            </a:lvl3pPr>
            <a:lvl4pPr marL="1371485" indent="0">
              <a:buNone/>
              <a:defRPr sz="2000"/>
            </a:lvl4pPr>
            <a:lvl5pPr marL="1828647" indent="0">
              <a:buNone/>
              <a:defRPr sz="2000"/>
            </a:lvl5pPr>
            <a:lvl6pPr marL="2285808" indent="0">
              <a:buNone/>
              <a:defRPr sz="2000"/>
            </a:lvl6pPr>
            <a:lvl7pPr marL="2742970" indent="0">
              <a:buNone/>
              <a:defRPr sz="2000"/>
            </a:lvl7pPr>
            <a:lvl8pPr marL="3200132" indent="0">
              <a:buNone/>
              <a:defRPr sz="2000"/>
            </a:lvl8pPr>
            <a:lvl9pPr marL="3657294" indent="0">
              <a:buNone/>
              <a:defRPr sz="2000"/>
            </a:lvl9pPr>
          </a:lstStyle>
          <a:p>
            <a:endParaRPr kumimoji="1" lang="ja-JP" altLang="en-US"/>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162" indent="0">
              <a:buNone/>
              <a:defRPr sz="1200"/>
            </a:lvl2pPr>
            <a:lvl3pPr marL="914323" indent="0">
              <a:buNone/>
              <a:defRPr sz="1000"/>
            </a:lvl3pPr>
            <a:lvl4pPr marL="1371485" indent="0">
              <a:buNone/>
              <a:defRPr sz="900"/>
            </a:lvl4pPr>
            <a:lvl5pPr marL="1828647" indent="0">
              <a:buNone/>
              <a:defRPr sz="900"/>
            </a:lvl5pPr>
            <a:lvl6pPr marL="2285808" indent="0">
              <a:buNone/>
              <a:defRPr sz="900"/>
            </a:lvl6pPr>
            <a:lvl7pPr marL="2742970" indent="0">
              <a:buNone/>
              <a:defRPr sz="900"/>
            </a:lvl7pPr>
            <a:lvl8pPr marL="3200132" indent="0">
              <a:buNone/>
              <a:defRPr sz="900"/>
            </a:lvl8pPr>
            <a:lvl9pPr marL="3657294"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96BBD4C9-A395-4CCB-A811-B660F8C8BBDC}" type="datetime1">
              <a:rPr lang="en-US" altLang="ja-JP" smtClean="0"/>
              <a:t>3/15/2022</a:t>
            </a:fld>
            <a:endParaRPr lang="en-US" altLang="ja-JP"/>
          </a:p>
        </p:txBody>
      </p:sp>
      <p:sp>
        <p:nvSpPr>
          <p:cNvPr id="6" name="フッター プレースホルダー 5"/>
          <p:cNvSpPr>
            <a:spLocks noGrp="1"/>
          </p:cNvSpPr>
          <p:nvPr>
            <p:ph type="ftr" sz="quarter" idx="11"/>
          </p:nvPr>
        </p:nvSpPr>
        <p:spPr/>
        <p:txBody>
          <a:bodyPr/>
          <a:lstStyle/>
          <a:p>
            <a:pPr>
              <a:defRPr/>
            </a:pPr>
            <a:endParaRPr lang="en-US" altLang="ja-JP"/>
          </a:p>
        </p:txBody>
      </p:sp>
      <p:sp>
        <p:nvSpPr>
          <p:cNvPr id="7" name="スライド番号プレースホルダー 6"/>
          <p:cNvSpPr>
            <a:spLocks noGrp="1"/>
          </p:cNvSpPr>
          <p:nvPr>
            <p:ph type="sldNum" sz="quarter" idx="12"/>
          </p:nvPr>
        </p:nvSpPr>
        <p:spPr/>
        <p:txBody>
          <a:bodyPr/>
          <a:lstStyle/>
          <a:p>
            <a:pPr>
              <a:defRPr/>
            </a:pPr>
            <a:fld id="{239B6E31-A7BF-4DE7-94A4-4415901CAC6F}" type="slidenum">
              <a:rPr lang="en-US" altLang="ja-JP" smtClean="0"/>
              <a:pPr>
                <a:defRPr/>
              </a:pPr>
              <a:t>‹#›</a:t>
            </a:fld>
            <a:endParaRPr lang="en-US" altLang="ja-JP"/>
          </a:p>
        </p:txBody>
      </p:sp>
    </p:spTree>
    <p:extLst>
      <p:ext uri="{BB962C8B-B14F-4D97-AF65-F5344CB8AC3E}">
        <p14:creationId xmlns:p14="http://schemas.microsoft.com/office/powerpoint/2010/main" val="2778302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95300" y="635639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B6522FE-1A94-4F1D-B92C-7286CE47CD04}" type="datetime1">
              <a:rPr lang="en-US" altLang="ja-JP" smtClean="0"/>
              <a:t>3/15/2022</a:t>
            </a:fld>
            <a:endParaRPr lang="en-US" altLang="ja-JP"/>
          </a:p>
        </p:txBody>
      </p:sp>
      <p:sp>
        <p:nvSpPr>
          <p:cNvPr id="5" name="フッター プレースホルダー 4"/>
          <p:cNvSpPr>
            <a:spLocks noGrp="1"/>
          </p:cNvSpPr>
          <p:nvPr>
            <p:ph type="ftr" sz="quarter" idx="3"/>
          </p:nvPr>
        </p:nvSpPr>
        <p:spPr>
          <a:xfrm>
            <a:off x="3384550" y="635639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ー 5"/>
          <p:cNvSpPr>
            <a:spLocks noGrp="1"/>
          </p:cNvSpPr>
          <p:nvPr>
            <p:ph type="sldNum" sz="quarter" idx="4"/>
          </p:nvPr>
        </p:nvSpPr>
        <p:spPr>
          <a:xfrm>
            <a:off x="7099300" y="635639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8111B6A-648F-455C-84CB-C5D7BB7F2454}" type="slidenum">
              <a:rPr lang="en-US" altLang="ja-JP" smtClean="0"/>
              <a:pPr>
                <a:defRPr/>
              </a:pPr>
              <a:t>‹#›</a:t>
            </a:fld>
            <a:endParaRPr lang="en-US" altLang="ja-JP"/>
          </a:p>
        </p:txBody>
      </p:sp>
    </p:spTree>
    <p:extLst>
      <p:ext uri="{BB962C8B-B14F-4D97-AF65-F5344CB8AC3E}">
        <p14:creationId xmlns:p14="http://schemas.microsoft.com/office/powerpoint/2010/main" val="4159256260"/>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hf hdr="0" ftr="0" dt="0"/>
  <p:txStyles>
    <p:titleStyle>
      <a:lvl1pPr algn="ctr" defTabSz="914323" rtl="0" eaLnBrk="1" latinLnBrk="0" hangingPunct="1">
        <a:spcBef>
          <a:spcPct val="0"/>
        </a:spcBef>
        <a:buNone/>
        <a:defRPr kumimoji="1" sz="4400" kern="1200">
          <a:solidFill>
            <a:schemeClr val="tx1"/>
          </a:solidFill>
          <a:latin typeface="+mj-lt"/>
          <a:ea typeface="+mj-ea"/>
          <a:cs typeface="+mj-cs"/>
        </a:defRPr>
      </a:lvl1pPr>
    </p:titleStyle>
    <p:bodyStyle>
      <a:lvl1pPr marL="342871" indent="-342871" algn="l" defTabSz="914323"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888" indent="-285725" algn="l" defTabSz="914323"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2904" indent="-228581" algn="l" defTabSz="914323"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066" indent="-228581" algn="l" defTabSz="9143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228" indent="-228581" algn="l" defTabSz="9143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389" indent="-228581" algn="l" defTabSz="9143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551" indent="-228581" algn="l" defTabSz="9143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8713" indent="-228581" algn="l" defTabSz="9143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5874" indent="-228581" algn="l" defTabSz="914323"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323" rtl="0" eaLnBrk="1" latinLnBrk="0" hangingPunct="1">
        <a:defRPr kumimoji="1" sz="1800" kern="1200">
          <a:solidFill>
            <a:schemeClr val="tx1"/>
          </a:solidFill>
          <a:latin typeface="+mn-lt"/>
          <a:ea typeface="+mn-ea"/>
          <a:cs typeface="+mn-cs"/>
        </a:defRPr>
      </a:lvl1pPr>
      <a:lvl2pPr marL="457162" algn="l" defTabSz="914323" rtl="0" eaLnBrk="1" latinLnBrk="0" hangingPunct="1">
        <a:defRPr kumimoji="1" sz="1800" kern="1200">
          <a:solidFill>
            <a:schemeClr val="tx1"/>
          </a:solidFill>
          <a:latin typeface="+mn-lt"/>
          <a:ea typeface="+mn-ea"/>
          <a:cs typeface="+mn-cs"/>
        </a:defRPr>
      </a:lvl2pPr>
      <a:lvl3pPr marL="914323" algn="l" defTabSz="914323" rtl="0" eaLnBrk="1" latinLnBrk="0" hangingPunct="1">
        <a:defRPr kumimoji="1" sz="1800" kern="1200">
          <a:solidFill>
            <a:schemeClr val="tx1"/>
          </a:solidFill>
          <a:latin typeface="+mn-lt"/>
          <a:ea typeface="+mn-ea"/>
          <a:cs typeface="+mn-cs"/>
        </a:defRPr>
      </a:lvl3pPr>
      <a:lvl4pPr marL="1371485" algn="l" defTabSz="914323" rtl="0" eaLnBrk="1" latinLnBrk="0" hangingPunct="1">
        <a:defRPr kumimoji="1" sz="1800" kern="1200">
          <a:solidFill>
            <a:schemeClr val="tx1"/>
          </a:solidFill>
          <a:latin typeface="+mn-lt"/>
          <a:ea typeface="+mn-ea"/>
          <a:cs typeface="+mn-cs"/>
        </a:defRPr>
      </a:lvl4pPr>
      <a:lvl5pPr marL="1828647" algn="l" defTabSz="914323" rtl="0" eaLnBrk="1" latinLnBrk="0" hangingPunct="1">
        <a:defRPr kumimoji="1" sz="1800" kern="1200">
          <a:solidFill>
            <a:schemeClr val="tx1"/>
          </a:solidFill>
          <a:latin typeface="+mn-lt"/>
          <a:ea typeface="+mn-ea"/>
          <a:cs typeface="+mn-cs"/>
        </a:defRPr>
      </a:lvl5pPr>
      <a:lvl6pPr marL="2285808" algn="l" defTabSz="914323" rtl="0" eaLnBrk="1" latinLnBrk="0" hangingPunct="1">
        <a:defRPr kumimoji="1" sz="1800" kern="1200">
          <a:solidFill>
            <a:schemeClr val="tx1"/>
          </a:solidFill>
          <a:latin typeface="+mn-lt"/>
          <a:ea typeface="+mn-ea"/>
          <a:cs typeface="+mn-cs"/>
        </a:defRPr>
      </a:lvl6pPr>
      <a:lvl7pPr marL="2742970" algn="l" defTabSz="914323" rtl="0" eaLnBrk="1" latinLnBrk="0" hangingPunct="1">
        <a:defRPr kumimoji="1" sz="1800" kern="1200">
          <a:solidFill>
            <a:schemeClr val="tx1"/>
          </a:solidFill>
          <a:latin typeface="+mn-lt"/>
          <a:ea typeface="+mn-ea"/>
          <a:cs typeface="+mn-cs"/>
        </a:defRPr>
      </a:lvl7pPr>
      <a:lvl8pPr marL="3200132" algn="l" defTabSz="914323" rtl="0" eaLnBrk="1" latinLnBrk="0" hangingPunct="1">
        <a:defRPr kumimoji="1" sz="1800" kern="1200">
          <a:solidFill>
            <a:schemeClr val="tx1"/>
          </a:solidFill>
          <a:latin typeface="+mn-lt"/>
          <a:ea typeface="+mn-ea"/>
          <a:cs typeface="+mn-cs"/>
        </a:defRPr>
      </a:lvl8pPr>
      <a:lvl9pPr marL="3657294" algn="l" defTabSz="914323"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6912404" y="853295"/>
            <a:ext cx="2785763" cy="3011345"/>
          </a:xfrm>
          <a:prstGeom prst="round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2"/>
          <p:cNvSpPr>
            <a:spLocks noGrp="1"/>
          </p:cNvSpPr>
          <p:nvPr>
            <p:ph type="ctrTitle"/>
          </p:nvPr>
        </p:nvSpPr>
        <p:spPr>
          <a:xfrm>
            <a:off x="23503" y="86751"/>
            <a:ext cx="9882497" cy="478982"/>
          </a:xfrm>
          <a:solidFill>
            <a:srgbClr val="3333FF"/>
          </a:solidFill>
        </p:spPr>
        <p:txBody>
          <a:bodyPr>
            <a:normAutofit/>
          </a:bodyPr>
          <a:lstStyle/>
          <a:p>
            <a:r>
              <a:rPr lang="ja-JP" altLang="en-US" sz="2400" dirty="0" smtClean="0">
                <a:solidFill>
                  <a:schemeClr val="bg1"/>
                </a:solidFill>
              </a:rPr>
              <a:t>大阪府の子ども読書活動の</a:t>
            </a:r>
            <a:r>
              <a:rPr lang="ja-JP" altLang="en-US" sz="2400" dirty="0">
                <a:solidFill>
                  <a:schemeClr val="bg1"/>
                </a:solidFill>
              </a:rPr>
              <a:t>めざす姿について</a:t>
            </a:r>
            <a:endParaRPr kumimoji="1" lang="ja-JP" altLang="en-US" sz="2400" dirty="0">
              <a:solidFill>
                <a:schemeClr val="bg1"/>
              </a:solidFill>
            </a:endParaRPr>
          </a:p>
        </p:txBody>
      </p:sp>
      <p:sp>
        <p:nvSpPr>
          <p:cNvPr id="19" name="楕円 18"/>
          <p:cNvSpPr/>
          <p:nvPr/>
        </p:nvSpPr>
        <p:spPr>
          <a:xfrm>
            <a:off x="2707949" y="1606912"/>
            <a:ext cx="3388989" cy="2640009"/>
          </a:xfrm>
          <a:prstGeom prst="ellipse">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path path="circle">
              <a:fillToRect l="50000" t="50000" r="50000" b="50000"/>
            </a:path>
            <a:tileRect/>
          </a:gradFill>
          <a:ln w="76200">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右矢印 36"/>
          <p:cNvSpPr/>
          <p:nvPr/>
        </p:nvSpPr>
        <p:spPr>
          <a:xfrm rot="5400000">
            <a:off x="8139886" y="2061506"/>
            <a:ext cx="312267" cy="864120"/>
          </a:xfrm>
          <a:prstGeom prst="rightArrow">
            <a:avLst/>
          </a:prstGeom>
          <a:solidFill>
            <a:srgbClr val="FFFF00"/>
          </a:solidFill>
          <a:ln w="63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フローチャート: 手操作入力 28"/>
          <p:cNvSpPr/>
          <p:nvPr/>
        </p:nvSpPr>
        <p:spPr>
          <a:xfrm>
            <a:off x="2182658" y="5306480"/>
            <a:ext cx="1443620" cy="886501"/>
          </a:xfrm>
          <a:prstGeom prst="flowChartManualInpu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40" name="フローチャート: 手操作入力 39"/>
          <p:cNvSpPr/>
          <p:nvPr/>
        </p:nvSpPr>
        <p:spPr>
          <a:xfrm>
            <a:off x="3698109" y="5060682"/>
            <a:ext cx="1443620" cy="1137791"/>
          </a:xfrm>
          <a:prstGeom prst="flowChartManualInpu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ローチャート: 手操作入力 40"/>
          <p:cNvSpPr/>
          <p:nvPr/>
        </p:nvSpPr>
        <p:spPr>
          <a:xfrm>
            <a:off x="5216658" y="4747056"/>
            <a:ext cx="1443620" cy="1451418"/>
          </a:xfrm>
          <a:prstGeom prst="flowChartManualInpu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フローチャート: 手操作入力 41"/>
          <p:cNvSpPr/>
          <p:nvPr/>
        </p:nvSpPr>
        <p:spPr>
          <a:xfrm>
            <a:off x="6748368" y="4358720"/>
            <a:ext cx="1443620" cy="1848332"/>
          </a:xfrm>
          <a:prstGeom prst="flowChartManualInpu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フローチャート: 手操作入力 42"/>
          <p:cNvSpPr/>
          <p:nvPr/>
        </p:nvSpPr>
        <p:spPr>
          <a:xfrm>
            <a:off x="8266750" y="3843460"/>
            <a:ext cx="1443620" cy="2363592"/>
          </a:xfrm>
          <a:prstGeom prst="flowChartManualInpu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91789" y="6260545"/>
            <a:ext cx="9674119" cy="523220"/>
          </a:xfrm>
          <a:prstGeom prst="rect">
            <a:avLst/>
          </a:prstGeom>
          <a:ln w="6350" cmpd="dbl">
            <a:solidFill>
              <a:schemeClr val="accent1">
                <a:lumMod val="40000"/>
                <a:lumOff val="60000"/>
              </a:schemeClr>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成果指標</a:t>
            </a:r>
            <a:r>
              <a:rPr kumimoji="1" lang="en-US" altLang="ja-JP" sz="1400" dirty="0" smtClean="0">
                <a:latin typeface="Meiryo UI" panose="020B0604030504040204" pitchFamily="50" charset="-128"/>
                <a:ea typeface="Meiryo UI" panose="020B0604030504040204" pitchFamily="50" charset="-128"/>
              </a:rPr>
              <a:t>】</a:t>
            </a:r>
            <a:r>
              <a:rPr kumimoji="1" lang="ja-JP" altLang="en-US" sz="1400" dirty="0" smtClean="0">
                <a:latin typeface="Meiryo UI" panose="020B0604030504040204" pitchFamily="50" charset="-128"/>
                <a:ea typeface="Meiryo UI" panose="020B0604030504040204" pitchFamily="50" charset="-128"/>
              </a:rPr>
              <a:t>計画最終年度までに、「本を全く読まない子ども」の割合（不読率）を全国平均以下とする。</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（全国学力・学習状況調査結果数値）</a:t>
            </a:r>
            <a:endParaRPr kumimoji="1" lang="ja-JP" altLang="en-US" sz="140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2255535" y="5501881"/>
            <a:ext cx="1342651" cy="276999"/>
          </a:xfrm>
          <a:prstGeom prst="rect">
            <a:avLst/>
          </a:prstGeom>
          <a:solidFill>
            <a:schemeClr val="accent5">
              <a:lumMod val="20000"/>
              <a:lumOff val="80000"/>
            </a:schemeClr>
          </a:solidFill>
          <a:ln w="6350">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令和３年度</a:t>
            </a:r>
            <a:endParaRPr kumimoji="1" lang="ja-JP" altLang="en-US"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3841887" y="5290959"/>
            <a:ext cx="1219197" cy="276999"/>
          </a:xfrm>
          <a:prstGeom prst="rect">
            <a:avLst/>
          </a:prstGeom>
          <a:solidFill>
            <a:schemeClr val="accent5">
              <a:lumMod val="20000"/>
              <a:lumOff val="80000"/>
            </a:schemeClr>
          </a:solidFill>
          <a:ln w="6350">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令和４年度</a:t>
            </a:r>
            <a:endParaRPr kumimoji="1" lang="ja-JP" altLang="en-US" dirty="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5285507" y="5060682"/>
            <a:ext cx="1347844" cy="276999"/>
          </a:xfrm>
          <a:prstGeom prst="rect">
            <a:avLst/>
          </a:prstGeom>
          <a:solidFill>
            <a:schemeClr val="accent5">
              <a:lumMod val="20000"/>
              <a:lumOff val="80000"/>
            </a:schemeClr>
          </a:solidFill>
          <a:ln w="6350">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令和５年度</a:t>
            </a:r>
            <a:endParaRPr kumimoji="1" lang="ja-JP" altLang="en-US"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6866821" y="4747056"/>
            <a:ext cx="1216536" cy="276999"/>
          </a:xfrm>
          <a:prstGeom prst="rect">
            <a:avLst/>
          </a:prstGeom>
          <a:solidFill>
            <a:schemeClr val="accent5">
              <a:lumMod val="20000"/>
              <a:lumOff val="80000"/>
            </a:schemeClr>
          </a:solidFill>
          <a:ln w="6350">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令和６年度</a:t>
            </a:r>
            <a:endParaRPr kumimoji="1" lang="ja-JP" altLang="en-US" dirty="0">
              <a:latin typeface="Meiryo UI" panose="020B0604030504040204" pitchFamily="50" charset="-128"/>
              <a:ea typeface="Meiryo UI" panose="020B0604030504040204" pitchFamily="50" charset="-128"/>
            </a:endParaRPr>
          </a:p>
        </p:txBody>
      </p:sp>
      <p:sp>
        <p:nvSpPr>
          <p:cNvPr id="50" name="テキスト ボックス 49"/>
          <p:cNvSpPr txBox="1"/>
          <p:nvPr/>
        </p:nvSpPr>
        <p:spPr>
          <a:xfrm>
            <a:off x="8347193" y="4358720"/>
            <a:ext cx="1313301" cy="276999"/>
          </a:xfrm>
          <a:prstGeom prst="rect">
            <a:avLst/>
          </a:prstGeom>
          <a:solidFill>
            <a:schemeClr val="accent5">
              <a:lumMod val="20000"/>
              <a:lumOff val="80000"/>
            </a:schemeClr>
          </a:solidFill>
          <a:ln w="6350">
            <a:no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令和７年度</a:t>
            </a:r>
            <a:endParaRPr kumimoji="1" lang="ja-JP" altLang="en-US" dirty="0">
              <a:latin typeface="Meiryo UI" panose="020B0604030504040204" pitchFamily="50" charset="-128"/>
              <a:ea typeface="Meiryo UI" panose="020B0604030504040204" pitchFamily="50" charset="-128"/>
            </a:endParaRPr>
          </a:p>
        </p:txBody>
      </p:sp>
      <p:sp>
        <p:nvSpPr>
          <p:cNvPr id="51" name="角丸四角形 50"/>
          <p:cNvSpPr/>
          <p:nvPr/>
        </p:nvSpPr>
        <p:spPr>
          <a:xfrm>
            <a:off x="2639869" y="1830503"/>
            <a:ext cx="720000" cy="517579"/>
          </a:xfrm>
          <a:prstGeom prst="round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大阪府</a:t>
            </a:r>
            <a:endParaRPr kumimoji="1" lang="en-US" altLang="ja-JP" dirty="0" smtClean="0">
              <a:solidFill>
                <a:schemeClr val="tx1"/>
              </a:solidFill>
              <a:latin typeface="Meiryo UI" panose="020B0604030504040204" pitchFamily="50" charset="-128"/>
              <a:ea typeface="Meiryo UI" panose="020B0604030504040204" pitchFamily="50" charset="-128"/>
            </a:endParaRPr>
          </a:p>
        </p:txBody>
      </p:sp>
      <p:sp>
        <p:nvSpPr>
          <p:cNvPr id="52" name="角丸四角形 51"/>
          <p:cNvSpPr/>
          <p:nvPr/>
        </p:nvSpPr>
        <p:spPr>
          <a:xfrm>
            <a:off x="4013167" y="1302065"/>
            <a:ext cx="720000" cy="517579"/>
          </a:xfrm>
          <a:prstGeom prst="round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家庭</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3" name="角丸四角形 52"/>
          <p:cNvSpPr/>
          <p:nvPr/>
        </p:nvSpPr>
        <p:spPr>
          <a:xfrm>
            <a:off x="5339091" y="1818871"/>
            <a:ext cx="720000" cy="517579"/>
          </a:xfrm>
          <a:prstGeom prst="round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地域</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4" name="角丸四角形 53"/>
          <p:cNvSpPr/>
          <p:nvPr/>
        </p:nvSpPr>
        <p:spPr>
          <a:xfrm>
            <a:off x="2599663" y="3331445"/>
            <a:ext cx="720000" cy="517579"/>
          </a:xfrm>
          <a:prstGeom prst="round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学校</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5" name="角丸四角形 54"/>
          <p:cNvSpPr/>
          <p:nvPr/>
        </p:nvSpPr>
        <p:spPr>
          <a:xfrm>
            <a:off x="4012813" y="3801448"/>
            <a:ext cx="720000" cy="501757"/>
          </a:xfrm>
          <a:prstGeom prst="round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Meiryo UI" panose="020B0604030504040204" pitchFamily="50" charset="-128"/>
                <a:ea typeface="Meiryo UI" panose="020B0604030504040204" pitchFamily="50" charset="-128"/>
              </a:rPr>
              <a:t>図書館</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6" name="角丸四角形 55"/>
          <p:cNvSpPr/>
          <p:nvPr/>
        </p:nvSpPr>
        <p:spPr>
          <a:xfrm>
            <a:off x="5395775" y="3347062"/>
            <a:ext cx="720000" cy="517579"/>
          </a:xfrm>
          <a:prstGeom prst="round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rPr>
              <a:t>民間</a:t>
            </a:r>
            <a:endParaRPr lang="en-US" altLang="ja-JP" dirty="0" smtClean="0">
              <a:solidFill>
                <a:schemeClr val="tx1"/>
              </a:solidFill>
              <a:latin typeface="Meiryo UI" panose="020B0604030504040204" pitchFamily="50" charset="-128"/>
              <a:ea typeface="Meiryo UI" panose="020B0604030504040204" pitchFamily="50" charset="-128"/>
            </a:endParaRPr>
          </a:p>
          <a:p>
            <a:pPr algn="ctr"/>
            <a:r>
              <a:rPr lang="ja-JP" altLang="en-US" dirty="0" smtClean="0">
                <a:solidFill>
                  <a:schemeClr val="tx1"/>
                </a:solidFill>
                <a:latin typeface="Meiryo UI" panose="020B0604030504040204" pitchFamily="50" charset="-128"/>
                <a:ea typeface="Meiryo UI" panose="020B0604030504040204" pitchFamily="50" charset="-128"/>
              </a:rPr>
              <a:t>事</a:t>
            </a:r>
            <a:r>
              <a:rPr lang="ja-JP" altLang="en-US" dirty="0">
                <a:solidFill>
                  <a:schemeClr val="tx1"/>
                </a:solidFill>
                <a:latin typeface="Meiryo UI" panose="020B0604030504040204" pitchFamily="50" charset="-128"/>
                <a:ea typeface="Meiryo UI" panose="020B0604030504040204" pitchFamily="50" charset="-128"/>
              </a:rPr>
              <a:t>業者</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58" name="正方形/長方形 57"/>
          <p:cNvSpPr/>
          <p:nvPr/>
        </p:nvSpPr>
        <p:spPr>
          <a:xfrm>
            <a:off x="111515" y="657599"/>
            <a:ext cx="1965161" cy="2024626"/>
          </a:xfrm>
          <a:prstGeom prst="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156853" y="705115"/>
            <a:ext cx="1872260" cy="461665"/>
          </a:xfrm>
          <a:prstGeom prst="rect">
            <a:avLst/>
          </a:prstGeom>
          <a:noFill/>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子どもの</a:t>
            </a:r>
            <a:endParaRPr kumimoji="1" lang="en-US" altLang="ja-JP" dirty="0" smtClean="0">
              <a:latin typeface="Meiryo UI" panose="020B0604030504040204" pitchFamily="50" charset="-128"/>
              <a:ea typeface="Meiryo UI" panose="020B0604030504040204" pitchFamily="50" charset="-128"/>
            </a:endParaRPr>
          </a:p>
          <a:p>
            <a:r>
              <a:rPr kumimoji="1" lang="ja-JP" altLang="en-US" dirty="0" smtClean="0">
                <a:latin typeface="Meiryo UI" panose="020B0604030504040204" pitchFamily="50" charset="-128"/>
                <a:ea typeface="Meiryo UI" panose="020B0604030504040204" pitchFamily="50" charset="-128"/>
              </a:rPr>
              <a:t>読書活動の意義</a:t>
            </a:r>
            <a:endParaRPr kumimoji="1" lang="en-US" altLang="ja-JP"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2255535" y="5839645"/>
            <a:ext cx="7090075" cy="276999"/>
          </a:xfrm>
          <a:prstGeom prst="rect">
            <a:avLst/>
          </a:prstGeom>
          <a:ln w="6350">
            <a:solidFill>
              <a:srgbClr val="00B0F0"/>
            </a:solidFill>
          </a:ln>
        </p:spPr>
        <p:style>
          <a:lnRef idx="2">
            <a:schemeClr val="accent1"/>
          </a:lnRef>
          <a:fillRef idx="1">
            <a:schemeClr val="lt1"/>
          </a:fillRef>
          <a:effectRef idx="0">
            <a:schemeClr val="accent1"/>
          </a:effectRef>
          <a:fontRef idx="minor">
            <a:schemeClr val="dk1"/>
          </a:fontRef>
        </p:style>
        <p:txBody>
          <a:bodyPr wrap="square" rtlCol="0" anchor="ctr">
            <a:spAutoFit/>
          </a:bodyPr>
          <a:lstStyle/>
          <a:p>
            <a:r>
              <a:rPr kumimoji="1" lang="ja-JP" altLang="en-US" dirty="0" smtClean="0">
                <a:latin typeface="Meiryo UI" panose="020B0604030504040204" pitchFamily="50" charset="-128"/>
                <a:ea typeface="Meiryo UI" panose="020B0604030504040204" pitchFamily="50" charset="-128"/>
              </a:rPr>
              <a:t>各年度事業計画の実施　／　</a:t>
            </a:r>
            <a:r>
              <a:rPr lang="ja-JP" altLang="en-US" dirty="0" smtClean="0">
                <a:latin typeface="Meiryo UI" panose="020B0604030504040204" pitchFamily="50" charset="-128"/>
                <a:ea typeface="Meiryo UI" panose="020B0604030504040204" pitchFamily="50" charset="-128"/>
              </a:rPr>
              <a:t>生活の場ごとの取組推進</a:t>
            </a:r>
            <a:endParaRPr kumimoji="1" lang="ja-JP" altLang="en-US" dirty="0">
              <a:latin typeface="Meiryo UI" panose="020B0604030504040204" pitchFamily="50" charset="-128"/>
              <a:ea typeface="Meiryo UI" panose="020B0604030504040204" pitchFamily="50" charset="-128"/>
            </a:endParaRPr>
          </a:p>
        </p:txBody>
      </p:sp>
      <p:sp>
        <p:nvSpPr>
          <p:cNvPr id="11" name="角丸四角形 10"/>
          <p:cNvSpPr/>
          <p:nvPr/>
        </p:nvSpPr>
        <p:spPr>
          <a:xfrm>
            <a:off x="7568447" y="651159"/>
            <a:ext cx="1531631" cy="585211"/>
          </a:xfrm>
          <a:prstGeom prst="roundRect">
            <a:avLst/>
          </a:prstGeom>
          <a:solidFill>
            <a:srgbClr val="FFFF00"/>
          </a:solidFill>
          <a:ln w="6350">
            <a:solidFill>
              <a:srgbClr val="FFC000"/>
            </a:solidFill>
          </a:ln>
        </p:spPr>
        <p:style>
          <a:lnRef idx="2">
            <a:schemeClr val="accent6"/>
          </a:lnRef>
          <a:fillRef idx="1">
            <a:schemeClr val="lt1"/>
          </a:fillRef>
          <a:effectRef idx="0">
            <a:schemeClr val="accent6"/>
          </a:effectRef>
          <a:fontRef idx="minor">
            <a:schemeClr val="dk1"/>
          </a:fontRef>
        </p:style>
        <p:txBody>
          <a:bodyPr rtlCol="0" anchor="ctr"/>
          <a:lstStyle/>
          <a:p>
            <a:pPr algn="ctr">
              <a:lnSpc>
                <a:spcPts val="2000"/>
              </a:lnSpc>
            </a:pPr>
            <a:r>
              <a:rPr kumimoji="1" lang="ja-JP" altLang="en-US" dirty="0" smtClean="0">
                <a:latin typeface="Meiryo UI" panose="020B0604030504040204" pitchFamily="50" charset="-128"/>
                <a:ea typeface="Meiryo UI" panose="020B0604030504040204" pitchFamily="50" charset="-128"/>
              </a:rPr>
              <a:t>５年後の子どもの</a:t>
            </a:r>
            <a:r>
              <a:rPr kumimoji="1" lang="en-US" altLang="ja-JP" sz="1400" dirty="0" smtClean="0">
                <a:latin typeface="Meiryo UI" panose="020B0604030504040204" pitchFamily="50" charset="-128"/>
                <a:ea typeface="Meiryo UI" panose="020B0604030504040204" pitchFamily="50" charset="-128"/>
              </a:rPr>
              <a:t>vision</a:t>
            </a:r>
            <a:endParaRPr kumimoji="1" lang="ja-JP" altLang="en-US" sz="1400" dirty="0">
              <a:latin typeface="Meiryo UI" panose="020B0604030504040204" pitchFamily="50" charset="-128"/>
              <a:ea typeface="Meiryo UI" panose="020B0604030504040204" pitchFamily="50" charset="-128"/>
            </a:endParaRPr>
          </a:p>
        </p:txBody>
      </p:sp>
      <p:sp>
        <p:nvSpPr>
          <p:cNvPr id="17" name="楕円 16"/>
          <p:cNvSpPr/>
          <p:nvPr/>
        </p:nvSpPr>
        <p:spPr>
          <a:xfrm>
            <a:off x="3894587" y="2449270"/>
            <a:ext cx="1015711" cy="653303"/>
          </a:xfrm>
          <a:prstGeom prst="ellipse">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latin typeface="Meiryo UI" panose="020B0604030504040204" pitchFamily="50" charset="-128"/>
                <a:ea typeface="Meiryo UI" panose="020B0604030504040204" pitchFamily="50" charset="-128"/>
              </a:rPr>
              <a:t>子ども</a:t>
            </a:r>
            <a:endParaRPr kumimoji="1" lang="ja-JP" altLang="en-US" dirty="0">
              <a:solidFill>
                <a:schemeClr val="tx1"/>
              </a:solidFill>
              <a:latin typeface="Meiryo UI" panose="020B0604030504040204" pitchFamily="50" charset="-128"/>
              <a:ea typeface="Meiryo UI" panose="020B0604030504040204" pitchFamily="50" charset="-128"/>
            </a:endParaRPr>
          </a:p>
        </p:txBody>
      </p:sp>
      <p:sp>
        <p:nvSpPr>
          <p:cNvPr id="60" name="正方形/長方形 59"/>
          <p:cNvSpPr/>
          <p:nvPr/>
        </p:nvSpPr>
        <p:spPr>
          <a:xfrm>
            <a:off x="93097" y="2747706"/>
            <a:ext cx="1985772" cy="3459345"/>
          </a:xfrm>
          <a:prstGeom prst="rect">
            <a:avLst/>
          </a:prstGeom>
          <a:solidFill>
            <a:schemeClr val="accent5">
              <a:lumMod val="20000"/>
              <a:lumOff val="80000"/>
            </a:schemeClr>
          </a:solidFill>
          <a:ln w="6350">
            <a:solidFill>
              <a:schemeClr val="accent5">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 name="表 1"/>
          <p:cNvGraphicFramePr>
            <a:graphicFrameLocks noGrp="1"/>
          </p:cNvGraphicFramePr>
          <p:nvPr>
            <p:extLst>
              <p:ext uri="{D42A27DB-BD31-4B8C-83A1-F6EECF244321}">
                <p14:modId xmlns:p14="http://schemas.microsoft.com/office/powerpoint/2010/main" val="601681721"/>
              </p:ext>
            </p:extLst>
          </p:nvPr>
        </p:nvGraphicFramePr>
        <p:xfrm>
          <a:off x="167719" y="5166679"/>
          <a:ext cx="1836528" cy="1002000"/>
        </p:xfrm>
        <a:graphic>
          <a:graphicData uri="http://schemas.openxmlformats.org/drawingml/2006/table">
            <a:tbl>
              <a:tblPr firstRow="1" bandRow="1">
                <a:tableStyleId>{5C22544A-7EE6-4342-B048-85BDC9FD1C3A}</a:tableStyleId>
              </a:tblPr>
              <a:tblGrid>
                <a:gridCol w="612176">
                  <a:extLst>
                    <a:ext uri="{9D8B030D-6E8A-4147-A177-3AD203B41FA5}">
                      <a16:colId xmlns:a16="http://schemas.microsoft.com/office/drawing/2014/main" val="2206789249"/>
                    </a:ext>
                  </a:extLst>
                </a:gridCol>
                <a:gridCol w="612176">
                  <a:extLst>
                    <a:ext uri="{9D8B030D-6E8A-4147-A177-3AD203B41FA5}">
                      <a16:colId xmlns:a16="http://schemas.microsoft.com/office/drawing/2014/main" val="349574844"/>
                    </a:ext>
                  </a:extLst>
                </a:gridCol>
                <a:gridCol w="612176">
                  <a:extLst>
                    <a:ext uri="{9D8B030D-6E8A-4147-A177-3AD203B41FA5}">
                      <a16:colId xmlns:a16="http://schemas.microsoft.com/office/drawing/2014/main" val="2538212953"/>
                    </a:ext>
                  </a:extLst>
                </a:gridCol>
              </a:tblGrid>
              <a:tr h="334000">
                <a:tc>
                  <a:txBody>
                    <a:bodyPr/>
                    <a:lstStyle/>
                    <a:p>
                      <a:pPr algn="ctr"/>
                      <a:r>
                        <a:rPr kumimoji="1" lang="en-US" altLang="ja-JP" sz="1050" dirty="0" smtClean="0">
                          <a:latin typeface="Meiryo UI" panose="020B0604030504040204" pitchFamily="50" charset="-128"/>
                          <a:ea typeface="Meiryo UI" panose="020B0604030504040204" pitchFamily="50" charset="-128"/>
                        </a:rPr>
                        <a:t>R</a:t>
                      </a:r>
                      <a:r>
                        <a:rPr kumimoji="1" lang="ja-JP" altLang="en-US" sz="1050" dirty="0" smtClean="0">
                          <a:latin typeface="Meiryo UI" panose="020B0604030504040204" pitchFamily="50" charset="-128"/>
                          <a:ea typeface="Meiryo UI" panose="020B0604030504040204" pitchFamily="50" charset="-128"/>
                        </a:rPr>
                        <a:t>１</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rPr>
                        <a:t>小６</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050" dirty="0" smtClean="0">
                          <a:latin typeface="Meiryo UI" panose="020B0604030504040204" pitchFamily="50" charset="-128"/>
                          <a:ea typeface="Meiryo UI" panose="020B0604030504040204" pitchFamily="50" charset="-128"/>
                        </a:rPr>
                        <a:t>中３</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069565211"/>
                  </a:ext>
                </a:extLst>
              </a:tr>
              <a:tr h="334000">
                <a:tc>
                  <a:txBody>
                    <a:bodyPr/>
                    <a:lstStyle/>
                    <a:p>
                      <a:pPr algn="ctr"/>
                      <a:r>
                        <a:rPr kumimoji="1" lang="ja-JP" altLang="en-US" sz="1050" dirty="0" smtClean="0">
                          <a:latin typeface="Meiryo UI" panose="020B0604030504040204" pitchFamily="50" charset="-128"/>
                          <a:ea typeface="Meiryo UI" panose="020B0604030504040204" pitchFamily="50" charset="-128"/>
                        </a:rPr>
                        <a:t>全国</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50" dirty="0" smtClean="0">
                          <a:latin typeface="Meiryo UI" panose="020B0604030504040204" pitchFamily="50" charset="-128"/>
                          <a:ea typeface="Meiryo UI" panose="020B0604030504040204" pitchFamily="50" charset="-128"/>
                        </a:rPr>
                        <a:t>18.7</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50" dirty="0" smtClean="0">
                          <a:latin typeface="Meiryo UI" panose="020B0604030504040204" pitchFamily="50" charset="-128"/>
                          <a:ea typeface="Meiryo UI" panose="020B0604030504040204" pitchFamily="50" charset="-128"/>
                        </a:rPr>
                        <a:t>34.8</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619538317"/>
                  </a:ext>
                </a:extLst>
              </a:tr>
              <a:tr h="334000">
                <a:tc>
                  <a:txBody>
                    <a:bodyPr/>
                    <a:lstStyle/>
                    <a:p>
                      <a:pPr algn="ctr"/>
                      <a:r>
                        <a:rPr kumimoji="1" lang="ja-JP" altLang="en-US" sz="1050" dirty="0" smtClean="0">
                          <a:latin typeface="Meiryo UI" panose="020B0604030504040204" pitchFamily="50" charset="-128"/>
                          <a:ea typeface="Meiryo UI" panose="020B0604030504040204" pitchFamily="50" charset="-128"/>
                        </a:rPr>
                        <a:t>大阪</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50" dirty="0" smtClean="0">
                          <a:latin typeface="Meiryo UI" panose="020B0604030504040204" pitchFamily="50" charset="-128"/>
                          <a:ea typeface="Meiryo UI" panose="020B0604030504040204" pitchFamily="50" charset="-128"/>
                        </a:rPr>
                        <a:t>24.4</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tc>
                  <a:txBody>
                    <a:bodyPr/>
                    <a:lstStyle/>
                    <a:p>
                      <a:pPr algn="ctr"/>
                      <a:r>
                        <a:rPr kumimoji="1" lang="en-US" altLang="ja-JP" sz="1050" dirty="0" smtClean="0">
                          <a:latin typeface="Meiryo UI" panose="020B0604030504040204" pitchFamily="50" charset="-128"/>
                          <a:ea typeface="Meiryo UI" panose="020B0604030504040204" pitchFamily="50" charset="-128"/>
                        </a:rPr>
                        <a:t>44.8</a:t>
                      </a:r>
                      <a:r>
                        <a:rPr kumimoji="1" lang="ja-JP" altLang="en-US"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677527557"/>
                  </a:ext>
                </a:extLst>
              </a:tr>
            </a:tbl>
          </a:graphicData>
        </a:graphic>
      </p:graphicFrame>
      <p:sp>
        <p:nvSpPr>
          <p:cNvPr id="62" name="テキスト ボックス 61"/>
          <p:cNvSpPr txBox="1"/>
          <p:nvPr/>
        </p:nvSpPr>
        <p:spPr>
          <a:xfrm>
            <a:off x="111515" y="2745212"/>
            <a:ext cx="1872260" cy="276999"/>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現状と課題</a:t>
            </a:r>
            <a:endParaRPr kumimoji="1" lang="en-US" altLang="ja-JP" dirty="0" smtClean="0">
              <a:latin typeface="Meiryo UI" panose="020B0604030504040204" pitchFamily="50" charset="-128"/>
              <a:ea typeface="Meiryo UI" panose="020B0604030504040204" pitchFamily="50" charset="-128"/>
            </a:endParaRPr>
          </a:p>
        </p:txBody>
      </p:sp>
      <p:cxnSp>
        <p:nvCxnSpPr>
          <p:cNvPr id="20" name="直線コネクタ 19"/>
          <p:cNvCxnSpPr/>
          <p:nvPr/>
        </p:nvCxnSpPr>
        <p:spPr>
          <a:xfrm flipH="1">
            <a:off x="193113" y="1179661"/>
            <a:ext cx="1836000" cy="9244"/>
          </a:xfrm>
          <a:prstGeom prst="line">
            <a:avLst/>
          </a:prstGeom>
          <a:ln w="6350">
            <a:solidFill>
              <a:schemeClr val="accent5">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a:xfrm flipH="1">
            <a:off x="159312" y="3054096"/>
            <a:ext cx="1836000" cy="9244"/>
          </a:xfrm>
          <a:prstGeom prst="line">
            <a:avLst/>
          </a:prstGeom>
          <a:ln w="6350">
            <a:solidFill>
              <a:schemeClr val="accent5">
                <a:lumMod val="60000"/>
                <a:lumOff val="4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4" name="テキスト ボックス 63"/>
          <p:cNvSpPr txBox="1"/>
          <p:nvPr/>
        </p:nvSpPr>
        <p:spPr>
          <a:xfrm>
            <a:off x="120572" y="1264997"/>
            <a:ext cx="1977037" cy="1341136"/>
          </a:xfrm>
          <a:prstGeom prst="rect">
            <a:avLst/>
          </a:prstGeom>
          <a:noFill/>
        </p:spPr>
        <p:txBody>
          <a:bodyPr wrap="square" rtlCol="0">
            <a:spAutoFit/>
          </a:bodyPr>
          <a:lstStyle/>
          <a:p>
            <a:pPr algn="l">
              <a:lnSpc>
                <a:spcPts val="2000"/>
              </a:lnSpc>
            </a:pPr>
            <a:r>
              <a:rPr lang="ja-JP" altLang="en-US" dirty="0">
                <a:latin typeface="Meiryo UI" panose="020B0604030504040204" pitchFamily="50" charset="-128"/>
                <a:ea typeface="Meiryo UI" panose="020B0604030504040204" pitchFamily="50" charset="-128"/>
              </a:rPr>
              <a:t>子どもが、言葉を学び、感性を磨き、表現力を高め、創造力を豊かなものにし、人生をより深く生きる力を身に付けていく上で欠くことのできない</a:t>
            </a:r>
            <a:r>
              <a:rPr lang="ja-JP" altLang="en-US" dirty="0" smtClean="0">
                <a:latin typeface="Meiryo UI" panose="020B0604030504040204" pitchFamily="50" charset="-128"/>
                <a:ea typeface="Meiryo UI" panose="020B0604030504040204" pitchFamily="50" charset="-128"/>
              </a:rPr>
              <a:t>もの</a:t>
            </a:r>
            <a:endParaRPr kumimoji="1" lang="en-US" altLang="ja-JP" dirty="0" smtClean="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2255535" y="759690"/>
            <a:ext cx="3950519" cy="276999"/>
          </a:xfrm>
          <a:prstGeom prst="rect">
            <a:avLst/>
          </a:prstGeom>
          <a:noFill/>
        </p:spPr>
        <p:txBody>
          <a:bodyPr wrap="square" rtlCol="0">
            <a:spAutoFit/>
          </a:bodyPr>
          <a:lstStyle/>
          <a:p>
            <a:pPr algn="l"/>
            <a:r>
              <a:rPr lang="ja-JP" altLang="en-US" b="1" dirty="0" smtClean="0">
                <a:latin typeface="Meiryo UI" panose="020B0604030504040204" pitchFamily="50" charset="-128"/>
                <a:ea typeface="Meiryo UI" panose="020B0604030504040204" pitchFamily="50" charset="-128"/>
              </a:rPr>
              <a:t>府・子どもの生活の場ごとの読書環境の整備</a:t>
            </a:r>
            <a:endParaRPr kumimoji="1" lang="ja-JP" altLang="en-US" b="1"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167719" y="3149086"/>
            <a:ext cx="1977037" cy="504369"/>
          </a:xfrm>
          <a:prstGeom prst="rect">
            <a:avLst/>
          </a:prstGeom>
          <a:noFill/>
        </p:spPr>
        <p:txBody>
          <a:bodyPr wrap="square" rtlCol="0">
            <a:spAutoFit/>
          </a:bodyPr>
          <a:lstStyle/>
          <a:p>
            <a:pPr algn="l">
              <a:lnSpc>
                <a:spcPts val="1700"/>
              </a:lnSpc>
            </a:pPr>
            <a:r>
              <a:rPr kumimoji="1" lang="ja-JP" altLang="en-US" u="sng" dirty="0" smtClean="0">
                <a:latin typeface="Meiryo UI" panose="020B0604030504040204" pitchFamily="50" charset="-128"/>
                <a:ea typeface="Meiryo UI" panose="020B0604030504040204" pitchFamily="50" charset="-128"/>
              </a:rPr>
              <a:t>全く本を読まない子どもの</a:t>
            </a:r>
            <a:endParaRPr kumimoji="1" lang="en-US" altLang="ja-JP" u="sng" dirty="0" smtClean="0">
              <a:latin typeface="Meiryo UI" panose="020B0604030504040204" pitchFamily="50" charset="-128"/>
              <a:ea typeface="Meiryo UI" panose="020B0604030504040204" pitchFamily="50" charset="-128"/>
            </a:endParaRPr>
          </a:p>
          <a:p>
            <a:pPr algn="l">
              <a:lnSpc>
                <a:spcPts val="1700"/>
              </a:lnSpc>
            </a:pPr>
            <a:r>
              <a:rPr kumimoji="1" lang="ja-JP" altLang="en-US" u="sng" dirty="0" smtClean="0">
                <a:latin typeface="Meiryo UI" panose="020B0604030504040204" pitchFamily="50" charset="-128"/>
                <a:ea typeface="Meiryo UI" panose="020B0604030504040204" pitchFamily="50" charset="-128"/>
              </a:rPr>
              <a:t>割合が全国と比較して高い</a:t>
            </a:r>
            <a:endParaRPr kumimoji="1" lang="en-US" altLang="ja-JP" u="sng" dirty="0" smtClean="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145507" y="3717542"/>
            <a:ext cx="1977037" cy="1118255"/>
          </a:xfrm>
          <a:prstGeom prst="rect">
            <a:avLst/>
          </a:prstGeom>
          <a:noFill/>
        </p:spPr>
        <p:txBody>
          <a:bodyPr wrap="square" rtlCol="0">
            <a:spAutoFit/>
          </a:bodyPr>
          <a:lstStyle/>
          <a:p>
            <a:pPr algn="l">
              <a:lnSpc>
                <a:spcPts val="2000"/>
              </a:lnSpc>
            </a:pPr>
            <a:r>
              <a:rPr lang="en-US" altLang="ja-JP"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理由</a:t>
            </a:r>
            <a:r>
              <a:rPr lang="en-US" altLang="ja-JP" dirty="0" smtClean="0">
                <a:latin typeface="Meiryo UI" panose="020B0604030504040204" pitchFamily="50" charset="-128"/>
                <a:ea typeface="Meiryo UI" panose="020B0604030504040204" pitchFamily="50" charset="-128"/>
              </a:rPr>
              <a:t>】</a:t>
            </a:r>
          </a:p>
          <a:p>
            <a:pPr algn="l">
              <a:lnSpc>
                <a:spcPts val="2000"/>
              </a:lnSpc>
            </a:pPr>
            <a:r>
              <a:rPr kumimoji="1" lang="ja-JP" altLang="en-US" dirty="0" smtClean="0">
                <a:latin typeface="Meiryo UI" panose="020B0604030504040204" pitchFamily="50" charset="-128"/>
                <a:ea typeface="Meiryo UI" panose="020B0604030504040204" pitchFamily="50" charset="-128"/>
              </a:rPr>
              <a:t>・時間を割かない</a:t>
            </a:r>
            <a:endParaRPr kumimoji="1" lang="en-US" altLang="ja-JP" dirty="0" smtClean="0">
              <a:latin typeface="Meiryo UI" panose="020B0604030504040204" pitchFamily="50" charset="-128"/>
              <a:ea typeface="Meiryo UI" panose="020B0604030504040204" pitchFamily="50" charset="-128"/>
            </a:endParaRPr>
          </a:p>
          <a:p>
            <a:pPr algn="l">
              <a:lnSpc>
                <a:spcPts val="2000"/>
              </a:lnSpc>
            </a:pPr>
            <a:r>
              <a:rPr lang="ja-JP" altLang="en-US" dirty="0" smtClean="0">
                <a:latin typeface="Meiryo UI" panose="020B0604030504040204" pitchFamily="50" charset="-128"/>
                <a:ea typeface="Meiryo UI" panose="020B0604030504040204" pitchFamily="50" charset="-128"/>
              </a:rPr>
              <a:t>・興味を持てるような本がない</a:t>
            </a:r>
            <a:endParaRPr lang="en-US" altLang="ja-JP" dirty="0" smtClean="0">
              <a:latin typeface="Meiryo UI" panose="020B0604030504040204" pitchFamily="50" charset="-128"/>
              <a:ea typeface="Meiryo UI" panose="020B0604030504040204" pitchFamily="50" charset="-128"/>
            </a:endParaRPr>
          </a:p>
          <a:p>
            <a:pPr algn="l">
              <a:lnSpc>
                <a:spcPts val="2000"/>
              </a:lnSpc>
            </a:pPr>
            <a:r>
              <a:rPr kumimoji="1" lang="ja-JP" altLang="en-US" dirty="0" smtClean="0">
                <a:latin typeface="Meiryo UI" panose="020B0604030504040204" pitchFamily="50" charset="-128"/>
                <a:ea typeface="Meiryo UI" panose="020B0604030504040204" pitchFamily="50" charset="-128"/>
              </a:rPr>
              <a:t>・本を読むことが面倒</a:t>
            </a:r>
            <a:endParaRPr kumimoji="1" lang="en-US" altLang="ja-JP" dirty="0" smtClean="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110803" y="4817966"/>
            <a:ext cx="1006783" cy="310341"/>
          </a:xfrm>
          <a:prstGeom prst="rect">
            <a:avLst/>
          </a:prstGeom>
          <a:noFill/>
        </p:spPr>
        <p:txBody>
          <a:bodyPr wrap="square" rtlCol="0">
            <a:spAutoFit/>
          </a:bodyPr>
          <a:lstStyle/>
          <a:p>
            <a:pPr algn="l">
              <a:lnSpc>
                <a:spcPts val="1700"/>
              </a:lnSpc>
            </a:pPr>
            <a:r>
              <a:rPr lang="en-US" altLang="ja-JP"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不読率</a:t>
            </a:r>
            <a:r>
              <a:rPr lang="en-US" altLang="ja-JP" dirty="0" smtClean="0">
                <a:latin typeface="Meiryo UI" panose="020B0604030504040204" pitchFamily="50" charset="-128"/>
                <a:ea typeface="Meiryo UI" panose="020B0604030504040204" pitchFamily="50" charset="-128"/>
              </a:rPr>
              <a:t>】</a:t>
            </a:r>
          </a:p>
        </p:txBody>
      </p:sp>
      <p:sp>
        <p:nvSpPr>
          <p:cNvPr id="70" name="テキスト ボックス 69"/>
          <p:cNvSpPr txBox="1"/>
          <p:nvPr/>
        </p:nvSpPr>
        <p:spPr>
          <a:xfrm>
            <a:off x="7070829" y="1279488"/>
            <a:ext cx="2647433" cy="1084656"/>
          </a:xfrm>
          <a:prstGeom prst="rect">
            <a:avLst/>
          </a:prstGeom>
          <a:noFill/>
        </p:spPr>
        <p:txBody>
          <a:bodyPr wrap="square" rtlCol="0">
            <a:spAutoFit/>
          </a:bodyPr>
          <a:lstStyle/>
          <a:p>
            <a:pPr algn="l">
              <a:lnSpc>
                <a:spcPts val="2000"/>
              </a:lnSpc>
            </a:pPr>
            <a:r>
              <a:rPr kumimoji="1" lang="ja-JP" altLang="en-US" dirty="0" smtClean="0">
                <a:latin typeface="Meiryo UI" panose="020B0604030504040204" pitchFamily="50" charset="-128"/>
                <a:ea typeface="Meiryo UI" panose="020B0604030504040204" pitchFamily="50" charset="-128"/>
              </a:rPr>
              <a:t>発達段階や生活の場に応じて、全ての子どもが読書への興味・関心を高め、</a:t>
            </a:r>
            <a:endParaRPr kumimoji="1" lang="en-US" altLang="ja-JP" dirty="0" smtClean="0">
              <a:latin typeface="Meiryo UI" panose="020B0604030504040204" pitchFamily="50" charset="-128"/>
              <a:ea typeface="Meiryo UI" panose="020B0604030504040204" pitchFamily="50" charset="-128"/>
            </a:endParaRPr>
          </a:p>
          <a:p>
            <a:pPr algn="l">
              <a:lnSpc>
                <a:spcPts val="2000"/>
              </a:lnSpc>
            </a:pPr>
            <a:r>
              <a:rPr kumimoji="1" lang="ja-JP" altLang="en-US" dirty="0" smtClean="0">
                <a:latin typeface="Meiryo UI" panose="020B0604030504040204" pitchFamily="50" charset="-128"/>
                <a:ea typeface="Meiryo UI" panose="020B0604030504040204" pitchFamily="50" charset="-128"/>
              </a:rPr>
              <a:t>必要な知識を得るとともに、自ら楽しみ</a:t>
            </a:r>
            <a:endParaRPr kumimoji="1" lang="en-US" altLang="ja-JP" dirty="0" smtClean="0">
              <a:latin typeface="Meiryo UI" panose="020B0604030504040204" pitchFamily="50" charset="-128"/>
              <a:ea typeface="Meiryo UI" panose="020B0604030504040204" pitchFamily="50" charset="-128"/>
            </a:endParaRPr>
          </a:p>
          <a:p>
            <a:pPr algn="l">
              <a:lnSpc>
                <a:spcPts val="2000"/>
              </a:lnSpc>
            </a:pPr>
            <a:r>
              <a:rPr kumimoji="1" lang="ja-JP" altLang="en-US" dirty="0" err="1" smtClean="0">
                <a:latin typeface="Meiryo UI" panose="020B0604030504040204" pitchFamily="50" charset="-128"/>
                <a:ea typeface="Meiryo UI" panose="020B0604030504040204" pitchFamily="50" charset="-128"/>
              </a:rPr>
              <a:t>ながら</a:t>
            </a:r>
            <a:r>
              <a:rPr kumimoji="1" lang="ja-JP" altLang="en-US" dirty="0" smtClean="0">
                <a:latin typeface="Meiryo UI" panose="020B0604030504040204" pitchFamily="50" charset="-128"/>
                <a:ea typeface="Meiryo UI" panose="020B0604030504040204" pitchFamily="50" charset="-128"/>
              </a:rPr>
              <a:t>読書活動を行う</a:t>
            </a:r>
            <a:endParaRPr kumimoji="1" lang="en-US" altLang="ja-JP" dirty="0" smtClean="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3453073" y="3164645"/>
            <a:ext cx="2067938" cy="246221"/>
          </a:xfrm>
          <a:prstGeom prst="rect">
            <a:avLst/>
          </a:prstGeom>
          <a:noFill/>
          <a:ln w="9525">
            <a:noFill/>
            <a:prstDash val="dash"/>
          </a:ln>
        </p:spPr>
        <p:style>
          <a:lnRef idx="2">
            <a:schemeClr val="accent6"/>
          </a:lnRef>
          <a:fillRef idx="1">
            <a:schemeClr val="lt1"/>
          </a:fillRef>
          <a:effectRef idx="0">
            <a:schemeClr val="accent6"/>
          </a:effectRef>
          <a:fontRef idx="minor">
            <a:schemeClr val="dk1"/>
          </a:fontRef>
        </p:style>
        <p:txBody>
          <a:bodyPr wrap="square" rtlCol="0">
            <a:spAutoFit/>
          </a:bodyPr>
          <a:lstStyle/>
          <a:p>
            <a:pPr algn="l"/>
            <a:r>
              <a:rPr lang="ja-JP" altLang="en-US" sz="1000" dirty="0" smtClean="0">
                <a:latin typeface="Meiryo UI" panose="020B0604030504040204" pitchFamily="50" charset="-128"/>
                <a:ea typeface="Meiryo UI" panose="020B0604030504040204" pitchFamily="50" charset="-128"/>
              </a:rPr>
              <a:t>子どもを主軸に置いた取組を実施</a:t>
            </a:r>
            <a:endParaRPr kumimoji="1" lang="en-US" altLang="ja-JP" sz="1000" dirty="0" smtClean="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7098560" y="2623510"/>
            <a:ext cx="2531895" cy="1118255"/>
          </a:xfrm>
          <a:prstGeom prst="rect">
            <a:avLst/>
          </a:prstGeom>
          <a:noFill/>
        </p:spPr>
        <p:txBody>
          <a:bodyPr wrap="square" rtlCol="0">
            <a:spAutoFit/>
          </a:bodyPr>
          <a:lstStyle/>
          <a:p>
            <a:pPr algn="l">
              <a:lnSpc>
                <a:spcPts val="2000"/>
              </a:lnSpc>
            </a:pPr>
            <a:r>
              <a:rPr lang="ja-JP" altLang="en-US" dirty="0" smtClean="0">
                <a:latin typeface="Meiryo UI" panose="020B0604030504040204" pitchFamily="50" charset="-128"/>
                <a:ea typeface="Meiryo UI" panose="020B0604030504040204" pitchFamily="50" charset="-128"/>
              </a:rPr>
              <a:t>「豊かな心」や創造力や表現力等様々な力を育み、社会に出るための基盤を形成するとともに、人生をより深く生きる力を身に付ける</a:t>
            </a:r>
            <a:endParaRPr lang="en-US" altLang="ja-JP" dirty="0" smtClean="0">
              <a:latin typeface="Meiryo UI" panose="020B0604030504040204" pitchFamily="50" charset="-128"/>
              <a:ea typeface="Meiryo UI" panose="020B0604030504040204" pitchFamily="50" charset="-128"/>
            </a:endParaRPr>
          </a:p>
        </p:txBody>
      </p:sp>
      <p:pic>
        <p:nvPicPr>
          <p:cNvPr id="4" name="図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96198" y="5408869"/>
            <a:ext cx="715030" cy="953934"/>
          </a:xfrm>
          <a:prstGeom prst="rect">
            <a:avLst/>
          </a:prstGeom>
        </p:spPr>
      </p:pic>
      <p:sp>
        <p:nvSpPr>
          <p:cNvPr id="5" name="右矢印 4"/>
          <p:cNvSpPr/>
          <p:nvPr/>
        </p:nvSpPr>
        <p:spPr>
          <a:xfrm rot="20481037">
            <a:off x="2987768" y="4445954"/>
            <a:ext cx="4133716" cy="248917"/>
          </a:xfrm>
          <a:prstGeom prst="rightArrow">
            <a:avLst>
              <a:gd name="adj1" fmla="val 50000"/>
              <a:gd name="adj2" fmla="val 84475"/>
            </a:avLst>
          </a:prstGeom>
          <a:solidFill>
            <a:schemeClr val="accent5">
              <a:lumMod val="20000"/>
              <a:lumOff val="80000"/>
            </a:schemeClr>
          </a:solidFill>
          <a:ln w="3175">
            <a:solidFill>
              <a:srgbClr val="CC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8659068" y="121965"/>
            <a:ext cx="1152160" cy="400110"/>
          </a:xfrm>
          <a:prstGeom prst="rect">
            <a:avLst/>
          </a:prstGeom>
          <a:solidFill>
            <a:schemeClr val="bg1"/>
          </a:solidFill>
        </p:spPr>
        <p:txBody>
          <a:bodyPr wrap="square" rtlCol="0">
            <a:spAutoFit/>
          </a:bodyPr>
          <a:lstStyle/>
          <a:p>
            <a:r>
              <a:rPr kumimoji="1" lang="ja-JP" altLang="en-US" sz="2000" dirty="0" smtClean="0"/>
              <a:t>資料　１</a:t>
            </a:r>
            <a:endParaRPr kumimoji="1" lang="ja-JP" altLang="en-US" sz="2000" dirty="0"/>
          </a:p>
        </p:txBody>
      </p:sp>
    </p:spTree>
    <p:extLst>
      <p:ext uri="{BB962C8B-B14F-4D97-AF65-F5344CB8AC3E}">
        <p14:creationId xmlns:p14="http://schemas.microsoft.com/office/powerpoint/2010/main" val="108825613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25062</TotalTime>
  <Words>293</Words>
  <Application>Microsoft Office PowerPoint</Application>
  <PresentationFormat>A4 210 x 297 mm</PresentationFormat>
  <Paragraphs>45</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ＭＳ Ｐ明朝</vt:lpstr>
      <vt:lpstr>Arial</vt:lpstr>
      <vt:lpstr>Calibri</vt:lpstr>
      <vt:lpstr>Office ​​テーマ</vt:lpstr>
      <vt:lpstr>大阪府の子ども読書活動のめざす姿について</vt:lpstr>
    </vt:vector>
  </TitlesOfParts>
  <Company>厚生労働省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緊急に措置すべき事項</dc:title>
  <dc:creator>厚生労働省ネットワークシステム</dc:creator>
  <cp:lastModifiedBy>入澤　都</cp:lastModifiedBy>
  <cp:revision>1422</cp:revision>
  <cp:lastPrinted>2021-12-14T10:05:27Z</cp:lastPrinted>
  <dcterms:created xsi:type="dcterms:W3CDTF">2007-11-14T00:37:22Z</dcterms:created>
  <dcterms:modified xsi:type="dcterms:W3CDTF">2022-03-15T01:44:07Z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aibunrui">
    <vt:lpwstr/>
  </property>
  <property fmtid="{D5CDD505-2E9C-101B-9397-08002B2CF9AE}" pid="3" name="Syoubunrui">
    <vt:lpwstr/>
  </property>
  <property fmtid="{D5CDD505-2E9C-101B-9397-08002B2CF9AE}" pid="4" name="Sakuseibi">
    <vt:lpwstr/>
  </property>
  <property fmtid="{D5CDD505-2E9C-101B-9397-08002B2CF9AE}" pid="5" name="Hozonkikanmeisyou">
    <vt:lpwstr/>
  </property>
  <property fmtid="{D5CDD505-2E9C-101B-9397-08002B2CF9AE}" pid="6" name="Hozonkikanmanryoubi">
    <vt:lpwstr/>
  </property>
  <property fmtid="{D5CDD505-2E9C-101B-9397-08002B2CF9AE}" pid="7" name="Yobi01">
    <vt:lpwstr/>
  </property>
  <property fmtid="{D5CDD505-2E9C-101B-9397-08002B2CF9AE}" pid="8" name="Gyouseibunnsyo">
    <vt:lpwstr/>
  </property>
  <property fmtid="{D5CDD505-2E9C-101B-9397-08002B2CF9AE}" pid="9" name="ChuubunruiID">
    <vt:lpwstr/>
  </property>
  <property fmtid="{D5CDD505-2E9C-101B-9397-08002B2CF9AE}" pid="10" name="Yobi03">
    <vt:lpwstr/>
  </property>
  <property fmtid="{D5CDD505-2E9C-101B-9397-08002B2CF9AE}" pid="11" name="Chuubunrui">
    <vt:lpwstr/>
  </property>
  <property fmtid="{D5CDD505-2E9C-101B-9397-08002B2CF9AE}" pid="12" name="Sakuseika">
    <vt:lpwstr/>
  </property>
  <property fmtid="{D5CDD505-2E9C-101B-9397-08002B2CF9AE}" pid="13" name="SyoubunruiID">
    <vt:lpwstr/>
  </property>
  <property fmtid="{D5CDD505-2E9C-101B-9397-08002B2CF9AE}" pid="14" name="Renkei">
    <vt:lpwstr/>
  </property>
  <property fmtid="{D5CDD505-2E9C-101B-9397-08002B2CF9AE}" pid="15" name="Flag01">
    <vt:lpwstr/>
  </property>
  <property fmtid="{D5CDD505-2E9C-101B-9397-08002B2CF9AE}" pid="16" name="Kakuteisyori">
    <vt:lpwstr/>
  </property>
  <property fmtid="{D5CDD505-2E9C-101B-9397-08002B2CF9AE}" pid="17" name="DaibunruiID">
    <vt:lpwstr/>
  </property>
  <property fmtid="{D5CDD505-2E9C-101B-9397-08002B2CF9AE}" pid="18" name="GyouseibunsyoID">
    <vt:lpwstr/>
  </property>
  <property fmtid="{D5CDD505-2E9C-101B-9397-08002B2CF9AE}" pid="19" name="Yobi02">
    <vt:lpwstr/>
  </property>
</Properties>
</file>