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sldIdLst>
    <p:sldId id="270" r:id="rId2"/>
    <p:sldId id="257" r:id="rId3"/>
    <p:sldId id="258" r:id="rId4"/>
    <p:sldId id="264" r:id="rId5"/>
  </p:sldIdLst>
  <p:sldSz cx="6858000" cy="9144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0000"/>
    <a:srgbClr val="D09E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66" autoAdjust="0"/>
    <p:restoredTop sz="94660"/>
  </p:normalViewPr>
  <p:slideViewPr>
    <p:cSldViewPr snapToGrid="0">
      <p:cViewPr varScale="1">
        <p:scale>
          <a:sx n="59" d="100"/>
          <a:sy n="59" d="100"/>
        </p:scale>
        <p:origin x="22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B48FEB-6C29-4404-A55B-C0369FDF7A4C}"/>
              </a:ext>
            </a:extLst>
          </p:cNvPr>
          <p:cNvSpPr>
            <a:spLocks noGrp="1"/>
          </p:cNvSpPr>
          <p:nvPr>
            <p:ph type="ctrTitle"/>
          </p:nvPr>
        </p:nvSpPr>
        <p:spPr>
          <a:xfrm>
            <a:off x="857250" y="1496484"/>
            <a:ext cx="5143500" cy="3183467"/>
          </a:xfrm>
        </p:spPr>
        <p:txBody>
          <a:bodyPr anchor="b"/>
          <a:lstStyle>
            <a:lvl1pPr algn="ctr">
              <a:defRPr sz="33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09BC8B0-0A00-4A28-AE66-1C0CF4569D72}"/>
              </a:ext>
            </a:extLst>
          </p:cNvPr>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8E132ED-2570-4353-8D99-53DE9DA80A4B}"/>
              </a:ext>
            </a:extLst>
          </p:cNvPr>
          <p:cNvSpPr>
            <a:spLocks noGrp="1"/>
          </p:cNvSpPr>
          <p:nvPr>
            <p:ph type="dt" sz="half" idx="10"/>
          </p:nvPr>
        </p:nvSpPr>
        <p:spPr/>
        <p:txBody>
          <a:bodyPr/>
          <a:lstStyle/>
          <a:p>
            <a:fld id="{72345051-2045-45DA-935E-2E3CA1A69ADC}" type="datetimeFigureOut">
              <a:rPr lang="en-US" smtClean="0"/>
              <a:t>6/30/2021</a:t>
            </a:fld>
            <a:endParaRPr lang="en-US" dirty="0"/>
          </a:p>
        </p:txBody>
      </p:sp>
      <p:sp>
        <p:nvSpPr>
          <p:cNvPr id="5" name="フッター プレースホルダー 4">
            <a:extLst>
              <a:ext uri="{FF2B5EF4-FFF2-40B4-BE49-F238E27FC236}">
                <a16:creationId xmlns:a16="http://schemas.microsoft.com/office/drawing/2014/main" id="{8DE1F1F3-8EA9-401C-B663-3C6C0F89299F}"/>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0172F17A-0FDF-458C-85AF-82ED5E170713}"/>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219567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A19A8F-A388-4B01-957B-B2E2D511BEC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03FC0EB-6C9E-4D7B-AC1A-2CF5A28CDE1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2A67D44-CBA3-4985-BA6E-23B65437A4BE}"/>
              </a:ext>
            </a:extLst>
          </p:cNvPr>
          <p:cNvSpPr>
            <a:spLocks noGrp="1"/>
          </p:cNvSpPr>
          <p:nvPr>
            <p:ph type="dt" sz="half" idx="10"/>
          </p:nvPr>
        </p:nvSpPr>
        <p:spPr/>
        <p:txBody>
          <a:bodyPr/>
          <a:lstStyle/>
          <a:p>
            <a:fld id="{72345051-2045-45DA-935E-2E3CA1A69ADC}" type="datetimeFigureOut">
              <a:rPr lang="en-US" smtClean="0"/>
              <a:t>6/30/2021</a:t>
            </a:fld>
            <a:endParaRPr lang="en-US" dirty="0"/>
          </a:p>
        </p:txBody>
      </p:sp>
      <p:sp>
        <p:nvSpPr>
          <p:cNvPr id="5" name="フッター プレースホルダー 4">
            <a:extLst>
              <a:ext uri="{FF2B5EF4-FFF2-40B4-BE49-F238E27FC236}">
                <a16:creationId xmlns:a16="http://schemas.microsoft.com/office/drawing/2014/main" id="{AD84BA97-7FC7-4D9E-88B8-04BA44E71C4D}"/>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2EA49638-0B17-42C6-BC4A-71A61618F367}"/>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675211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856347F-1AC5-4FDD-A573-7E4FCF73D72D}"/>
              </a:ext>
            </a:extLst>
          </p:cNvPr>
          <p:cNvSpPr>
            <a:spLocks noGrp="1"/>
          </p:cNvSpPr>
          <p:nvPr>
            <p:ph type="title" orient="vert"/>
          </p:nvPr>
        </p:nvSpPr>
        <p:spPr>
          <a:xfrm>
            <a:off x="4907756" y="486834"/>
            <a:ext cx="1478756" cy="774911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DC20EB0-0959-4433-899F-6DB32F96BEC6}"/>
              </a:ext>
            </a:extLst>
          </p:cNvPr>
          <p:cNvSpPr>
            <a:spLocks noGrp="1"/>
          </p:cNvSpPr>
          <p:nvPr>
            <p:ph type="body" orient="vert" idx="1"/>
          </p:nvPr>
        </p:nvSpPr>
        <p:spPr>
          <a:xfrm>
            <a:off x="471487" y="486834"/>
            <a:ext cx="4350544" cy="77491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A8A4309-C3EC-4C43-A3B7-EEFFA2013617}"/>
              </a:ext>
            </a:extLst>
          </p:cNvPr>
          <p:cNvSpPr>
            <a:spLocks noGrp="1"/>
          </p:cNvSpPr>
          <p:nvPr>
            <p:ph type="dt" sz="half" idx="10"/>
          </p:nvPr>
        </p:nvSpPr>
        <p:spPr/>
        <p:txBody>
          <a:bodyPr/>
          <a:lstStyle/>
          <a:p>
            <a:fld id="{72345051-2045-45DA-935E-2E3CA1A69ADC}" type="datetimeFigureOut">
              <a:rPr lang="en-US" smtClean="0"/>
              <a:t>6/30/2021</a:t>
            </a:fld>
            <a:endParaRPr lang="en-US" dirty="0"/>
          </a:p>
        </p:txBody>
      </p:sp>
      <p:sp>
        <p:nvSpPr>
          <p:cNvPr id="5" name="フッター プレースホルダー 4">
            <a:extLst>
              <a:ext uri="{FF2B5EF4-FFF2-40B4-BE49-F238E27FC236}">
                <a16:creationId xmlns:a16="http://schemas.microsoft.com/office/drawing/2014/main" id="{A7E20B67-E12C-4B5F-BC92-D12B753886C1}"/>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4185D910-8562-4ABA-A875-1FCB67382815}"/>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043370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73E57C-B2CB-463A-927E-2C8EF7A66E2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D18855B-1A07-4C32-9D3D-01457707034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98B504-4452-4006-B13F-8F4EDF762D10}"/>
              </a:ext>
            </a:extLst>
          </p:cNvPr>
          <p:cNvSpPr>
            <a:spLocks noGrp="1"/>
          </p:cNvSpPr>
          <p:nvPr>
            <p:ph type="dt" sz="half" idx="10"/>
          </p:nvPr>
        </p:nvSpPr>
        <p:spPr/>
        <p:txBody>
          <a:bodyPr/>
          <a:lstStyle/>
          <a:p>
            <a:fld id="{72345051-2045-45DA-935E-2E3CA1A69ADC}" type="datetimeFigureOut">
              <a:rPr lang="en-US" smtClean="0"/>
              <a:t>6/30/2021</a:t>
            </a:fld>
            <a:endParaRPr lang="en-US" dirty="0"/>
          </a:p>
        </p:txBody>
      </p:sp>
      <p:sp>
        <p:nvSpPr>
          <p:cNvPr id="5" name="フッター プレースホルダー 4">
            <a:extLst>
              <a:ext uri="{FF2B5EF4-FFF2-40B4-BE49-F238E27FC236}">
                <a16:creationId xmlns:a16="http://schemas.microsoft.com/office/drawing/2014/main" id="{4DFD749D-DE5D-4722-985F-2F6B62ED50BC}"/>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9AF62A99-F58C-4793-9379-6548E2EDEEEE}"/>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12548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89E1CB-2A2E-4CB0-80CA-1CAF7FC95C2F}"/>
              </a:ext>
            </a:extLst>
          </p:cNvPr>
          <p:cNvSpPr>
            <a:spLocks noGrp="1"/>
          </p:cNvSpPr>
          <p:nvPr>
            <p:ph type="title"/>
          </p:nvPr>
        </p:nvSpPr>
        <p:spPr>
          <a:xfrm>
            <a:off x="467916" y="2279652"/>
            <a:ext cx="5915025" cy="3803649"/>
          </a:xfrm>
        </p:spPr>
        <p:txBody>
          <a:bodyPr anchor="b"/>
          <a:lstStyle>
            <a:lvl1pPr>
              <a:defRPr sz="33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55217B2-0CE9-4163-872B-06DF2419BC29}"/>
              </a:ext>
            </a:extLst>
          </p:cNvPr>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0ACD37C-F93E-4079-A910-E1F5CE9FC554}"/>
              </a:ext>
            </a:extLst>
          </p:cNvPr>
          <p:cNvSpPr>
            <a:spLocks noGrp="1"/>
          </p:cNvSpPr>
          <p:nvPr>
            <p:ph type="dt" sz="half" idx="10"/>
          </p:nvPr>
        </p:nvSpPr>
        <p:spPr/>
        <p:txBody>
          <a:bodyPr/>
          <a:lstStyle/>
          <a:p>
            <a:fld id="{72345051-2045-45DA-935E-2E3CA1A69ADC}" type="datetimeFigureOut">
              <a:rPr lang="en-US" smtClean="0"/>
              <a:t>6/30/2021</a:t>
            </a:fld>
            <a:endParaRPr lang="en-US" dirty="0"/>
          </a:p>
        </p:txBody>
      </p:sp>
      <p:sp>
        <p:nvSpPr>
          <p:cNvPr id="5" name="フッター プレースホルダー 4">
            <a:extLst>
              <a:ext uri="{FF2B5EF4-FFF2-40B4-BE49-F238E27FC236}">
                <a16:creationId xmlns:a16="http://schemas.microsoft.com/office/drawing/2014/main" id="{E97018E9-45DD-4010-892E-8428593D95B8}"/>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539ED84D-F596-4E1D-829E-F95E5C14BC56}"/>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698312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9077F-9343-49AE-B590-EF1FB85F5A8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6826751-3C52-46E1-A980-E0A639FE47CC}"/>
              </a:ext>
            </a:extLst>
          </p:cNvPr>
          <p:cNvSpPr>
            <a:spLocks noGrp="1"/>
          </p:cNvSpPr>
          <p:nvPr>
            <p:ph sz="half" idx="1"/>
          </p:nvPr>
        </p:nvSpPr>
        <p:spPr>
          <a:xfrm>
            <a:off x="471488" y="2434167"/>
            <a:ext cx="2914650" cy="580178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8455B9C-16F6-4BE6-8D73-E44DC3A333F9}"/>
              </a:ext>
            </a:extLst>
          </p:cNvPr>
          <p:cNvSpPr>
            <a:spLocks noGrp="1"/>
          </p:cNvSpPr>
          <p:nvPr>
            <p:ph sz="half" idx="2"/>
          </p:nvPr>
        </p:nvSpPr>
        <p:spPr>
          <a:xfrm>
            <a:off x="3471863" y="2434167"/>
            <a:ext cx="2914650" cy="580178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B10506B-AC71-4D06-BA86-1CA2ACF94362}"/>
              </a:ext>
            </a:extLst>
          </p:cNvPr>
          <p:cNvSpPr>
            <a:spLocks noGrp="1"/>
          </p:cNvSpPr>
          <p:nvPr>
            <p:ph type="dt" sz="half" idx="10"/>
          </p:nvPr>
        </p:nvSpPr>
        <p:spPr/>
        <p:txBody>
          <a:bodyPr/>
          <a:lstStyle/>
          <a:p>
            <a:fld id="{72345051-2045-45DA-935E-2E3CA1A69ADC}" type="datetimeFigureOut">
              <a:rPr lang="en-US" smtClean="0"/>
              <a:t>6/30/2021</a:t>
            </a:fld>
            <a:endParaRPr lang="en-US" dirty="0"/>
          </a:p>
        </p:txBody>
      </p:sp>
      <p:sp>
        <p:nvSpPr>
          <p:cNvPr id="6" name="フッター プレースホルダー 5">
            <a:extLst>
              <a:ext uri="{FF2B5EF4-FFF2-40B4-BE49-F238E27FC236}">
                <a16:creationId xmlns:a16="http://schemas.microsoft.com/office/drawing/2014/main" id="{09345F26-70CD-41E6-AA10-CFAE1D95801F}"/>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A890CF9F-023D-468B-BF22-0353800364BD}"/>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53690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09995A-B7E9-406F-875E-EECF84C7E830}"/>
              </a:ext>
            </a:extLst>
          </p:cNvPr>
          <p:cNvSpPr>
            <a:spLocks noGrp="1"/>
          </p:cNvSpPr>
          <p:nvPr>
            <p:ph type="title"/>
          </p:nvPr>
        </p:nvSpPr>
        <p:spPr>
          <a:xfrm>
            <a:off x="472381" y="486834"/>
            <a:ext cx="5915025" cy="1767417"/>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08C6242-0CAC-4817-9B2B-77F71B60885F}"/>
              </a:ext>
            </a:extLst>
          </p:cNvPr>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D506ACD-795C-44F5-8AF6-EF444DDEE2D6}"/>
              </a:ext>
            </a:extLst>
          </p:cNvPr>
          <p:cNvSpPr>
            <a:spLocks noGrp="1"/>
          </p:cNvSpPr>
          <p:nvPr>
            <p:ph sz="half" idx="2"/>
          </p:nvPr>
        </p:nvSpPr>
        <p:spPr>
          <a:xfrm>
            <a:off x="472381" y="3340100"/>
            <a:ext cx="2901255" cy="491278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A9E1E17-C5E7-41FB-AA71-7B08885B2899}"/>
              </a:ext>
            </a:extLst>
          </p:cNvPr>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53AFD40-A954-4517-9800-E15C3038D944}"/>
              </a:ext>
            </a:extLst>
          </p:cNvPr>
          <p:cNvSpPr>
            <a:spLocks noGrp="1"/>
          </p:cNvSpPr>
          <p:nvPr>
            <p:ph sz="quarter" idx="4"/>
          </p:nvPr>
        </p:nvSpPr>
        <p:spPr>
          <a:xfrm>
            <a:off x="3471863" y="3340100"/>
            <a:ext cx="2915543" cy="491278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53DA190-C199-497B-8826-3F01262B017B}"/>
              </a:ext>
            </a:extLst>
          </p:cNvPr>
          <p:cNvSpPr>
            <a:spLocks noGrp="1"/>
          </p:cNvSpPr>
          <p:nvPr>
            <p:ph type="dt" sz="half" idx="10"/>
          </p:nvPr>
        </p:nvSpPr>
        <p:spPr/>
        <p:txBody>
          <a:bodyPr/>
          <a:lstStyle/>
          <a:p>
            <a:fld id="{72345051-2045-45DA-935E-2E3CA1A69ADC}" type="datetimeFigureOut">
              <a:rPr lang="en-US" smtClean="0"/>
              <a:t>6/30/2021</a:t>
            </a:fld>
            <a:endParaRPr lang="en-US" dirty="0"/>
          </a:p>
        </p:txBody>
      </p:sp>
      <p:sp>
        <p:nvSpPr>
          <p:cNvPr id="8" name="フッター プレースホルダー 7">
            <a:extLst>
              <a:ext uri="{FF2B5EF4-FFF2-40B4-BE49-F238E27FC236}">
                <a16:creationId xmlns:a16="http://schemas.microsoft.com/office/drawing/2014/main" id="{E82446D6-2441-45F5-A873-37A812E8497E}"/>
              </a:ext>
            </a:extLst>
          </p:cNvPr>
          <p:cNvSpPr>
            <a:spLocks noGrp="1"/>
          </p:cNvSpPr>
          <p:nvPr>
            <p:ph type="ftr" sz="quarter" idx="11"/>
          </p:nvPr>
        </p:nvSpPr>
        <p:spPr/>
        <p:txBody>
          <a:bodyPr/>
          <a:lstStyle/>
          <a:p>
            <a:endParaRPr lang="en-US" dirty="0"/>
          </a:p>
        </p:txBody>
      </p:sp>
      <p:sp>
        <p:nvSpPr>
          <p:cNvPr id="9" name="スライド番号プレースホルダー 8">
            <a:extLst>
              <a:ext uri="{FF2B5EF4-FFF2-40B4-BE49-F238E27FC236}">
                <a16:creationId xmlns:a16="http://schemas.microsoft.com/office/drawing/2014/main" id="{5C02095C-8EDE-4DD1-A2C2-24C428BE04CA}"/>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813778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08E93D-2797-47AE-8C32-0F025DEFBA3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676A0AA-63CD-4563-85F7-37BFDAF3230C}"/>
              </a:ext>
            </a:extLst>
          </p:cNvPr>
          <p:cNvSpPr>
            <a:spLocks noGrp="1"/>
          </p:cNvSpPr>
          <p:nvPr>
            <p:ph type="dt" sz="half" idx="10"/>
          </p:nvPr>
        </p:nvSpPr>
        <p:spPr/>
        <p:txBody>
          <a:bodyPr/>
          <a:lstStyle/>
          <a:p>
            <a:fld id="{72345051-2045-45DA-935E-2E3CA1A69ADC}" type="datetimeFigureOut">
              <a:rPr lang="en-US" smtClean="0"/>
              <a:t>6/30/2021</a:t>
            </a:fld>
            <a:endParaRPr lang="en-US" dirty="0"/>
          </a:p>
        </p:txBody>
      </p:sp>
      <p:sp>
        <p:nvSpPr>
          <p:cNvPr id="4" name="フッター プレースホルダー 3">
            <a:extLst>
              <a:ext uri="{FF2B5EF4-FFF2-40B4-BE49-F238E27FC236}">
                <a16:creationId xmlns:a16="http://schemas.microsoft.com/office/drawing/2014/main" id="{530B9A99-B549-4041-AB6C-7B5B6C908B4B}"/>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1273EC02-ECA7-4223-B49F-40AA0488F4B9}"/>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35600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8C11753-5484-480A-A1F9-4BC7B52469F3}"/>
              </a:ext>
            </a:extLst>
          </p:cNvPr>
          <p:cNvSpPr>
            <a:spLocks noGrp="1"/>
          </p:cNvSpPr>
          <p:nvPr>
            <p:ph type="dt" sz="half" idx="10"/>
          </p:nvPr>
        </p:nvSpPr>
        <p:spPr/>
        <p:txBody>
          <a:bodyPr/>
          <a:lstStyle/>
          <a:p>
            <a:fld id="{72345051-2045-45DA-935E-2E3CA1A69ADC}" type="datetimeFigureOut">
              <a:rPr lang="en-US" smtClean="0"/>
              <a:t>6/30/2021</a:t>
            </a:fld>
            <a:endParaRPr lang="en-US" dirty="0"/>
          </a:p>
        </p:txBody>
      </p:sp>
      <p:sp>
        <p:nvSpPr>
          <p:cNvPr id="3" name="フッター プレースホルダー 2">
            <a:extLst>
              <a:ext uri="{FF2B5EF4-FFF2-40B4-BE49-F238E27FC236}">
                <a16:creationId xmlns:a16="http://schemas.microsoft.com/office/drawing/2014/main" id="{C4661AB8-8E30-4169-8EE7-D426286F4655}"/>
              </a:ext>
            </a:extLst>
          </p:cNvPr>
          <p:cNvSpPr>
            <a:spLocks noGrp="1"/>
          </p:cNvSpPr>
          <p:nvPr>
            <p:ph type="ftr" sz="quarter" idx="11"/>
          </p:nvPr>
        </p:nvSpPr>
        <p:spPr/>
        <p:txBody>
          <a:bodyPr/>
          <a:lstStyle/>
          <a:p>
            <a:endParaRPr lang="en-US" dirty="0"/>
          </a:p>
        </p:txBody>
      </p:sp>
      <p:sp>
        <p:nvSpPr>
          <p:cNvPr id="4" name="スライド番号プレースホルダー 3">
            <a:extLst>
              <a:ext uri="{FF2B5EF4-FFF2-40B4-BE49-F238E27FC236}">
                <a16:creationId xmlns:a16="http://schemas.microsoft.com/office/drawing/2014/main" id="{0E2A7EE0-EE69-46CB-97DE-AF48137F6352}"/>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160278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B6D242-D713-4AE8-B1F2-485A82A3E155}"/>
              </a:ext>
            </a:extLst>
          </p:cNvPr>
          <p:cNvSpPr>
            <a:spLocks noGrp="1"/>
          </p:cNvSpPr>
          <p:nvPr>
            <p:ph type="title"/>
          </p:nvPr>
        </p:nvSpPr>
        <p:spPr>
          <a:xfrm>
            <a:off x="472381" y="609600"/>
            <a:ext cx="2211883" cy="2133600"/>
          </a:xfrm>
        </p:spPr>
        <p:txBody>
          <a:bodyPr anchor="b"/>
          <a:lstStyle>
            <a:lvl1pPr>
              <a:defRPr sz="18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E416F99-0E6D-4DB9-98A1-0264D3665D66}"/>
              </a:ext>
            </a:extLst>
          </p:cNvPr>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2B166C2-A9D8-4285-B8FD-73005486F682}"/>
              </a:ext>
            </a:extLst>
          </p:cNvPr>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1DC3574-AAD7-4371-A31D-80EE3C2C20F0}"/>
              </a:ext>
            </a:extLst>
          </p:cNvPr>
          <p:cNvSpPr>
            <a:spLocks noGrp="1"/>
          </p:cNvSpPr>
          <p:nvPr>
            <p:ph type="dt" sz="half" idx="10"/>
          </p:nvPr>
        </p:nvSpPr>
        <p:spPr/>
        <p:txBody>
          <a:bodyPr/>
          <a:lstStyle/>
          <a:p>
            <a:fld id="{72345051-2045-45DA-935E-2E3CA1A69ADC}" type="datetimeFigureOut">
              <a:rPr lang="en-US" smtClean="0"/>
              <a:t>6/30/2021</a:t>
            </a:fld>
            <a:endParaRPr lang="en-US" dirty="0"/>
          </a:p>
        </p:txBody>
      </p:sp>
      <p:sp>
        <p:nvSpPr>
          <p:cNvPr id="6" name="フッター プレースホルダー 5">
            <a:extLst>
              <a:ext uri="{FF2B5EF4-FFF2-40B4-BE49-F238E27FC236}">
                <a16:creationId xmlns:a16="http://schemas.microsoft.com/office/drawing/2014/main" id="{23766DA4-962E-4BD5-A6BE-066648F8C713}"/>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2D1BC59B-BE8A-4C50-A530-89096914C2EC}"/>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4027105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5E8814-A22B-423F-A4F2-9D1A4A5B65FF}"/>
              </a:ext>
            </a:extLst>
          </p:cNvPr>
          <p:cNvSpPr>
            <a:spLocks noGrp="1"/>
          </p:cNvSpPr>
          <p:nvPr>
            <p:ph type="title"/>
          </p:nvPr>
        </p:nvSpPr>
        <p:spPr>
          <a:xfrm>
            <a:off x="472381" y="609600"/>
            <a:ext cx="2211883" cy="2133600"/>
          </a:xfrm>
        </p:spPr>
        <p:txBody>
          <a:bodyPr anchor="b"/>
          <a:lstStyle>
            <a:lvl1pPr>
              <a:defRPr sz="18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5C54377-0FA8-4961-83BC-616C9E288276}"/>
              </a:ext>
            </a:extLst>
          </p:cNvPr>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kumimoji="1" lang="ja-JP" altLang="en-US"/>
          </a:p>
        </p:txBody>
      </p:sp>
      <p:sp>
        <p:nvSpPr>
          <p:cNvPr id="4" name="テキスト プレースホルダー 3">
            <a:extLst>
              <a:ext uri="{FF2B5EF4-FFF2-40B4-BE49-F238E27FC236}">
                <a16:creationId xmlns:a16="http://schemas.microsoft.com/office/drawing/2014/main" id="{C66EEFBD-A45E-4D85-ABE4-BA5982E34182}"/>
              </a:ext>
            </a:extLst>
          </p:cNvPr>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78B5B13-D376-47B4-AA7F-967D7866DA58}"/>
              </a:ext>
            </a:extLst>
          </p:cNvPr>
          <p:cNvSpPr>
            <a:spLocks noGrp="1"/>
          </p:cNvSpPr>
          <p:nvPr>
            <p:ph type="dt" sz="half" idx="10"/>
          </p:nvPr>
        </p:nvSpPr>
        <p:spPr/>
        <p:txBody>
          <a:bodyPr/>
          <a:lstStyle/>
          <a:p>
            <a:fld id="{72345051-2045-45DA-935E-2E3CA1A69ADC}" type="datetimeFigureOut">
              <a:rPr lang="en-US" smtClean="0"/>
              <a:t>6/30/2021</a:t>
            </a:fld>
            <a:endParaRPr lang="en-US" dirty="0"/>
          </a:p>
        </p:txBody>
      </p:sp>
      <p:sp>
        <p:nvSpPr>
          <p:cNvPr id="6" name="フッター プレースホルダー 5">
            <a:extLst>
              <a:ext uri="{FF2B5EF4-FFF2-40B4-BE49-F238E27FC236}">
                <a16:creationId xmlns:a16="http://schemas.microsoft.com/office/drawing/2014/main" id="{F1461F68-463E-4A0B-8FFB-1CAE58F68656}"/>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B65BA04E-D88F-4647-8BED-3BB8A485DD95}"/>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656520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0637BC3-1733-4C14-B24F-74F503E68824}"/>
              </a:ext>
            </a:extLst>
          </p:cNvPr>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6437243-CB36-4AB3-9A10-477CBE3396B0}"/>
              </a:ext>
            </a:extLst>
          </p:cNvPr>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A6B7ED-B2EA-4E7B-B749-E9742995CD25}"/>
              </a:ext>
            </a:extLst>
          </p:cNvPr>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72345051-2045-45DA-935E-2E3CA1A69ADC}" type="datetimeFigureOut">
              <a:rPr lang="en-US" smtClean="0"/>
              <a:t>6/30/2021</a:t>
            </a:fld>
            <a:endParaRPr lang="en-US" dirty="0"/>
          </a:p>
        </p:txBody>
      </p:sp>
      <p:sp>
        <p:nvSpPr>
          <p:cNvPr id="5" name="フッター プレースホルダー 4">
            <a:extLst>
              <a:ext uri="{FF2B5EF4-FFF2-40B4-BE49-F238E27FC236}">
                <a16:creationId xmlns:a16="http://schemas.microsoft.com/office/drawing/2014/main" id="{AB4BD343-A279-42C2-911D-B6B484F85B9C}"/>
              </a:ext>
            </a:extLst>
          </p:cNvPr>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スライド番号プレースホルダー 5">
            <a:extLst>
              <a:ext uri="{FF2B5EF4-FFF2-40B4-BE49-F238E27FC236}">
                <a16:creationId xmlns:a16="http://schemas.microsoft.com/office/drawing/2014/main" id="{D59134E6-8DFD-422F-A055-69ED51D218CD}"/>
              </a:ext>
            </a:extLst>
          </p:cNvPr>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4063278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image" Target="../media/image1.jpe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7" name="図 2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4976" y="3419887"/>
            <a:ext cx="4895123" cy="3671342"/>
          </a:xfrm>
          <a:prstGeom prst="rect">
            <a:avLst/>
          </a:prstGeom>
          <a:effectLst>
            <a:outerShdw blurRad="266700" dist="50800" dir="5400000" algn="ctr" rotWithShape="0">
              <a:srgbClr val="000000">
                <a:alpha val="43137"/>
              </a:srgbClr>
            </a:outerShdw>
            <a:softEdge rad="381000"/>
          </a:effectLst>
        </p:spPr>
      </p:pic>
      <p:sp>
        <p:nvSpPr>
          <p:cNvPr id="18" name="二等辺三角形 17"/>
          <p:cNvSpPr/>
          <p:nvPr/>
        </p:nvSpPr>
        <p:spPr>
          <a:xfrm rot="21192026">
            <a:off x="288509" y="916411"/>
            <a:ext cx="2897115" cy="296387"/>
          </a:xfrm>
          <a:prstGeom prst="triangle">
            <a:avLst>
              <a:gd name="adj" fmla="val 10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C00000"/>
              </a:solidFill>
            </a:endParaRPr>
          </a:p>
        </p:txBody>
      </p:sp>
      <p:sp>
        <p:nvSpPr>
          <p:cNvPr id="16" name="二等辺三角形 15"/>
          <p:cNvSpPr/>
          <p:nvPr/>
        </p:nvSpPr>
        <p:spPr>
          <a:xfrm rot="21192026">
            <a:off x="247554" y="753804"/>
            <a:ext cx="2897115" cy="421809"/>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C00000"/>
              </a:solidFill>
            </a:endParaRPr>
          </a:p>
        </p:txBody>
      </p:sp>
      <p:sp>
        <p:nvSpPr>
          <p:cNvPr id="15" name="二等辺三角形 14"/>
          <p:cNvSpPr/>
          <p:nvPr/>
        </p:nvSpPr>
        <p:spPr>
          <a:xfrm rot="21192026">
            <a:off x="690961" y="1464885"/>
            <a:ext cx="5371308" cy="454129"/>
          </a:xfrm>
          <a:prstGeom prst="triangle">
            <a:avLst>
              <a:gd name="adj" fmla="val 10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C00000"/>
              </a:solidFill>
            </a:endParaRPr>
          </a:p>
        </p:txBody>
      </p:sp>
      <p:sp>
        <p:nvSpPr>
          <p:cNvPr id="2" name="二等辺三角形 1"/>
          <p:cNvSpPr/>
          <p:nvPr/>
        </p:nvSpPr>
        <p:spPr>
          <a:xfrm rot="21192026">
            <a:off x="622527" y="1278241"/>
            <a:ext cx="5371308" cy="629135"/>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C00000"/>
              </a:solidFill>
            </a:endParaRPr>
          </a:p>
        </p:txBody>
      </p:sp>
      <p:pic>
        <p:nvPicPr>
          <p:cNvPr id="11" name="図 10" descr="poster_tate_png">
            <a:extLst>
              <a:ext uri="{FF2B5EF4-FFF2-40B4-BE49-F238E27FC236}">
                <a16:creationId xmlns:a16="http://schemas.microsoft.com/office/drawing/2014/main" id="{0F53CF35-E264-4658-A3D8-270230ED775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03396" y="7868539"/>
            <a:ext cx="959370" cy="1151717"/>
          </a:xfrm>
          <a:prstGeom prst="rect">
            <a:avLst/>
          </a:prstGeom>
          <a:noFill/>
        </p:spPr>
      </p:pic>
      <p:sp>
        <p:nvSpPr>
          <p:cNvPr id="3" name="テキスト ボックス 2"/>
          <p:cNvSpPr txBox="1"/>
          <p:nvPr/>
        </p:nvSpPr>
        <p:spPr>
          <a:xfrm>
            <a:off x="1467183" y="2133379"/>
            <a:ext cx="2768252" cy="369332"/>
          </a:xfrm>
          <a:prstGeom prst="rect">
            <a:avLst/>
          </a:prstGeom>
          <a:noFill/>
        </p:spPr>
        <p:txBody>
          <a:bodyPr wrap="square" rtlCol="0">
            <a:spAutoFit/>
          </a:bodyPr>
          <a:lstStyle/>
          <a:p>
            <a:r>
              <a:rPr kumimoji="1" lang="ja-JP" altLang="en-US" b="1" dirty="0" smtClean="0">
                <a:latin typeface="UD デジタル 教科書体 NK-R" panose="02020400000000000000" pitchFamily="18" charset="-128"/>
                <a:ea typeface="UD デジタル 教科書体 NK-R" panose="02020400000000000000" pitchFamily="18" charset="-128"/>
              </a:rPr>
              <a:t>本が読みたいとき</a:t>
            </a: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35" y="2363609"/>
            <a:ext cx="1889215" cy="1799477"/>
          </a:xfrm>
          <a:prstGeom prst="rect">
            <a:avLst/>
          </a:prstGeom>
        </p:spPr>
      </p:pic>
      <p:sp>
        <p:nvSpPr>
          <p:cNvPr id="9" name="テキスト ボックス 8">
            <a:extLst>
              <a:ext uri="{FF2B5EF4-FFF2-40B4-BE49-F238E27FC236}">
                <a16:creationId xmlns:a16="http://schemas.microsoft.com/office/drawing/2014/main" id="{6C2B9D05-1FA5-40AC-8FDA-4A52CC49BE85}"/>
              </a:ext>
            </a:extLst>
          </p:cNvPr>
          <p:cNvSpPr txBox="1"/>
          <p:nvPr/>
        </p:nvSpPr>
        <p:spPr>
          <a:xfrm rot="21157866">
            <a:off x="495256" y="155555"/>
            <a:ext cx="5809516" cy="1754326"/>
          </a:xfrm>
          <a:prstGeom prst="rect">
            <a:avLst/>
          </a:prstGeom>
          <a:noFill/>
        </p:spPr>
        <p:txBody>
          <a:bodyPr wrap="square" rtlCol="0">
            <a:spAutoFit/>
            <a:scene3d>
              <a:camera prst="orthographicFront"/>
              <a:lightRig rig="threePt" dir="t"/>
            </a:scene3d>
            <a:sp3d extrusionH="57150">
              <a:bevelT w="38100" h="38100"/>
            </a:sp3d>
          </a:bodyPr>
          <a:lstStyle/>
          <a:p>
            <a:r>
              <a:rPr kumimoji="1" lang="ja-JP" altLang="en-US" sz="5400" b="1" i="1" dirty="0" smtClean="0">
                <a:ln w="12700" cmpd="sng">
                  <a:solidFill>
                    <a:srgbClr val="D09E00"/>
                  </a:solidFill>
                  <a:prstDash val="solid"/>
                </a:ln>
                <a:solidFill>
                  <a:srgbClr val="C00000"/>
                </a:solidFill>
                <a:latin typeface="HG創英角ﾎﾟｯﾌﾟ体" panose="040B0A09000000000000" pitchFamily="49" charset="-128"/>
                <a:ea typeface="HG創英角ﾎﾟｯﾌﾟ体" panose="040B0A09000000000000" pitchFamily="49" charset="-128"/>
              </a:rPr>
              <a:t>そうだ！</a:t>
            </a:r>
            <a:endParaRPr kumimoji="1" lang="en-US" altLang="ja-JP" sz="5400" b="1" i="1" dirty="0" smtClean="0">
              <a:ln w="12700" cmpd="sng">
                <a:solidFill>
                  <a:srgbClr val="D09E00"/>
                </a:solidFill>
                <a:prstDash val="solid"/>
              </a:ln>
              <a:solidFill>
                <a:srgbClr val="C00000"/>
              </a:solidFill>
              <a:latin typeface="HG創英角ﾎﾟｯﾌﾟ体" panose="040B0A09000000000000" pitchFamily="49" charset="-128"/>
              <a:ea typeface="HG創英角ﾎﾟｯﾌﾟ体" panose="040B0A09000000000000" pitchFamily="49" charset="-128"/>
            </a:endParaRPr>
          </a:p>
          <a:p>
            <a:r>
              <a:rPr kumimoji="1" lang="ja-JP" altLang="en-US" sz="5400" b="1" i="1" dirty="0" smtClean="0">
                <a:ln w="12700" cmpd="sng">
                  <a:solidFill>
                    <a:srgbClr val="D09E00"/>
                  </a:solidFill>
                  <a:prstDash val="solid"/>
                </a:ln>
                <a:solidFill>
                  <a:srgbClr val="C00000"/>
                </a:solidFill>
                <a:latin typeface="HG創英角ﾎﾟｯﾌﾟ体" panose="040B0A09000000000000" pitchFamily="49" charset="-128"/>
                <a:ea typeface="HG創英角ﾎﾟｯﾌﾟ体" panose="040B0A09000000000000" pitchFamily="49" charset="-128"/>
              </a:rPr>
              <a:t>図書館に行こう！</a:t>
            </a:r>
            <a:endParaRPr kumimoji="1" lang="ja-JP" altLang="en-US" sz="5400" b="1" i="1" dirty="0">
              <a:ln w="12700" cmpd="sng">
                <a:solidFill>
                  <a:srgbClr val="D09E00"/>
                </a:solidFill>
                <a:prstDash val="solid"/>
              </a:ln>
              <a:solidFill>
                <a:srgbClr val="C00000"/>
              </a:solidFill>
              <a:latin typeface="HG創英角ﾎﾟｯﾌﾟ体" panose="040B0A09000000000000" pitchFamily="49" charset="-128"/>
              <a:ea typeface="HG創英角ﾎﾟｯﾌﾟ体" panose="040B0A09000000000000" pitchFamily="49" charset="-128"/>
            </a:endParaRPr>
          </a:p>
        </p:txBody>
      </p:sp>
      <p:pic>
        <p:nvPicPr>
          <p:cNvPr id="8" name="図 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01764" y="4172253"/>
            <a:ext cx="1665962" cy="1659659"/>
          </a:xfrm>
          <a:prstGeom prst="rect">
            <a:avLst/>
          </a:prstGeom>
        </p:spPr>
      </p:pic>
      <p:sp>
        <p:nvSpPr>
          <p:cNvPr id="20" name="テキスト ボックス 19"/>
          <p:cNvSpPr txBox="1"/>
          <p:nvPr/>
        </p:nvSpPr>
        <p:spPr>
          <a:xfrm>
            <a:off x="397010" y="3647405"/>
            <a:ext cx="1540568" cy="646331"/>
          </a:xfrm>
          <a:prstGeom prst="rect">
            <a:avLst/>
          </a:prstGeom>
          <a:noFill/>
        </p:spPr>
        <p:txBody>
          <a:bodyPr wrap="square" rtlCol="0">
            <a:spAutoFit/>
          </a:bodyPr>
          <a:lstStyle/>
          <a:p>
            <a:r>
              <a:rPr kumimoji="1" lang="ja-JP" altLang="en-US" b="1" dirty="0" smtClean="0">
                <a:latin typeface="UD デジタル 教科書体 NK-R" panose="02020400000000000000" pitchFamily="18" charset="-128"/>
                <a:ea typeface="UD デジタル 教科書体 NK-R" panose="02020400000000000000" pitchFamily="18" charset="-128"/>
              </a:rPr>
              <a:t>気分転換を</a:t>
            </a:r>
            <a:endParaRPr kumimoji="1" lang="en-US" altLang="ja-JP" b="1" dirty="0" smtClean="0">
              <a:latin typeface="UD デジタル 教科書体 NK-R" panose="02020400000000000000" pitchFamily="18" charset="-128"/>
              <a:ea typeface="UD デジタル 教科書体 NK-R" panose="02020400000000000000" pitchFamily="18" charset="-128"/>
            </a:endParaRPr>
          </a:p>
          <a:p>
            <a:r>
              <a:rPr kumimoji="1" lang="ja-JP" altLang="en-US" b="1" dirty="0" smtClean="0">
                <a:latin typeface="UD デジタル 教科書体 NK-R" panose="02020400000000000000" pitchFamily="18" charset="-128"/>
                <a:ea typeface="UD デジタル 教科書体 NK-R" panose="02020400000000000000" pitchFamily="18" charset="-128"/>
              </a:rPr>
              <a:t>したいとき</a:t>
            </a: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pic>
        <p:nvPicPr>
          <p:cNvPr id="19" name="図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5825" y="4009463"/>
            <a:ext cx="1582524" cy="1582524"/>
          </a:xfrm>
          <a:prstGeom prst="rect">
            <a:avLst/>
          </a:prstGeom>
        </p:spPr>
      </p:pic>
      <p:sp>
        <p:nvSpPr>
          <p:cNvPr id="22" name="テキスト ボックス 21"/>
          <p:cNvSpPr txBox="1"/>
          <p:nvPr/>
        </p:nvSpPr>
        <p:spPr>
          <a:xfrm>
            <a:off x="4888924" y="3417260"/>
            <a:ext cx="2768252" cy="646331"/>
          </a:xfrm>
          <a:prstGeom prst="rect">
            <a:avLst/>
          </a:prstGeom>
          <a:noFill/>
        </p:spPr>
        <p:txBody>
          <a:bodyPr wrap="square" rtlCol="0">
            <a:spAutoFit/>
          </a:bodyPr>
          <a:lstStyle/>
          <a:p>
            <a:r>
              <a:rPr kumimoji="1" lang="ja-JP" altLang="en-US" b="1" dirty="0" smtClean="0">
                <a:latin typeface="UD デジタル 教科書体 NK-R" panose="02020400000000000000" pitchFamily="18" charset="-128"/>
                <a:ea typeface="UD デジタル 教科書体 NK-R" panose="02020400000000000000" pitchFamily="18" charset="-128"/>
              </a:rPr>
              <a:t>落ち着いて勉強</a:t>
            </a:r>
            <a:endParaRPr kumimoji="1" lang="en-US" altLang="ja-JP" b="1" dirty="0" smtClean="0">
              <a:latin typeface="UD デジタル 教科書体 NK-R" panose="02020400000000000000" pitchFamily="18" charset="-128"/>
              <a:ea typeface="UD デジタル 教科書体 NK-R" panose="02020400000000000000" pitchFamily="18" charset="-128"/>
            </a:endParaRPr>
          </a:p>
          <a:p>
            <a:r>
              <a:rPr kumimoji="1" lang="ja-JP" altLang="en-US" b="1" dirty="0" smtClean="0">
                <a:latin typeface="UD デジタル 教科書体 NK-R" panose="02020400000000000000" pitchFamily="18" charset="-128"/>
                <a:ea typeface="UD デジタル 教科書体 NK-R" panose="02020400000000000000" pitchFamily="18" charset="-128"/>
              </a:rPr>
              <a:t>したいとき</a:t>
            </a: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pic>
        <p:nvPicPr>
          <p:cNvPr id="21" name="図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24117" y="6577585"/>
            <a:ext cx="1223416" cy="1653265"/>
          </a:xfrm>
          <a:prstGeom prst="rect">
            <a:avLst/>
          </a:prstGeom>
        </p:spPr>
      </p:pic>
      <p:sp>
        <p:nvSpPr>
          <p:cNvPr id="24" name="テキスト ボックス 23"/>
          <p:cNvSpPr txBox="1"/>
          <p:nvPr/>
        </p:nvSpPr>
        <p:spPr>
          <a:xfrm>
            <a:off x="4089748" y="8238271"/>
            <a:ext cx="2768252" cy="923330"/>
          </a:xfrm>
          <a:prstGeom prst="rect">
            <a:avLst/>
          </a:prstGeom>
          <a:noFill/>
        </p:spPr>
        <p:txBody>
          <a:bodyPr wrap="square" rtlCol="0">
            <a:spAutoFit/>
          </a:bodyPr>
          <a:lstStyle/>
          <a:p>
            <a:r>
              <a:rPr lang="ja-JP" altLang="en-US" b="1" dirty="0" smtClean="0">
                <a:latin typeface="UD デジタル 教科書体 NK-R" panose="02020400000000000000" pitchFamily="18" charset="-128"/>
                <a:ea typeface="UD デジタル 教科書体 NK-R" panose="02020400000000000000" pitchFamily="18" charset="-128"/>
              </a:rPr>
              <a:t>わからないことや</a:t>
            </a:r>
            <a:endParaRPr lang="en-US" altLang="ja-JP" b="1" dirty="0" smtClean="0">
              <a:latin typeface="UD デジタル 教科書体 NK-R" panose="02020400000000000000" pitchFamily="18" charset="-128"/>
              <a:ea typeface="UD デジタル 教科書体 NK-R" panose="02020400000000000000" pitchFamily="18" charset="-128"/>
            </a:endParaRPr>
          </a:p>
          <a:p>
            <a:r>
              <a:rPr lang="ja-JP" altLang="en-US" b="1" dirty="0" smtClean="0">
                <a:latin typeface="UD デジタル 教科書体 NK-R" panose="02020400000000000000" pitchFamily="18" charset="-128"/>
                <a:ea typeface="UD デジタル 教科書体 NK-R" panose="02020400000000000000" pitchFamily="18" charset="-128"/>
              </a:rPr>
              <a:t>知りたいことが</a:t>
            </a:r>
            <a:endParaRPr lang="en-US" altLang="ja-JP" b="1" dirty="0" smtClean="0">
              <a:latin typeface="UD デジタル 教科書体 NK-R" panose="02020400000000000000" pitchFamily="18" charset="-128"/>
              <a:ea typeface="UD デジタル 教科書体 NK-R" panose="02020400000000000000" pitchFamily="18" charset="-128"/>
            </a:endParaRPr>
          </a:p>
          <a:p>
            <a:r>
              <a:rPr lang="ja-JP" altLang="en-US" b="1" dirty="0" smtClean="0">
                <a:latin typeface="UD デジタル 教科書体 NK-R" panose="02020400000000000000" pitchFamily="18" charset="-128"/>
                <a:ea typeface="UD デジタル 教科書体 NK-R" panose="02020400000000000000" pitchFamily="18" charset="-128"/>
              </a:rPr>
              <a:t>あった</a:t>
            </a:r>
            <a:r>
              <a:rPr kumimoji="1" lang="ja-JP" altLang="en-US" b="1" dirty="0" smtClean="0">
                <a:latin typeface="UD デジタル 教科書体 NK-R" panose="02020400000000000000" pitchFamily="18" charset="-128"/>
                <a:ea typeface="UD デジタル 教科書体 NK-R" panose="02020400000000000000" pitchFamily="18" charset="-128"/>
              </a:rPr>
              <a:t>とき</a:t>
            </a: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pic>
        <p:nvPicPr>
          <p:cNvPr id="23" name="図 22"/>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375299" y="6669247"/>
            <a:ext cx="1741494" cy="1689249"/>
          </a:xfrm>
          <a:prstGeom prst="rect">
            <a:avLst/>
          </a:prstGeom>
        </p:spPr>
      </p:pic>
      <p:sp>
        <p:nvSpPr>
          <p:cNvPr id="26" name="テキスト ボックス 25"/>
          <p:cNvSpPr txBox="1"/>
          <p:nvPr/>
        </p:nvSpPr>
        <p:spPr>
          <a:xfrm>
            <a:off x="1467183" y="8283750"/>
            <a:ext cx="2768252" cy="369332"/>
          </a:xfrm>
          <a:prstGeom prst="rect">
            <a:avLst/>
          </a:prstGeom>
          <a:noFill/>
        </p:spPr>
        <p:txBody>
          <a:bodyPr wrap="square" rtlCol="0">
            <a:spAutoFit/>
          </a:bodyPr>
          <a:lstStyle/>
          <a:p>
            <a:r>
              <a:rPr lang="ja-JP" altLang="en-US" b="1" dirty="0" smtClean="0">
                <a:latin typeface="UD デジタル 教科書体 NK-R" panose="02020400000000000000" pitchFamily="18" charset="-128"/>
                <a:ea typeface="UD デジタル 教科書体 NK-R" panose="02020400000000000000" pitchFamily="18" charset="-128"/>
              </a:rPr>
              <a:t>相談したい</a:t>
            </a:r>
            <a:r>
              <a:rPr kumimoji="1" lang="ja-JP" altLang="en-US" b="1" dirty="0" smtClean="0">
                <a:latin typeface="UD デジタル 教科書体 NK-R" panose="02020400000000000000" pitchFamily="18" charset="-128"/>
                <a:ea typeface="UD デジタル 教科書体 NK-R" panose="02020400000000000000" pitchFamily="18" charset="-128"/>
              </a:rPr>
              <a:t>とき</a:t>
            </a: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sp>
        <p:nvSpPr>
          <p:cNvPr id="6" name="角丸四角形吹き出し 5"/>
          <p:cNvSpPr/>
          <p:nvPr/>
        </p:nvSpPr>
        <p:spPr>
          <a:xfrm>
            <a:off x="4447159" y="1772045"/>
            <a:ext cx="1946125" cy="1573406"/>
          </a:xfrm>
          <a:prstGeom prst="wedgeRoundRectCallout">
            <a:avLst>
              <a:gd name="adj1" fmla="val -71259"/>
              <a:gd name="adj2" fmla="val -50209"/>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いつでも　</a:t>
            </a:r>
            <a:endParaRPr kumimoji="1" lang="en-US" altLang="ja-JP" sz="20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20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だれでも</a:t>
            </a:r>
            <a:endParaRPr lang="en-US" altLang="ja-JP" sz="20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20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ふらっと</a:t>
            </a:r>
            <a:endParaRPr kumimoji="1" lang="en-US" altLang="ja-JP" sz="20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20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どうぞ♪</a:t>
            </a:r>
            <a:endParaRPr kumimoji="1" lang="ja-JP" altLang="en-US" sz="20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436782" y="-34977"/>
            <a:ext cx="6886633" cy="3693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（別紙２）子ども向け図書館案内リーフレット</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256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tile tx="0" ty="0" sx="100000" sy="100000" flip="none" algn="tl"/>
        </a:blipFill>
        <a:effectLst/>
      </p:bgPr>
    </p:bg>
    <p:spTree>
      <p:nvGrpSpPr>
        <p:cNvPr id="1" name=""/>
        <p:cNvGrpSpPr/>
        <p:nvPr/>
      </p:nvGrpSpPr>
      <p:grpSpPr>
        <a:xfrm>
          <a:off x="0" y="0"/>
          <a:ext cx="0" cy="0"/>
          <a:chOff x="0" y="0"/>
          <a:chExt cx="0" cy="0"/>
        </a:xfrm>
      </p:grpSpPr>
      <p:sp>
        <p:nvSpPr>
          <p:cNvPr id="11" name="四角形: 1 つの角を切り取る 10">
            <a:extLst>
              <a:ext uri="{FF2B5EF4-FFF2-40B4-BE49-F238E27FC236}">
                <a16:creationId xmlns:a16="http://schemas.microsoft.com/office/drawing/2014/main" id="{55D51F6B-8426-4102-8B1F-5F68B3D68B4C}"/>
              </a:ext>
            </a:extLst>
          </p:cNvPr>
          <p:cNvSpPr/>
          <p:nvPr/>
        </p:nvSpPr>
        <p:spPr>
          <a:xfrm flipV="1">
            <a:off x="8603" y="0"/>
            <a:ext cx="6858000" cy="796413"/>
          </a:xfrm>
          <a:prstGeom prst="snip1Rect">
            <a:avLst>
              <a:gd name="adj" fmla="val 50000"/>
            </a:avLst>
          </a:prstGeom>
          <a:solidFill>
            <a:srgbClr val="D0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1 つの角を切り取る 9">
            <a:extLst>
              <a:ext uri="{FF2B5EF4-FFF2-40B4-BE49-F238E27FC236}">
                <a16:creationId xmlns:a16="http://schemas.microsoft.com/office/drawing/2014/main" id="{CEC4C1E4-C42C-4A3B-9EB8-ADC5A30CFF75}"/>
              </a:ext>
            </a:extLst>
          </p:cNvPr>
          <p:cNvSpPr/>
          <p:nvPr/>
        </p:nvSpPr>
        <p:spPr>
          <a:xfrm flipV="1">
            <a:off x="0" y="0"/>
            <a:ext cx="6800850" cy="717088"/>
          </a:xfrm>
          <a:prstGeom prst="snip1Rect">
            <a:avLst>
              <a:gd name="adj" fmla="val 50000"/>
            </a:avLst>
          </a:prstGeom>
          <a:blipFill dpi="0" rotWithShape="1">
            <a:blip r:embed="rId2"/>
            <a:srcRect/>
            <a:tile tx="0" ty="0" sx="100000" sy="100000" flip="none" algn="tl"/>
          </a:blipFill>
          <a:ln>
            <a:noFill/>
          </a:ln>
          <a:effectLst>
            <a:reflection stA="14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BADB5A34-0109-45B2-AEF6-8BC6A06CF3FF}"/>
              </a:ext>
            </a:extLst>
          </p:cNvPr>
          <p:cNvSpPr txBox="1"/>
          <p:nvPr/>
        </p:nvSpPr>
        <p:spPr>
          <a:xfrm>
            <a:off x="228599" y="-7901"/>
            <a:ext cx="6629401" cy="646331"/>
          </a:xfrm>
          <a:prstGeom prst="rect">
            <a:avLst/>
          </a:prstGeom>
          <a:noFill/>
        </p:spPr>
        <p:txBody>
          <a:bodyPr wrap="square" rtlCol="0">
            <a:spAutoFit/>
            <a:scene3d>
              <a:camera prst="orthographicFront"/>
              <a:lightRig rig="threePt" dir="t"/>
            </a:scene3d>
            <a:sp3d extrusionH="57150">
              <a:bevelT w="38100" h="38100"/>
            </a:sp3d>
          </a:bodyPr>
          <a:lstStyle/>
          <a:p>
            <a:r>
              <a:rPr kumimoji="1" lang="ja-JP" altLang="en-US" sz="3600" b="1" dirty="0">
                <a:ln w="12700" cmpd="sng">
                  <a:solidFill>
                    <a:srgbClr val="D09E00"/>
                  </a:solidFill>
                  <a:prstDash val="solid"/>
                </a:ln>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latin typeface="HG創英角ﾎﾟｯﾌﾟ体" panose="040B0A09000000000000" pitchFamily="49" charset="-128"/>
                <a:ea typeface="HG創英角ﾎﾟｯﾌﾟ体" panose="040B0A09000000000000" pitchFamily="49" charset="-128"/>
              </a:rPr>
              <a:t>図書館ってどんな</a:t>
            </a:r>
            <a:r>
              <a:rPr lang="ja-JP" altLang="en-US" sz="3600" b="1" dirty="0">
                <a:ln w="12700" cmpd="sng">
                  <a:solidFill>
                    <a:srgbClr val="D09E00"/>
                  </a:solidFill>
                  <a:prstDash val="solid"/>
                </a:ln>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latin typeface="HG創英角ﾎﾟｯﾌﾟ体" panose="040B0A09000000000000" pitchFamily="49" charset="-128"/>
                <a:ea typeface="HG創英角ﾎﾟｯﾌﾟ体" panose="040B0A09000000000000" pitchFamily="49" charset="-128"/>
              </a:rPr>
              <a:t>ところ</a:t>
            </a:r>
            <a:r>
              <a:rPr kumimoji="1" lang="ja-JP" altLang="en-US" sz="3600" b="1" dirty="0">
                <a:ln w="12700" cmpd="sng">
                  <a:solidFill>
                    <a:srgbClr val="D09E00"/>
                  </a:solidFill>
                  <a:prstDash val="solid"/>
                </a:ln>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latin typeface="HG創英角ﾎﾟｯﾌﾟ体" panose="040B0A09000000000000" pitchFamily="49" charset="-128"/>
                <a:ea typeface="HG創英角ﾎﾟｯﾌﾟ体" panose="040B0A09000000000000" pitchFamily="49" charset="-128"/>
              </a:rPr>
              <a:t>？</a:t>
            </a:r>
          </a:p>
        </p:txBody>
      </p:sp>
      <p:sp>
        <p:nvSpPr>
          <p:cNvPr id="9" name="テキスト ボックス 8">
            <a:extLst>
              <a:ext uri="{FF2B5EF4-FFF2-40B4-BE49-F238E27FC236}">
                <a16:creationId xmlns:a16="http://schemas.microsoft.com/office/drawing/2014/main" id="{A3AC6B54-ABF4-42D1-B779-C6F23C2B28F4}"/>
              </a:ext>
            </a:extLst>
          </p:cNvPr>
          <p:cNvSpPr txBox="1"/>
          <p:nvPr/>
        </p:nvSpPr>
        <p:spPr>
          <a:xfrm>
            <a:off x="225834" y="1264188"/>
            <a:ext cx="6349182" cy="1514167"/>
          </a:xfrm>
          <a:prstGeom prst="rect">
            <a:avLst/>
          </a:prstGeom>
          <a:noFill/>
        </p:spPr>
        <p:txBody>
          <a:bodyPr wrap="square" rtlCol="0">
            <a:spAutoFit/>
          </a:bodyPr>
          <a:lstStyle/>
          <a:p>
            <a:endParaRPr kumimoji="1" lang="ja-JP" altLang="en-US" dirty="0"/>
          </a:p>
        </p:txBody>
      </p:sp>
      <p:sp>
        <p:nvSpPr>
          <p:cNvPr id="21" name="テキスト ボックス 20">
            <a:extLst>
              <a:ext uri="{FF2B5EF4-FFF2-40B4-BE49-F238E27FC236}">
                <a16:creationId xmlns:a16="http://schemas.microsoft.com/office/drawing/2014/main" id="{1E8124CA-4502-4286-8074-850B1A130E02}"/>
              </a:ext>
            </a:extLst>
          </p:cNvPr>
          <p:cNvSpPr txBox="1"/>
          <p:nvPr/>
        </p:nvSpPr>
        <p:spPr>
          <a:xfrm>
            <a:off x="144412" y="1187662"/>
            <a:ext cx="6656438" cy="1077218"/>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だ</a:t>
            </a:r>
            <a:r>
              <a:rPr lang="ja-JP" altLang="en-US" sz="1600" dirty="0">
                <a:latin typeface="Meiryo UI" panose="020B0604030504040204" pitchFamily="50" charset="-128"/>
                <a:ea typeface="Meiryo UI" panose="020B0604030504040204" pitchFamily="50" charset="-128"/>
              </a:rPr>
              <a:t>れ</a:t>
            </a:r>
            <a:r>
              <a:rPr lang="ja-JP" altLang="en-US" sz="1600" dirty="0" smtClean="0">
                <a:latin typeface="Meiryo UI" panose="020B0604030504040204" pitchFamily="50" charset="-128"/>
                <a:ea typeface="Meiryo UI" panose="020B0604030504040204" pitchFamily="50" charset="-128"/>
              </a:rPr>
              <a:t>でも</a:t>
            </a:r>
            <a:r>
              <a:rPr lang="ja-JP" altLang="en-US" sz="1600" dirty="0">
                <a:latin typeface="Meiryo UI" panose="020B0604030504040204" pitchFamily="50" charset="-128"/>
                <a:ea typeface="Meiryo UI" panose="020B0604030504040204" pitchFamily="50" charset="-128"/>
              </a:rPr>
              <a:t>無料で利用できます。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本、雑誌・新聞、漫画、</a:t>
            </a:r>
            <a:r>
              <a:rPr lang="en-US" altLang="ja-JP" sz="1600" dirty="0">
                <a:latin typeface="Meiryo UI" panose="020B0604030504040204" pitchFamily="50" charset="-128"/>
                <a:ea typeface="Meiryo UI" panose="020B0604030504040204" pitchFamily="50" charset="-128"/>
              </a:rPr>
              <a:t>CD</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DVD</a:t>
            </a:r>
            <a:r>
              <a:rPr lang="ja-JP" altLang="en-US" sz="1600" dirty="0">
                <a:latin typeface="Meiryo UI" panose="020B0604030504040204" pitchFamily="50" charset="-128"/>
                <a:ea typeface="Meiryo UI" panose="020B0604030504040204" pitchFamily="50" charset="-128"/>
              </a:rPr>
              <a:t>など</a:t>
            </a:r>
            <a:r>
              <a:rPr lang="ja-JP" altLang="en-US" sz="1600" dirty="0" smtClean="0">
                <a:latin typeface="Meiryo UI" panose="020B0604030504040204" pitchFamily="50" charset="-128"/>
                <a:ea typeface="Meiryo UI" panose="020B0604030504040204" pitchFamily="50" charset="-128"/>
              </a:rPr>
              <a:t>、いろい</a:t>
            </a:r>
            <a:r>
              <a:rPr lang="ja-JP" altLang="en-US" sz="1600" dirty="0">
                <a:latin typeface="Meiryo UI" panose="020B0604030504040204" pitchFamily="50" charset="-128"/>
                <a:ea typeface="Meiryo UI" panose="020B0604030504040204" pitchFamily="50" charset="-128"/>
              </a:rPr>
              <a:t>ろ</a:t>
            </a:r>
            <a:r>
              <a:rPr lang="ja-JP" altLang="en-US" sz="1600" dirty="0" smtClean="0">
                <a:latin typeface="Meiryo UI" panose="020B0604030504040204" pitchFamily="50" charset="-128"/>
                <a:ea typeface="Meiryo UI" panose="020B0604030504040204" pitchFamily="50" charset="-128"/>
              </a:rPr>
              <a:t>な</a:t>
            </a:r>
            <a:r>
              <a:rPr lang="ja-JP" altLang="en-US" sz="1600" dirty="0">
                <a:latin typeface="Meiryo UI" panose="020B0604030504040204" pitchFamily="50" charset="-128"/>
                <a:ea typeface="Meiryo UI" panose="020B0604030504040204" pitchFamily="50" charset="-128"/>
              </a:rPr>
              <a:t>資料を収集・整理・保存</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してあります。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図書館には、</a:t>
            </a:r>
            <a:r>
              <a:rPr lang="ja-JP" altLang="en-US" sz="1600" dirty="0" smtClean="0">
                <a:latin typeface="Meiryo UI" panose="020B0604030504040204" pitchFamily="50" charset="-128"/>
                <a:ea typeface="Meiryo UI" panose="020B0604030504040204" pitchFamily="50" charset="-128"/>
              </a:rPr>
              <a:t>司書（ししょ）と</a:t>
            </a:r>
            <a:r>
              <a:rPr lang="ja-JP" altLang="en-US" sz="1600" dirty="0">
                <a:latin typeface="Meiryo UI" panose="020B0604030504040204" pitchFamily="50" charset="-128"/>
                <a:ea typeface="Meiryo UI" panose="020B0604030504040204" pitchFamily="50" charset="-128"/>
              </a:rPr>
              <a:t>いう</a:t>
            </a:r>
            <a:r>
              <a:rPr lang="ja-JP" altLang="en-US" sz="1600" dirty="0" smtClean="0">
                <a:latin typeface="Meiryo UI" panose="020B0604030504040204" pitchFamily="50" charset="-128"/>
                <a:ea typeface="Meiryo UI" panose="020B0604030504040204" pitchFamily="50" charset="-128"/>
              </a:rPr>
              <a:t>専門的な知識を持つ職員がいます</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A7EA06EE-5FF6-4B9A-ACD1-B99EAA77BE06}"/>
              </a:ext>
            </a:extLst>
          </p:cNvPr>
          <p:cNvSpPr txBox="1"/>
          <p:nvPr/>
        </p:nvSpPr>
        <p:spPr>
          <a:xfrm>
            <a:off x="8603" y="735276"/>
            <a:ext cx="2117871" cy="523220"/>
          </a:xfrm>
          <a:prstGeom prst="rect">
            <a:avLst/>
          </a:prstGeom>
          <a:noFill/>
        </p:spPr>
        <p:txBody>
          <a:bodyPr wrap="square" rtlCol="0">
            <a:spAutoFit/>
          </a:bodyPr>
          <a:lstStyle/>
          <a:p>
            <a:r>
              <a:rPr kumimoji="1" lang="ja-JP" altLang="en-US" sz="2800" b="1" dirty="0">
                <a:ln w="12700" cmpd="sng">
                  <a:solidFill>
                    <a:srgbClr val="6C00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HGP創英角ﾎﾟｯﾌﾟ体" panose="040B0A00000000000000" pitchFamily="50" charset="-128"/>
                <a:ea typeface="HGP創英角ﾎﾟｯﾌﾟ体" panose="040B0A00000000000000" pitchFamily="50" charset="-128"/>
              </a:rPr>
              <a:t>図書館は</a:t>
            </a:r>
          </a:p>
        </p:txBody>
      </p:sp>
      <p:sp>
        <p:nvSpPr>
          <p:cNvPr id="25" name="テキスト ボックス 24">
            <a:extLst>
              <a:ext uri="{FF2B5EF4-FFF2-40B4-BE49-F238E27FC236}">
                <a16:creationId xmlns:a16="http://schemas.microsoft.com/office/drawing/2014/main" id="{B9B3B4DD-1944-4E74-9D39-CCCF1855BD58}"/>
              </a:ext>
            </a:extLst>
          </p:cNvPr>
          <p:cNvSpPr txBox="1"/>
          <p:nvPr/>
        </p:nvSpPr>
        <p:spPr>
          <a:xfrm>
            <a:off x="8603" y="2341406"/>
            <a:ext cx="2830850" cy="523220"/>
          </a:xfrm>
          <a:prstGeom prst="rect">
            <a:avLst/>
          </a:prstGeom>
          <a:noFill/>
        </p:spPr>
        <p:txBody>
          <a:bodyPr wrap="square" rtlCol="0">
            <a:spAutoFit/>
          </a:bodyPr>
          <a:lstStyle/>
          <a:p>
            <a:r>
              <a:rPr lang="ja-JP" altLang="en-US" sz="2800" b="1" dirty="0">
                <a:ln w="12700" cmpd="sng">
                  <a:solidFill>
                    <a:srgbClr val="6C00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HGP創英角ﾎﾟｯﾌﾟ体" panose="040B0A00000000000000" pitchFamily="50" charset="-128"/>
                <a:ea typeface="HGP創英角ﾎﾟｯﾌﾟ体" panose="040B0A00000000000000" pitchFamily="50" charset="-128"/>
              </a:rPr>
              <a:t>利用できること</a:t>
            </a:r>
            <a:endParaRPr kumimoji="1" lang="ja-JP" altLang="en-US" sz="2800" b="1" dirty="0">
              <a:ln w="12700" cmpd="sng">
                <a:solidFill>
                  <a:srgbClr val="6C00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HGP創英角ﾎﾟｯﾌﾟ体" panose="040B0A00000000000000" pitchFamily="50" charset="-128"/>
              <a:ea typeface="HGP創英角ﾎﾟｯﾌﾟ体" panose="040B0A00000000000000" pitchFamily="50" charset="-128"/>
            </a:endParaRPr>
          </a:p>
        </p:txBody>
      </p:sp>
      <p:sp>
        <p:nvSpPr>
          <p:cNvPr id="26" name="テキスト ボックス 25">
            <a:extLst>
              <a:ext uri="{FF2B5EF4-FFF2-40B4-BE49-F238E27FC236}">
                <a16:creationId xmlns:a16="http://schemas.microsoft.com/office/drawing/2014/main" id="{25B73A1B-A28C-4080-AF34-8D23B37DBCF3}"/>
              </a:ext>
            </a:extLst>
          </p:cNvPr>
          <p:cNvSpPr txBox="1"/>
          <p:nvPr/>
        </p:nvSpPr>
        <p:spPr>
          <a:xfrm>
            <a:off x="64750" y="2854881"/>
            <a:ext cx="6793250" cy="6278642"/>
          </a:xfrm>
          <a:prstGeom prst="rect">
            <a:avLst/>
          </a:prstGeom>
          <a:noFill/>
        </p:spPr>
        <p:txBody>
          <a:bodyPr wrap="square" rtlCol="0">
            <a:spAutoFit/>
          </a:bodyPr>
          <a:lstStyle/>
          <a:p>
            <a:r>
              <a:rPr lang="ja-JP" altLang="en-US" dirty="0">
                <a:solidFill>
                  <a:srgbClr val="00B050"/>
                </a:solidFill>
                <a:latin typeface="Meiryo UI" panose="020B0604030504040204" pitchFamily="50" charset="-128"/>
                <a:ea typeface="Meiryo UI" panose="020B0604030504040204" pitchFamily="50" charset="-128"/>
              </a:rPr>
              <a:t>◆</a:t>
            </a:r>
            <a:r>
              <a:rPr lang="ja-JP" altLang="en-US" u="sng" dirty="0">
                <a:solidFill>
                  <a:srgbClr val="00B050"/>
                </a:solidFill>
                <a:latin typeface="Meiryo UI" panose="020B0604030504040204" pitchFamily="50" charset="-128"/>
                <a:ea typeface="Meiryo UI" panose="020B0604030504040204" pitchFamily="50" charset="-128"/>
              </a:rPr>
              <a:t>読む・聞く・見る</a:t>
            </a:r>
            <a:endParaRPr lang="en-US" altLang="ja-JP" u="sng" dirty="0">
              <a:solidFill>
                <a:srgbClr val="00B050"/>
              </a:solidFill>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自由に本や</a:t>
            </a:r>
            <a:r>
              <a:rPr lang="ja-JP" altLang="en-US" sz="1400" dirty="0" smtClean="0">
                <a:latin typeface="Meiryo UI" panose="020B0604030504040204" pitchFamily="50" charset="-128"/>
                <a:ea typeface="Meiryo UI" panose="020B0604030504040204" pitchFamily="50" charset="-128"/>
              </a:rPr>
              <a:t>雑誌などが読めます。</a:t>
            </a:r>
            <a:r>
              <a:rPr lang="en-US" altLang="ja-JP" sz="1400" dirty="0" smtClean="0">
                <a:latin typeface="Meiryo UI" panose="020B0604030504040204" pitchFamily="50" charset="-128"/>
                <a:ea typeface="Meiryo UI" panose="020B0604030504040204" pitchFamily="50" charset="-128"/>
              </a:rPr>
              <a:t>CD</a:t>
            </a:r>
            <a:r>
              <a:rPr lang="ja-JP" altLang="en-US" sz="1400" dirty="0" smtClean="0">
                <a:latin typeface="Meiryo UI" panose="020B0604030504040204" pitchFamily="50" charset="-128"/>
                <a:ea typeface="Meiryo UI" panose="020B0604030504040204" pitchFamily="50" charset="-128"/>
              </a:rPr>
              <a:t>や</a:t>
            </a:r>
            <a:r>
              <a:rPr lang="en-US" altLang="ja-JP" sz="1400" dirty="0" smtClean="0">
                <a:latin typeface="Meiryo UI" panose="020B0604030504040204" pitchFamily="50" charset="-128"/>
                <a:ea typeface="Meiryo UI" panose="020B0604030504040204" pitchFamily="50" charset="-128"/>
              </a:rPr>
              <a:t>DVD</a:t>
            </a:r>
            <a:r>
              <a:rPr lang="ja-JP" altLang="en-US" sz="1400" dirty="0" smtClean="0">
                <a:latin typeface="Meiryo UI" panose="020B0604030504040204" pitchFamily="50" charset="-128"/>
                <a:ea typeface="Meiryo UI" panose="020B0604030504040204" pitchFamily="50" charset="-128"/>
              </a:rPr>
              <a:t>を視聴できる図書館もあります。</a:t>
            </a:r>
            <a:endParaRPr lang="en-US" altLang="ja-JP" sz="1400" dirty="0">
              <a:latin typeface="Meiryo UI" panose="020B0604030504040204" pitchFamily="50" charset="-128"/>
              <a:ea typeface="Meiryo UI" panose="020B0604030504040204" pitchFamily="50" charset="-128"/>
            </a:endParaRPr>
          </a:p>
          <a:p>
            <a:endParaRPr lang="en-US" altLang="ja-JP" sz="1100" dirty="0">
              <a:solidFill>
                <a:srgbClr val="00B050"/>
              </a:solidFill>
              <a:latin typeface="Meiryo UI" panose="020B0604030504040204" pitchFamily="50" charset="-128"/>
              <a:ea typeface="Meiryo UI" panose="020B0604030504040204" pitchFamily="50" charset="-128"/>
            </a:endParaRPr>
          </a:p>
          <a:p>
            <a:r>
              <a:rPr lang="ja-JP" altLang="en-US" dirty="0">
                <a:solidFill>
                  <a:srgbClr val="00B050"/>
                </a:solidFill>
                <a:latin typeface="Meiryo UI" panose="020B0604030504040204" pitchFamily="50" charset="-128"/>
                <a:ea typeface="Meiryo UI" panose="020B0604030504040204" pitchFamily="50" charset="-128"/>
              </a:rPr>
              <a:t>◆</a:t>
            </a:r>
            <a:r>
              <a:rPr lang="ja-JP" altLang="en-US" u="sng" dirty="0">
                <a:solidFill>
                  <a:srgbClr val="00B050"/>
                </a:solidFill>
                <a:latin typeface="Meiryo UI" panose="020B0604030504040204" pitchFamily="50" charset="-128"/>
                <a:ea typeface="Meiryo UI" panose="020B0604030504040204" pitchFamily="50" charset="-128"/>
              </a:rPr>
              <a:t>借りる・返す</a:t>
            </a:r>
            <a:endParaRPr lang="en-US" altLang="ja-JP" u="sng" dirty="0">
              <a:solidFill>
                <a:srgbClr val="00B050"/>
              </a:solidFill>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無料で本を借りることができます。</a:t>
            </a:r>
            <a:r>
              <a:rPr lang="ja-JP" altLang="en-US" sz="1400" dirty="0">
                <a:latin typeface="Meiryo UI" panose="020B0604030504040204" pitchFamily="50" charset="-128"/>
                <a:ea typeface="Meiryo UI" panose="020B0604030504040204" pitchFamily="50" charset="-128"/>
              </a:rPr>
              <a:t>図書館によって借りることができる本の冊数や期間が決</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まっています。</a:t>
            </a:r>
            <a:r>
              <a:rPr lang="ja-JP" altLang="en-US" sz="1400" dirty="0">
                <a:solidFill>
                  <a:srgbClr val="C00000"/>
                </a:solidFill>
                <a:latin typeface="Meiryo UI" panose="020B0604030504040204" pitchFamily="50" charset="-128"/>
                <a:ea typeface="Meiryo UI" panose="020B0604030504040204" pitchFamily="50" charset="-128"/>
              </a:rPr>
              <a:t>（利用したい図書館のホームページを見てみよう！　</a:t>
            </a:r>
            <a:r>
              <a:rPr lang="en-US" altLang="ja-JP" sz="1400" dirty="0">
                <a:solidFill>
                  <a:srgbClr val="C00000"/>
                </a:solidFill>
                <a:latin typeface="Meiryo UI" panose="020B0604030504040204" pitchFamily="50" charset="-128"/>
                <a:ea typeface="Meiryo UI" panose="020B0604030504040204" pitchFamily="50" charset="-128"/>
              </a:rPr>
              <a:t>P3</a:t>
            </a:r>
            <a:r>
              <a:rPr lang="ja-JP" altLang="en-US" sz="1400" dirty="0">
                <a:solidFill>
                  <a:srgbClr val="C00000"/>
                </a:solidFill>
                <a:latin typeface="Meiryo UI" panose="020B0604030504040204" pitchFamily="50" charset="-128"/>
                <a:ea typeface="Meiryo UI" panose="020B0604030504040204" pitchFamily="50" charset="-128"/>
              </a:rPr>
              <a:t>～８）</a:t>
            </a:r>
            <a:endParaRPr lang="en-US" altLang="ja-JP" sz="1400" dirty="0">
              <a:solidFill>
                <a:srgbClr val="C00000"/>
              </a:solidFill>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本を借りるためには、カードを作る必要があります。</a:t>
            </a:r>
            <a:r>
              <a:rPr lang="ja-JP" altLang="en-US" sz="1400" dirty="0">
                <a:solidFill>
                  <a:srgbClr val="C00000"/>
                </a:solidFill>
                <a:latin typeface="Meiryo UI" panose="020B0604030504040204" pitchFamily="50" charset="-128"/>
                <a:ea typeface="Meiryo UI" panose="020B0604030504040204" pitchFamily="50" charset="-128"/>
              </a:rPr>
              <a:t>（作り方は次のページ）</a:t>
            </a:r>
            <a:endParaRPr lang="en-US" altLang="ja-JP" sz="1400" dirty="0">
              <a:solidFill>
                <a:srgbClr val="C00000"/>
              </a:solidFill>
              <a:latin typeface="Meiryo UI" panose="020B0604030504040204" pitchFamily="50" charset="-128"/>
              <a:ea typeface="Meiryo UI" panose="020B0604030504040204" pitchFamily="50" charset="-128"/>
            </a:endParaRPr>
          </a:p>
          <a:p>
            <a:endParaRPr lang="en-US" altLang="ja-JP" sz="1100" u="sng" dirty="0">
              <a:solidFill>
                <a:srgbClr val="C00000"/>
              </a:solidFill>
              <a:latin typeface="Meiryo UI" panose="020B0604030504040204" pitchFamily="50" charset="-128"/>
              <a:ea typeface="Meiryo UI" panose="020B0604030504040204" pitchFamily="50" charset="-128"/>
            </a:endParaRPr>
          </a:p>
          <a:p>
            <a:r>
              <a:rPr lang="ja-JP" altLang="en-US" dirty="0">
                <a:solidFill>
                  <a:srgbClr val="00B050"/>
                </a:solidFill>
                <a:latin typeface="Meiryo UI" panose="020B0604030504040204" pitchFamily="50" charset="-128"/>
                <a:ea typeface="Meiryo UI" panose="020B0604030504040204" pitchFamily="50" charset="-128"/>
              </a:rPr>
              <a:t>◆</a:t>
            </a:r>
            <a:r>
              <a:rPr lang="ja-JP" altLang="en-US" u="sng" dirty="0">
                <a:solidFill>
                  <a:srgbClr val="00B050"/>
                </a:solidFill>
                <a:latin typeface="Meiryo UI" panose="020B0604030504040204" pitchFamily="50" charset="-128"/>
                <a:ea typeface="Meiryo UI" panose="020B0604030504040204" pitchFamily="50" charset="-128"/>
              </a:rPr>
              <a:t>探す</a:t>
            </a:r>
            <a:endParaRPr lang="en-US" altLang="ja-JP" u="sng" dirty="0">
              <a:solidFill>
                <a:srgbClr val="00B050"/>
              </a:solidFill>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多くの図書館には</a:t>
            </a:r>
            <a:r>
              <a:rPr lang="ja-JP" altLang="en-US" sz="1400" dirty="0" smtClean="0">
                <a:latin typeface="Meiryo UI" panose="020B0604030504040204" pitchFamily="50" charset="-128"/>
                <a:ea typeface="Meiryo UI" panose="020B0604030504040204" pitchFamily="50" charset="-128"/>
              </a:rPr>
              <a:t>蔵書（資料）検索用のパソコンが</a:t>
            </a:r>
            <a:r>
              <a:rPr lang="ja-JP" altLang="en-US" sz="1400" dirty="0">
                <a:latin typeface="Meiryo UI" panose="020B0604030504040204" pitchFamily="50" charset="-128"/>
                <a:ea typeface="Meiryo UI" panose="020B0604030504040204" pitchFamily="50" charset="-128"/>
              </a:rPr>
              <a:t>設置されています。探している本など</a:t>
            </a:r>
            <a:r>
              <a:rPr lang="ja-JP" altLang="en-US" sz="1400" dirty="0" smtClean="0">
                <a:latin typeface="Meiryo UI" panose="020B0604030504040204" pitchFamily="50" charset="-128"/>
                <a:ea typeface="Meiryo UI" panose="020B0604030504040204" pitchFamily="50" charset="-128"/>
              </a:rPr>
              <a:t>を</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調べる</a:t>
            </a:r>
            <a:r>
              <a:rPr lang="ja-JP" altLang="en-US" sz="1400" dirty="0">
                <a:latin typeface="Meiryo UI" panose="020B0604030504040204" pitchFamily="50" charset="-128"/>
                <a:ea typeface="Meiryo UI" panose="020B0604030504040204" pitchFamily="50" charset="-128"/>
              </a:rPr>
              <a:t>ことができます</a:t>
            </a:r>
            <a:r>
              <a:rPr lang="ja-JP" altLang="en-US" sz="1400" dirty="0" smtClean="0">
                <a:latin typeface="Meiryo UI" panose="020B0604030504040204" pitchFamily="50" charset="-128"/>
                <a:ea typeface="Meiryo UI" panose="020B0604030504040204" pitchFamily="50" charset="-128"/>
              </a:rPr>
              <a:t>。スマホからも調べられるよ！</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使い方がわからない時は、</a:t>
            </a:r>
            <a:r>
              <a:rPr lang="ja-JP" altLang="en-US" sz="1400" dirty="0">
                <a:latin typeface="Meiryo UI" panose="020B0604030504040204" pitchFamily="50" charset="-128"/>
                <a:ea typeface="Meiryo UI" panose="020B0604030504040204" pitchFamily="50" charset="-128"/>
              </a:rPr>
              <a:t>司書の方に聞いてみましょう。</a:t>
            </a:r>
            <a:endParaRPr lang="en-US" altLang="ja-JP" sz="1400" dirty="0">
              <a:latin typeface="Meiryo UI" panose="020B0604030504040204" pitchFamily="50" charset="-128"/>
              <a:ea typeface="Meiryo UI" panose="020B0604030504040204" pitchFamily="50" charset="-128"/>
            </a:endParaRPr>
          </a:p>
          <a:p>
            <a:endParaRPr lang="en-US" altLang="ja-JP" sz="1100" u="sng" dirty="0">
              <a:solidFill>
                <a:srgbClr val="00B050"/>
              </a:solidFill>
              <a:latin typeface="Meiryo UI" panose="020B0604030504040204" pitchFamily="50" charset="-128"/>
              <a:ea typeface="Meiryo UI" panose="020B0604030504040204" pitchFamily="50" charset="-128"/>
            </a:endParaRPr>
          </a:p>
          <a:p>
            <a:r>
              <a:rPr lang="ja-JP" altLang="en-US" dirty="0">
                <a:solidFill>
                  <a:srgbClr val="00B050"/>
                </a:solidFill>
                <a:latin typeface="Meiryo UI" panose="020B0604030504040204" pitchFamily="50" charset="-128"/>
                <a:ea typeface="Meiryo UI" panose="020B0604030504040204" pitchFamily="50" charset="-128"/>
              </a:rPr>
              <a:t>◆</a:t>
            </a:r>
            <a:r>
              <a:rPr lang="ja-JP" altLang="en-US" u="sng" dirty="0">
                <a:solidFill>
                  <a:srgbClr val="00B050"/>
                </a:solidFill>
                <a:latin typeface="Meiryo UI" panose="020B0604030504040204" pitchFamily="50" charset="-128"/>
                <a:ea typeface="Meiryo UI" panose="020B0604030504040204" pitchFamily="50" charset="-128"/>
              </a:rPr>
              <a:t>予約・リクエスト</a:t>
            </a:r>
            <a:endParaRPr lang="en-US" altLang="ja-JP" u="sng" dirty="0">
              <a:solidFill>
                <a:srgbClr val="00B050"/>
              </a:solidFill>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貸出中の</a:t>
            </a:r>
            <a:r>
              <a:rPr lang="ja-JP" altLang="en-US" sz="1400" dirty="0" smtClean="0">
                <a:latin typeface="Meiryo UI" panose="020B0604030504040204" pitchFamily="50" charset="-128"/>
                <a:ea typeface="Meiryo UI" panose="020B0604030504040204" pitchFamily="50" charset="-128"/>
              </a:rPr>
              <a:t>本は予約</a:t>
            </a:r>
            <a:r>
              <a:rPr lang="ja-JP" altLang="en-US" sz="1400" dirty="0">
                <a:latin typeface="Meiryo UI" panose="020B0604030504040204" pitchFamily="50" charset="-128"/>
                <a:ea typeface="Meiryo UI" panose="020B0604030504040204" pitchFamily="50" charset="-128"/>
              </a:rPr>
              <a:t>することができます。</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図書館で購入してほしい</a:t>
            </a:r>
            <a:r>
              <a:rPr lang="ja-JP" altLang="en-US" sz="1400" dirty="0" smtClean="0">
                <a:latin typeface="Meiryo UI" panose="020B0604030504040204" pitchFamily="50" charset="-128"/>
                <a:ea typeface="Meiryo UI" panose="020B0604030504040204" pitchFamily="50" charset="-128"/>
              </a:rPr>
              <a:t>本を</a:t>
            </a:r>
            <a:r>
              <a:rPr lang="ja-JP" altLang="en-US" sz="1400" dirty="0">
                <a:latin typeface="Meiryo UI" panose="020B0604030504040204" pitchFamily="50" charset="-128"/>
                <a:ea typeface="Meiryo UI" panose="020B0604030504040204" pitchFamily="50" charset="-128"/>
              </a:rPr>
              <a:t>リクエストする</a:t>
            </a:r>
            <a:r>
              <a:rPr lang="ja-JP" altLang="en-US" sz="1400" dirty="0" smtClean="0">
                <a:latin typeface="Meiryo UI" panose="020B0604030504040204" pitchFamily="50" charset="-128"/>
                <a:ea typeface="Meiryo UI" panose="020B0604030504040204" pitchFamily="50" charset="-128"/>
              </a:rPr>
              <a:t>こともできます。</a:t>
            </a:r>
            <a:endParaRPr lang="en-US" altLang="ja-JP" sz="1400" dirty="0">
              <a:latin typeface="Meiryo UI" panose="020B0604030504040204" pitchFamily="50" charset="-128"/>
              <a:ea typeface="Meiryo UI" panose="020B0604030504040204" pitchFamily="50" charset="-128"/>
            </a:endParaRPr>
          </a:p>
          <a:p>
            <a:endParaRPr lang="en-US" altLang="ja-JP" sz="1100" u="sng" dirty="0">
              <a:solidFill>
                <a:srgbClr val="00B050"/>
              </a:solidFill>
              <a:latin typeface="Meiryo UI" panose="020B0604030504040204" pitchFamily="50" charset="-128"/>
              <a:ea typeface="Meiryo UI" panose="020B0604030504040204" pitchFamily="50" charset="-128"/>
            </a:endParaRPr>
          </a:p>
          <a:p>
            <a:r>
              <a:rPr lang="ja-JP" altLang="en-US" dirty="0">
                <a:solidFill>
                  <a:srgbClr val="00B050"/>
                </a:solidFill>
                <a:latin typeface="Meiryo UI" panose="020B0604030504040204" pitchFamily="50" charset="-128"/>
                <a:ea typeface="Meiryo UI" panose="020B0604030504040204" pitchFamily="50" charset="-128"/>
              </a:rPr>
              <a:t>◆</a:t>
            </a:r>
            <a:r>
              <a:rPr lang="ja-JP" altLang="en-US" u="sng" dirty="0">
                <a:solidFill>
                  <a:srgbClr val="00B050"/>
                </a:solidFill>
                <a:latin typeface="Meiryo UI" panose="020B0604030504040204" pitchFamily="50" charset="-128"/>
                <a:ea typeface="Meiryo UI" panose="020B0604030504040204" pitchFamily="50" charset="-128"/>
              </a:rPr>
              <a:t>調べる・相談する</a:t>
            </a:r>
            <a:endParaRPr lang="en-US" altLang="ja-JP" u="sng" dirty="0">
              <a:solidFill>
                <a:srgbClr val="00B050"/>
              </a:solidFill>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レファレンスサービスといって、</a:t>
            </a:r>
            <a:r>
              <a:rPr lang="ja-JP" altLang="en-US" sz="1400" dirty="0" smtClean="0">
                <a:latin typeface="Meiryo UI" panose="020B0604030504040204" pitchFamily="50" charset="-128"/>
                <a:ea typeface="Meiryo UI" panose="020B0604030504040204" pitchFamily="50" charset="-128"/>
              </a:rPr>
              <a:t>司書が</a:t>
            </a:r>
            <a:r>
              <a:rPr lang="ja-JP" altLang="en-US" sz="1400" dirty="0">
                <a:latin typeface="Meiryo UI" panose="020B0604030504040204" pitchFamily="50" charset="-128"/>
                <a:ea typeface="Meiryo UI" panose="020B0604030504040204" pitchFamily="50" charset="-128"/>
              </a:rPr>
              <a:t>調べものの</a:t>
            </a:r>
            <a:r>
              <a:rPr lang="ja-JP" altLang="en-US" sz="1400" dirty="0" smtClean="0">
                <a:latin typeface="Meiryo UI" panose="020B0604030504040204" pitchFamily="50" charset="-128"/>
                <a:ea typeface="Meiryo UI" panose="020B0604030504040204" pitchFamily="50" charset="-128"/>
              </a:rPr>
              <a:t>お手伝いします。</a:t>
            </a:r>
            <a:endParaRPr lang="en-US" altLang="ja-JP" sz="1400" dirty="0">
              <a:latin typeface="Meiryo UI" panose="020B0604030504040204" pitchFamily="50" charset="-128"/>
              <a:ea typeface="Meiryo UI" panose="020B0604030504040204" pitchFamily="50" charset="-128"/>
            </a:endParaRPr>
          </a:p>
          <a:p>
            <a:endParaRPr lang="en-US" altLang="ja-JP" sz="1100" u="sng" dirty="0">
              <a:solidFill>
                <a:srgbClr val="00B050"/>
              </a:solidFill>
              <a:latin typeface="Meiryo UI" panose="020B0604030504040204" pitchFamily="50" charset="-128"/>
              <a:ea typeface="Meiryo UI" panose="020B0604030504040204" pitchFamily="50" charset="-128"/>
            </a:endParaRPr>
          </a:p>
          <a:p>
            <a:r>
              <a:rPr lang="ja-JP" altLang="en-US" dirty="0">
                <a:solidFill>
                  <a:srgbClr val="00B050"/>
                </a:solidFill>
                <a:latin typeface="Meiryo UI" panose="020B0604030504040204" pitchFamily="50" charset="-128"/>
                <a:ea typeface="Meiryo UI" panose="020B0604030504040204" pitchFamily="50" charset="-128"/>
              </a:rPr>
              <a:t>◆</a:t>
            </a:r>
            <a:r>
              <a:rPr lang="ja-JP" altLang="en-US" u="sng" dirty="0">
                <a:solidFill>
                  <a:srgbClr val="00B050"/>
                </a:solidFill>
                <a:latin typeface="Meiryo UI" panose="020B0604030504040204" pitchFamily="50" charset="-128"/>
                <a:ea typeface="Meiryo UI" panose="020B0604030504040204" pitchFamily="50" charset="-128"/>
              </a:rPr>
              <a:t>コピーする</a:t>
            </a:r>
            <a:endParaRPr lang="en-US" altLang="ja-JP" u="sng" dirty="0">
              <a:solidFill>
                <a:srgbClr val="00B050"/>
              </a:solidFill>
              <a:latin typeface="Meiryo UI" panose="020B0604030504040204" pitchFamily="50" charset="-128"/>
              <a:ea typeface="Meiryo UI" panose="020B0604030504040204" pitchFamily="50" charset="-128"/>
            </a:endParaRPr>
          </a:p>
          <a:p>
            <a:r>
              <a:rPr lang="ja-JP" altLang="en-US" sz="1400" dirty="0">
                <a:solidFill>
                  <a:srgbClr val="00B050"/>
                </a:solidFill>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図書館の資料の一部をコピーすることができます。（コピー代は有料です。）</a:t>
            </a:r>
            <a:endParaRPr lang="en-US" altLang="ja-JP" sz="1400" dirty="0">
              <a:latin typeface="Meiryo UI" panose="020B0604030504040204" pitchFamily="50" charset="-128"/>
              <a:ea typeface="Meiryo UI" panose="020B0604030504040204" pitchFamily="50" charset="-128"/>
            </a:endParaRPr>
          </a:p>
          <a:p>
            <a:endParaRPr lang="en-US" altLang="ja-JP" sz="1100" dirty="0">
              <a:solidFill>
                <a:srgbClr val="00B050"/>
              </a:solidFill>
              <a:latin typeface="Meiryo UI" panose="020B0604030504040204" pitchFamily="50" charset="-128"/>
              <a:ea typeface="Meiryo UI" panose="020B0604030504040204" pitchFamily="50" charset="-128"/>
            </a:endParaRPr>
          </a:p>
          <a:p>
            <a:r>
              <a:rPr lang="ja-JP" altLang="en-US" dirty="0">
                <a:solidFill>
                  <a:srgbClr val="00B050"/>
                </a:solidFill>
                <a:latin typeface="Meiryo UI" panose="020B0604030504040204" pitchFamily="50" charset="-128"/>
                <a:ea typeface="Meiryo UI" panose="020B0604030504040204" pitchFamily="50" charset="-128"/>
              </a:rPr>
              <a:t>◆</a:t>
            </a:r>
            <a:r>
              <a:rPr lang="ja-JP" altLang="en-US" u="sng" dirty="0">
                <a:solidFill>
                  <a:srgbClr val="00B050"/>
                </a:solidFill>
                <a:latin typeface="Meiryo UI" panose="020B0604030504040204" pitchFamily="50" charset="-128"/>
                <a:ea typeface="Meiryo UI" panose="020B0604030504040204" pitchFamily="50" charset="-128"/>
              </a:rPr>
              <a:t>インターネット</a:t>
            </a:r>
            <a:endParaRPr lang="en-US" altLang="ja-JP" u="sng" dirty="0">
              <a:solidFill>
                <a:srgbClr val="00B050"/>
              </a:solidFill>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図書館によっては、持込みのケータイ電話やスマートフォン、パソコンが無線</a:t>
            </a:r>
            <a:r>
              <a:rPr lang="en-US" altLang="ja-JP" sz="1400" dirty="0">
                <a:latin typeface="Meiryo UI" panose="020B0604030504040204" pitchFamily="50" charset="-128"/>
                <a:ea typeface="Meiryo UI" panose="020B0604030504040204" pitchFamily="50" charset="-128"/>
              </a:rPr>
              <a:t>LAN</a:t>
            </a:r>
            <a:r>
              <a:rPr lang="ja-JP" altLang="en-US" sz="1400" dirty="0">
                <a:latin typeface="Meiryo UI" panose="020B0604030504040204" pitchFamily="50" charset="-128"/>
                <a:ea typeface="Meiryo UI" panose="020B0604030504040204" pitchFamily="50" charset="-128"/>
              </a:rPr>
              <a:t>接続で利用</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することができます。</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インターネット</a:t>
            </a:r>
            <a:r>
              <a:rPr lang="ja-JP" altLang="en-US" sz="1400" dirty="0" smtClean="0">
                <a:latin typeface="Meiryo UI" panose="020B0604030504040204" pitchFamily="50" charset="-128"/>
                <a:ea typeface="Meiryo UI" panose="020B0604030504040204" pitchFamily="50" charset="-128"/>
              </a:rPr>
              <a:t>が</a:t>
            </a:r>
            <a:r>
              <a:rPr lang="ja-JP" altLang="en-US" sz="1400" dirty="0">
                <a:latin typeface="Meiryo UI" panose="020B0604030504040204" pitchFamily="50" charset="-128"/>
                <a:ea typeface="Meiryo UI" panose="020B0604030504040204" pitchFamily="50" charset="-128"/>
              </a:rPr>
              <a:t>使</a:t>
            </a:r>
            <a:r>
              <a:rPr lang="ja-JP" altLang="en-US" sz="1400" dirty="0" smtClean="0">
                <a:latin typeface="Meiryo UI" panose="020B0604030504040204" pitchFamily="50" charset="-128"/>
                <a:ea typeface="Meiryo UI" panose="020B0604030504040204" pitchFamily="50" charset="-128"/>
              </a:rPr>
              <a:t>えるパソコン</a:t>
            </a:r>
            <a:r>
              <a:rPr lang="ja-JP" altLang="en-US" sz="1400" dirty="0">
                <a:latin typeface="Meiryo UI" panose="020B0604030504040204" pitchFamily="50" charset="-128"/>
                <a:ea typeface="Meiryo UI" panose="020B0604030504040204" pitchFamily="50" charset="-128"/>
              </a:rPr>
              <a:t>が設置している図書館もあります。</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92956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C21AA31B-3D64-4C3D-8C2F-B7A3C9F63BBE}"/>
              </a:ext>
            </a:extLst>
          </p:cNvPr>
          <p:cNvGrpSpPr/>
          <p:nvPr/>
        </p:nvGrpSpPr>
        <p:grpSpPr>
          <a:xfrm>
            <a:off x="3023108" y="5065679"/>
            <a:ext cx="3743018" cy="3966026"/>
            <a:chOff x="3057832" y="5098650"/>
            <a:chExt cx="3743018" cy="3966026"/>
          </a:xfrm>
        </p:grpSpPr>
        <p:sp>
          <p:nvSpPr>
            <p:cNvPr id="9" name="正方形/長方形 8">
              <a:extLst>
                <a:ext uri="{FF2B5EF4-FFF2-40B4-BE49-F238E27FC236}">
                  <a16:creationId xmlns:a16="http://schemas.microsoft.com/office/drawing/2014/main" id="{AD70991A-9C4F-4BAB-B507-DE3E6E5D7698}"/>
                </a:ext>
              </a:extLst>
            </p:cNvPr>
            <p:cNvSpPr/>
            <p:nvPr/>
          </p:nvSpPr>
          <p:spPr>
            <a:xfrm>
              <a:off x="3057832" y="5098650"/>
              <a:ext cx="3743018" cy="3966026"/>
            </a:xfrm>
            <a:custGeom>
              <a:avLst/>
              <a:gdLst>
                <a:gd name="connsiteX0" fmla="*/ 0 w 3743018"/>
                <a:gd name="connsiteY0" fmla="*/ 0 h 3966026"/>
                <a:gd name="connsiteX1" fmla="*/ 572147 w 3743018"/>
                <a:gd name="connsiteY1" fmla="*/ 0 h 3966026"/>
                <a:gd name="connsiteX2" fmla="*/ 1106864 w 3743018"/>
                <a:gd name="connsiteY2" fmla="*/ 0 h 3966026"/>
                <a:gd name="connsiteX3" fmla="*/ 1641581 w 3743018"/>
                <a:gd name="connsiteY3" fmla="*/ 0 h 3966026"/>
                <a:gd name="connsiteX4" fmla="*/ 2138867 w 3743018"/>
                <a:gd name="connsiteY4" fmla="*/ 0 h 3966026"/>
                <a:gd name="connsiteX5" fmla="*/ 2711014 w 3743018"/>
                <a:gd name="connsiteY5" fmla="*/ 0 h 3966026"/>
                <a:gd name="connsiteX6" fmla="*/ 3743018 w 3743018"/>
                <a:gd name="connsiteY6" fmla="*/ 0 h 3966026"/>
                <a:gd name="connsiteX7" fmla="*/ 3743018 w 3743018"/>
                <a:gd name="connsiteY7" fmla="*/ 526915 h 3966026"/>
                <a:gd name="connsiteX8" fmla="*/ 3743018 w 3743018"/>
                <a:gd name="connsiteY8" fmla="*/ 1172811 h 3966026"/>
                <a:gd name="connsiteX9" fmla="*/ 3743018 w 3743018"/>
                <a:gd name="connsiteY9" fmla="*/ 1779046 h 3966026"/>
                <a:gd name="connsiteX10" fmla="*/ 3743018 w 3743018"/>
                <a:gd name="connsiteY10" fmla="*/ 2305961 h 3966026"/>
                <a:gd name="connsiteX11" fmla="*/ 3743018 w 3743018"/>
                <a:gd name="connsiteY11" fmla="*/ 2753555 h 3966026"/>
                <a:gd name="connsiteX12" fmla="*/ 3743018 w 3743018"/>
                <a:gd name="connsiteY12" fmla="*/ 3399451 h 3966026"/>
                <a:gd name="connsiteX13" fmla="*/ 3743018 w 3743018"/>
                <a:gd name="connsiteY13" fmla="*/ 3966026 h 3966026"/>
                <a:gd name="connsiteX14" fmla="*/ 3283162 w 3743018"/>
                <a:gd name="connsiteY14" fmla="*/ 3966026 h 3966026"/>
                <a:gd name="connsiteX15" fmla="*/ 2711014 w 3743018"/>
                <a:gd name="connsiteY15" fmla="*/ 3966026 h 3966026"/>
                <a:gd name="connsiteX16" fmla="*/ 2176298 w 3743018"/>
                <a:gd name="connsiteY16" fmla="*/ 3966026 h 3966026"/>
                <a:gd name="connsiteX17" fmla="*/ 1716441 w 3743018"/>
                <a:gd name="connsiteY17" fmla="*/ 3966026 h 3966026"/>
                <a:gd name="connsiteX18" fmla="*/ 1144294 w 3743018"/>
                <a:gd name="connsiteY18" fmla="*/ 3966026 h 3966026"/>
                <a:gd name="connsiteX19" fmla="*/ 534717 w 3743018"/>
                <a:gd name="connsiteY19" fmla="*/ 3966026 h 3966026"/>
                <a:gd name="connsiteX20" fmla="*/ 0 w 3743018"/>
                <a:gd name="connsiteY20" fmla="*/ 3966026 h 3966026"/>
                <a:gd name="connsiteX21" fmla="*/ 0 w 3743018"/>
                <a:gd name="connsiteY21" fmla="*/ 3518432 h 3966026"/>
                <a:gd name="connsiteX22" fmla="*/ 0 w 3743018"/>
                <a:gd name="connsiteY22" fmla="*/ 2951856 h 3966026"/>
                <a:gd name="connsiteX23" fmla="*/ 0 w 3743018"/>
                <a:gd name="connsiteY23" fmla="*/ 2385281 h 3966026"/>
                <a:gd name="connsiteX24" fmla="*/ 0 w 3743018"/>
                <a:gd name="connsiteY24" fmla="*/ 1739386 h 3966026"/>
                <a:gd name="connsiteX25" fmla="*/ 0 w 3743018"/>
                <a:gd name="connsiteY25" fmla="*/ 1133150 h 3966026"/>
                <a:gd name="connsiteX26" fmla="*/ 0 w 3743018"/>
                <a:gd name="connsiteY26" fmla="*/ 487255 h 3966026"/>
                <a:gd name="connsiteX27" fmla="*/ 0 w 3743018"/>
                <a:gd name="connsiteY27" fmla="*/ 0 h 396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43018" h="3966026" fill="none" extrusionOk="0">
                  <a:moveTo>
                    <a:pt x="0" y="0"/>
                  </a:moveTo>
                  <a:cubicBezTo>
                    <a:pt x="147828" y="-26815"/>
                    <a:pt x="331194" y="60400"/>
                    <a:pt x="572147" y="0"/>
                  </a:cubicBezTo>
                  <a:cubicBezTo>
                    <a:pt x="813100" y="-60400"/>
                    <a:pt x="958725" y="38230"/>
                    <a:pt x="1106864" y="0"/>
                  </a:cubicBezTo>
                  <a:cubicBezTo>
                    <a:pt x="1255003" y="-38230"/>
                    <a:pt x="1454869" y="53047"/>
                    <a:pt x="1641581" y="0"/>
                  </a:cubicBezTo>
                  <a:cubicBezTo>
                    <a:pt x="1828293" y="-53047"/>
                    <a:pt x="1984627" y="43578"/>
                    <a:pt x="2138867" y="0"/>
                  </a:cubicBezTo>
                  <a:cubicBezTo>
                    <a:pt x="2293107" y="-43578"/>
                    <a:pt x="2443972" y="41332"/>
                    <a:pt x="2711014" y="0"/>
                  </a:cubicBezTo>
                  <a:cubicBezTo>
                    <a:pt x="2978056" y="-41332"/>
                    <a:pt x="3268475" y="75182"/>
                    <a:pt x="3743018" y="0"/>
                  </a:cubicBezTo>
                  <a:cubicBezTo>
                    <a:pt x="3796432" y="184218"/>
                    <a:pt x="3704081" y="288455"/>
                    <a:pt x="3743018" y="526915"/>
                  </a:cubicBezTo>
                  <a:cubicBezTo>
                    <a:pt x="3781955" y="765375"/>
                    <a:pt x="3688664" y="1027937"/>
                    <a:pt x="3743018" y="1172811"/>
                  </a:cubicBezTo>
                  <a:cubicBezTo>
                    <a:pt x="3797372" y="1317685"/>
                    <a:pt x="3684407" y="1564134"/>
                    <a:pt x="3743018" y="1779046"/>
                  </a:cubicBezTo>
                  <a:cubicBezTo>
                    <a:pt x="3801629" y="1993959"/>
                    <a:pt x="3693088" y="2171893"/>
                    <a:pt x="3743018" y="2305961"/>
                  </a:cubicBezTo>
                  <a:cubicBezTo>
                    <a:pt x="3792948" y="2440029"/>
                    <a:pt x="3702546" y="2539815"/>
                    <a:pt x="3743018" y="2753555"/>
                  </a:cubicBezTo>
                  <a:cubicBezTo>
                    <a:pt x="3783490" y="2967295"/>
                    <a:pt x="3703619" y="3088750"/>
                    <a:pt x="3743018" y="3399451"/>
                  </a:cubicBezTo>
                  <a:cubicBezTo>
                    <a:pt x="3782417" y="3710152"/>
                    <a:pt x="3687018" y="3760919"/>
                    <a:pt x="3743018" y="3966026"/>
                  </a:cubicBezTo>
                  <a:cubicBezTo>
                    <a:pt x="3521813" y="3982225"/>
                    <a:pt x="3399210" y="3931962"/>
                    <a:pt x="3283162" y="3966026"/>
                  </a:cubicBezTo>
                  <a:cubicBezTo>
                    <a:pt x="3167114" y="4000090"/>
                    <a:pt x="2909917" y="3924359"/>
                    <a:pt x="2711014" y="3966026"/>
                  </a:cubicBezTo>
                  <a:cubicBezTo>
                    <a:pt x="2512111" y="4007693"/>
                    <a:pt x="2355794" y="3904964"/>
                    <a:pt x="2176298" y="3966026"/>
                  </a:cubicBezTo>
                  <a:cubicBezTo>
                    <a:pt x="1996802" y="4027088"/>
                    <a:pt x="1836573" y="3921325"/>
                    <a:pt x="1716441" y="3966026"/>
                  </a:cubicBezTo>
                  <a:cubicBezTo>
                    <a:pt x="1596309" y="4010727"/>
                    <a:pt x="1366479" y="3931231"/>
                    <a:pt x="1144294" y="3966026"/>
                  </a:cubicBezTo>
                  <a:cubicBezTo>
                    <a:pt x="922109" y="4000821"/>
                    <a:pt x="714900" y="3925488"/>
                    <a:pt x="534717" y="3966026"/>
                  </a:cubicBezTo>
                  <a:cubicBezTo>
                    <a:pt x="354534" y="4006564"/>
                    <a:pt x="218909" y="3938086"/>
                    <a:pt x="0" y="3966026"/>
                  </a:cubicBezTo>
                  <a:cubicBezTo>
                    <a:pt x="-8269" y="3840140"/>
                    <a:pt x="45962" y="3715166"/>
                    <a:pt x="0" y="3518432"/>
                  </a:cubicBezTo>
                  <a:cubicBezTo>
                    <a:pt x="-45962" y="3321698"/>
                    <a:pt x="55170" y="3141862"/>
                    <a:pt x="0" y="2951856"/>
                  </a:cubicBezTo>
                  <a:cubicBezTo>
                    <a:pt x="-55170" y="2761850"/>
                    <a:pt x="10490" y="2545204"/>
                    <a:pt x="0" y="2385281"/>
                  </a:cubicBezTo>
                  <a:cubicBezTo>
                    <a:pt x="-10490" y="2225359"/>
                    <a:pt x="9851" y="1919749"/>
                    <a:pt x="0" y="1739386"/>
                  </a:cubicBezTo>
                  <a:cubicBezTo>
                    <a:pt x="-9851" y="1559024"/>
                    <a:pt x="42554" y="1322551"/>
                    <a:pt x="0" y="1133150"/>
                  </a:cubicBezTo>
                  <a:cubicBezTo>
                    <a:pt x="-42554" y="943749"/>
                    <a:pt x="37745" y="784760"/>
                    <a:pt x="0" y="487255"/>
                  </a:cubicBezTo>
                  <a:cubicBezTo>
                    <a:pt x="-37745" y="189751"/>
                    <a:pt x="36859" y="163328"/>
                    <a:pt x="0" y="0"/>
                  </a:cubicBezTo>
                  <a:close/>
                </a:path>
                <a:path w="3743018" h="3966026" stroke="0" extrusionOk="0">
                  <a:moveTo>
                    <a:pt x="0" y="0"/>
                  </a:moveTo>
                  <a:cubicBezTo>
                    <a:pt x="110791" y="-30352"/>
                    <a:pt x="284963" y="50386"/>
                    <a:pt x="422426" y="0"/>
                  </a:cubicBezTo>
                  <a:cubicBezTo>
                    <a:pt x="559889" y="-50386"/>
                    <a:pt x="745830" y="3739"/>
                    <a:pt x="994573" y="0"/>
                  </a:cubicBezTo>
                  <a:cubicBezTo>
                    <a:pt x="1243316" y="-3739"/>
                    <a:pt x="1356187" y="56531"/>
                    <a:pt x="1604151" y="0"/>
                  </a:cubicBezTo>
                  <a:cubicBezTo>
                    <a:pt x="1852115" y="-56531"/>
                    <a:pt x="1884236" y="18738"/>
                    <a:pt x="2064007" y="0"/>
                  </a:cubicBezTo>
                  <a:cubicBezTo>
                    <a:pt x="2243778" y="-18738"/>
                    <a:pt x="2479318" y="53733"/>
                    <a:pt x="2598724" y="0"/>
                  </a:cubicBezTo>
                  <a:cubicBezTo>
                    <a:pt x="2718130" y="-53733"/>
                    <a:pt x="2882969" y="52725"/>
                    <a:pt x="3133441" y="0"/>
                  </a:cubicBezTo>
                  <a:cubicBezTo>
                    <a:pt x="3383913" y="-52725"/>
                    <a:pt x="3482194" y="14416"/>
                    <a:pt x="3743018" y="0"/>
                  </a:cubicBezTo>
                  <a:cubicBezTo>
                    <a:pt x="3764698" y="134727"/>
                    <a:pt x="3684755" y="290683"/>
                    <a:pt x="3743018" y="526915"/>
                  </a:cubicBezTo>
                  <a:cubicBezTo>
                    <a:pt x="3801281" y="763148"/>
                    <a:pt x="3703087" y="796176"/>
                    <a:pt x="3743018" y="974509"/>
                  </a:cubicBezTo>
                  <a:cubicBezTo>
                    <a:pt x="3782949" y="1152842"/>
                    <a:pt x="3680539" y="1328557"/>
                    <a:pt x="3743018" y="1580745"/>
                  </a:cubicBezTo>
                  <a:cubicBezTo>
                    <a:pt x="3805497" y="1832933"/>
                    <a:pt x="3715012" y="1927290"/>
                    <a:pt x="3743018" y="2067999"/>
                  </a:cubicBezTo>
                  <a:cubicBezTo>
                    <a:pt x="3771024" y="2208708"/>
                    <a:pt x="3682056" y="2416082"/>
                    <a:pt x="3743018" y="2634574"/>
                  </a:cubicBezTo>
                  <a:cubicBezTo>
                    <a:pt x="3803980" y="2853067"/>
                    <a:pt x="3681623" y="2924415"/>
                    <a:pt x="3743018" y="3201150"/>
                  </a:cubicBezTo>
                  <a:cubicBezTo>
                    <a:pt x="3804413" y="3477885"/>
                    <a:pt x="3720476" y="3651681"/>
                    <a:pt x="3743018" y="3966026"/>
                  </a:cubicBezTo>
                  <a:cubicBezTo>
                    <a:pt x="3545422" y="4007319"/>
                    <a:pt x="3471098" y="3943587"/>
                    <a:pt x="3320592" y="3966026"/>
                  </a:cubicBezTo>
                  <a:cubicBezTo>
                    <a:pt x="3170086" y="3988465"/>
                    <a:pt x="3100245" y="3938568"/>
                    <a:pt x="2898165" y="3966026"/>
                  </a:cubicBezTo>
                  <a:cubicBezTo>
                    <a:pt x="2696085" y="3993484"/>
                    <a:pt x="2626806" y="3920646"/>
                    <a:pt x="2400879" y="3966026"/>
                  </a:cubicBezTo>
                  <a:cubicBezTo>
                    <a:pt x="2174952" y="4011406"/>
                    <a:pt x="2075572" y="3958577"/>
                    <a:pt x="1978452" y="3966026"/>
                  </a:cubicBezTo>
                  <a:cubicBezTo>
                    <a:pt x="1881332" y="3973475"/>
                    <a:pt x="1532332" y="3894841"/>
                    <a:pt x="1368875" y="3966026"/>
                  </a:cubicBezTo>
                  <a:cubicBezTo>
                    <a:pt x="1205418" y="4037211"/>
                    <a:pt x="1100260" y="3964188"/>
                    <a:pt x="871588" y="3966026"/>
                  </a:cubicBezTo>
                  <a:cubicBezTo>
                    <a:pt x="642916" y="3967864"/>
                    <a:pt x="284669" y="3897397"/>
                    <a:pt x="0" y="3966026"/>
                  </a:cubicBezTo>
                  <a:cubicBezTo>
                    <a:pt x="-72646" y="3732307"/>
                    <a:pt x="13598" y="3480912"/>
                    <a:pt x="0" y="3320130"/>
                  </a:cubicBezTo>
                  <a:cubicBezTo>
                    <a:pt x="-13598" y="3159348"/>
                    <a:pt x="7049" y="2944930"/>
                    <a:pt x="0" y="2793215"/>
                  </a:cubicBezTo>
                  <a:cubicBezTo>
                    <a:pt x="-7049" y="2641500"/>
                    <a:pt x="34634" y="2467801"/>
                    <a:pt x="0" y="2266301"/>
                  </a:cubicBezTo>
                  <a:cubicBezTo>
                    <a:pt x="-34634" y="2064801"/>
                    <a:pt x="7874" y="1945309"/>
                    <a:pt x="0" y="1779046"/>
                  </a:cubicBezTo>
                  <a:cubicBezTo>
                    <a:pt x="-7874" y="1612783"/>
                    <a:pt x="25653" y="1365733"/>
                    <a:pt x="0" y="1252131"/>
                  </a:cubicBezTo>
                  <a:cubicBezTo>
                    <a:pt x="-25653" y="1138529"/>
                    <a:pt x="9641" y="903685"/>
                    <a:pt x="0" y="725216"/>
                  </a:cubicBezTo>
                  <a:cubicBezTo>
                    <a:pt x="-9641" y="546748"/>
                    <a:pt x="86667" y="208574"/>
                    <a:pt x="0" y="0"/>
                  </a:cubicBezTo>
                  <a:close/>
                </a:path>
              </a:pathLst>
            </a:custGeom>
            <a:blipFill dpi="0" rotWithShape="1">
              <a:blip r:embed="rId2"/>
              <a:srcRect/>
              <a:tile tx="0" ty="0" sx="100000" sy="100000" flip="none" algn="tl"/>
            </a:blipFill>
            <a:ln w="57150">
              <a:gradFill>
                <a:gsLst>
                  <a:gs pos="91000">
                    <a:srgbClr val="D09E00"/>
                  </a:gs>
                  <a:gs pos="0">
                    <a:schemeClr val="accent1">
                      <a:lumMod val="5000"/>
                      <a:lumOff val="95000"/>
                    </a:schemeClr>
                  </a:gs>
                  <a:gs pos="89511">
                    <a:srgbClr val="D09E00"/>
                  </a:gs>
                  <a:gs pos="90000">
                    <a:srgbClr val="D09E00"/>
                  </a:gs>
                  <a:gs pos="100000">
                    <a:srgbClr val="D09E00"/>
                  </a:gs>
                  <a:gs pos="100000">
                    <a:srgbClr val="D09E00"/>
                  </a:gs>
                </a:gsLst>
                <a:lin ang="5400000" scaled="1"/>
              </a:gradFill>
              <a:extLst>
                <a:ext uri="{C807C97D-BFC1-408E-A445-0C87EB9F89A2}">
                  <ask:lineSketchStyleProps xmlns:ask="http://schemas.microsoft.com/office/drawing/2018/sketchyshapes" xmlns="" sd="2636028658">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0B3BBBE9-3923-4244-8F16-4B6C18C21D8D}"/>
                </a:ext>
              </a:extLst>
            </p:cNvPr>
            <p:cNvSpPr txBox="1"/>
            <p:nvPr/>
          </p:nvSpPr>
          <p:spPr>
            <a:xfrm>
              <a:off x="3136491" y="5128147"/>
              <a:ext cx="1268361" cy="369332"/>
            </a:xfrm>
            <a:prstGeom prst="rect">
              <a:avLst/>
            </a:prstGeom>
            <a:noFill/>
          </p:spPr>
          <p:txBody>
            <a:bodyPr wrap="square" rtlCol="0">
              <a:spAutoFit/>
            </a:bodyPr>
            <a:lstStyle/>
            <a:p>
              <a:r>
                <a:rPr kumimoji="1" lang="ja-JP" altLang="en-US" b="1" dirty="0">
                  <a:solidFill>
                    <a:srgbClr val="6C0000"/>
                  </a:solidFill>
                  <a:latin typeface="HGP創英角ﾎﾟｯﾌﾟ体" panose="040B0A00000000000000" pitchFamily="50" charset="-128"/>
                  <a:ea typeface="HGP創英角ﾎﾟｯﾌﾟ体" panose="040B0A00000000000000" pitchFamily="50" charset="-128"/>
                </a:rPr>
                <a:t>コラム</a:t>
              </a:r>
            </a:p>
          </p:txBody>
        </p:sp>
        <p:sp>
          <p:nvSpPr>
            <p:cNvPr id="11" name="テキスト ボックス 10">
              <a:extLst>
                <a:ext uri="{FF2B5EF4-FFF2-40B4-BE49-F238E27FC236}">
                  <a16:creationId xmlns:a16="http://schemas.microsoft.com/office/drawing/2014/main" id="{240F2F8D-DBA7-4B98-86EB-43390C23DE11}"/>
                </a:ext>
              </a:extLst>
            </p:cNvPr>
            <p:cNvSpPr txBox="1"/>
            <p:nvPr/>
          </p:nvSpPr>
          <p:spPr>
            <a:xfrm>
              <a:off x="3932904" y="5128147"/>
              <a:ext cx="1592825"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図書館の起源</a:t>
              </a:r>
            </a:p>
          </p:txBody>
        </p:sp>
        <p:sp>
          <p:nvSpPr>
            <p:cNvPr id="12" name="テキスト ボックス 11">
              <a:extLst>
                <a:ext uri="{FF2B5EF4-FFF2-40B4-BE49-F238E27FC236}">
                  <a16:creationId xmlns:a16="http://schemas.microsoft.com/office/drawing/2014/main" id="{7E6194D7-AFC6-4FEC-B8AE-1AB7526F04B6}"/>
                </a:ext>
              </a:extLst>
            </p:cNvPr>
            <p:cNvSpPr txBox="1"/>
            <p:nvPr/>
          </p:nvSpPr>
          <p:spPr>
            <a:xfrm>
              <a:off x="3144786" y="5473522"/>
              <a:ext cx="3569109" cy="3231654"/>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人類が文字を作り出し、物事を記録するようになった頃には、図書館らしきものもあったと考えられているが、正確な起源は不明です。</a:t>
              </a:r>
            </a:p>
            <a:p>
              <a:r>
                <a:rPr lang="ja-JP" altLang="en-US" sz="1200" dirty="0">
                  <a:latin typeface="Meiryo UI" panose="020B0604030504040204" pitchFamily="50" charset="-128"/>
                  <a:ea typeface="Meiryo UI" panose="020B0604030504040204" pitchFamily="50" charset="-128"/>
                </a:rPr>
                <a:t> </a:t>
              </a:r>
            </a:p>
            <a:p>
              <a:r>
                <a:rPr lang="ja-JP" altLang="en-US" sz="1200" dirty="0">
                  <a:latin typeface="Meiryo UI" panose="020B0604030504040204" pitchFamily="50" charset="-128"/>
                  <a:ea typeface="Meiryo UI" panose="020B0604030504040204" pitchFamily="50" charset="-128"/>
                </a:rPr>
                <a:t>しかし、エジプトでは紀元前には</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文献を収集した図書館（アレク</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サンドリア図書館）らしきものが</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ありましたし、中国や西洋でも古</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くから図書館があったという記録</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が残っています。</a:t>
              </a:r>
            </a:p>
            <a:p>
              <a:r>
                <a:rPr lang="ja-JP" altLang="en-US" sz="1200" dirty="0">
                  <a:latin typeface="Meiryo UI" panose="020B0604030504040204" pitchFamily="50" charset="-128"/>
                  <a:ea typeface="Meiryo UI" panose="020B0604030504040204" pitchFamily="50" charset="-128"/>
                </a:rPr>
                <a:t> </a:t>
              </a:r>
            </a:p>
            <a:p>
              <a:r>
                <a:rPr lang="ja-JP" altLang="en-US" sz="1200" dirty="0">
                  <a:latin typeface="Meiryo UI" panose="020B0604030504040204" pitchFamily="50" charset="-128"/>
                  <a:ea typeface="Meiryo UI" panose="020B0604030504040204" pitchFamily="50" charset="-128"/>
                </a:rPr>
                <a:t>日本においては、奈良時代の図書寮（ずしょりょう）や、有力貴族の邸宅内に作られた文庫が図書館の起源だと言われています。</a:t>
              </a:r>
            </a:p>
            <a:p>
              <a:r>
                <a:rPr lang="ja-JP" altLang="en-US" sz="1200" dirty="0">
                  <a:latin typeface="Meiryo UI" panose="020B0604030504040204" pitchFamily="50" charset="-128"/>
                  <a:ea typeface="Meiryo UI" panose="020B0604030504040204" pitchFamily="50" charset="-128"/>
                </a:rPr>
                <a:t> </a:t>
              </a:r>
            </a:p>
            <a:p>
              <a:r>
                <a:rPr lang="ja-JP" altLang="en-US" sz="1200" dirty="0">
                  <a:latin typeface="Meiryo UI" panose="020B0604030504040204" pitchFamily="50" charset="-128"/>
                  <a:ea typeface="Meiryo UI" panose="020B0604030504040204" pitchFamily="50" charset="-128"/>
                </a:rPr>
                <a:t>ただこの頃の図書館は誰でも気軽に利用できるものではなく、ごく１部の限られた人だけが利用するものでした。</a:t>
              </a:r>
            </a:p>
          </p:txBody>
        </p:sp>
        <p:pic>
          <p:nvPicPr>
            <p:cNvPr id="13" name="図 12">
              <a:extLst>
                <a:ext uri="{FF2B5EF4-FFF2-40B4-BE49-F238E27FC236}">
                  <a16:creationId xmlns:a16="http://schemas.microsoft.com/office/drawing/2014/main" id="{630E097C-E76A-421B-A5BC-B642046919A5}"/>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1956" b="85086" l="1176" r="98992">
                          <a14:foregroundMark x1="6723" y1="14914" x2="6723" y2="14914"/>
                          <a14:foregroundMark x1="3025" y1="5868" x2="2521" y2="80685"/>
                          <a14:foregroundMark x1="7563" y1="80685" x2="7563" y2="80685"/>
                          <a14:foregroundMark x1="12773" y1="80685" x2="66891" y2="82396"/>
                          <a14:foregroundMark x1="66891" y1="82396" x2="98992" y2="80685"/>
                          <a14:foregroundMark x1="98992" y1="80685" x2="98992" y2="80685"/>
                          <a14:foregroundMark x1="93782" y1="74328" x2="98992" y2="25183"/>
                          <a14:foregroundMark x1="98992" y1="25183" x2="97143" y2="5623"/>
                          <a14:foregroundMark x1="5210" y1="83863" x2="41849" y2="84597"/>
                          <a14:foregroundMark x1="3025" y1="85086" x2="3025" y2="85086"/>
                          <a14:foregroundMark x1="19160" y1="3423" x2="46555" y2="10024"/>
                          <a14:foregroundMark x1="47227" y1="8802" x2="50252" y2="2689"/>
                          <a14:foregroundMark x1="50252" y1="1956" x2="51261" y2="1956"/>
                          <a14:foregroundMark x1="25882" y1="3178" x2="25882" y2="3178"/>
                          <a14:foregroundMark x1="1176" y1="3912" x2="1849" y2="84352"/>
                        </a14:backgroundRemoval>
                      </a14:imgEffect>
                    </a14:imgLayer>
                  </a14:imgProps>
                </a:ext>
                <a:ext uri="{28A0092B-C50C-407E-A947-70E740481C1C}">
                  <a14:useLocalDpi xmlns:a14="http://schemas.microsoft.com/office/drawing/2010/main" val="0"/>
                </a:ext>
              </a:extLst>
            </a:blip>
            <a:srcRect b="12900"/>
            <a:stretch/>
          </p:blipFill>
          <p:spPr>
            <a:xfrm>
              <a:off x="5218139" y="6058911"/>
              <a:ext cx="1495756" cy="895548"/>
            </a:xfrm>
            <a:prstGeom prst="rect">
              <a:avLst/>
            </a:prstGeom>
          </p:spPr>
        </p:pic>
        <p:sp>
          <p:nvSpPr>
            <p:cNvPr id="14" name="テキスト ボックス 13">
              <a:extLst>
                <a:ext uri="{FF2B5EF4-FFF2-40B4-BE49-F238E27FC236}">
                  <a16:creationId xmlns:a16="http://schemas.microsoft.com/office/drawing/2014/main" id="{3C9CFF74-DF5F-474E-AC63-D09BB5086918}"/>
                </a:ext>
              </a:extLst>
            </p:cNvPr>
            <p:cNvSpPr txBox="1"/>
            <p:nvPr/>
          </p:nvSpPr>
          <p:spPr>
            <a:xfrm>
              <a:off x="5222768" y="6982691"/>
              <a:ext cx="1499422" cy="415588"/>
            </a:xfrm>
            <a:prstGeom prst="roundRect">
              <a:avLst>
                <a:gd name="adj" fmla="val 6553"/>
              </a:avLst>
            </a:prstGeom>
            <a:solidFill>
              <a:srgbClr val="D09E00">
                <a:alpha val="25000"/>
              </a:srgbClr>
            </a:solidFill>
            <a:ln>
              <a:solidFill>
                <a:srgbClr val="D09E00"/>
              </a:solidFill>
            </a:ln>
          </p:spPr>
          <p:txBody>
            <a:bodyPr wrap="square" rtlCol="0">
              <a:spAutoFit/>
            </a:bodyPr>
            <a:lstStyle/>
            <a:p>
              <a:r>
                <a:rPr kumimoji="1" lang="ja-JP" altLang="en-US" sz="1000" dirty="0">
                  <a:latin typeface="UD デジタル 教科書体 N-R" panose="02020400000000000000" pitchFamily="17" charset="-128"/>
                  <a:ea typeface="UD デジタル 教科書体 N-R" panose="02020400000000000000" pitchFamily="17" charset="-128"/>
                </a:rPr>
                <a:t>昔は紙の本じゃなくて、粘土版だったみたい</a:t>
              </a:r>
            </a:p>
          </p:txBody>
        </p:sp>
      </p:grpSp>
      <p:sp>
        <p:nvSpPr>
          <p:cNvPr id="15" name="テキスト ボックス 14">
            <a:extLst>
              <a:ext uri="{FF2B5EF4-FFF2-40B4-BE49-F238E27FC236}">
                <a16:creationId xmlns:a16="http://schemas.microsoft.com/office/drawing/2014/main" id="{B75F1986-5F47-46FB-B4B8-2A5D3AD12331}"/>
              </a:ext>
            </a:extLst>
          </p:cNvPr>
          <p:cNvSpPr txBox="1"/>
          <p:nvPr/>
        </p:nvSpPr>
        <p:spPr>
          <a:xfrm>
            <a:off x="233191" y="174118"/>
            <a:ext cx="3288942" cy="1384995"/>
          </a:xfrm>
          <a:custGeom>
            <a:avLst/>
            <a:gdLst>
              <a:gd name="connsiteX0" fmla="*/ 0 w 3288942"/>
              <a:gd name="connsiteY0" fmla="*/ 0 h 1384995"/>
              <a:gd name="connsiteX1" fmla="*/ 624899 w 3288942"/>
              <a:gd name="connsiteY1" fmla="*/ 0 h 1384995"/>
              <a:gd name="connsiteX2" fmla="*/ 1249798 w 3288942"/>
              <a:gd name="connsiteY2" fmla="*/ 0 h 1384995"/>
              <a:gd name="connsiteX3" fmla="*/ 1973365 w 3288942"/>
              <a:gd name="connsiteY3" fmla="*/ 0 h 1384995"/>
              <a:gd name="connsiteX4" fmla="*/ 2598264 w 3288942"/>
              <a:gd name="connsiteY4" fmla="*/ 0 h 1384995"/>
              <a:gd name="connsiteX5" fmla="*/ 3288942 w 3288942"/>
              <a:gd name="connsiteY5" fmla="*/ 0 h 1384995"/>
              <a:gd name="connsiteX6" fmla="*/ 3288942 w 3288942"/>
              <a:gd name="connsiteY6" fmla="*/ 664798 h 1384995"/>
              <a:gd name="connsiteX7" fmla="*/ 3288942 w 3288942"/>
              <a:gd name="connsiteY7" fmla="*/ 1384995 h 1384995"/>
              <a:gd name="connsiteX8" fmla="*/ 2598264 w 3288942"/>
              <a:gd name="connsiteY8" fmla="*/ 1384995 h 1384995"/>
              <a:gd name="connsiteX9" fmla="*/ 2006255 w 3288942"/>
              <a:gd name="connsiteY9" fmla="*/ 1384995 h 1384995"/>
              <a:gd name="connsiteX10" fmla="*/ 1315577 w 3288942"/>
              <a:gd name="connsiteY10" fmla="*/ 1384995 h 1384995"/>
              <a:gd name="connsiteX11" fmla="*/ 690678 w 3288942"/>
              <a:gd name="connsiteY11" fmla="*/ 1384995 h 1384995"/>
              <a:gd name="connsiteX12" fmla="*/ 0 w 3288942"/>
              <a:gd name="connsiteY12" fmla="*/ 1384995 h 1384995"/>
              <a:gd name="connsiteX13" fmla="*/ 0 w 3288942"/>
              <a:gd name="connsiteY13" fmla="*/ 720197 h 1384995"/>
              <a:gd name="connsiteX14" fmla="*/ 0 w 3288942"/>
              <a:gd name="connsiteY14"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8942" h="1384995" fill="none" extrusionOk="0">
                <a:moveTo>
                  <a:pt x="0" y="0"/>
                </a:moveTo>
                <a:cubicBezTo>
                  <a:pt x="173730" y="19075"/>
                  <a:pt x="364736" y="27196"/>
                  <a:pt x="624899" y="0"/>
                </a:cubicBezTo>
                <a:cubicBezTo>
                  <a:pt x="885062" y="-27196"/>
                  <a:pt x="948845" y="-12038"/>
                  <a:pt x="1249798" y="0"/>
                </a:cubicBezTo>
                <a:cubicBezTo>
                  <a:pt x="1550751" y="12038"/>
                  <a:pt x="1739769" y="14983"/>
                  <a:pt x="1973365" y="0"/>
                </a:cubicBezTo>
                <a:cubicBezTo>
                  <a:pt x="2206961" y="-14983"/>
                  <a:pt x="2352289" y="-1195"/>
                  <a:pt x="2598264" y="0"/>
                </a:cubicBezTo>
                <a:cubicBezTo>
                  <a:pt x="2844239" y="1195"/>
                  <a:pt x="3070751" y="14047"/>
                  <a:pt x="3288942" y="0"/>
                </a:cubicBezTo>
                <a:cubicBezTo>
                  <a:pt x="3318677" y="320695"/>
                  <a:pt x="3265521" y="370442"/>
                  <a:pt x="3288942" y="664798"/>
                </a:cubicBezTo>
                <a:cubicBezTo>
                  <a:pt x="3312363" y="959154"/>
                  <a:pt x="3298192" y="1205541"/>
                  <a:pt x="3288942" y="1384995"/>
                </a:cubicBezTo>
                <a:cubicBezTo>
                  <a:pt x="3141222" y="1363875"/>
                  <a:pt x="2752251" y="1407473"/>
                  <a:pt x="2598264" y="1384995"/>
                </a:cubicBezTo>
                <a:cubicBezTo>
                  <a:pt x="2444277" y="1362517"/>
                  <a:pt x="2186261" y="1412868"/>
                  <a:pt x="2006255" y="1384995"/>
                </a:cubicBezTo>
                <a:cubicBezTo>
                  <a:pt x="1826249" y="1357122"/>
                  <a:pt x="1563809" y="1410534"/>
                  <a:pt x="1315577" y="1384995"/>
                </a:cubicBezTo>
                <a:cubicBezTo>
                  <a:pt x="1067345" y="1359456"/>
                  <a:pt x="820338" y="1375720"/>
                  <a:pt x="690678" y="1384995"/>
                </a:cubicBezTo>
                <a:cubicBezTo>
                  <a:pt x="561018" y="1394270"/>
                  <a:pt x="296395" y="1385668"/>
                  <a:pt x="0" y="1384995"/>
                </a:cubicBezTo>
                <a:cubicBezTo>
                  <a:pt x="-25457" y="1220121"/>
                  <a:pt x="-3055" y="881293"/>
                  <a:pt x="0" y="720197"/>
                </a:cubicBezTo>
                <a:cubicBezTo>
                  <a:pt x="3055" y="559101"/>
                  <a:pt x="21632" y="146372"/>
                  <a:pt x="0" y="0"/>
                </a:cubicBezTo>
                <a:close/>
              </a:path>
              <a:path w="3288942" h="1384995" stroke="0" extrusionOk="0">
                <a:moveTo>
                  <a:pt x="0" y="0"/>
                </a:moveTo>
                <a:cubicBezTo>
                  <a:pt x="136004" y="-25127"/>
                  <a:pt x="424417" y="-14113"/>
                  <a:pt x="559120" y="0"/>
                </a:cubicBezTo>
                <a:cubicBezTo>
                  <a:pt x="693823" y="14113"/>
                  <a:pt x="1124051" y="-28526"/>
                  <a:pt x="1282687" y="0"/>
                </a:cubicBezTo>
                <a:cubicBezTo>
                  <a:pt x="1441323" y="28526"/>
                  <a:pt x="1584493" y="-23013"/>
                  <a:pt x="1841808" y="0"/>
                </a:cubicBezTo>
                <a:cubicBezTo>
                  <a:pt x="2099123" y="23013"/>
                  <a:pt x="2320204" y="15831"/>
                  <a:pt x="2565375" y="0"/>
                </a:cubicBezTo>
                <a:cubicBezTo>
                  <a:pt x="2810546" y="-15831"/>
                  <a:pt x="2973382" y="26242"/>
                  <a:pt x="3288942" y="0"/>
                </a:cubicBezTo>
                <a:cubicBezTo>
                  <a:pt x="3258913" y="153142"/>
                  <a:pt x="3257365" y="547114"/>
                  <a:pt x="3288942" y="706347"/>
                </a:cubicBezTo>
                <a:cubicBezTo>
                  <a:pt x="3320519" y="865580"/>
                  <a:pt x="3266827" y="1057733"/>
                  <a:pt x="3288942" y="1384995"/>
                </a:cubicBezTo>
                <a:cubicBezTo>
                  <a:pt x="3013785" y="1383142"/>
                  <a:pt x="2898492" y="1413450"/>
                  <a:pt x="2598264" y="1384995"/>
                </a:cubicBezTo>
                <a:cubicBezTo>
                  <a:pt x="2298036" y="1356540"/>
                  <a:pt x="2254375" y="1401502"/>
                  <a:pt x="2039144" y="1384995"/>
                </a:cubicBezTo>
                <a:cubicBezTo>
                  <a:pt x="1823913" y="1368488"/>
                  <a:pt x="1638195" y="1371998"/>
                  <a:pt x="1348466" y="1384995"/>
                </a:cubicBezTo>
                <a:cubicBezTo>
                  <a:pt x="1058737" y="1397992"/>
                  <a:pt x="958892" y="1404534"/>
                  <a:pt x="756457" y="1384995"/>
                </a:cubicBezTo>
                <a:cubicBezTo>
                  <a:pt x="554022" y="1365456"/>
                  <a:pt x="373054" y="1360094"/>
                  <a:pt x="0" y="1384995"/>
                </a:cubicBezTo>
                <a:cubicBezTo>
                  <a:pt x="-20139" y="1147738"/>
                  <a:pt x="-35073" y="914137"/>
                  <a:pt x="0" y="678648"/>
                </a:cubicBezTo>
                <a:cubicBezTo>
                  <a:pt x="35073" y="443159"/>
                  <a:pt x="-29125" y="233581"/>
                  <a:pt x="0" y="0"/>
                </a:cubicBezTo>
                <a:close/>
              </a:path>
            </a:pathLst>
          </a:custGeom>
          <a:solidFill>
            <a:schemeClr val="accent4">
              <a:lumMod val="60000"/>
              <a:lumOff val="40000"/>
              <a:alpha val="36000"/>
            </a:schemeClr>
          </a:solidFill>
          <a:ln>
            <a:solidFill>
              <a:srgbClr val="6C0000"/>
            </a:solidFill>
            <a:extLst>
              <a:ext uri="{C807C97D-BFC1-408E-A445-0C87EB9F89A2}">
                <ask:lineSketchStyleProps xmlns:ask="http://schemas.microsoft.com/office/drawing/2018/sketchyshapes" xmlns="" sd="1172777639">
                  <a:prstGeom prst="rect">
                    <a:avLst/>
                  </a:prstGeom>
                  <ask:type>
                    <ask:lineSketchFreehand/>
                  </ask:type>
                </ask:lineSketchStyleProps>
              </a:ext>
            </a:extLst>
          </a:ln>
        </p:spPr>
        <p:txBody>
          <a:bodyPr wrap="square" rtlCol="0">
            <a:spAutoFit/>
          </a:bodyPr>
          <a:lstStyle/>
          <a:p>
            <a:r>
              <a:rPr kumimoji="1" lang="ja-JP" altLang="en-US" sz="2800" b="1" dirty="0">
                <a:ln w="12700" cmpd="sng">
                  <a:solidFill>
                    <a:srgbClr val="6C00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HGP創英角ﾎﾟｯﾌﾟ体" panose="040B0A00000000000000" pitchFamily="50" charset="-128"/>
                <a:ea typeface="HGP創英角ﾎﾟｯﾌﾟ体" panose="040B0A00000000000000" pitchFamily="50" charset="-128"/>
              </a:rPr>
              <a:t>図書館で本など</a:t>
            </a:r>
            <a:endParaRPr kumimoji="1" lang="en-US" altLang="ja-JP" sz="2800" b="1" dirty="0">
              <a:ln w="12700" cmpd="sng">
                <a:solidFill>
                  <a:srgbClr val="6C00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HGP創英角ﾎﾟｯﾌﾟ体" panose="040B0A00000000000000" pitchFamily="50" charset="-128"/>
              <a:ea typeface="HGP創英角ﾎﾟｯﾌﾟ体" panose="040B0A00000000000000" pitchFamily="50" charset="-128"/>
            </a:endParaRPr>
          </a:p>
          <a:p>
            <a:r>
              <a:rPr kumimoji="1" lang="ja-JP" altLang="en-US" sz="2800" b="1" dirty="0">
                <a:ln w="12700" cmpd="sng">
                  <a:solidFill>
                    <a:srgbClr val="6C00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HGP創英角ﾎﾟｯﾌﾟ体" panose="040B0A00000000000000" pitchFamily="50" charset="-128"/>
                <a:ea typeface="HGP創英角ﾎﾟｯﾌﾟ体" panose="040B0A00000000000000" pitchFamily="50" charset="-128"/>
              </a:rPr>
              <a:t>を借りる時</a:t>
            </a:r>
            <a:endParaRPr kumimoji="1" lang="en-US" altLang="ja-JP" sz="2800" b="1" dirty="0">
              <a:ln w="12700" cmpd="sng">
                <a:solidFill>
                  <a:srgbClr val="6C00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HGP創英角ﾎﾟｯﾌﾟ体" panose="040B0A00000000000000" pitchFamily="50" charset="-128"/>
              <a:ea typeface="HGP創英角ﾎﾟｯﾌﾟ体" panose="040B0A00000000000000" pitchFamily="50" charset="-128"/>
            </a:endParaRPr>
          </a:p>
          <a:p>
            <a:r>
              <a:rPr kumimoji="1" lang="ja-JP" altLang="en-US" sz="2800" b="1" dirty="0">
                <a:ln w="12700" cmpd="sng">
                  <a:solidFill>
                    <a:srgbClr val="6C00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HGP創英角ﾎﾟｯﾌﾟ体" panose="040B0A00000000000000" pitchFamily="50" charset="-128"/>
                <a:ea typeface="HGP創英角ﾎﾟｯﾌﾟ体" panose="040B0A00000000000000" pitchFamily="50" charset="-128"/>
              </a:rPr>
              <a:t>どうすればいいの？</a:t>
            </a:r>
          </a:p>
        </p:txBody>
      </p:sp>
      <p:sp>
        <p:nvSpPr>
          <p:cNvPr id="19" name="テキスト ボックス 18">
            <a:extLst>
              <a:ext uri="{FF2B5EF4-FFF2-40B4-BE49-F238E27FC236}">
                <a16:creationId xmlns:a16="http://schemas.microsoft.com/office/drawing/2014/main" id="{AA69F84B-8315-4376-81E7-004609F701A5}"/>
              </a:ext>
            </a:extLst>
          </p:cNvPr>
          <p:cNvSpPr txBox="1"/>
          <p:nvPr/>
        </p:nvSpPr>
        <p:spPr>
          <a:xfrm>
            <a:off x="267131" y="1590674"/>
            <a:ext cx="6095696"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本などを借りるためには、</a:t>
            </a:r>
            <a:r>
              <a:rPr kumimoji="1" lang="ja-JP" altLang="en-US" dirty="0" smtClean="0">
                <a:latin typeface="Meiryo UI" panose="020B0604030504040204" pitchFamily="50" charset="-128"/>
                <a:ea typeface="Meiryo UI" panose="020B0604030504040204" pitchFamily="50" charset="-128"/>
              </a:rPr>
              <a:t>「利用者カード</a:t>
            </a:r>
            <a:r>
              <a:rPr kumimoji="1" lang="ja-JP" altLang="en-US" dirty="0">
                <a:latin typeface="Meiryo UI" panose="020B0604030504040204" pitchFamily="50" charset="-128"/>
                <a:ea typeface="Meiryo UI" panose="020B0604030504040204" pitchFamily="50" charset="-128"/>
              </a:rPr>
              <a:t>」を作る必要が</a:t>
            </a:r>
            <a:r>
              <a:rPr kumimoji="1" lang="ja-JP" altLang="en-US" dirty="0" smtClean="0">
                <a:latin typeface="Meiryo UI" panose="020B0604030504040204" pitchFamily="50" charset="-128"/>
                <a:ea typeface="Meiryo UI" panose="020B0604030504040204" pitchFamily="50" charset="-128"/>
              </a:rPr>
              <a:t>あります</a:t>
            </a:r>
            <a:r>
              <a:rPr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CFC4415E-B3E8-4381-A24F-6E8CBA4E5638}"/>
              </a:ext>
            </a:extLst>
          </p:cNvPr>
          <p:cNvSpPr txBox="1"/>
          <p:nvPr/>
        </p:nvSpPr>
        <p:spPr>
          <a:xfrm>
            <a:off x="118249" y="1904488"/>
            <a:ext cx="3705922" cy="523220"/>
          </a:xfrm>
          <a:prstGeom prst="rect">
            <a:avLst/>
          </a:prstGeom>
          <a:noFill/>
        </p:spPr>
        <p:txBody>
          <a:bodyPr wrap="square" rtlCol="0">
            <a:spAutoFit/>
          </a:bodyPr>
          <a:lstStyle/>
          <a:p>
            <a:r>
              <a:rPr kumimoji="1" lang="ja-JP" altLang="en-US" sz="2800" b="1" dirty="0" smtClean="0">
                <a:ln w="12700" cmpd="sng">
                  <a:solidFill>
                    <a:srgbClr val="6C00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HGP創英角ﾎﾟｯﾌﾟ体" panose="040B0A00000000000000" pitchFamily="50" charset="-128"/>
                <a:ea typeface="HGP創英角ﾎﾟｯﾌﾟ体" panose="040B0A00000000000000" pitchFamily="50" charset="-128"/>
              </a:rPr>
              <a:t>利用者カード</a:t>
            </a:r>
            <a:r>
              <a:rPr kumimoji="1" lang="ja-JP" altLang="en-US" sz="2800" b="1" dirty="0">
                <a:ln w="12700" cmpd="sng">
                  <a:solidFill>
                    <a:srgbClr val="6C00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HGP創英角ﾎﾟｯﾌﾟ体" panose="040B0A00000000000000" pitchFamily="50" charset="-128"/>
                <a:ea typeface="HGP創英角ﾎﾟｯﾌﾟ体" panose="040B0A00000000000000" pitchFamily="50" charset="-128"/>
              </a:rPr>
              <a:t>の作り方</a:t>
            </a:r>
          </a:p>
        </p:txBody>
      </p:sp>
      <p:sp>
        <p:nvSpPr>
          <p:cNvPr id="23" name="テキスト ボックス 22">
            <a:extLst>
              <a:ext uri="{FF2B5EF4-FFF2-40B4-BE49-F238E27FC236}">
                <a16:creationId xmlns:a16="http://schemas.microsoft.com/office/drawing/2014/main" id="{BAA13DB2-D15A-415D-98A1-BA6606B04681}"/>
              </a:ext>
            </a:extLst>
          </p:cNvPr>
          <p:cNvSpPr txBox="1"/>
          <p:nvPr/>
        </p:nvSpPr>
        <p:spPr>
          <a:xfrm>
            <a:off x="267131" y="2406275"/>
            <a:ext cx="6477351" cy="2031325"/>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市町村の図書館の場合、利用する図書館がある市町村に</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①　住んでいる。</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②　通っている学校などがある。</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③　</a:t>
            </a:r>
            <a:r>
              <a:rPr lang="ja-JP" altLang="en-US" dirty="0">
                <a:latin typeface="Meiryo UI" panose="020B0604030504040204" pitchFamily="50" charset="-128"/>
                <a:ea typeface="Meiryo UI" panose="020B0604030504040204" pitchFamily="50" charset="-128"/>
              </a:rPr>
              <a:t>勤</a:t>
            </a:r>
            <a:r>
              <a:rPr lang="ja-JP" altLang="en-US" dirty="0" smtClean="0">
                <a:latin typeface="Meiryo UI" panose="020B0604030504040204" pitchFamily="50" charset="-128"/>
                <a:ea typeface="Meiryo UI" panose="020B0604030504040204" pitchFamily="50" charset="-128"/>
              </a:rPr>
              <a:t>め</a:t>
            </a:r>
            <a:r>
              <a:rPr lang="ja-JP" altLang="en-US" dirty="0" smtClean="0">
                <a:latin typeface="Meiryo UI" panose="020B0604030504040204" pitchFamily="50" charset="-128"/>
                <a:ea typeface="Meiryo UI" panose="020B0604030504040204" pitchFamily="50" charset="-128"/>
              </a:rPr>
              <a:t>て</a:t>
            </a:r>
            <a:r>
              <a:rPr lang="ja-JP" altLang="en-US" dirty="0">
                <a:latin typeface="Meiryo UI" panose="020B0604030504040204" pitchFamily="50" charset="-128"/>
                <a:ea typeface="Meiryo UI" panose="020B0604030504040204" pitchFamily="50" charset="-128"/>
              </a:rPr>
              <a:t>いる職場などがある。</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①～③のどれかに当てはまれば</a:t>
            </a:r>
            <a:r>
              <a:rPr kumimoji="1" lang="ja-JP" altLang="en-US" dirty="0" smtClean="0">
                <a:latin typeface="Meiryo UI" panose="020B0604030504040204" pitchFamily="50" charset="-128"/>
                <a:ea typeface="Meiryo UI" panose="020B0604030504040204" pitchFamily="50" charset="-128"/>
              </a:rPr>
              <a:t>、利用者カード</a:t>
            </a:r>
            <a:r>
              <a:rPr kumimoji="1" lang="ja-JP" altLang="en-US" dirty="0">
                <a:latin typeface="Meiryo UI" panose="020B0604030504040204" pitchFamily="50" charset="-128"/>
                <a:ea typeface="Meiryo UI" panose="020B0604030504040204" pitchFamily="50" charset="-128"/>
              </a:rPr>
              <a:t>を作ることができます</a:t>
            </a:r>
            <a:r>
              <a:rPr kumimoji="1" lang="ja-JP" altLang="en-US" dirty="0" smtClean="0">
                <a:latin typeface="Meiryo UI" panose="020B0604030504040204" pitchFamily="50" charset="-128"/>
                <a:ea typeface="Meiryo UI" panose="020B0604030504040204" pitchFamily="50" charset="-128"/>
              </a:rPr>
              <a:t>。</a:t>
            </a:r>
            <a:endParaRPr kumimoji="1"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近隣の市町村の図書館でも利用者カードを作れる場合があるので、図書館に聞いてみてください。</a:t>
            </a:r>
            <a:endParaRPr kumimoji="1" lang="ja-JP" altLang="en-US"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A03C5899-5E35-4005-8B77-13C0E0F5699F}"/>
              </a:ext>
            </a:extLst>
          </p:cNvPr>
          <p:cNvSpPr txBox="1"/>
          <p:nvPr/>
        </p:nvSpPr>
        <p:spPr>
          <a:xfrm>
            <a:off x="288775" y="4417777"/>
            <a:ext cx="6477351" cy="369332"/>
          </a:xfrm>
          <a:prstGeom prst="rect">
            <a:avLst/>
          </a:prstGeom>
          <a:noFill/>
        </p:spPr>
        <p:txBody>
          <a:bodyPr wrap="square" rtlCol="0">
            <a:spAutoFit/>
          </a:bodyPr>
          <a:lstStyle/>
          <a:p>
            <a:r>
              <a:rPr kumimoji="1" lang="ja-JP" altLang="en-US" b="1" dirty="0">
                <a:solidFill>
                  <a:srgbClr val="C00000"/>
                </a:solidFill>
                <a:latin typeface="Meiryo UI" panose="020B0604030504040204" pitchFamily="50" charset="-128"/>
                <a:ea typeface="Meiryo UI" panose="020B0604030504040204" pitchFamily="50" charset="-128"/>
              </a:rPr>
              <a:t>カードの作成は図書館のカウンターに申し込んでください。</a:t>
            </a:r>
          </a:p>
        </p:txBody>
      </p:sp>
      <p:sp>
        <p:nvSpPr>
          <p:cNvPr id="25" name="正方形/長方形 24">
            <a:extLst>
              <a:ext uri="{FF2B5EF4-FFF2-40B4-BE49-F238E27FC236}">
                <a16:creationId xmlns:a16="http://schemas.microsoft.com/office/drawing/2014/main" id="{2F146785-257F-4885-BEF6-4E274E6B74B3}"/>
              </a:ext>
            </a:extLst>
          </p:cNvPr>
          <p:cNvSpPr/>
          <p:nvPr/>
        </p:nvSpPr>
        <p:spPr>
          <a:xfrm>
            <a:off x="303744" y="4951575"/>
            <a:ext cx="2557760" cy="1884041"/>
          </a:xfrm>
          <a:prstGeom prst="rect">
            <a:avLst/>
          </a:prstGeom>
          <a:solidFill>
            <a:schemeClr val="bg1"/>
          </a:solidFill>
          <a:ln w="38100">
            <a:solidFill>
              <a:srgbClr val="6C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rgbClr val="C00000"/>
                </a:solidFill>
                <a:latin typeface="Meiryo UI" panose="020B0604030504040204" pitchFamily="50" charset="-128"/>
                <a:ea typeface="Meiryo UI" panose="020B0604030504040204" pitchFamily="50" charset="-128"/>
              </a:rPr>
              <a:t>作成時に必要なもの</a:t>
            </a:r>
            <a:endParaRPr kumimoji="1" lang="en-US" altLang="ja-JP" dirty="0">
              <a:solidFill>
                <a:srgbClr val="C00000"/>
              </a:solidFill>
              <a:latin typeface="Meiryo UI" panose="020B0604030504040204" pitchFamily="50" charset="-128"/>
              <a:ea typeface="Meiryo UI" panose="020B0604030504040204" pitchFamily="50" charset="-128"/>
            </a:endParaRPr>
          </a:p>
          <a:p>
            <a:endParaRPr kumimoji="1" lang="en-US" altLang="ja-JP" dirty="0">
              <a:solidFill>
                <a:srgbClr val="C00000"/>
              </a:solidFill>
              <a:latin typeface="Meiryo UI" panose="020B0604030504040204" pitchFamily="50" charset="-128"/>
              <a:ea typeface="Meiryo UI" panose="020B0604030504040204" pitchFamily="50" charset="-128"/>
            </a:endParaRPr>
          </a:p>
          <a:p>
            <a:r>
              <a:rPr lang="ja-JP" altLang="en-US" dirty="0">
                <a:solidFill>
                  <a:srgbClr val="C00000"/>
                </a:solidFill>
                <a:latin typeface="Meiryo UI" panose="020B0604030504040204" pitchFamily="50" charset="-128"/>
                <a:ea typeface="Meiryo UI" panose="020B0604030504040204" pitchFamily="50" charset="-128"/>
              </a:rPr>
              <a:t>○本人確認ができるもの</a:t>
            </a:r>
            <a:endParaRPr lang="en-US" altLang="ja-JP" dirty="0">
              <a:solidFill>
                <a:srgbClr val="C00000"/>
              </a:solidFill>
              <a:latin typeface="Meiryo UI" panose="020B0604030504040204" pitchFamily="50" charset="-128"/>
              <a:ea typeface="Meiryo UI" panose="020B0604030504040204" pitchFamily="50" charset="-128"/>
            </a:endParaRPr>
          </a:p>
          <a:p>
            <a:r>
              <a:rPr kumimoji="1" lang="ja-JP" altLang="en-US" dirty="0">
                <a:solidFill>
                  <a:srgbClr val="C00000"/>
                </a:solidFill>
                <a:latin typeface="Meiryo UI" panose="020B0604030504040204" pitchFamily="50" charset="-128"/>
                <a:ea typeface="Meiryo UI" panose="020B0604030504040204" pitchFamily="50" charset="-128"/>
              </a:rPr>
              <a:t>（例）運転免許証</a:t>
            </a:r>
            <a:endParaRPr kumimoji="1" lang="en-US" altLang="ja-JP" dirty="0">
              <a:solidFill>
                <a:srgbClr val="C00000"/>
              </a:solidFill>
              <a:latin typeface="Meiryo UI" panose="020B0604030504040204" pitchFamily="50" charset="-128"/>
              <a:ea typeface="Meiryo UI" panose="020B0604030504040204" pitchFamily="50" charset="-128"/>
            </a:endParaRPr>
          </a:p>
          <a:p>
            <a:r>
              <a:rPr lang="ja-JP" altLang="en-US" dirty="0">
                <a:solidFill>
                  <a:srgbClr val="C00000"/>
                </a:solidFill>
                <a:latin typeface="Meiryo UI" panose="020B0604030504040204" pitchFamily="50" charset="-128"/>
                <a:ea typeface="Meiryo UI" panose="020B0604030504040204" pitchFamily="50" charset="-128"/>
              </a:rPr>
              <a:t>　　　　 学生証</a:t>
            </a:r>
            <a:endParaRPr lang="en-US" altLang="ja-JP" dirty="0">
              <a:solidFill>
                <a:srgbClr val="C00000"/>
              </a:solidFill>
              <a:latin typeface="Meiryo UI" panose="020B0604030504040204" pitchFamily="50" charset="-128"/>
              <a:ea typeface="Meiryo UI" panose="020B0604030504040204" pitchFamily="50" charset="-128"/>
            </a:endParaRPr>
          </a:p>
          <a:p>
            <a:r>
              <a:rPr kumimoji="1" lang="ja-JP" altLang="en-US" dirty="0">
                <a:solidFill>
                  <a:srgbClr val="C00000"/>
                </a:solidFill>
                <a:latin typeface="Meiryo UI" panose="020B0604030504040204" pitchFamily="50" charset="-128"/>
                <a:ea typeface="Meiryo UI" panose="020B0604030504040204" pitchFamily="50" charset="-128"/>
              </a:rPr>
              <a:t>　　　   健康保険証　など</a:t>
            </a:r>
            <a:endParaRPr kumimoji="1" lang="en-US" altLang="ja-JP" dirty="0">
              <a:solidFill>
                <a:srgbClr val="C00000"/>
              </a:solidFill>
              <a:latin typeface="Meiryo UI" panose="020B0604030504040204" pitchFamily="50" charset="-128"/>
              <a:ea typeface="Meiryo UI" panose="020B0604030504040204" pitchFamily="50" charset="-128"/>
            </a:endParaRPr>
          </a:p>
          <a:p>
            <a:endParaRPr kumimoji="1" lang="en-US" altLang="ja-JP" dirty="0">
              <a:solidFill>
                <a:srgbClr val="C00000"/>
              </a:solidFill>
              <a:latin typeface="Meiryo UI" panose="020B0604030504040204" pitchFamily="50" charset="-128"/>
              <a:ea typeface="Meiryo UI" panose="020B0604030504040204" pitchFamily="50" charset="-128"/>
            </a:endParaRPr>
          </a:p>
        </p:txBody>
      </p:sp>
      <p:pic>
        <p:nvPicPr>
          <p:cNvPr id="26" name="図 25" descr="\\10.19.84.21\社会教育g\R03年度\17　子ども読書活動推進\★ もずやんイラスト&amp;ロゴ\png\カラー\イラスト\04.本を紹介する（マイクなし）.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611" y="7056378"/>
            <a:ext cx="1528035" cy="1615827"/>
          </a:xfrm>
          <a:prstGeom prst="rect">
            <a:avLst/>
          </a:prstGeom>
          <a:noFill/>
          <a:ln>
            <a:noFill/>
          </a:ln>
        </p:spPr>
      </p:pic>
      <p:sp>
        <p:nvSpPr>
          <p:cNvPr id="27" name="テキスト ボックス 71"/>
          <p:cNvSpPr txBox="1"/>
          <p:nvPr/>
        </p:nvSpPr>
        <p:spPr>
          <a:xfrm>
            <a:off x="741647" y="8634095"/>
            <a:ext cx="1136015" cy="509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000"/>
              </a:lnSpc>
              <a:spcAft>
                <a:spcPts val="0"/>
              </a:spcAft>
            </a:pPr>
            <a:r>
              <a:rPr lang="ja-JP" sz="700" kern="100">
                <a:effectLst/>
                <a:latin typeface="游明朝" panose="02020400000000000000" pitchFamily="18" charset="-128"/>
                <a:ea typeface="BIZ UDPゴシック" panose="020B0400000000000000" pitchFamily="50" charset="-128"/>
                <a:cs typeface="Vrinda"/>
              </a:rPr>
              <a:t>《もずやんプロフィール》</a:t>
            </a:r>
            <a:endParaRPr lang="ja-JP" sz="1050" kern="100">
              <a:effectLst/>
              <a:latin typeface="游明朝" panose="02020400000000000000" pitchFamily="18" charset="-128"/>
              <a:ea typeface="游明朝" panose="02020400000000000000" pitchFamily="18" charset="-128"/>
              <a:cs typeface="Vrinda"/>
            </a:endParaRPr>
          </a:p>
          <a:p>
            <a:pPr algn="just">
              <a:lnSpc>
                <a:spcPts val="1000"/>
              </a:lnSpc>
              <a:spcAft>
                <a:spcPts val="0"/>
              </a:spcAft>
            </a:pPr>
            <a:r>
              <a:rPr lang="ja-JP" sz="700" kern="100">
                <a:effectLst/>
                <a:latin typeface="游明朝" panose="02020400000000000000" pitchFamily="18" charset="-128"/>
                <a:ea typeface="BIZ UDPゴシック" panose="020B0400000000000000" pitchFamily="50" charset="-128"/>
                <a:cs typeface="Vrinda"/>
              </a:rPr>
              <a:t>大阪府広報担当副知事</a:t>
            </a:r>
            <a:endParaRPr lang="ja-JP" sz="1050" kern="100">
              <a:effectLst/>
              <a:latin typeface="游明朝" panose="02020400000000000000" pitchFamily="18" charset="-128"/>
              <a:ea typeface="游明朝" panose="02020400000000000000" pitchFamily="18" charset="-128"/>
              <a:cs typeface="Vrinda"/>
            </a:endParaRPr>
          </a:p>
          <a:p>
            <a:pPr algn="just">
              <a:lnSpc>
                <a:spcPts val="1000"/>
              </a:lnSpc>
              <a:spcAft>
                <a:spcPts val="0"/>
              </a:spcAft>
            </a:pPr>
            <a:r>
              <a:rPr lang="en-US" sz="700" kern="100">
                <a:effectLst/>
                <a:latin typeface="BIZ UDPゴシック" panose="020B0400000000000000" pitchFamily="50" charset="-128"/>
                <a:ea typeface="游明朝" panose="02020400000000000000" pitchFamily="18" charset="-128"/>
                <a:cs typeface="Vrinda"/>
              </a:rPr>
              <a:t>13</a:t>
            </a:r>
            <a:r>
              <a:rPr lang="ja-JP" sz="700" kern="100">
                <a:effectLst/>
                <a:latin typeface="游明朝" panose="02020400000000000000" pitchFamily="18" charset="-128"/>
                <a:ea typeface="BIZ UDPゴシック" panose="020B0400000000000000" pitchFamily="50" charset="-128"/>
                <a:cs typeface="Vrinda"/>
              </a:rPr>
              <a:t>歳（永遠に）</a:t>
            </a:r>
            <a:endParaRPr lang="ja-JP" sz="1050" kern="100">
              <a:effectLst/>
              <a:latin typeface="游明朝" panose="02020400000000000000" pitchFamily="18" charset="-128"/>
              <a:ea typeface="游明朝" panose="02020400000000000000" pitchFamily="18" charset="-128"/>
              <a:cs typeface="Vrinda"/>
            </a:endParaRPr>
          </a:p>
        </p:txBody>
      </p:sp>
      <p:sp>
        <p:nvSpPr>
          <p:cNvPr id="28" name="テキスト ボックス 7"/>
          <p:cNvSpPr txBox="1"/>
          <p:nvPr/>
        </p:nvSpPr>
        <p:spPr>
          <a:xfrm>
            <a:off x="1661557" y="8101220"/>
            <a:ext cx="718085" cy="241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500" b="1" kern="100">
                <a:effectLst/>
                <a:latin typeface="HG丸ｺﾞｼｯｸM-PRO" panose="020F0600000000000000" pitchFamily="50" charset="-128"/>
                <a:ea typeface="游明朝" panose="02020400000000000000" pitchFamily="18" charset="-128"/>
                <a:cs typeface="Segoe UI Symbol" panose="020B0502040204020203" pitchFamily="34" charset="0"/>
              </a:rPr>
              <a:t>©</a:t>
            </a:r>
            <a:r>
              <a:rPr lang="en-US" sz="500" b="1" kern="100">
                <a:effectLst/>
                <a:latin typeface="HGｺﾞｼｯｸM" panose="020B0609000000000000" pitchFamily="49" charset="-128"/>
                <a:ea typeface="游明朝" panose="02020400000000000000" pitchFamily="18" charset="-128"/>
                <a:cs typeface="Vrinda"/>
              </a:rPr>
              <a:t>2014 </a:t>
            </a:r>
            <a:endParaRPr lang="ja-JP" sz="1100" kern="100">
              <a:effectLst/>
              <a:latin typeface="游明朝" panose="02020400000000000000" pitchFamily="18" charset="-128"/>
              <a:ea typeface="游明朝" panose="02020400000000000000" pitchFamily="18" charset="-128"/>
              <a:cs typeface="Vrinda"/>
            </a:endParaRPr>
          </a:p>
          <a:p>
            <a:pPr algn="just">
              <a:spcAft>
                <a:spcPts val="0"/>
              </a:spcAft>
            </a:pPr>
            <a:r>
              <a:rPr lang="ja-JP" sz="500" b="1" kern="100">
                <a:effectLst/>
                <a:latin typeface="游明朝" panose="02020400000000000000" pitchFamily="18" charset="-128"/>
                <a:ea typeface="HGｺﾞｼｯｸM" panose="020B0609000000000000" pitchFamily="49" charset="-128"/>
                <a:cs typeface="Vrinda"/>
              </a:rPr>
              <a:t>大阪府もずやん</a:t>
            </a:r>
            <a:endParaRPr lang="ja-JP" sz="1100" kern="100">
              <a:effectLst/>
              <a:latin typeface="游明朝" panose="02020400000000000000" pitchFamily="18" charset="-128"/>
              <a:ea typeface="游明朝" panose="02020400000000000000" pitchFamily="18" charset="-128"/>
              <a:cs typeface="Vrinda"/>
            </a:endParaRPr>
          </a:p>
        </p:txBody>
      </p:sp>
    </p:spTree>
    <p:extLst>
      <p:ext uri="{BB962C8B-B14F-4D97-AF65-F5344CB8AC3E}">
        <p14:creationId xmlns:p14="http://schemas.microsoft.com/office/powerpoint/2010/main" val="1884246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四角形: 1 つの角を切り取る 10">
            <a:extLst>
              <a:ext uri="{FF2B5EF4-FFF2-40B4-BE49-F238E27FC236}">
                <a16:creationId xmlns:a16="http://schemas.microsoft.com/office/drawing/2014/main" id="{55D51F6B-8426-4102-8B1F-5F68B3D68B4C}"/>
              </a:ext>
            </a:extLst>
          </p:cNvPr>
          <p:cNvSpPr/>
          <p:nvPr/>
        </p:nvSpPr>
        <p:spPr>
          <a:xfrm flipV="1">
            <a:off x="8603" y="0"/>
            <a:ext cx="6858000" cy="796413"/>
          </a:xfrm>
          <a:prstGeom prst="snip1Rect">
            <a:avLst>
              <a:gd name="adj" fmla="val 50000"/>
            </a:avLst>
          </a:prstGeom>
          <a:solidFill>
            <a:srgbClr val="D0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1 つの角を切り取る 9">
            <a:extLst>
              <a:ext uri="{FF2B5EF4-FFF2-40B4-BE49-F238E27FC236}">
                <a16:creationId xmlns:a16="http://schemas.microsoft.com/office/drawing/2014/main" id="{CEC4C1E4-C42C-4A3B-9EB8-ADC5A30CFF75}"/>
              </a:ext>
            </a:extLst>
          </p:cNvPr>
          <p:cNvSpPr/>
          <p:nvPr/>
        </p:nvSpPr>
        <p:spPr>
          <a:xfrm flipV="1">
            <a:off x="0" y="0"/>
            <a:ext cx="6800850" cy="717088"/>
          </a:xfrm>
          <a:prstGeom prst="snip1Rect">
            <a:avLst>
              <a:gd name="adj" fmla="val 50000"/>
            </a:avLst>
          </a:prstGeom>
          <a:blipFill dpi="0" rotWithShape="1">
            <a:blip r:embed="rId2"/>
            <a:srcRect/>
            <a:tile tx="0" ty="0" sx="100000" sy="100000" flip="none" algn="tl"/>
          </a:blipFill>
          <a:ln>
            <a:noFill/>
          </a:ln>
          <a:effectLst>
            <a:reflection stA="14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BADB5A34-0109-45B2-AEF6-8BC6A06CF3FF}"/>
              </a:ext>
            </a:extLst>
          </p:cNvPr>
          <p:cNvSpPr txBox="1"/>
          <p:nvPr/>
        </p:nvSpPr>
        <p:spPr>
          <a:xfrm>
            <a:off x="228599" y="-7901"/>
            <a:ext cx="6629401" cy="646331"/>
          </a:xfrm>
          <a:prstGeom prst="rect">
            <a:avLst/>
          </a:prstGeom>
          <a:noFill/>
        </p:spPr>
        <p:txBody>
          <a:bodyPr wrap="square" rtlCol="0">
            <a:spAutoFit/>
            <a:scene3d>
              <a:camera prst="orthographicFront"/>
              <a:lightRig rig="threePt" dir="t"/>
            </a:scene3d>
            <a:sp3d extrusionH="57150">
              <a:bevelT w="38100" h="38100"/>
            </a:sp3d>
          </a:bodyPr>
          <a:lstStyle/>
          <a:p>
            <a:r>
              <a:rPr kumimoji="1" lang="ja-JP" altLang="en-US" sz="3600" b="1" dirty="0">
                <a:ln w="12700" cmpd="sng">
                  <a:solidFill>
                    <a:srgbClr val="D09E00"/>
                  </a:solidFill>
                  <a:prstDash val="solid"/>
                </a:ln>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latin typeface="HG創英角ﾎﾟｯﾌﾟ体" panose="040B0A09000000000000" pitchFamily="49" charset="-128"/>
                <a:ea typeface="HG創英角ﾎﾟｯﾌﾟ体" panose="040B0A09000000000000" pitchFamily="49" charset="-128"/>
              </a:rPr>
              <a:t>府内図書館一覧</a:t>
            </a:r>
          </a:p>
        </p:txBody>
      </p:sp>
      <p:grpSp>
        <p:nvGrpSpPr>
          <p:cNvPr id="27" name="グループ化 26">
            <a:extLst>
              <a:ext uri="{FF2B5EF4-FFF2-40B4-BE49-F238E27FC236}">
                <a16:creationId xmlns:a16="http://schemas.microsoft.com/office/drawing/2014/main" id="{99511E88-84E2-49EC-B875-65085F6C9F3C}"/>
              </a:ext>
            </a:extLst>
          </p:cNvPr>
          <p:cNvGrpSpPr/>
          <p:nvPr/>
        </p:nvGrpSpPr>
        <p:grpSpPr>
          <a:xfrm>
            <a:off x="4004729" y="3516493"/>
            <a:ext cx="676619" cy="236822"/>
            <a:chOff x="4015143" y="3517584"/>
            <a:chExt cx="676619" cy="236822"/>
          </a:xfrm>
        </p:grpSpPr>
        <p:cxnSp>
          <p:nvCxnSpPr>
            <p:cNvPr id="22" name="直線コネクタ 21">
              <a:extLst>
                <a:ext uri="{FF2B5EF4-FFF2-40B4-BE49-F238E27FC236}">
                  <a16:creationId xmlns:a16="http://schemas.microsoft.com/office/drawing/2014/main" id="{7D2D499F-5364-4FBF-9D72-54731005B12A}"/>
                </a:ext>
              </a:extLst>
            </p:cNvPr>
            <p:cNvCxnSpPr>
              <a:cxnSpLocks/>
            </p:cNvCxnSpPr>
            <p:nvPr/>
          </p:nvCxnSpPr>
          <p:spPr>
            <a:xfrm flipV="1">
              <a:off x="4033837" y="3643243"/>
              <a:ext cx="163238" cy="89344"/>
            </a:xfrm>
            <a:prstGeom prst="line">
              <a:avLst/>
            </a:prstGeom>
          </p:spPr>
          <p:style>
            <a:lnRef idx="1">
              <a:schemeClr val="dk1"/>
            </a:lnRef>
            <a:fillRef idx="0">
              <a:schemeClr val="dk1"/>
            </a:fillRef>
            <a:effectRef idx="0">
              <a:schemeClr val="dk1"/>
            </a:effectRef>
            <a:fontRef idx="minor">
              <a:schemeClr val="tx1"/>
            </a:fontRef>
          </p:style>
        </p:cxnSp>
        <p:sp>
          <p:nvSpPr>
            <p:cNvPr id="28" name="テキスト ボックス 27">
              <a:extLst>
                <a:ext uri="{FF2B5EF4-FFF2-40B4-BE49-F238E27FC236}">
                  <a16:creationId xmlns:a16="http://schemas.microsoft.com/office/drawing/2014/main" id="{4F8AFE58-940B-42E3-AAC8-C3A43065F24A}"/>
                </a:ext>
              </a:extLst>
            </p:cNvPr>
            <p:cNvSpPr txBox="1"/>
            <p:nvPr/>
          </p:nvSpPr>
          <p:spPr>
            <a:xfrm>
              <a:off x="4102297" y="3517584"/>
              <a:ext cx="589465" cy="184666"/>
            </a:xfrm>
            <a:prstGeom prst="rect">
              <a:avLst/>
            </a:prstGeom>
            <a:noFill/>
          </p:spPr>
          <p:txBody>
            <a:bodyPr wrap="square" rtlCol="0">
              <a:spAutoFit/>
            </a:bodyPr>
            <a:lstStyle/>
            <a:p>
              <a:r>
                <a:rPr kumimoji="1" lang="ja-JP" altLang="en-US" sz="600" u="sng" dirty="0">
                  <a:effectLst>
                    <a:outerShdw blurRad="38100" dist="38100" dir="2700000" algn="tl">
                      <a:srgbClr val="000000">
                        <a:alpha val="43137"/>
                      </a:srgbClr>
                    </a:outerShdw>
                  </a:effectLst>
                </a:rPr>
                <a:t>大正図書館</a:t>
              </a:r>
            </a:p>
          </p:txBody>
        </p:sp>
        <p:cxnSp>
          <p:nvCxnSpPr>
            <p:cNvPr id="29" name="直線コネクタ 28">
              <a:extLst>
                <a:ext uri="{FF2B5EF4-FFF2-40B4-BE49-F238E27FC236}">
                  <a16:creationId xmlns:a16="http://schemas.microsoft.com/office/drawing/2014/main" id="{2F01EC4F-3555-46A0-8584-299E67D7E5E4}"/>
                </a:ext>
              </a:extLst>
            </p:cNvPr>
            <p:cNvCxnSpPr>
              <a:cxnSpLocks/>
            </p:cNvCxnSpPr>
            <p:nvPr/>
          </p:nvCxnSpPr>
          <p:spPr>
            <a:xfrm flipV="1">
              <a:off x="4038003" y="3641161"/>
              <a:ext cx="163238" cy="89344"/>
            </a:xfrm>
            <a:prstGeom prst="line">
              <a:avLst/>
            </a:prstGeom>
          </p:spPr>
          <p:style>
            <a:lnRef idx="1">
              <a:schemeClr val="dk1"/>
            </a:lnRef>
            <a:fillRef idx="0">
              <a:schemeClr val="dk1"/>
            </a:fillRef>
            <a:effectRef idx="0">
              <a:schemeClr val="dk1"/>
            </a:effectRef>
            <a:fontRef idx="minor">
              <a:schemeClr val="tx1"/>
            </a:fontRef>
          </p:style>
        </p:cxnSp>
        <p:sp>
          <p:nvSpPr>
            <p:cNvPr id="30" name="楕円 29">
              <a:extLst>
                <a:ext uri="{FF2B5EF4-FFF2-40B4-BE49-F238E27FC236}">
                  <a16:creationId xmlns:a16="http://schemas.microsoft.com/office/drawing/2014/main" id="{93C723BD-71F0-4AAA-ABB4-F04FF9A41423}"/>
                </a:ext>
              </a:extLst>
            </p:cNvPr>
            <p:cNvSpPr/>
            <p:nvPr/>
          </p:nvSpPr>
          <p:spPr>
            <a:xfrm flipV="1">
              <a:off x="4015143" y="3708687"/>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a:extLst>
              <a:ext uri="{FF2B5EF4-FFF2-40B4-BE49-F238E27FC236}">
                <a16:creationId xmlns:a16="http://schemas.microsoft.com/office/drawing/2014/main" id="{47F94FF1-6E1C-48A3-9DBA-DEEFFAE1E872}"/>
              </a:ext>
            </a:extLst>
          </p:cNvPr>
          <p:cNvGrpSpPr/>
          <p:nvPr/>
        </p:nvGrpSpPr>
        <p:grpSpPr>
          <a:xfrm>
            <a:off x="3685113" y="3180253"/>
            <a:ext cx="676619" cy="236822"/>
            <a:chOff x="4015143" y="3517584"/>
            <a:chExt cx="676619" cy="236822"/>
          </a:xfrm>
        </p:grpSpPr>
        <p:cxnSp>
          <p:nvCxnSpPr>
            <p:cNvPr id="32" name="直線コネクタ 31">
              <a:extLst>
                <a:ext uri="{FF2B5EF4-FFF2-40B4-BE49-F238E27FC236}">
                  <a16:creationId xmlns:a16="http://schemas.microsoft.com/office/drawing/2014/main" id="{6D877FC9-70D8-4C05-AA17-45A0CFDF4BAE}"/>
                </a:ext>
              </a:extLst>
            </p:cNvPr>
            <p:cNvCxnSpPr>
              <a:cxnSpLocks/>
            </p:cNvCxnSpPr>
            <p:nvPr/>
          </p:nvCxnSpPr>
          <p:spPr>
            <a:xfrm flipV="1">
              <a:off x="4033837" y="3643243"/>
              <a:ext cx="163238" cy="89344"/>
            </a:xfrm>
            <a:prstGeom prst="line">
              <a:avLst/>
            </a:prstGeom>
          </p:spPr>
          <p:style>
            <a:lnRef idx="1">
              <a:schemeClr val="dk1"/>
            </a:lnRef>
            <a:fillRef idx="0">
              <a:schemeClr val="dk1"/>
            </a:fillRef>
            <a:effectRef idx="0">
              <a:schemeClr val="dk1"/>
            </a:effectRef>
            <a:fontRef idx="minor">
              <a:schemeClr val="tx1"/>
            </a:fontRef>
          </p:style>
        </p:cxnSp>
        <p:sp>
          <p:nvSpPr>
            <p:cNvPr id="33" name="テキスト ボックス 32">
              <a:extLst>
                <a:ext uri="{FF2B5EF4-FFF2-40B4-BE49-F238E27FC236}">
                  <a16:creationId xmlns:a16="http://schemas.microsoft.com/office/drawing/2014/main" id="{273568A4-9236-4AC0-B6BE-494FF7249738}"/>
                </a:ext>
              </a:extLst>
            </p:cNvPr>
            <p:cNvSpPr txBox="1"/>
            <p:nvPr/>
          </p:nvSpPr>
          <p:spPr>
            <a:xfrm>
              <a:off x="4102297" y="3517584"/>
              <a:ext cx="589465" cy="184666"/>
            </a:xfrm>
            <a:prstGeom prst="rect">
              <a:avLst/>
            </a:prstGeom>
            <a:noFill/>
          </p:spPr>
          <p:txBody>
            <a:bodyPr wrap="square" rtlCol="0">
              <a:spAutoFit/>
            </a:bodyPr>
            <a:lstStyle/>
            <a:p>
              <a:r>
                <a:rPr kumimoji="1" lang="ja-JP" altLang="en-US" sz="600" u="sng" dirty="0">
                  <a:effectLst>
                    <a:outerShdw blurRad="38100" dist="38100" dir="2700000" algn="tl">
                      <a:srgbClr val="000000">
                        <a:alpha val="43137"/>
                      </a:srgbClr>
                    </a:outerShdw>
                  </a:effectLst>
                </a:rPr>
                <a:t>港図書館</a:t>
              </a:r>
            </a:p>
          </p:txBody>
        </p:sp>
        <p:cxnSp>
          <p:nvCxnSpPr>
            <p:cNvPr id="34" name="直線コネクタ 33">
              <a:extLst>
                <a:ext uri="{FF2B5EF4-FFF2-40B4-BE49-F238E27FC236}">
                  <a16:creationId xmlns:a16="http://schemas.microsoft.com/office/drawing/2014/main" id="{B544F13D-5CE1-4685-A7DB-C1B6E9BA7231}"/>
                </a:ext>
              </a:extLst>
            </p:cNvPr>
            <p:cNvCxnSpPr>
              <a:cxnSpLocks/>
            </p:cNvCxnSpPr>
            <p:nvPr/>
          </p:nvCxnSpPr>
          <p:spPr>
            <a:xfrm flipV="1">
              <a:off x="4038003" y="3641161"/>
              <a:ext cx="163238" cy="89344"/>
            </a:xfrm>
            <a:prstGeom prst="line">
              <a:avLst/>
            </a:prstGeom>
          </p:spPr>
          <p:style>
            <a:lnRef idx="1">
              <a:schemeClr val="dk1"/>
            </a:lnRef>
            <a:fillRef idx="0">
              <a:schemeClr val="dk1"/>
            </a:fillRef>
            <a:effectRef idx="0">
              <a:schemeClr val="dk1"/>
            </a:effectRef>
            <a:fontRef idx="minor">
              <a:schemeClr val="tx1"/>
            </a:fontRef>
          </p:style>
        </p:cxnSp>
        <p:sp>
          <p:nvSpPr>
            <p:cNvPr id="35" name="楕円 34">
              <a:extLst>
                <a:ext uri="{FF2B5EF4-FFF2-40B4-BE49-F238E27FC236}">
                  <a16:creationId xmlns:a16="http://schemas.microsoft.com/office/drawing/2014/main" id="{58B584E8-539A-496B-A01C-7DE130990F2F}"/>
                </a:ext>
              </a:extLst>
            </p:cNvPr>
            <p:cNvSpPr/>
            <p:nvPr/>
          </p:nvSpPr>
          <p:spPr>
            <a:xfrm flipV="1">
              <a:off x="4015143" y="3708687"/>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グループ化 35">
            <a:extLst>
              <a:ext uri="{FF2B5EF4-FFF2-40B4-BE49-F238E27FC236}">
                <a16:creationId xmlns:a16="http://schemas.microsoft.com/office/drawing/2014/main" id="{67766E24-04A0-4713-980C-ADB93E443C54}"/>
              </a:ext>
            </a:extLst>
          </p:cNvPr>
          <p:cNvGrpSpPr/>
          <p:nvPr/>
        </p:nvGrpSpPr>
        <p:grpSpPr>
          <a:xfrm>
            <a:off x="3624579" y="2734337"/>
            <a:ext cx="676619" cy="236822"/>
            <a:chOff x="4015143" y="3517584"/>
            <a:chExt cx="676619" cy="236822"/>
          </a:xfrm>
        </p:grpSpPr>
        <p:cxnSp>
          <p:nvCxnSpPr>
            <p:cNvPr id="37" name="直線コネクタ 36">
              <a:extLst>
                <a:ext uri="{FF2B5EF4-FFF2-40B4-BE49-F238E27FC236}">
                  <a16:creationId xmlns:a16="http://schemas.microsoft.com/office/drawing/2014/main" id="{85585E5B-1575-4743-A177-D36138A6AFD3}"/>
                </a:ext>
              </a:extLst>
            </p:cNvPr>
            <p:cNvCxnSpPr>
              <a:cxnSpLocks/>
            </p:cNvCxnSpPr>
            <p:nvPr/>
          </p:nvCxnSpPr>
          <p:spPr>
            <a:xfrm flipV="1">
              <a:off x="4033837" y="3643243"/>
              <a:ext cx="163238" cy="89344"/>
            </a:xfrm>
            <a:prstGeom prst="line">
              <a:avLst/>
            </a:prstGeom>
          </p:spPr>
          <p:style>
            <a:lnRef idx="1">
              <a:schemeClr val="dk1"/>
            </a:lnRef>
            <a:fillRef idx="0">
              <a:schemeClr val="dk1"/>
            </a:fillRef>
            <a:effectRef idx="0">
              <a:schemeClr val="dk1"/>
            </a:effectRef>
            <a:fontRef idx="minor">
              <a:schemeClr val="tx1"/>
            </a:fontRef>
          </p:style>
        </p:cxnSp>
        <p:sp>
          <p:nvSpPr>
            <p:cNvPr id="38" name="テキスト ボックス 37">
              <a:extLst>
                <a:ext uri="{FF2B5EF4-FFF2-40B4-BE49-F238E27FC236}">
                  <a16:creationId xmlns:a16="http://schemas.microsoft.com/office/drawing/2014/main" id="{3D398FF1-BC6F-4CEB-AF45-C644EC4D4F90}"/>
                </a:ext>
              </a:extLst>
            </p:cNvPr>
            <p:cNvSpPr txBox="1"/>
            <p:nvPr/>
          </p:nvSpPr>
          <p:spPr>
            <a:xfrm>
              <a:off x="4102297" y="3517584"/>
              <a:ext cx="589465" cy="184666"/>
            </a:xfrm>
            <a:prstGeom prst="rect">
              <a:avLst/>
            </a:prstGeom>
            <a:noFill/>
          </p:spPr>
          <p:txBody>
            <a:bodyPr wrap="square" rtlCol="0">
              <a:spAutoFit/>
            </a:bodyPr>
            <a:lstStyle/>
            <a:p>
              <a:r>
                <a:rPr lang="ja-JP" altLang="en-US" sz="600" u="sng" dirty="0">
                  <a:effectLst>
                    <a:outerShdw blurRad="38100" dist="38100" dir="2700000" algn="tl">
                      <a:srgbClr val="000000">
                        <a:alpha val="43137"/>
                      </a:srgbClr>
                    </a:outerShdw>
                  </a:effectLst>
                </a:rPr>
                <a:t>此花</a:t>
              </a:r>
              <a:r>
                <a:rPr kumimoji="1" lang="ja-JP" altLang="en-US" sz="600" u="sng" dirty="0">
                  <a:effectLst>
                    <a:outerShdw blurRad="38100" dist="38100" dir="2700000" algn="tl">
                      <a:srgbClr val="000000">
                        <a:alpha val="43137"/>
                      </a:srgbClr>
                    </a:outerShdw>
                  </a:effectLst>
                </a:rPr>
                <a:t>図書館</a:t>
              </a:r>
            </a:p>
          </p:txBody>
        </p:sp>
        <p:cxnSp>
          <p:nvCxnSpPr>
            <p:cNvPr id="39" name="直線コネクタ 38">
              <a:extLst>
                <a:ext uri="{FF2B5EF4-FFF2-40B4-BE49-F238E27FC236}">
                  <a16:creationId xmlns:a16="http://schemas.microsoft.com/office/drawing/2014/main" id="{6662634E-A86C-442D-91CB-F5765DE5739B}"/>
                </a:ext>
              </a:extLst>
            </p:cNvPr>
            <p:cNvCxnSpPr>
              <a:cxnSpLocks/>
            </p:cNvCxnSpPr>
            <p:nvPr/>
          </p:nvCxnSpPr>
          <p:spPr>
            <a:xfrm flipV="1">
              <a:off x="4038003" y="3641161"/>
              <a:ext cx="163238" cy="89344"/>
            </a:xfrm>
            <a:prstGeom prst="line">
              <a:avLst/>
            </a:prstGeom>
          </p:spPr>
          <p:style>
            <a:lnRef idx="1">
              <a:schemeClr val="dk1"/>
            </a:lnRef>
            <a:fillRef idx="0">
              <a:schemeClr val="dk1"/>
            </a:fillRef>
            <a:effectRef idx="0">
              <a:schemeClr val="dk1"/>
            </a:effectRef>
            <a:fontRef idx="minor">
              <a:schemeClr val="tx1"/>
            </a:fontRef>
          </p:style>
        </p:cxnSp>
        <p:sp>
          <p:nvSpPr>
            <p:cNvPr id="40" name="楕円 39">
              <a:extLst>
                <a:ext uri="{FF2B5EF4-FFF2-40B4-BE49-F238E27FC236}">
                  <a16:creationId xmlns:a16="http://schemas.microsoft.com/office/drawing/2014/main" id="{EE99E507-5EF6-468D-B96B-C9CFAC531485}"/>
                </a:ext>
              </a:extLst>
            </p:cNvPr>
            <p:cNvSpPr/>
            <p:nvPr/>
          </p:nvSpPr>
          <p:spPr>
            <a:xfrm flipV="1">
              <a:off x="4015143" y="3708687"/>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 name="グループ化 40">
            <a:extLst>
              <a:ext uri="{FF2B5EF4-FFF2-40B4-BE49-F238E27FC236}">
                <a16:creationId xmlns:a16="http://schemas.microsoft.com/office/drawing/2014/main" id="{C0195376-7422-40BF-AEC1-962E470C817C}"/>
              </a:ext>
            </a:extLst>
          </p:cNvPr>
          <p:cNvGrpSpPr/>
          <p:nvPr/>
        </p:nvGrpSpPr>
        <p:grpSpPr>
          <a:xfrm>
            <a:off x="4120801" y="2413465"/>
            <a:ext cx="676619" cy="236822"/>
            <a:chOff x="4015143" y="3517584"/>
            <a:chExt cx="676619" cy="236822"/>
          </a:xfrm>
        </p:grpSpPr>
        <p:cxnSp>
          <p:nvCxnSpPr>
            <p:cNvPr id="42" name="直線コネクタ 41">
              <a:extLst>
                <a:ext uri="{FF2B5EF4-FFF2-40B4-BE49-F238E27FC236}">
                  <a16:creationId xmlns:a16="http://schemas.microsoft.com/office/drawing/2014/main" id="{858EAA60-83A0-4484-A44C-46F43F17C879}"/>
                </a:ext>
              </a:extLst>
            </p:cNvPr>
            <p:cNvCxnSpPr>
              <a:cxnSpLocks/>
            </p:cNvCxnSpPr>
            <p:nvPr/>
          </p:nvCxnSpPr>
          <p:spPr>
            <a:xfrm flipV="1">
              <a:off x="4033837" y="3643243"/>
              <a:ext cx="163238" cy="89344"/>
            </a:xfrm>
            <a:prstGeom prst="line">
              <a:avLst/>
            </a:prstGeom>
          </p:spPr>
          <p:style>
            <a:lnRef idx="1">
              <a:schemeClr val="dk1"/>
            </a:lnRef>
            <a:fillRef idx="0">
              <a:schemeClr val="dk1"/>
            </a:fillRef>
            <a:effectRef idx="0">
              <a:schemeClr val="dk1"/>
            </a:effectRef>
            <a:fontRef idx="minor">
              <a:schemeClr val="tx1"/>
            </a:fontRef>
          </p:style>
        </p:cxnSp>
        <p:sp>
          <p:nvSpPr>
            <p:cNvPr id="43" name="テキスト ボックス 42">
              <a:extLst>
                <a:ext uri="{FF2B5EF4-FFF2-40B4-BE49-F238E27FC236}">
                  <a16:creationId xmlns:a16="http://schemas.microsoft.com/office/drawing/2014/main" id="{E16D2E8A-20D1-4192-8077-FF56EBCFC065}"/>
                </a:ext>
              </a:extLst>
            </p:cNvPr>
            <p:cNvSpPr txBox="1"/>
            <p:nvPr/>
          </p:nvSpPr>
          <p:spPr>
            <a:xfrm>
              <a:off x="4102297" y="3517584"/>
              <a:ext cx="589465" cy="184666"/>
            </a:xfrm>
            <a:prstGeom prst="rect">
              <a:avLst/>
            </a:prstGeom>
            <a:noFill/>
          </p:spPr>
          <p:txBody>
            <a:bodyPr wrap="square" rtlCol="0">
              <a:spAutoFit/>
            </a:bodyPr>
            <a:lstStyle/>
            <a:p>
              <a:r>
                <a:rPr kumimoji="1" lang="ja-JP" altLang="en-US" sz="600" u="sng" dirty="0">
                  <a:effectLst>
                    <a:outerShdw blurRad="38100" dist="38100" dir="2700000" algn="tl">
                      <a:srgbClr val="000000">
                        <a:alpha val="43137"/>
                      </a:srgbClr>
                    </a:outerShdw>
                  </a:effectLst>
                </a:rPr>
                <a:t>福島図書館</a:t>
              </a:r>
            </a:p>
          </p:txBody>
        </p:sp>
        <p:cxnSp>
          <p:nvCxnSpPr>
            <p:cNvPr id="44" name="直線コネクタ 43">
              <a:extLst>
                <a:ext uri="{FF2B5EF4-FFF2-40B4-BE49-F238E27FC236}">
                  <a16:creationId xmlns:a16="http://schemas.microsoft.com/office/drawing/2014/main" id="{A6727145-A6F6-4539-8AC1-D040C7802F23}"/>
                </a:ext>
              </a:extLst>
            </p:cNvPr>
            <p:cNvCxnSpPr>
              <a:cxnSpLocks/>
            </p:cNvCxnSpPr>
            <p:nvPr/>
          </p:nvCxnSpPr>
          <p:spPr>
            <a:xfrm flipV="1">
              <a:off x="4038003" y="3641161"/>
              <a:ext cx="163238" cy="89344"/>
            </a:xfrm>
            <a:prstGeom prst="line">
              <a:avLst/>
            </a:prstGeom>
          </p:spPr>
          <p:style>
            <a:lnRef idx="1">
              <a:schemeClr val="dk1"/>
            </a:lnRef>
            <a:fillRef idx="0">
              <a:schemeClr val="dk1"/>
            </a:fillRef>
            <a:effectRef idx="0">
              <a:schemeClr val="dk1"/>
            </a:effectRef>
            <a:fontRef idx="minor">
              <a:schemeClr val="tx1"/>
            </a:fontRef>
          </p:style>
        </p:cxnSp>
        <p:sp>
          <p:nvSpPr>
            <p:cNvPr id="45" name="楕円 44">
              <a:extLst>
                <a:ext uri="{FF2B5EF4-FFF2-40B4-BE49-F238E27FC236}">
                  <a16:creationId xmlns:a16="http://schemas.microsoft.com/office/drawing/2014/main" id="{3006CC25-45A1-4C2C-8B88-DEDFAC14C068}"/>
                </a:ext>
              </a:extLst>
            </p:cNvPr>
            <p:cNvSpPr/>
            <p:nvPr/>
          </p:nvSpPr>
          <p:spPr>
            <a:xfrm flipV="1">
              <a:off x="4015143" y="3708687"/>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グループ化 45">
            <a:extLst>
              <a:ext uri="{FF2B5EF4-FFF2-40B4-BE49-F238E27FC236}">
                <a16:creationId xmlns:a16="http://schemas.microsoft.com/office/drawing/2014/main" id="{B206E90E-A256-4CA7-B424-1981CE52C3A2}"/>
              </a:ext>
            </a:extLst>
          </p:cNvPr>
          <p:cNvGrpSpPr/>
          <p:nvPr/>
        </p:nvGrpSpPr>
        <p:grpSpPr>
          <a:xfrm>
            <a:off x="3689001" y="2057814"/>
            <a:ext cx="730599" cy="236822"/>
            <a:chOff x="4015143" y="3517584"/>
            <a:chExt cx="730599" cy="236822"/>
          </a:xfrm>
        </p:grpSpPr>
        <p:cxnSp>
          <p:nvCxnSpPr>
            <p:cNvPr id="47" name="直線コネクタ 46">
              <a:extLst>
                <a:ext uri="{FF2B5EF4-FFF2-40B4-BE49-F238E27FC236}">
                  <a16:creationId xmlns:a16="http://schemas.microsoft.com/office/drawing/2014/main" id="{8C45275A-D610-420B-873D-1D1D50627DFB}"/>
                </a:ext>
              </a:extLst>
            </p:cNvPr>
            <p:cNvCxnSpPr>
              <a:cxnSpLocks/>
            </p:cNvCxnSpPr>
            <p:nvPr/>
          </p:nvCxnSpPr>
          <p:spPr>
            <a:xfrm flipV="1">
              <a:off x="4033837" y="3643243"/>
              <a:ext cx="163238" cy="89344"/>
            </a:xfrm>
            <a:prstGeom prst="line">
              <a:avLst/>
            </a:prstGeom>
          </p:spPr>
          <p:style>
            <a:lnRef idx="1">
              <a:schemeClr val="dk1"/>
            </a:lnRef>
            <a:fillRef idx="0">
              <a:schemeClr val="dk1"/>
            </a:fillRef>
            <a:effectRef idx="0">
              <a:schemeClr val="dk1"/>
            </a:effectRef>
            <a:fontRef idx="minor">
              <a:schemeClr val="tx1"/>
            </a:fontRef>
          </p:style>
        </p:cxnSp>
        <p:sp>
          <p:nvSpPr>
            <p:cNvPr id="48" name="テキスト ボックス 47">
              <a:extLst>
                <a:ext uri="{FF2B5EF4-FFF2-40B4-BE49-F238E27FC236}">
                  <a16:creationId xmlns:a16="http://schemas.microsoft.com/office/drawing/2014/main" id="{80B4727D-3DA7-4BEB-A097-E99ABB19E4DF}"/>
                </a:ext>
              </a:extLst>
            </p:cNvPr>
            <p:cNvSpPr txBox="1"/>
            <p:nvPr/>
          </p:nvSpPr>
          <p:spPr>
            <a:xfrm>
              <a:off x="4102297" y="3517584"/>
              <a:ext cx="643445" cy="184666"/>
            </a:xfrm>
            <a:prstGeom prst="rect">
              <a:avLst/>
            </a:prstGeom>
            <a:noFill/>
          </p:spPr>
          <p:txBody>
            <a:bodyPr wrap="square" rtlCol="0">
              <a:spAutoFit/>
            </a:bodyPr>
            <a:lstStyle/>
            <a:p>
              <a:r>
                <a:rPr lang="ja-JP" altLang="en-US" sz="600" u="sng" dirty="0">
                  <a:effectLst>
                    <a:outerShdw blurRad="38100" dist="38100" dir="2700000" algn="tl">
                      <a:srgbClr val="000000">
                        <a:alpha val="43137"/>
                      </a:srgbClr>
                    </a:outerShdw>
                  </a:effectLst>
                </a:rPr>
                <a:t>西淀川</a:t>
              </a:r>
              <a:r>
                <a:rPr kumimoji="1" lang="ja-JP" altLang="en-US" sz="600" u="sng" dirty="0">
                  <a:effectLst>
                    <a:outerShdw blurRad="38100" dist="38100" dir="2700000" algn="tl">
                      <a:srgbClr val="000000">
                        <a:alpha val="43137"/>
                      </a:srgbClr>
                    </a:outerShdw>
                  </a:effectLst>
                </a:rPr>
                <a:t>図書館</a:t>
              </a:r>
            </a:p>
          </p:txBody>
        </p:sp>
        <p:cxnSp>
          <p:nvCxnSpPr>
            <p:cNvPr id="49" name="直線コネクタ 48">
              <a:extLst>
                <a:ext uri="{FF2B5EF4-FFF2-40B4-BE49-F238E27FC236}">
                  <a16:creationId xmlns:a16="http://schemas.microsoft.com/office/drawing/2014/main" id="{5C6B62D5-9A16-4A7A-88CB-81A08826812A}"/>
                </a:ext>
              </a:extLst>
            </p:cNvPr>
            <p:cNvCxnSpPr>
              <a:cxnSpLocks/>
            </p:cNvCxnSpPr>
            <p:nvPr/>
          </p:nvCxnSpPr>
          <p:spPr>
            <a:xfrm flipV="1">
              <a:off x="4038003" y="3641161"/>
              <a:ext cx="163238" cy="89344"/>
            </a:xfrm>
            <a:prstGeom prst="line">
              <a:avLst/>
            </a:prstGeom>
          </p:spPr>
          <p:style>
            <a:lnRef idx="1">
              <a:schemeClr val="dk1"/>
            </a:lnRef>
            <a:fillRef idx="0">
              <a:schemeClr val="dk1"/>
            </a:fillRef>
            <a:effectRef idx="0">
              <a:schemeClr val="dk1"/>
            </a:effectRef>
            <a:fontRef idx="minor">
              <a:schemeClr val="tx1"/>
            </a:fontRef>
          </p:style>
        </p:cxnSp>
        <p:sp>
          <p:nvSpPr>
            <p:cNvPr id="50" name="楕円 49">
              <a:extLst>
                <a:ext uri="{FF2B5EF4-FFF2-40B4-BE49-F238E27FC236}">
                  <a16:creationId xmlns:a16="http://schemas.microsoft.com/office/drawing/2014/main" id="{42B7CD93-4C2F-4855-B797-838E00BB7CF2}"/>
                </a:ext>
              </a:extLst>
            </p:cNvPr>
            <p:cNvSpPr/>
            <p:nvPr/>
          </p:nvSpPr>
          <p:spPr>
            <a:xfrm flipV="1">
              <a:off x="4015143" y="3708687"/>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a:extLst>
              <a:ext uri="{FF2B5EF4-FFF2-40B4-BE49-F238E27FC236}">
                <a16:creationId xmlns:a16="http://schemas.microsoft.com/office/drawing/2014/main" id="{D2A68EBB-E2E2-4F2D-B3FC-C22F8959D59C}"/>
              </a:ext>
            </a:extLst>
          </p:cNvPr>
          <p:cNvGrpSpPr/>
          <p:nvPr/>
        </p:nvGrpSpPr>
        <p:grpSpPr>
          <a:xfrm>
            <a:off x="4264738" y="2026780"/>
            <a:ext cx="730599" cy="236822"/>
            <a:chOff x="4015143" y="3517584"/>
            <a:chExt cx="730599" cy="236822"/>
          </a:xfrm>
        </p:grpSpPr>
        <p:cxnSp>
          <p:nvCxnSpPr>
            <p:cNvPr id="52" name="直線コネクタ 51">
              <a:extLst>
                <a:ext uri="{FF2B5EF4-FFF2-40B4-BE49-F238E27FC236}">
                  <a16:creationId xmlns:a16="http://schemas.microsoft.com/office/drawing/2014/main" id="{7E26495C-1885-4F63-A75A-E30F007D36FC}"/>
                </a:ext>
              </a:extLst>
            </p:cNvPr>
            <p:cNvCxnSpPr>
              <a:cxnSpLocks/>
            </p:cNvCxnSpPr>
            <p:nvPr/>
          </p:nvCxnSpPr>
          <p:spPr>
            <a:xfrm flipV="1">
              <a:off x="4033837" y="3643243"/>
              <a:ext cx="163238" cy="89344"/>
            </a:xfrm>
            <a:prstGeom prst="line">
              <a:avLst/>
            </a:prstGeom>
          </p:spPr>
          <p:style>
            <a:lnRef idx="1">
              <a:schemeClr val="dk1"/>
            </a:lnRef>
            <a:fillRef idx="0">
              <a:schemeClr val="dk1"/>
            </a:fillRef>
            <a:effectRef idx="0">
              <a:schemeClr val="dk1"/>
            </a:effectRef>
            <a:fontRef idx="minor">
              <a:schemeClr val="tx1"/>
            </a:fontRef>
          </p:style>
        </p:cxnSp>
        <p:sp>
          <p:nvSpPr>
            <p:cNvPr id="53" name="テキスト ボックス 52">
              <a:extLst>
                <a:ext uri="{FF2B5EF4-FFF2-40B4-BE49-F238E27FC236}">
                  <a16:creationId xmlns:a16="http://schemas.microsoft.com/office/drawing/2014/main" id="{054D02FD-B21E-4F6F-8802-269D42483766}"/>
                </a:ext>
              </a:extLst>
            </p:cNvPr>
            <p:cNvSpPr txBox="1"/>
            <p:nvPr/>
          </p:nvSpPr>
          <p:spPr>
            <a:xfrm>
              <a:off x="4102297" y="3517584"/>
              <a:ext cx="643445" cy="184666"/>
            </a:xfrm>
            <a:prstGeom prst="rect">
              <a:avLst/>
            </a:prstGeom>
            <a:noFill/>
          </p:spPr>
          <p:txBody>
            <a:bodyPr wrap="square" rtlCol="0">
              <a:spAutoFit/>
            </a:bodyPr>
            <a:lstStyle/>
            <a:p>
              <a:r>
                <a:rPr lang="ja-JP" altLang="en-US" sz="600" u="sng" dirty="0">
                  <a:effectLst>
                    <a:outerShdw blurRad="38100" dist="38100" dir="2700000" algn="tl">
                      <a:srgbClr val="000000">
                        <a:alpha val="43137"/>
                      </a:srgbClr>
                    </a:outerShdw>
                  </a:effectLst>
                </a:rPr>
                <a:t>淀川</a:t>
              </a:r>
              <a:r>
                <a:rPr kumimoji="1" lang="ja-JP" altLang="en-US" sz="600" u="sng" dirty="0">
                  <a:effectLst>
                    <a:outerShdw blurRad="38100" dist="38100" dir="2700000" algn="tl">
                      <a:srgbClr val="000000">
                        <a:alpha val="43137"/>
                      </a:srgbClr>
                    </a:outerShdw>
                  </a:effectLst>
                </a:rPr>
                <a:t>図書館</a:t>
              </a:r>
            </a:p>
          </p:txBody>
        </p:sp>
        <p:cxnSp>
          <p:nvCxnSpPr>
            <p:cNvPr id="54" name="直線コネクタ 53">
              <a:extLst>
                <a:ext uri="{FF2B5EF4-FFF2-40B4-BE49-F238E27FC236}">
                  <a16:creationId xmlns:a16="http://schemas.microsoft.com/office/drawing/2014/main" id="{345E260A-77B3-495E-9370-322755BE8819}"/>
                </a:ext>
              </a:extLst>
            </p:cNvPr>
            <p:cNvCxnSpPr>
              <a:cxnSpLocks/>
            </p:cNvCxnSpPr>
            <p:nvPr/>
          </p:nvCxnSpPr>
          <p:spPr>
            <a:xfrm flipV="1">
              <a:off x="4038003" y="3641161"/>
              <a:ext cx="163238" cy="89344"/>
            </a:xfrm>
            <a:prstGeom prst="line">
              <a:avLst/>
            </a:prstGeom>
          </p:spPr>
          <p:style>
            <a:lnRef idx="1">
              <a:schemeClr val="dk1"/>
            </a:lnRef>
            <a:fillRef idx="0">
              <a:schemeClr val="dk1"/>
            </a:fillRef>
            <a:effectRef idx="0">
              <a:schemeClr val="dk1"/>
            </a:effectRef>
            <a:fontRef idx="minor">
              <a:schemeClr val="tx1"/>
            </a:fontRef>
          </p:style>
        </p:cxnSp>
        <p:sp>
          <p:nvSpPr>
            <p:cNvPr id="55" name="楕円 54">
              <a:extLst>
                <a:ext uri="{FF2B5EF4-FFF2-40B4-BE49-F238E27FC236}">
                  <a16:creationId xmlns:a16="http://schemas.microsoft.com/office/drawing/2014/main" id="{290217F1-1164-442C-8D92-07835C172EEB}"/>
                </a:ext>
              </a:extLst>
            </p:cNvPr>
            <p:cNvSpPr/>
            <p:nvPr/>
          </p:nvSpPr>
          <p:spPr>
            <a:xfrm flipV="1">
              <a:off x="4015143" y="3708687"/>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6" name="グループ化 55">
            <a:extLst>
              <a:ext uri="{FF2B5EF4-FFF2-40B4-BE49-F238E27FC236}">
                <a16:creationId xmlns:a16="http://schemas.microsoft.com/office/drawing/2014/main" id="{3D8562A7-4AC6-4897-ABA8-537EE9331D93}"/>
              </a:ext>
            </a:extLst>
          </p:cNvPr>
          <p:cNvGrpSpPr/>
          <p:nvPr/>
        </p:nvGrpSpPr>
        <p:grpSpPr>
          <a:xfrm>
            <a:off x="4731939" y="2042828"/>
            <a:ext cx="730599" cy="236822"/>
            <a:chOff x="4015143" y="3517584"/>
            <a:chExt cx="730599" cy="236822"/>
          </a:xfrm>
        </p:grpSpPr>
        <p:cxnSp>
          <p:nvCxnSpPr>
            <p:cNvPr id="57" name="直線コネクタ 56">
              <a:extLst>
                <a:ext uri="{FF2B5EF4-FFF2-40B4-BE49-F238E27FC236}">
                  <a16:creationId xmlns:a16="http://schemas.microsoft.com/office/drawing/2014/main" id="{530C8149-8AAD-430A-89AF-B22AE09E9190}"/>
                </a:ext>
              </a:extLst>
            </p:cNvPr>
            <p:cNvCxnSpPr>
              <a:cxnSpLocks/>
            </p:cNvCxnSpPr>
            <p:nvPr/>
          </p:nvCxnSpPr>
          <p:spPr>
            <a:xfrm flipV="1">
              <a:off x="4033837" y="3643243"/>
              <a:ext cx="163238" cy="89344"/>
            </a:xfrm>
            <a:prstGeom prst="line">
              <a:avLst/>
            </a:prstGeom>
          </p:spPr>
          <p:style>
            <a:lnRef idx="1">
              <a:schemeClr val="dk1"/>
            </a:lnRef>
            <a:fillRef idx="0">
              <a:schemeClr val="dk1"/>
            </a:fillRef>
            <a:effectRef idx="0">
              <a:schemeClr val="dk1"/>
            </a:effectRef>
            <a:fontRef idx="minor">
              <a:schemeClr val="tx1"/>
            </a:fontRef>
          </p:style>
        </p:cxnSp>
        <p:sp>
          <p:nvSpPr>
            <p:cNvPr id="58" name="テキスト ボックス 57">
              <a:extLst>
                <a:ext uri="{FF2B5EF4-FFF2-40B4-BE49-F238E27FC236}">
                  <a16:creationId xmlns:a16="http://schemas.microsoft.com/office/drawing/2014/main" id="{304C19F8-9ADE-4A85-B7E5-393EB66ACD6A}"/>
                </a:ext>
              </a:extLst>
            </p:cNvPr>
            <p:cNvSpPr txBox="1"/>
            <p:nvPr/>
          </p:nvSpPr>
          <p:spPr>
            <a:xfrm>
              <a:off x="4102297" y="3517584"/>
              <a:ext cx="643445" cy="184666"/>
            </a:xfrm>
            <a:prstGeom prst="rect">
              <a:avLst/>
            </a:prstGeom>
            <a:noFill/>
          </p:spPr>
          <p:txBody>
            <a:bodyPr wrap="square" rtlCol="0">
              <a:spAutoFit/>
            </a:bodyPr>
            <a:lstStyle/>
            <a:p>
              <a:r>
                <a:rPr kumimoji="1" lang="ja-JP" altLang="en-US" sz="600" u="sng" dirty="0">
                  <a:effectLst>
                    <a:outerShdw blurRad="38100" dist="38100" dir="2700000" algn="tl">
                      <a:srgbClr val="000000">
                        <a:alpha val="43137"/>
                      </a:srgbClr>
                    </a:outerShdw>
                  </a:effectLst>
                </a:rPr>
                <a:t>北図書館</a:t>
              </a:r>
            </a:p>
          </p:txBody>
        </p:sp>
        <p:cxnSp>
          <p:nvCxnSpPr>
            <p:cNvPr id="59" name="直線コネクタ 58">
              <a:extLst>
                <a:ext uri="{FF2B5EF4-FFF2-40B4-BE49-F238E27FC236}">
                  <a16:creationId xmlns:a16="http://schemas.microsoft.com/office/drawing/2014/main" id="{099B83B3-5350-4943-BE7B-721F49AC8025}"/>
                </a:ext>
              </a:extLst>
            </p:cNvPr>
            <p:cNvCxnSpPr>
              <a:cxnSpLocks/>
            </p:cNvCxnSpPr>
            <p:nvPr/>
          </p:nvCxnSpPr>
          <p:spPr>
            <a:xfrm flipV="1">
              <a:off x="4038003" y="3641161"/>
              <a:ext cx="163238" cy="89344"/>
            </a:xfrm>
            <a:prstGeom prst="line">
              <a:avLst/>
            </a:prstGeom>
          </p:spPr>
          <p:style>
            <a:lnRef idx="1">
              <a:schemeClr val="dk1"/>
            </a:lnRef>
            <a:fillRef idx="0">
              <a:schemeClr val="dk1"/>
            </a:fillRef>
            <a:effectRef idx="0">
              <a:schemeClr val="dk1"/>
            </a:effectRef>
            <a:fontRef idx="minor">
              <a:schemeClr val="tx1"/>
            </a:fontRef>
          </p:style>
        </p:cxnSp>
        <p:sp>
          <p:nvSpPr>
            <p:cNvPr id="60" name="楕円 59">
              <a:extLst>
                <a:ext uri="{FF2B5EF4-FFF2-40B4-BE49-F238E27FC236}">
                  <a16:creationId xmlns:a16="http://schemas.microsoft.com/office/drawing/2014/main" id="{D01A9DDC-E39E-4C0D-B4D9-905AA6F71B91}"/>
                </a:ext>
              </a:extLst>
            </p:cNvPr>
            <p:cNvSpPr/>
            <p:nvPr/>
          </p:nvSpPr>
          <p:spPr>
            <a:xfrm flipV="1">
              <a:off x="4015143" y="3708687"/>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1" name="グループ化 60">
            <a:extLst>
              <a:ext uri="{FF2B5EF4-FFF2-40B4-BE49-F238E27FC236}">
                <a16:creationId xmlns:a16="http://schemas.microsoft.com/office/drawing/2014/main" id="{2155481D-7F80-4967-8160-9B7D20BA1787}"/>
              </a:ext>
            </a:extLst>
          </p:cNvPr>
          <p:cNvGrpSpPr/>
          <p:nvPr/>
        </p:nvGrpSpPr>
        <p:grpSpPr>
          <a:xfrm>
            <a:off x="4869099" y="1681028"/>
            <a:ext cx="730599" cy="236822"/>
            <a:chOff x="4015143" y="3517584"/>
            <a:chExt cx="730599" cy="236822"/>
          </a:xfrm>
        </p:grpSpPr>
        <p:cxnSp>
          <p:nvCxnSpPr>
            <p:cNvPr id="62" name="直線コネクタ 61">
              <a:extLst>
                <a:ext uri="{FF2B5EF4-FFF2-40B4-BE49-F238E27FC236}">
                  <a16:creationId xmlns:a16="http://schemas.microsoft.com/office/drawing/2014/main" id="{93F31B33-BD2E-4D5B-A09D-3B94429C72FC}"/>
                </a:ext>
              </a:extLst>
            </p:cNvPr>
            <p:cNvCxnSpPr>
              <a:cxnSpLocks/>
            </p:cNvCxnSpPr>
            <p:nvPr/>
          </p:nvCxnSpPr>
          <p:spPr>
            <a:xfrm flipV="1">
              <a:off x="4033837" y="3643243"/>
              <a:ext cx="163238" cy="89344"/>
            </a:xfrm>
            <a:prstGeom prst="line">
              <a:avLst/>
            </a:prstGeom>
          </p:spPr>
          <p:style>
            <a:lnRef idx="1">
              <a:schemeClr val="dk1"/>
            </a:lnRef>
            <a:fillRef idx="0">
              <a:schemeClr val="dk1"/>
            </a:fillRef>
            <a:effectRef idx="0">
              <a:schemeClr val="dk1"/>
            </a:effectRef>
            <a:fontRef idx="minor">
              <a:schemeClr val="tx1"/>
            </a:fontRef>
          </p:style>
        </p:cxnSp>
        <p:sp>
          <p:nvSpPr>
            <p:cNvPr id="63" name="テキスト ボックス 62">
              <a:extLst>
                <a:ext uri="{FF2B5EF4-FFF2-40B4-BE49-F238E27FC236}">
                  <a16:creationId xmlns:a16="http://schemas.microsoft.com/office/drawing/2014/main" id="{9659A089-204B-4363-9DA0-9B807F0629C6}"/>
                </a:ext>
              </a:extLst>
            </p:cNvPr>
            <p:cNvSpPr txBox="1"/>
            <p:nvPr/>
          </p:nvSpPr>
          <p:spPr>
            <a:xfrm>
              <a:off x="4102297" y="3517584"/>
              <a:ext cx="643445" cy="184666"/>
            </a:xfrm>
            <a:prstGeom prst="rect">
              <a:avLst/>
            </a:prstGeom>
            <a:noFill/>
          </p:spPr>
          <p:txBody>
            <a:bodyPr wrap="square" rtlCol="0">
              <a:spAutoFit/>
            </a:bodyPr>
            <a:lstStyle/>
            <a:p>
              <a:r>
                <a:rPr lang="ja-JP" altLang="en-US" sz="600" u="sng" dirty="0">
                  <a:effectLst>
                    <a:outerShdw blurRad="38100" dist="38100" dir="2700000" algn="tl">
                      <a:srgbClr val="000000">
                        <a:alpha val="43137"/>
                      </a:srgbClr>
                    </a:outerShdw>
                  </a:effectLst>
                </a:rPr>
                <a:t>東淀川</a:t>
              </a:r>
              <a:r>
                <a:rPr kumimoji="1" lang="ja-JP" altLang="en-US" sz="600" u="sng" dirty="0">
                  <a:effectLst>
                    <a:outerShdw blurRad="38100" dist="38100" dir="2700000" algn="tl">
                      <a:srgbClr val="000000">
                        <a:alpha val="43137"/>
                      </a:srgbClr>
                    </a:outerShdw>
                  </a:effectLst>
                </a:rPr>
                <a:t>図書館</a:t>
              </a:r>
            </a:p>
          </p:txBody>
        </p:sp>
        <p:cxnSp>
          <p:nvCxnSpPr>
            <p:cNvPr id="64" name="直線コネクタ 63">
              <a:extLst>
                <a:ext uri="{FF2B5EF4-FFF2-40B4-BE49-F238E27FC236}">
                  <a16:creationId xmlns:a16="http://schemas.microsoft.com/office/drawing/2014/main" id="{2E2D8B22-691D-477B-925B-28AEFC0DAC99}"/>
                </a:ext>
              </a:extLst>
            </p:cNvPr>
            <p:cNvCxnSpPr>
              <a:cxnSpLocks/>
            </p:cNvCxnSpPr>
            <p:nvPr/>
          </p:nvCxnSpPr>
          <p:spPr>
            <a:xfrm flipV="1">
              <a:off x="4038003" y="3641161"/>
              <a:ext cx="163238" cy="89344"/>
            </a:xfrm>
            <a:prstGeom prst="line">
              <a:avLst/>
            </a:prstGeom>
          </p:spPr>
          <p:style>
            <a:lnRef idx="1">
              <a:schemeClr val="dk1"/>
            </a:lnRef>
            <a:fillRef idx="0">
              <a:schemeClr val="dk1"/>
            </a:fillRef>
            <a:effectRef idx="0">
              <a:schemeClr val="dk1"/>
            </a:effectRef>
            <a:fontRef idx="minor">
              <a:schemeClr val="tx1"/>
            </a:fontRef>
          </p:style>
        </p:cxnSp>
        <p:sp>
          <p:nvSpPr>
            <p:cNvPr id="65" name="楕円 64">
              <a:extLst>
                <a:ext uri="{FF2B5EF4-FFF2-40B4-BE49-F238E27FC236}">
                  <a16:creationId xmlns:a16="http://schemas.microsoft.com/office/drawing/2014/main" id="{F129EE80-83D0-4BE1-B85A-EA95E88ED3DD}"/>
                </a:ext>
              </a:extLst>
            </p:cNvPr>
            <p:cNvSpPr/>
            <p:nvPr/>
          </p:nvSpPr>
          <p:spPr>
            <a:xfrm flipV="1">
              <a:off x="4015143" y="3708687"/>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2" name="テキスト ボックス 71">
            <a:extLst>
              <a:ext uri="{FF2B5EF4-FFF2-40B4-BE49-F238E27FC236}">
                <a16:creationId xmlns:a16="http://schemas.microsoft.com/office/drawing/2014/main" id="{C6E36756-FBC0-4692-8EC1-72E3CC2E70E9}"/>
              </a:ext>
            </a:extLst>
          </p:cNvPr>
          <p:cNvSpPr txBox="1"/>
          <p:nvPr/>
        </p:nvSpPr>
        <p:spPr>
          <a:xfrm>
            <a:off x="228599" y="858907"/>
            <a:ext cx="2727702" cy="369332"/>
          </a:xfrm>
          <a:prstGeom prst="rect">
            <a:avLst/>
          </a:prstGeom>
          <a:noFill/>
        </p:spPr>
        <p:txBody>
          <a:bodyPr wrap="square" rtlCol="0">
            <a:spAutoFit/>
          </a:bodyPr>
          <a:lstStyle/>
          <a:p>
            <a:r>
              <a:rPr kumimoji="1" lang="ja-JP" altLang="en-US" u="sng" dirty="0" smtClean="0">
                <a:effectLst>
                  <a:outerShdw blurRad="38100" dist="38100" dir="2700000" algn="tl">
                    <a:srgbClr val="000000">
                      <a:alpha val="43137"/>
                    </a:srgbClr>
                  </a:outerShdw>
                </a:effectLst>
              </a:rPr>
              <a:t>大阪</a:t>
            </a:r>
            <a:r>
              <a:rPr lang="ja-JP" altLang="en-US" u="sng" dirty="0" smtClean="0">
                <a:effectLst>
                  <a:outerShdw blurRad="38100" dist="38100" dir="2700000" algn="tl">
                    <a:srgbClr val="000000">
                      <a:alpha val="43137"/>
                    </a:srgbClr>
                  </a:outerShdw>
                </a:effectLst>
              </a:rPr>
              <a:t>市・堺市</a:t>
            </a:r>
            <a:endParaRPr kumimoji="1" lang="ja-JP" altLang="en-US" u="sng" dirty="0">
              <a:effectLst>
                <a:outerShdw blurRad="38100" dist="38100" dir="2700000" algn="tl">
                  <a:srgbClr val="000000">
                    <a:alpha val="43137"/>
                  </a:srgbClr>
                </a:outerShdw>
              </a:effectLst>
            </a:endParaRPr>
          </a:p>
        </p:txBody>
      </p:sp>
      <p:pic>
        <p:nvPicPr>
          <p:cNvPr id="4" name="図 3"/>
          <p:cNvPicPr>
            <a:picLocks noChangeAspect="1"/>
          </p:cNvPicPr>
          <p:nvPr/>
        </p:nvPicPr>
        <p:blipFill rotWithShape="1">
          <a:blip r:embed="rId3"/>
          <a:srcRect l="16887" t="1228" r="-5222" b="-352"/>
          <a:stretch/>
        </p:blipFill>
        <p:spPr>
          <a:xfrm>
            <a:off x="3066757" y="1222363"/>
            <a:ext cx="4045827" cy="7931896"/>
          </a:xfrm>
          <a:prstGeom prst="rect">
            <a:avLst/>
          </a:prstGeom>
        </p:spPr>
      </p:pic>
      <p:sp>
        <p:nvSpPr>
          <p:cNvPr id="5" name="テキスト ボックス 4"/>
          <p:cNvSpPr txBox="1"/>
          <p:nvPr/>
        </p:nvSpPr>
        <p:spPr>
          <a:xfrm>
            <a:off x="34956" y="1222363"/>
            <a:ext cx="2692371" cy="253916"/>
          </a:xfrm>
          <a:prstGeom prst="rect">
            <a:avLst/>
          </a:prstGeom>
          <a:noFill/>
        </p:spPr>
        <p:txBody>
          <a:bodyPr wrap="square" rtlCol="0">
            <a:spAutoFit/>
          </a:bodyPr>
          <a:lstStyle/>
          <a:p>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大阪市立</a:t>
            </a:r>
            <a:r>
              <a:rPr kumimoji="1" lang="en-US" altLang="ja-JP" sz="1050" dirty="0" smtClean="0">
                <a:latin typeface="Meiryo UI" panose="020B0604030504040204" pitchFamily="50" charset="-128"/>
                <a:ea typeface="Meiryo UI" panose="020B0604030504040204" pitchFamily="50" charset="-128"/>
              </a:rPr>
              <a:t>】</a:t>
            </a:r>
          </a:p>
        </p:txBody>
      </p:sp>
      <p:grpSp>
        <p:nvGrpSpPr>
          <p:cNvPr id="3" name="グループ化 2"/>
          <p:cNvGrpSpPr/>
          <p:nvPr/>
        </p:nvGrpSpPr>
        <p:grpSpPr>
          <a:xfrm>
            <a:off x="86805" y="1446760"/>
            <a:ext cx="2639217" cy="323165"/>
            <a:chOff x="86805" y="1446760"/>
            <a:chExt cx="2639217" cy="323165"/>
          </a:xfrm>
        </p:grpSpPr>
        <p:sp>
          <p:nvSpPr>
            <p:cNvPr id="17" name="テキスト ボックス 16"/>
            <p:cNvSpPr txBox="1"/>
            <p:nvPr/>
          </p:nvSpPr>
          <p:spPr>
            <a:xfrm>
              <a:off x="254709" y="1446760"/>
              <a:ext cx="2471313" cy="323165"/>
            </a:xfrm>
            <a:prstGeom prst="rect">
              <a:avLst/>
            </a:prstGeom>
            <a:noFill/>
          </p:spPr>
          <p:txBody>
            <a:bodyPr wrap="square" rtlCol="0">
              <a:spAutoFit/>
            </a:bodyPr>
            <a:lstStyle/>
            <a:p>
              <a:pPr lvl="0"/>
              <a:r>
                <a:rPr lang="ja-JP" altLang="en-US" sz="700" dirty="0">
                  <a:solidFill>
                    <a:prstClr val="black"/>
                  </a:solidFill>
                  <a:latin typeface="Meiryo UI" panose="020B0604030504040204" pitchFamily="50" charset="-128"/>
                  <a:ea typeface="Meiryo UI" panose="020B0604030504040204" pitchFamily="50" charset="-128"/>
                </a:rPr>
                <a:t>①　中央図書館</a:t>
              </a:r>
              <a:endParaRPr lang="en-US" altLang="ja-JP" sz="700" dirty="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交　</a:t>
              </a:r>
              <a:r>
                <a:rPr lang="en-US" altLang="ja-JP" sz="400" dirty="0" smtClean="0">
                  <a:solidFill>
                    <a:prstClr val="black"/>
                  </a:solidFill>
                  <a:latin typeface="Meiryo UI" panose="020B0604030504040204" pitchFamily="50" charset="-128"/>
                  <a:ea typeface="Meiryo UI" panose="020B0604030504040204" pitchFamily="50" charset="-128"/>
                </a:rPr>
                <a:t>Osaka Metro</a:t>
              </a:r>
              <a:r>
                <a:rPr lang="ja-JP" altLang="en-US" sz="400" dirty="0" smtClean="0">
                  <a:solidFill>
                    <a:prstClr val="black"/>
                  </a:solidFill>
                  <a:latin typeface="Meiryo UI" panose="020B0604030504040204" pitchFamily="50" charset="-128"/>
                  <a:ea typeface="Meiryo UI" panose="020B0604030504040204" pitchFamily="50" charset="-128"/>
                </a:rPr>
                <a:t>西長堀駅</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a:t>
              </a:r>
              <a:r>
                <a:rPr lang="ja-JP" altLang="en-US" sz="400" dirty="0" smtClean="0">
                  <a:solidFill>
                    <a:prstClr val="black"/>
                  </a:solidFill>
                  <a:latin typeface="Meiryo UI" panose="020B0604030504040204" pitchFamily="50" charset="-128"/>
                  <a:ea typeface="Meiryo UI" panose="020B0604030504040204" pitchFamily="50" charset="-128"/>
                </a:rPr>
                <a:t>　　　　下車すぐ</a:t>
              </a:r>
              <a:endParaRPr lang="en-US" altLang="ja-JP" sz="400" dirty="0">
                <a:solidFill>
                  <a:prstClr val="black"/>
                </a:solidFill>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rotWithShape="1">
            <a:blip r:embed="rId4"/>
            <a:srcRect l="9806" r="17716"/>
            <a:stretch/>
          </p:blipFill>
          <p:spPr>
            <a:xfrm>
              <a:off x="86805" y="1506944"/>
              <a:ext cx="228761" cy="209367"/>
            </a:xfrm>
            <a:prstGeom prst="rect">
              <a:avLst/>
            </a:prstGeom>
          </p:spPr>
        </p:pic>
        <p:pic>
          <p:nvPicPr>
            <p:cNvPr id="15" name="図 14"/>
            <p:cNvPicPr>
              <a:picLocks noChangeAspect="1"/>
            </p:cNvPicPr>
            <p:nvPr/>
          </p:nvPicPr>
          <p:blipFill>
            <a:blip r:embed="rId5"/>
            <a:stretch>
              <a:fillRect/>
            </a:stretch>
          </p:blipFill>
          <p:spPr>
            <a:xfrm>
              <a:off x="1141067" y="1487746"/>
              <a:ext cx="257323" cy="257323"/>
            </a:xfrm>
            <a:prstGeom prst="rect">
              <a:avLst/>
            </a:prstGeom>
          </p:spPr>
        </p:pic>
      </p:grpSp>
      <p:grpSp>
        <p:nvGrpSpPr>
          <p:cNvPr id="2" name="グループ化 1"/>
          <p:cNvGrpSpPr/>
          <p:nvPr/>
        </p:nvGrpSpPr>
        <p:grpSpPr>
          <a:xfrm>
            <a:off x="79356" y="1715135"/>
            <a:ext cx="1481842" cy="446276"/>
            <a:chOff x="79356" y="1715135"/>
            <a:chExt cx="1481842" cy="446276"/>
          </a:xfrm>
        </p:grpSpPr>
        <p:sp>
          <p:nvSpPr>
            <p:cNvPr id="75" name="テキスト ボックス 74"/>
            <p:cNvSpPr txBox="1"/>
            <p:nvPr/>
          </p:nvSpPr>
          <p:spPr>
            <a:xfrm>
              <a:off x="483469" y="1715135"/>
              <a:ext cx="1077729" cy="446276"/>
            </a:xfrm>
            <a:prstGeom prst="rect">
              <a:avLst/>
            </a:prstGeom>
            <a:noFill/>
          </p:spPr>
          <p:txBody>
            <a:bodyPr wrap="square" rtlCol="0">
              <a:spAutoFit/>
            </a:bodyPr>
            <a:lstStyle/>
            <a:p>
              <a:pPr lvl="0"/>
              <a:r>
                <a:rPr lang="ja-JP" altLang="en-US" sz="700" dirty="0">
                  <a:solidFill>
                    <a:prstClr val="black"/>
                  </a:solidFill>
                  <a:latin typeface="Meiryo UI" panose="020B0604030504040204" pitchFamily="50" charset="-128"/>
                  <a:ea typeface="Meiryo UI" panose="020B0604030504040204" pitchFamily="50" charset="-128"/>
                </a:rPr>
                <a:t>②　北</a:t>
              </a:r>
              <a:r>
                <a:rPr lang="ja-JP" altLang="en-US" sz="700" dirty="0" smtClean="0">
                  <a:solidFill>
                    <a:prstClr val="black"/>
                  </a:solidFill>
                  <a:latin typeface="Meiryo UI" panose="020B0604030504040204" pitchFamily="50" charset="-128"/>
                  <a:ea typeface="Meiryo UI" panose="020B0604030504040204" pitchFamily="50" charset="-128"/>
                </a:rPr>
                <a:t>図書館</a:t>
              </a:r>
              <a:endParaRPr lang="en-US" altLang="ja-JP" sz="700" dirty="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交　</a:t>
              </a:r>
              <a:r>
                <a:rPr lang="en-US" altLang="ja-JP" sz="400" dirty="0" smtClean="0">
                  <a:solidFill>
                    <a:prstClr val="black"/>
                  </a:solidFill>
                  <a:latin typeface="Meiryo UI" panose="020B0604030504040204" pitchFamily="50" charset="-128"/>
                  <a:ea typeface="Meiryo UI" panose="020B0604030504040204" pitchFamily="50" charset="-128"/>
                </a:rPr>
                <a:t>Osaka Metro</a:t>
              </a:r>
              <a:r>
                <a:rPr lang="ja-JP" altLang="en-US" sz="400" dirty="0" smtClean="0">
                  <a:solidFill>
                    <a:prstClr val="black"/>
                  </a:solidFill>
                  <a:latin typeface="Meiryo UI" panose="020B0604030504040204" pitchFamily="50" charset="-128"/>
                  <a:ea typeface="Meiryo UI" panose="020B0604030504040204" pitchFamily="50" charset="-128"/>
                </a:rPr>
                <a:t>天神橋筋六丁目</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a:t>
              </a:r>
              <a:r>
                <a:rPr lang="ja-JP" altLang="en-US" sz="400" dirty="0" smtClean="0">
                  <a:solidFill>
                    <a:prstClr val="black"/>
                  </a:solidFill>
                  <a:latin typeface="Meiryo UI" panose="020B0604030504040204" pitchFamily="50" charset="-128"/>
                  <a:ea typeface="Meiryo UI" panose="020B0604030504040204" pitchFamily="50" charset="-128"/>
                </a:rPr>
                <a:t>　　　駅下車</a:t>
              </a:r>
              <a:r>
                <a:rPr lang="en-US" altLang="ja-JP" sz="400" dirty="0" smtClean="0">
                  <a:solidFill>
                    <a:prstClr val="black"/>
                  </a:solidFill>
                  <a:latin typeface="Meiryo UI" panose="020B0604030504040204" pitchFamily="50" charset="-128"/>
                  <a:ea typeface="Meiryo UI" panose="020B0604030504040204" pitchFamily="50" charset="-128"/>
                </a:rPr>
                <a:t>800</a:t>
              </a:r>
              <a:r>
                <a:rPr lang="ja-JP" altLang="en-US" sz="400" dirty="0" err="1" smtClean="0">
                  <a:solidFill>
                    <a:prstClr val="black"/>
                  </a:solidFill>
                  <a:latin typeface="Meiryo UI" panose="020B0604030504040204" pitchFamily="50" charset="-128"/>
                  <a:ea typeface="Meiryo UI" panose="020B0604030504040204" pitchFamily="50" charset="-128"/>
                </a:rPr>
                <a:t>ｍ</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a:t>
              </a:r>
              <a:r>
                <a:rPr lang="ja-JP" altLang="en-US" sz="400" dirty="0" smtClean="0">
                  <a:solidFill>
                    <a:prstClr val="black"/>
                  </a:solidFill>
                  <a:latin typeface="Meiryo UI" panose="020B0604030504040204" pitchFamily="50" charset="-128"/>
                  <a:ea typeface="Meiryo UI" panose="020B0604030504040204" pitchFamily="50" charset="-128"/>
                </a:rPr>
                <a:t>　　　 </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en-US" altLang="ja-JP" sz="400" dirty="0" smtClean="0">
                  <a:solidFill>
                    <a:prstClr val="black"/>
                  </a:solidFill>
                  <a:latin typeface="Meiryo UI" panose="020B0604030504040204" pitchFamily="50" charset="-128"/>
                  <a:ea typeface="Meiryo UI" panose="020B0604030504040204" pitchFamily="50" charset="-128"/>
                </a:rPr>
                <a:t>    </a:t>
              </a:r>
              <a:endParaRPr lang="en-US" altLang="ja-JP" sz="400" dirty="0">
                <a:solidFill>
                  <a:prstClr val="black"/>
                </a:solidFill>
                <a:latin typeface="Meiryo UI" panose="020B0604030504040204" pitchFamily="50" charset="-128"/>
                <a:ea typeface="Meiryo UI" panose="020B0604030504040204" pitchFamily="50" charset="-128"/>
              </a:endParaRPr>
            </a:p>
          </p:txBody>
        </p:sp>
        <p:pic>
          <p:nvPicPr>
            <p:cNvPr id="19" name="図 18"/>
            <p:cNvPicPr>
              <a:picLocks noChangeAspect="1"/>
            </p:cNvPicPr>
            <p:nvPr/>
          </p:nvPicPr>
          <p:blipFill>
            <a:blip r:embed="rId6"/>
            <a:stretch>
              <a:fillRect/>
            </a:stretch>
          </p:blipFill>
          <p:spPr>
            <a:xfrm>
              <a:off x="79356" y="1757819"/>
              <a:ext cx="237877" cy="215749"/>
            </a:xfrm>
            <a:prstGeom prst="rect">
              <a:avLst/>
            </a:prstGeom>
          </p:spPr>
        </p:pic>
        <p:pic>
          <p:nvPicPr>
            <p:cNvPr id="76" name="図 75"/>
            <p:cNvPicPr>
              <a:picLocks noChangeAspect="1"/>
            </p:cNvPicPr>
            <p:nvPr/>
          </p:nvPicPr>
          <p:blipFill>
            <a:blip r:embed="rId5"/>
            <a:stretch>
              <a:fillRect/>
            </a:stretch>
          </p:blipFill>
          <p:spPr>
            <a:xfrm>
              <a:off x="328118" y="1751363"/>
              <a:ext cx="241535" cy="241535"/>
            </a:xfrm>
            <a:prstGeom prst="rect">
              <a:avLst/>
            </a:prstGeom>
          </p:spPr>
        </p:pic>
      </p:grpSp>
      <p:grpSp>
        <p:nvGrpSpPr>
          <p:cNvPr id="77" name="グループ化 76"/>
          <p:cNvGrpSpPr/>
          <p:nvPr/>
        </p:nvGrpSpPr>
        <p:grpSpPr>
          <a:xfrm>
            <a:off x="242774" y="1979473"/>
            <a:ext cx="2471313" cy="323165"/>
            <a:chOff x="420293" y="1565556"/>
            <a:chExt cx="2471313" cy="323165"/>
          </a:xfrm>
        </p:grpSpPr>
        <p:sp>
          <p:nvSpPr>
            <p:cNvPr id="78" name="テキスト ボックス 77"/>
            <p:cNvSpPr txBox="1"/>
            <p:nvPr/>
          </p:nvSpPr>
          <p:spPr>
            <a:xfrm>
              <a:off x="420293" y="1565556"/>
              <a:ext cx="2471313" cy="323165"/>
            </a:xfrm>
            <a:prstGeom prst="rect">
              <a:avLst/>
            </a:prstGeom>
            <a:noFill/>
          </p:spPr>
          <p:txBody>
            <a:bodyPr wrap="square" rtlCol="0">
              <a:spAutoFit/>
            </a:bodyPr>
            <a:lstStyle/>
            <a:p>
              <a:pPr lvl="0"/>
              <a:r>
                <a:rPr lang="ja-JP" altLang="en-US" sz="700" dirty="0" smtClean="0">
                  <a:solidFill>
                    <a:prstClr val="black"/>
                  </a:solidFill>
                  <a:latin typeface="Meiryo UI" panose="020B0604030504040204" pitchFamily="50" charset="-128"/>
                  <a:ea typeface="Meiryo UI" panose="020B0604030504040204" pitchFamily="50" charset="-128"/>
                </a:rPr>
                <a:t>③</a:t>
              </a:r>
              <a:r>
                <a:rPr lang="ja-JP" altLang="en-US" sz="700" dirty="0">
                  <a:solidFill>
                    <a:prstClr val="black"/>
                  </a:solidFill>
                  <a:latin typeface="Meiryo UI" panose="020B0604030504040204" pitchFamily="50" charset="-128"/>
                  <a:ea typeface="Meiryo UI" panose="020B0604030504040204" pitchFamily="50" charset="-128"/>
                </a:rPr>
                <a:t>　</a:t>
              </a:r>
              <a:r>
                <a:rPr lang="ja-JP" altLang="en-US" sz="700" dirty="0" smtClean="0">
                  <a:solidFill>
                    <a:prstClr val="black"/>
                  </a:solidFill>
                  <a:latin typeface="Meiryo UI" panose="020B0604030504040204" pitchFamily="50" charset="-128"/>
                  <a:ea typeface="Meiryo UI" panose="020B0604030504040204" pitchFamily="50" charset="-128"/>
                </a:rPr>
                <a:t>都島図書館</a:t>
              </a:r>
              <a:endParaRPr lang="en-US" altLang="ja-JP" sz="700" dirty="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交　</a:t>
              </a:r>
              <a:r>
                <a:rPr lang="en-US" altLang="ja-JP" sz="400" dirty="0" smtClean="0">
                  <a:solidFill>
                    <a:prstClr val="black"/>
                  </a:solidFill>
                  <a:latin typeface="Meiryo UI" panose="020B0604030504040204" pitchFamily="50" charset="-128"/>
                  <a:ea typeface="Meiryo UI" panose="020B0604030504040204" pitchFamily="50" charset="-128"/>
                </a:rPr>
                <a:t>JR</a:t>
              </a:r>
              <a:r>
                <a:rPr lang="ja-JP" altLang="en-US" sz="400" dirty="0" smtClean="0">
                  <a:solidFill>
                    <a:prstClr val="black"/>
                  </a:solidFill>
                  <a:latin typeface="Meiryo UI" panose="020B0604030504040204" pitchFamily="50" charset="-128"/>
                  <a:ea typeface="Meiryo UI" panose="020B0604030504040204" pitchFamily="50" charset="-128"/>
                </a:rPr>
                <a:t>京橋駅下車</a:t>
              </a:r>
              <a:r>
                <a:rPr lang="en-US" altLang="ja-JP" sz="400" dirty="0" smtClean="0">
                  <a:solidFill>
                    <a:prstClr val="black"/>
                  </a:solidFill>
                  <a:latin typeface="Meiryo UI" panose="020B0604030504040204" pitchFamily="50" charset="-128"/>
                  <a:ea typeface="Meiryo UI" panose="020B0604030504040204" pitchFamily="50" charset="-128"/>
                </a:rPr>
                <a:t>800</a:t>
              </a:r>
              <a:r>
                <a:rPr lang="ja-JP" altLang="en-US" sz="400" dirty="0" err="1" smtClean="0">
                  <a:solidFill>
                    <a:prstClr val="black"/>
                  </a:solidFill>
                  <a:latin typeface="Meiryo UI" panose="020B0604030504040204" pitchFamily="50" charset="-128"/>
                  <a:ea typeface="Meiryo UI" panose="020B0604030504040204" pitchFamily="50" charset="-128"/>
                </a:rPr>
                <a:t>ｍ</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a:t>
              </a:r>
              <a:r>
                <a:rPr lang="ja-JP" altLang="en-US" sz="400" dirty="0" smtClean="0">
                  <a:solidFill>
                    <a:prstClr val="black"/>
                  </a:solidFill>
                  <a:latin typeface="Meiryo UI" panose="020B0604030504040204" pitchFamily="50" charset="-128"/>
                  <a:ea typeface="Meiryo UI" panose="020B0604030504040204" pitchFamily="50" charset="-128"/>
                </a:rPr>
                <a:t>　　　</a:t>
              </a:r>
              <a:r>
                <a:rPr lang="ja-JP" altLang="en-US" sz="400" dirty="0">
                  <a:solidFill>
                    <a:prstClr val="black"/>
                  </a:solidFill>
                  <a:latin typeface="Meiryo UI" panose="020B0604030504040204" pitchFamily="50" charset="-128"/>
                  <a:ea typeface="Meiryo UI" panose="020B0604030504040204" pitchFamily="50" charset="-128"/>
                </a:rPr>
                <a:t>　</a:t>
              </a:r>
              <a:endParaRPr lang="en-US" altLang="ja-JP" sz="400" dirty="0">
                <a:solidFill>
                  <a:prstClr val="black"/>
                </a:solidFill>
                <a:latin typeface="Meiryo UI" panose="020B0604030504040204" pitchFamily="50" charset="-128"/>
                <a:ea typeface="Meiryo UI" panose="020B0604030504040204" pitchFamily="50" charset="-128"/>
              </a:endParaRPr>
            </a:p>
          </p:txBody>
        </p:sp>
        <p:pic>
          <p:nvPicPr>
            <p:cNvPr id="80" name="図 79"/>
            <p:cNvPicPr>
              <a:picLocks noChangeAspect="1"/>
            </p:cNvPicPr>
            <p:nvPr/>
          </p:nvPicPr>
          <p:blipFill>
            <a:blip r:embed="rId5"/>
            <a:stretch>
              <a:fillRect/>
            </a:stretch>
          </p:blipFill>
          <p:spPr>
            <a:xfrm>
              <a:off x="1304684" y="1613980"/>
              <a:ext cx="250520" cy="250520"/>
            </a:xfrm>
            <a:prstGeom prst="rect">
              <a:avLst/>
            </a:prstGeom>
          </p:spPr>
        </p:pic>
      </p:grpSp>
      <p:pic>
        <p:nvPicPr>
          <p:cNvPr id="20" name="図 19"/>
          <p:cNvPicPr>
            <a:picLocks noChangeAspect="1"/>
          </p:cNvPicPr>
          <p:nvPr/>
        </p:nvPicPr>
        <p:blipFill rotWithShape="1">
          <a:blip r:embed="rId7"/>
          <a:srcRect r="15562"/>
          <a:stretch/>
        </p:blipFill>
        <p:spPr>
          <a:xfrm>
            <a:off x="69227" y="2010739"/>
            <a:ext cx="246389" cy="238178"/>
          </a:xfrm>
          <a:prstGeom prst="rect">
            <a:avLst/>
          </a:prstGeom>
        </p:spPr>
      </p:pic>
      <p:grpSp>
        <p:nvGrpSpPr>
          <p:cNvPr id="81" name="グループ化 80"/>
          <p:cNvGrpSpPr/>
          <p:nvPr/>
        </p:nvGrpSpPr>
        <p:grpSpPr>
          <a:xfrm>
            <a:off x="328118" y="2262561"/>
            <a:ext cx="2641322" cy="446276"/>
            <a:chOff x="329244" y="1312897"/>
            <a:chExt cx="2641322" cy="446276"/>
          </a:xfrm>
        </p:grpSpPr>
        <p:sp>
          <p:nvSpPr>
            <p:cNvPr id="82" name="テキスト ボックス 81"/>
            <p:cNvSpPr txBox="1"/>
            <p:nvPr/>
          </p:nvSpPr>
          <p:spPr>
            <a:xfrm>
              <a:off x="499253" y="1312897"/>
              <a:ext cx="2471313" cy="446276"/>
            </a:xfrm>
            <a:prstGeom prst="rect">
              <a:avLst/>
            </a:prstGeom>
            <a:noFill/>
          </p:spPr>
          <p:txBody>
            <a:bodyPr wrap="square" rtlCol="0">
              <a:spAutoFit/>
            </a:bodyPr>
            <a:lstStyle/>
            <a:p>
              <a:pPr lvl="0"/>
              <a:r>
                <a:rPr lang="ja-JP" altLang="en-US" sz="700" dirty="0" smtClean="0">
                  <a:solidFill>
                    <a:prstClr val="black"/>
                  </a:solidFill>
                  <a:latin typeface="Meiryo UI" panose="020B0604030504040204" pitchFamily="50" charset="-128"/>
                  <a:ea typeface="Meiryo UI" panose="020B0604030504040204" pitchFamily="50" charset="-128"/>
                </a:rPr>
                <a:t>④</a:t>
              </a:r>
              <a:r>
                <a:rPr lang="ja-JP" altLang="en-US" sz="700" dirty="0">
                  <a:solidFill>
                    <a:prstClr val="black"/>
                  </a:solidFill>
                  <a:latin typeface="Meiryo UI" panose="020B0604030504040204" pitchFamily="50" charset="-128"/>
                  <a:ea typeface="Meiryo UI" panose="020B0604030504040204" pitchFamily="50" charset="-128"/>
                </a:rPr>
                <a:t>　</a:t>
              </a:r>
              <a:r>
                <a:rPr lang="ja-JP" altLang="en-US" sz="700" dirty="0" smtClean="0">
                  <a:solidFill>
                    <a:prstClr val="black"/>
                  </a:solidFill>
                  <a:latin typeface="Meiryo UI" panose="020B0604030504040204" pitchFamily="50" charset="-128"/>
                  <a:ea typeface="Meiryo UI" panose="020B0604030504040204" pitchFamily="50" charset="-128"/>
                </a:rPr>
                <a:t>福島図書館</a:t>
              </a:r>
              <a:endParaRPr lang="en-US" altLang="ja-JP" sz="700" dirty="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交　</a:t>
              </a:r>
              <a:r>
                <a:rPr lang="en-US" altLang="ja-JP" sz="400" dirty="0" smtClean="0">
                  <a:solidFill>
                    <a:prstClr val="black"/>
                  </a:solidFill>
                  <a:latin typeface="Meiryo UI" panose="020B0604030504040204" pitchFamily="50" charset="-128"/>
                  <a:ea typeface="Meiryo UI" panose="020B0604030504040204" pitchFamily="50" charset="-128"/>
                </a:rPr>
                <a:t>Osaka Metro</a:t>
              </a:r>
              <a:r>
                <a:rPr lang="ja-JP" altLang="en-US" sz="400" dirty="0" smtClean="0">
                  <a:solidFill>
                    <a:prstClr val="black"/>
                  </a:solidFill>
                  <a:latin typeface="Meiryo UI" panose="020B0604030504040204" pitchFamily="50" charset="-128"/>
                  <a:ea typeface="Meiryo UI" panose="020B0604030504040204" pitchFamily="50" charset="-128"/>
                </a:rPr>
                <a:t>野田阪神駅</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a:t>
              </a:r>
              <a:r>
                <a:rPr lang="ja-JP" altLang="en-US" sz="400" dirty="0" smtClean="0">
                  <a:solidFill>
                    <a:prstClr val="black"/>
                  </a:solidFill>
                  <a:latin typeface="Meiryo UI" panose="020B0604030504040204" pitchFamily="50" charset="-128"/>
                  <a:ea typeface="Meiryo UI" panose="020B0604030504040204" pitchFamily="50" charset="-128"/>
                </a:rPr>
                <a:t>　　　下車</a:t>
              </a:r>
              <a:r>
                <a:rPr lang="en-US" altLang="ja-JP" sz="400" dirty="0" smtClean="0">
                  <a:solidFill>
                    <a:prstClr val="black"/>
                  </a:solidFill>
                  <a:latin typeface="Meiryo UI" panose="020B0604030504040204" pitchFamily="50" charset="-128"/>
                  <a:ea typeface="Meiryo UI" panose="020B0604030504040204" pitchFamily="50" charset="-128"/>
                </a:rPr>
                <a:t>300</a:t>
              </a:r>
              <a:r>
                <a:rPr lang="ja-JP" altLang="en-US" sz="400" dirty="0" err="1" smtClean="0">
                  <a:solidFill>
                    <a:prstClr val="black"/>
                  </a:solidFill>
                  <a:latin typeface="Meiryo UI" panose="020B0604030504040204" pitchFamily="50" charset="-128"/>
                  <a:ea typeface="Meiryo UI" panose="020B0604030504040204" pitchFamily="50" charset="-128"/>
                </a:rPr>
                <a:t>ｍ</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a:t>
              </a:r>
              <a:r>
                <a:rPr lang="ja-JP" altLang="en-US" sz="400" dirty="0" smtClean="0">
                  <a:solidFill>
                    <a:prstClr val="black"/>
                  </a:solidFill>
                  <a:latin typeface="Meiryo UI" panose="020B0604030504040204" pitchFamily="50" charset="-128"/>
                  <a:ea typeface="Meiryo UI" panose="020B0604030504040204" pitchFamily="50" charset="-128"/>
                </a:rPr>
                <a:t>　　　 </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en-US" altLang="ja-JP" sz="400" dirty="0" smtClean="0">
                  <a:solidFill>
                    <a:prstClr val="black"/>
                  </a:solidFill>
                  <a:latin typeface="Meiryo UI" panose="020B0604030504040204" pitchFamily="50" charset="-128"/>
                  <a:ea typeface="Meiryo UI" panose="020B0604030504040204" pitchFamily="50" charset="-128"/>
                </a:rPr>
                <a:t>    </a:t>
              </a:r>
              <a:endParaRPr lang="en-US" altLang="ja-JP" sz="400" dirty="0">
                <a:solidFill>
                  <a:prstClr val="black"/>
                </a:solidFill>
                <a:latin typeface="Meiryo UI" panose="020B0604030504040204" pitchFamily="50" charset="-128"/>
                <a:ea typeface="Meiryo UI" panose="020B0604030504040204" pitchFamily="50" charset="-128"/>
              </a:endParaRPr>
            </a:p>
          </p:txBody>
        </p:sp>
        <p:pic>
          <p:nvPicPr>
            <p:cNvPr id="84" name="図 83"/>
            <p:cNvPicPr>
              <a:picLocks noChangeAspect="1"/>
            </p:cNvPicPr>
            <p:nvPr/>
          </p:nvPicPr>
          <p:blipFill>
            <a:blip r:embed="rId5"/>
            <a:stretch>
              <a:fillRect/>
            </a:stretch>
          </p:blipFill>
          <p:spPr>
            <a:xfrm>
              <a:off x="329244" y="1344972"/>
              <a:ext cx="242406" cy="242406"/>
            </a:xfrm>
            <a:prstGeom prst="rect">
              <a:avLst/>
            </a:prstGeom>
          </p:spPr>
        </p:pic>
      </p:grpSp>
      <p:grpSp>
        <p:nvGrpSpPr>
          <p:cNvPr id="85" name="グループ化 84"/>
          <p:cNvGrpSpPr/>
          <p:nvPr/>
        </p:nvGrpSpPr>
        <p:grpSpPr>
          <a:xfrm>
            <a:off x="267881" y="2548575"/>
            <a:ext cx="2471313" cy="323165"/>
            <a:chOff x="236082" y="794808"/>
            <a:chExt cx="2471313" cy="323165"/>
          </a:xfrm>
        </p:grpSpPr>
        <p:sp>
          <p:nvSpPr>
            <p:cNvPr id="86" name="テキスト ボックス 85"/>
            <p:cNvSpPr txBox="1"/>
            <p:nvPr/>
          </p:nvSpPr>
          <p:spPr>
            <a:xfrm>
              <a:off x="236082" y="794808"/>
              <a:ext cx="2471313" cy="323165"/>
            </a:xfrm>
            <a:prstGeom prst="rect">
              <a:avLst/>
            </a:prstGeom>
            <a:noFill/>
          </p:spPr>
          <p:txBody>
            <a:bodyPr wrap="square" rtlCol="0">
              <a:spAutoFit/>
            </a:bodyPr>
            <a:lstStyle/>
            <a:p>
              <a:pPr lvl="0"/>
              <a:r>
                <a:rPr lang="ja-JP" altLang="en-US" sz="700" dirty="0" smtClean="0">
                  <a:solidFill>
                    <a:prstClr val="black"/>
                  </a:solidFill>
                  <a:latin typeface="Meiryo UI" panose="020B0604030504040204" pitchFamily="50" charset="-128"/>
                  <a:ea typeface="Meiryo UI" panose="020B0604030504040204" pitchFamily="50" charset="-128"/>
                </a:rPr>
                <a:t>⑤</a:t>
              </a:r>
              <a:r>
                <a:rPr lang="ja-JP" altLang="en-US" sz="700" dirty="0">
                  <a:solidFill>
                    <a:prstClr val="black"/>
                  </a:solidFill>
                  <a:latin typeface="Meiryo UI" panose="020B0604030504040204" pitchFamily="50" charset="-128"/>
                  <a:ea typeface="Meiryo UI" panose="020B0604030504040204" pitchFamily="50" charset="-128"/>
                </a:rPr>
                <a:t>　此</a:t>
              </a:r>
              <a:r>
                <a:rPr lang="ja-JP" altLang="en-US" sz="700" dirty="0" smtClean="0">
                  <a:solidFill>
                    <a:prstClr val="black"/>
                  </a:solidFill>
                  <a:latin typeface="Meiryo UI" panose="020B0604030504040204" pitchFamily="50" charset="-128"/>
                  <a:ea typeface="Meiryo UI" panose="020B0604030504040204" pitchFamily="50" charset="-128"/>
                </a:rPr>
                <a:t>花図書館</a:t>
              </a:r>
              <a:endParaRPr lang="en-US" altLang="ja-JP" sz="700" dirty="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交　</a:t>
              </a:r>
              <a:r>
                <a:rPr lang="ja-JP" altLang="en-US" sz="400" dirty="0" smtClean="0">
                  <a:solidFill>
                    <a:prstClr val="black"/>
                  </a:solidFill>
                  <a:latin typeface="Meiryo UI" panose="020B0604030504040204" pitchFamily="50" charset="-128"/>
                  <a:ea typeface="Meiryo UI" panose="020B0604030504040204" pitchFamily="50" charset="-128"/>
                </a:rPr>
                <a:t>阪神なんば線千鳥橋駅</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a:t>
              </a:r>
              <a:r>
                <a:rPr lang="ja-JP" altLang="en-US" sz="400" dirty="0" smtClean="0">
                  <a:solidFill>
                    <a:prstClr val="black"/>
                  </a:solidFill>
                  <a:latin typeface="Meiryo UI" panose="020B0604030504040204" pitchFamily="50" charset="-128"/>
                  <a:ea typeface="Meiryo UI" panose="020B0604030504040204" pitchFamily="50" charset="-128"/>
                </a:rPr>
                <a:t>　　　　</a:t>
              </a:r>
              <a:r>
                <a:rPr lang="ja-JP" altLang="en-US" sz="400" dirty="0">
                  <a:solidFill>
                    <a:prstClr val="black"/>
                  </a:solidFill>
                  <a:latin typeface="Meiryo UI" panose="020B0604030504040204" pitchFamily="50" charset="-128"/>
                  <a:ea typeface="Meiryo UI" panose="020B0604030504040204" pitchFamily="50" charset="-128"/>
                </a:rPr>
                <a:t>下車</a:t>
              </a:r>
              <a:r>
                <a:rPr lang="en-US" altLang="ja-JP" sz="400" dirty="0" smtClean="0">
                  <a:solidFill>
                    <a:prstClr val="black"/>
                  </a:solidFill>
                  <a:latin typeface="Meiryo UI" panose="020B0604030504040204" pitchFamily="50" charset="-128"/>
                  <a:ea typeface="Meiryo UI" panose="020B0604030504040204" pitchFamily="50" charset="-128"/>
                </a:rPr>
                <a:t>300</a:t>
              </a:r>
              <a:r>
                <a:rPr lang="ja-JP" altLang="en-US" sz="400" dirty="0" err="1" smtClean="0">
                  <a:solidFill>
                    <a:prstClr val="black"/>
                  </a:solidFill>
                  <a:latin typeface="Meiryo UI" panose="020B0604030504040204" pitchFamily="50" charset="-128"/>
                  <a:ea typeface="Meiryo UI" panose="020B0604030504040204" pitchFamily="50" charset="-128"/>
                </a:rPr>
                <a:t>ｍ</a:t>
              </a:r>
              <a:endParaRPr lang="en-US" altLang="ja-JP" sz="400" dirty="0">
                <a:solidFill>
                  <a:prstClr val="black"/>
                </a:solidFill>
                <a:latin typeface="Meiryo UI" panose="020B0604030504040204" pitchFamily="50" charset="-128"/>
                <a:ea typeface="Meiryo UI" panose="020B0604030504040204" pitchFamily="50" charset="-128"/>
              </a:endParaRPr>
            </a:p>
          </p:txBody>
        </p:sp>
        <p:pic>
          <p:nvPicPr>
            <p:cNvPr id="88" name="図 87"/>
            <p:cNvPicPr>
              <a:picLocks noChangeAspect="1"/>
            </p:cNvPicPr>
            <p:nvPr/>
          </p:nvPicPr>
          <p:blipFill>
            <a:blip r:embed="rId5"/>
            <a:stretch>
              <a:fillRect/>
            </a:stretch>
          </p:blipFill>
          <p:spPr>
            <a:xfrm>
              <a:off x="1090072" y="848660"/>
              <a:ext cx="255487" cy="255487"/>
            </a:xfrm>
            <a:prstGeom prst="rect">
              <a:avLst/>
            </a:prstGeom>
          </p:spPr>
        </p:pic>
      </p:grpSp>
      <p:pic>
        <p:nvPicPr>
          <p:cNvPr id="89" name="図 88"/>
          <p:cNvPicPr>
            <a:picLocks noChangeAspect="1"/>
          </p:cNvPicPr>
          <p:nvPr/>
        </p:nvPicPr>
        <p:blipFill rotWithShape="1">
          <a:blip r:embed="rId8"/>
          <a:srcRect t="-1133" r="18148"/>
          <a:stretch/>
        </p:blipFill>
        <p:spPr>
          <a:xfrm>
            <a:off x="60847" y="2593675"/>
            <a:ext cx="255455" cy="267277"/>
          </a:xfrm>
          <a:prstGeom prst="rect">
            <a:avLst/>
          </a:prstGeom>
        </p:spPr>
      </p:pic>
      <p:pic>
        <p:nvPicPr>
          <p:cNvPr id="24" name="図 23"/>
          <p:cNvPicPr>
            <a:picLocks noChangeAspect="1"/>
          </p:cNvPicPr>
          <p:nvPr/>
        </p:nvPicPr>
        <p:blipFill rotWithShape="1">
          <a:blip r:embed="rId9"/>
          <a:srcRect r="11501" b="-5376"/>
          <a:stretch/>
        </p:blipFill>
        <p:spPr>
          <a:xfrm>
            <a:off x="67199" y="2308543"/>
            <a:ext cx="250444" cy="243984"/>
          </a:xfrm>
          <a:prstGeom prst="rect">
            <a:avLst/>
          </a:prstGeom>
        </p:spPr>
      </p:pic>
      <p:grpSp>
        <p:nvGrpSpPr>
          <p:cNvPr id="69" name="グループ化 68"/>
          <p:cNvGrpSpPr/>
          <p:nvPr/>
        </p:nvGrpSpPr>
        <p:grpSpPr>
          <a:xfrm>
            <a:off x="327634" y="2842062"/>
            <a:ext cx="1171434" cy="446276"/>
            <a:chOff x="328118" y="1715135"/>
            <a:chExt cx="1171434" cy="446276"/>
          </a:xfrm>
        </p:grpSpPr>
        <p:sp>
          <p:nvSpPr>
            <p:cNvPr id="70" name="テキスト ボックス 69"/>
            <p:cNvSpPr txBox="1"/>
            <p:nvPr/>
          </p:nvSpPr>
          <p:spPr>
            <a:xfrm>
              <a:off x="483470" y="1715135"/>
              <a:ext cx="1016082" cy="446276"/>
            </a:xfrm>
            <a:prstGeom prst="rect">
              <a:avLst/>
            </a:prstGeom>
            <a:noFill/>
          </p:spPr>
          <p:txBody>
            <a:bodyPr wrap="square" rtlCol="0">
              <a:spAutoFit/>
            </a:bodyPr>
            <a:lstStyle/>
            <a:p>
              <a:pPr lvl="0"/>
              <a:r>
                <a:rPr lang="ja-JP" altLang="en-US" sz="700" dirty="0">
                  <a:solidFill>
                    <a:prstClr val="black"/>
                  </a:solidFill>
                  <a:latin typeface="Meiryo UI" panose="020B0604030504040204" pitchFamily="50" charset="-128"/>
                  <a:ea typeface="Meiryo UI" panose="020B0604030504040204" pitchFamily="50" charset="-128"/>
                </a:rPr>
                <a:t>⑥　</a:t>
              </a:r>
              <a:r>
                <a:rPr lang="ja-JP" altLang="en-US" sz="700" dirty="0" smtClean="0">
                  <a:solidFill>
                    <a:prstClr val="black"/>
                  </a:solidFill>
                  <a:latin typeface="Meiryo UI" panose="020B0604030504040204" pitchFamily="50" charset="-128"/>
                  <a:ea typeface="Meiryo UI" panose="020B0604030504040204" pitchFamily="50" charset="-128"/>
                </a:rPr>
                <a:t>島之内図書館</a:t>
              </a:r>
              <a:endParaRPr lang="en-US" altLang="ja-JP" sz="700" dirty="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交　</a:t>
              </a:r>
              <a:r>
                <a:rPr lang="en-US" altLang="ja-JP" sz="400" dirty="0" smtClean="0">
                  <a:solidFill>
                    <a:prstClr val="black"/>
                  </a:solidFill>
                  <a:latin typeface="Meiryo UI" panose="020B0604030504040204" pitchFamily="50" charset="-128"/>
                  <a:ea typeface="Meiryo UI" panose="020B0604030504040204" pitchFamily="50" charset="-128"/>
                </a:rPr>
                <a:t>Osaka Metro</a:t>
              </a:r>
              <a:r>
                <a:rPr lang="ja-JP" altLang="en-US" sz="400" dirty="0" smtClean="0">
                  <a:solidFill>
                    <a:prstClr val="black"/>
                  </a:solidFill>
                  <a:latin typeface="Meiryo UI" panose="020B0604030504040204" pitchFamily="50" charset="-128"/>
                  <a:ea typeface="Meiryo UI" panose="020B0604030504040204" pitchFamily="50" charset="-128"/>
                </a:rPr>
                <a:t>長堀駅</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a:t>
              </a:r>
              <a:r>
                <a:rPr lang="ja-JP" altLang="en-US" sz="400" dirty="0" smtClean="0">
                  <a:solidFill>
                    <a:prstClr val="black"/>
                  </a:solidFill>
                  <a:latin typeface="Meiryo UI" panose="020B0604030504040204" pitchFamily="50" charset="-128"/>
                  <a:ea typeface="Meiryo UI" panose="020B0604030504040204" pitchFamily="50" charset="-128"/>
                </a:rPr>
                <a:t>　　　　下車</a:t>
              </a:r>
              <a:r>
                <a:rPr lang="en-US" altLang="ja-JP" sz="400" dirty="0" smtClean="0">
                  <a:solidFill>
                    <a:prstClr val="black"/>
                  </a:solidFill>
                  <a:latin typeface="Meiryo UI" panose="020B0604030504040204" pitchFamily="50" charset="-128"/>
                  <a:ea typeface="Meiryo UI" panose="020B0604030504040204" pitchFamily="50" charset="-128"/>
                </a:rPr>
                <a:t>300</a:t>
              </a:r>
              <a:r>
                <a:rPr lang="ja-JP" altLang="en-US" sz="400" dirty="0" err="1" smtClean="0">
                  <a:solidFill>
                    <a:prstClr val="black"/>
                  </a:solidFill>
                  <a:latin typeface="Meiryo UI" panose="020B0604030504040204" pitchFamily="50" charset="-128"/>
                  <a:ea typeface="Meiryo UI" panose="020B0604030504040204" pitchFamily="50" charset="-128"/>
                </a:rPr>
                <a:t>ｍ</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a:t>
              </a:r>
              <a:r>
                <a:rPr lang="ja-JP" altLang="en-US" sz="400" dirty="0" smtClean="0">
                  <a:solidFill>
                    <a:prstClr val="black"/>
                  </a:solidFill>
                  <a:latin typeface="Meiryo UI" panose="020B0604030504040204" pitchFamily="50" charset="-128"/>
                  <a:ea typeface="Meiryo UI" panose="020B0604030504040204" pitchFamily="50" charset="-128"/>
                </a:rPr>
                <a:t>　　　 </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en-US" altLang="ja-JP" sz="400" dirty="0" smtClean="0">
                  <a:solidFill>
                    <a:prstClr val="black"/>
                  </a:solidFill>
                  <a:latin typeface="Meiryo UI" panose="020B0604030504040204" pitchFamily="50" charset="-128"/>
                  <a:ea typeface="Meiryo UI" panose="020B0604030504040204" pitchFamily="50" charset="-128"/>
                </a:rPr>
                <a:t>    </a:t>
              </a:r>
              <a:endParaRPr lang="en-US" altLang="ja-JP" sz="400" dirty="0">
                <a:solidFill>
                  <a:prstClr val="black"/>
                </a:solidFill>
                <a:latin typeface="Meiryo UI" panose="020B0604030504040204" pitchFamily="50" charset="-128"/>
                <a:ea typeface="Meiryo UI" panose="020B0604030504040204" pitchFamily="50" charset="-128"/>
              </a:endParaRPr>
            </a:p>
          </p:txBody>
        </p:sp>
        <p:pic>
          <p:nvPicPr>
            <p:cNvPr id="73" name="図 72"/>
            <p:cNvPicPr>
              <a:picLocks noChangeAspect="1"/>
            </p:cNvPicPr>
            <p:nvPr/>
          </p:nvPicPr>
          <p:blipFill>
            <a:blip r:embed="rId5"/>
            <a:stretch>
              <a:fillRect/>
            </a:stretch>
          </p:blipFill>
          <p:spPr>
            <a:xfrm>
              <a:off x="328118" y="1751363"/>
              <a:ext cx="241535" cy="241535"/>
            </a:xfrm>
            <a:prstGeom prst="rect">
              <a:avLst/>
            </a:prstGeom>
          </p:spPr>
        </p:pic>
      </p:grpSp>
      <p:grpSp>
        <p:nvGrpSpPr>
          <p:cNvPr id="74" name="グループ化 73"/>
          <p:cNvGrpSpPr/>
          <p:nvPr/>
        </p:nvGrpSpPr>
        <p:grpSpPr>
          <a:xfrm>
            <a:off x="266662" y="3080115"/>
            <a:ext cx="2471313" cy="323165"/>
            <a:chOff x="254709" y="1446760"/>
            <a:chExt cx="2471313" cy="323165"/>
          </a:xfrm>
        </p:grpSpPr>
        <p:sp>
          <p:nvSpPr>
            <p:cNvPr id="79" name="テキスト ボックス 78"/>
            <p:cNvSpPr txBox="1"/>
            <p:nvPr/>
          </p:nvSpPr>
          <p:spPr>
            <a:xfrm>
              <a:off x="254709" y="1446760"/>
              <a:ext cx="2471313" cy="323165"/>
            </a:xfrm>
            <a:prstGeom prst="rect">
              <a:avLst/>
            </a:prstGeom>
            <a:noFill/>
          </p:spPr>
          <p:txBody>
            <a:bodyPr wrap="square" rtlCol="0">
              <a:spAutoFit/>
            </a:bodyPr>
            <a:lstStyle/>
            <a:p>
              <a:pPr lvl="0"/>
              <a:r>
                <a:rPr lang="ja-JP" altLang="en-US" sz="700" dirty="0">
                  <a:solidFill>
                    <a:prstClr val="black"/>
                  </a:solidFill>
                  <a:latin typeface="Meiryo UI" panose="020B0604030504040204" pitchFamily="50" charset="-128"/>
                  <a:ea typeface="Meiryo UI" panose="020B0604030504040204" pitchFamily="50" charset="-128"/>
                </a:rPr>
                <a:t>⑦　港</a:t>
              </a:r>
              <a:r>
                <a:rPr lang="ja-JP" altLang="en-US" sz="700" dirty="0" smtClean="0">
                  <a:solidFill>
                    <a:prstClr val="black"/>
                  </a:solidFill>
                  <a:latin typeface="Meiryo UI" panose="020B0604030504040204" pitchFamily="50" charset="-128"/>
                  <a:ea typeface="Meiryo UI" panose="020B0604030504040204" pitchFamily="50" charset="-128"/>
                </a:rPr>
                <a:t>図書館</a:t>
              </a:r>
              <a:endParaRPr lang="en-US" altLang="ja-JP" sz="700" dirty="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交　</a:t>
              </a:r>
              <a:r>
                <a:rPr lang="en-US" altLang="ja-JP" sz="400" dirty="0" smtClean="0">
                  <a:solidFill>
                    <a:prstClr val="black"/>
                  </a:solidFill>
                  <a:latin typeface="Meiryo UI" panose="020B0604030504040204" pitchFamily="50" charset="-128"/>
                  <a:ea typeface="Meiryo UI" panose="020B0604030504040204" pitchFamily="50" charset="-128"/>
                </a:rPr>
                <a:t>Osaka Metro</a:t>
              </a:r>
              <a:r>
                <a:rPr lang="ja-JP" altLang="en-US" sz="400" dirty="0">
                  <a:solidFill>
                    <a:prstClr val="black"/>
                  </a:solidFill>
                  <a:latin typeface="Meiryo UI" panose="020B0604030504040204" pitchFamily="50" charset="-128"/>
                  <a:ea typeface="Meiryo UI" panose="020B0604030504040204" pitchFamily="50" charset="-128"/>
                </a:rPr>
                <a:t>弁天</a:t>
              </a:r>
              <a:r>
                <a:rPr lang="ja-JP" altLang="en-US" sz="400" dirty="0" smtClean="0">
                  <a:solidFill>
                    <a:prstClr val="black"/>
                  </a:solidFill>
                  <a:latin typeface="Meiryo UI" panose="020B0604030504040204" pitchFamily="50" charset="-128"/>
                  <a:ea typeface="Meiryo UI" panose="020B0604030504040204" pitchFamily="50" charset="-128"/>
                </a:rPr>
                <a:t>町駅</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a:t>
              </a:r>
              <a:r>
                <a:rPr lang="ja-JP" altLang="en-US" sz="400" dirty="0" smtClean="0">
                  <a:solidFill>
                    <a:prstClr val="black"/>
                  </a:solidFill>
                  <a:latin typeface="Meiryo UI" panose="020B0604030504040204" pitchFamily="50" charset="-128"/>
                  <a:ea typeface="Meiryo UI" panose="020B0604030504040204" pitchFamily="50" charset="-128"/>
                </a:rPr>
                <a:t>　　　　下車</a:t>
              </a:r>
              <a:r>
                <a:rPr lang="en-US" altLang="ja-JP" sz="400" dirty="0" smtClean="0">
                  <a:solidFill>
                    <a:prstClr val="black"/>
                  </a:solidFill>
                  <a:latin typeface="Meiryo UI" panose="020B0604030504040204" pitchFamily="50" charset="-128"/>
                  <a:ea typeface="Meiryo UI" panose="020B0604030504040204" pitchFamily="50" charset="-128"/>
                </a:rPr>
                <a:t>300</a:t>
              </a:r>
              <a:r>
                <a:rPr lang="ja-JP" altLang="en-US" sz="400" dirty="0" err="1" smtClean="0">
                  <a:solidFill>
                    <a:prstClr val="black"/>
                  </a:solidFill>
                  <a:latin typeface="Meiryo UI" panose="020B0604030504040204" pitchFamily="50" charset="-128"/>
                  <a:ea typeface="Meiryo UI" panose="020B0604030504040204" pitchFamily="50" charset="-128"/>
                </a:rPr>
                <a:t>ｍ</a:t>
              </a:r>
              <a:endParaRPr lang="en-US" altLang="ja-JP" sz="400" dirty="0" smtClean="0">
                <a:solidFill>
                  <a:prstClr val="black"/>
                </a:solidFill>
                <a:latin typeface="Meiryo UI" panose="020B0604030504040204" pitchFamily="50" charset="-128"/>
                <a:ea typeface="Meiryo UI" panose="020B0604030504040204" pitchFamily="50" charset="-128"/>
              </a:endParaRPr>
            </a:p>
          </p:txBody>
        </p:sp>
        <p:pic>
          <p:nvPicPr>
            <p:cNvPr id="87" name="図 86"/>
            <p:cNvPicPr>
              <a:picLocks noChangeAspect="1"/>
            </p:cNvPicPr>
            <p:nvPr/>
          </p:nvPicPr>
          <p:blipFill>
            <a:blip r:embed="rId5"/>
            <a:stretch>
              <a:fillRect/>
            </a:stretch>
          </p:blipFill>
          <p:spPr>
            <a:xfrm>
              <a:off x="1141067" y="1487746"/>
              <a:ext cx="257323" cy="257323"/>
            </a:xfrm>
            <a:prstGeom prst="rect">
              <a:avLst/>
            </a:prstGeom>
          </p:spPr>
        </p:pic>
      </p:grpSp>
      <p:grpSp>
        <p:nvGrpSpPr>
          <p:cNvPr id="90" name="グループ化 89"/>
          <p:cNvGrpSpPr/>
          <p:nvPr/>
        </p:nvGrpSpPr>
        <p:grpSpPr>
          <a:xfrm>
            <a:off x="337028" y="3325890"/>
            <a:ext cx="1171434" cy="446276"/>
            <a:chOff x="328118" y="1715135"/>
            <a:chExt cx="1171434" cy="446276"/>
          </a:xfrm>
        </p:grpSpPr>
        <p:sp>
          <p:nvSpPr>
            <p:cNvPr id="91" name="テキスト ボックス 90"/>
            <p:cNvSpPr txBox="1"/>
            <p:nvPr/>
          </p:nvSpPr>
          <p:spPr>
            <a:xfrm>
              <a:off x="483470" y="1715135"/>
              <a:ext cx="1016082" cy="446276"/>
            </a:xfrm>
            <a:prstGeom prst="rect">
              <a:avLst/>
            </a:prstGeom>
            <a:noFill/>
          </p:spPr>
          <p:txBody>
            <a:bodyPr wrap="square" rtlCol="0">
              <a:spAutoFit/>
            </a:bodyPr>
            <a:lstStyle/>
            <a:p>
              <a:pPr lvl="0"/>
              <a:r>
                <a:rPr lang="ja-JP" altLang="en-US" sz="700" dirty="0">
                  <a:solidFill>
                    <a:prstClr val="black"/>
                  </a:solidFill>
                  <a:latin typeface="Meiryo UI" panose="020B0604030504040204" pitchFamily="50" charset="-128"/>
                  <a:ea typeface="Meiryo UI" panose="020B0604030504040204" pitchFamily="50" charset="-128"/>
                </a:rPr>
                <a:t>⑧　</a:t>
              </a:r>
              <a:r>
                <a:rPr lang="ja-JP" altLang="en-US" sz="700" dirty="0" smtClean="0">
                  <a:solidFill>
                    <a:prstClr val="black"/>
                  </a:solidFill>
                  <a:latin typeface="Meiryo UI" panose="020B0604030504040204" pitchFamily="50" charset="-128"/>
                  <a:ea typeface="Meiryo UI" panose="020B0604030504040204" pitchFamily="50" charset="-128"/>
                </a:rPr>
                <a:t>大</a:t>
              </a:r>
              <a:r>
                <a:rPr lang="ja-JP" altLang="en-US" sz="700" dirty="0">
                  <a:solidFill>
                    <a:prstClr val="black"/>
                  </a:solidFill>
                  <a:latin typeface="Meiryo UI" panose="020B0604030504040204" pitchFamily="50" charset="-128"/>
                  <a:ea typeface="Meiryo UI" panose="020B0604030504040204" pitchFamily="50" charset="-128"/>
                </a:rPr>
                <a:t>正</a:t>
              </a:r>
              <a:r>
                <a:rPr lang="ja-JP" altLang="en-US" sz="700" dirty="0" smtClean="0">
                  <a:solidFill>
                    <a:prstClr val="black"/>
                  </a:solidFill>
                  <a:latin typeface="Meiryo UI" panose="020B0604030504040204" pitchFamily="50" charset="-128"/>
                  <a:ea typeface="Meiryo UI" panose="020B0604030504040204" pitchFamily="50" charset="-128"/>
                </a:rPr>
                <a:t>図書館</a:t>
              </a:r>
              <a:endParaRPr lang="en-US" altLang="ja-JP" sz="700" dirty="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交　</a:t>
              </a:r>
              <a:r>
                <a:rPr lang="en-US" altLang="ja-JP" sz="400" dirty="0" smtClean="0">
                  <a:solidFill>
                    <a:prstClr val="black"/>
                  </a:solidFill>
                  <a:latin typeface="Meiryo UI" panose="020B0604030504040204" pitchFamily="50" charset="-128"/>
                  <a:ea typeface="Meiryo UI" panose="020B0604030504040204" pitchFamily="50" charset="-128"/>
                </a:rPr>
                <a:t>Osaka Metro</a:t>
              </a:r>
              <a:r>
                <a:rPr lang="ja-JP" altLang="en-US" sz="400" dirty="0" smtClean="0">
                  <a:solidFill>
                    <a:prstClr val="black"/>
                  </a:solidFill>
                  <a:latin typeface="Meiryo UI" panose="020B0604030504040204" pitchFamily="50" charset="-128"/>
                  <a:ea typeface="Meiryo UI" panose="020B0604030504040204" pitchFamily="50" charset="-128"/>
                </a:rPr>
                <a:t>大正駅</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a:t>
              </a:r>
              <a:r>
                <a:rPr lang="ja-JP" altLang="en-US" sz="400" dirty="0" smtClean="0">
                  <a:solidFill>
                    <a:prstClr val="black"/>
                  </a:solidFill>
                  <a:latin typeface="Meiryo UI" panose="020B0604030504040204" pitchFamily="50" charset="-128"/>
                  <a:ea typeface="Meiryo UI" panose="020B0604030504040204" pitchFamily="50" charset="-128"/>
                </a:rPr>
                <a:t>　　　　下車す</a:t>
              </a:r>
              <a:r>
                <a:rPr lang="ja-JP" altLang="en-US" sz="400" dirty="0">
                  <a:solidFill>
                    <a:prstClr val="black"/>
                  </a:solidFill>
                  <a:latin typeface="Meiryo UI" panose="020B0604030504040204" pitchFamily="50" charset="-128"/>
                  <a:ea typeface="Meiryo UI" panose="020B0604030504040204" pitchFamily="50" charset="-128"/>
                </a:rPr>
                <a:t>ぐ</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a:t>
              </a:r>
              <a:r>
                <a:rPr lang="ja-JP" altLang="en-US" sz="400" dirty="0" smtClean="0">
                  <a:solidFill>
                    <a:prstClr val="black"/>
                  </a:solidFill>
                  <a:latin typeface="Meiryo UI" panose="020B0604030504040204" pitchFamily="50" charset="-128"/>
                  <a:ea typeface="Meiryo UI" panose="020B0604030504040204" pitchFamily="50" charset="-128"/>
                </a:rPr>
                <a:t>　　　 </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en-US" altLang="ja-JP" sz="400" dirty="0" smtClean="0">
                  <a:solidFill>
                    <a:prstClr val="black"/>
                  </a:solidFill>
                  <a:latin typeface="Meiryo UI" panose="020B0604030504040204" pitchFamily="50" charset="-128"/>
                  <a:ea typeface="Meiryo UI" panose="020B0604030504040204" pitchFamily="50" charset="-128"/>
                </a:rPr>
                <a:t>    </a:t>
              </a:r>
              <a:endParaRPr lang="en-US" altLang="ja-JP" sz="400" dirty="0">
                <a:solidFill>
                  <a:prstClr val="black"/>
                </a:solidFill>
                <a:latin typeface="Meiryo UI" panose="020B0604030504040204" pitchFamily="50" charset="-128"/>
                <a:ea typeface="Meiryo UI" panose="020B0604030504040204" pitchFamily="50" charset="-128"/>
              </a:endParaRPr>
            </a:p>
          </p:txBody>
        </p:sp>
        <p:pic>
          <p:nvPicPr>
            <p:cNvPr id="92" name="図 91"/>
            <p:cNvPicPr>
              <a:picLocks noChangeAspect="1"/>
            </p:cNvPicPr>
            <p:nvPr/>
          </p:nvPicPr>
          <p:blipFill>
            <a:blip r:embed="rId5"/>
            <a:stretch>
              <a:fillRect/>
            </a:stretch>
          </p:blipFill>
          <p:spPr>
            <a:xfrm>
              <a:off x="328118" y="1751363"/>
              <a:ext cx="241535" cy="241535"/>
            </a:xfrm>
            <a:prstGeom prst="rect">
              <a:avLst/>
            </a:prstGeom>
          </p:spPr>
        </p:pic>
      </p:grpSp>
      <p:grpSp>
        <p:nvGrpSpPr>
          <p:cNvPr id="93" name="グループ化 92"/>
          <p:cNvGrpSpPr/>
          <p:nvPr/>
        </p:nvGrpSpPr>
        <p:grpSpPr>
          <a:xfrm>
            <a:off x="272805" y="3567831"/>
            <a:ext cx="2471313" cy="323165"/>
            <a:chOff x="254709" y="1446760"/>
            <a:chExt cx="2471313" cy="323165"/>
          </a:xfrm>
        </p:grpSpPr>
        <p:sp>
          <p:nvSpPr>
            <p:cNvPr id="94" name="テキスト ボックス 93"/>
            <p:cNvSpPr txBox="1"/>
            <p:nvPr/>
          </p:nvSpPr>
          <p:spPr>
            <a:xfrm>
              <a:off x="254709" y="1446760"/>
              <a:ext cx="2471313" cy="323165"/>
            </a:xfrm>
            <a:prstGeom prst="rect">
              <a:avLst/>
            </a:prstGeom>
            <a:noFill/>
          </p:spPr>
          <p:txBody>
            <a:bodyPr wrap="square" rtlCol="0">
              <a:spAutoFit/>
            </a:bodyPr>
            <a:lstStyle/>
            <a:p>
              <a:pPr lvl="0"/>
              <a:r>
                <a:rPr lang="ja-JP" altLang="en-US" sz="700" dirty="0">
                  <a:solidFill>
                    <a:prstClr val="black"/>
                  </a:solidFill>
                  <a:latin typeface="Meiryo UI" panose="020B0604030504040204" pitchFamily="50" charset="-128"/>
                  <a:ea typeface="Meiryo UI" panose="020B0604030504040204" pitchFamily="50" charset="-128"/>
                </a:rPr>
                <a:t>⑨　</a:t>
              </a:r>
              <a:r>
                <a:rPr lang="ja-JP" altLang="en-US" sz="700" dirty="0" smtClean="0">
                  <a:solidFill>
                    <a:prstClr val="black"/>
                  </a:solidFill>
                  <a:latin typeface="Meiryo UI" panose="020B0604030504040204" pitchFamily="50" charset="-128"/>
                  <a:ea typeface="Meiryo UI" panose="020B0604030504040204" pitchFamily="50" charset="-128"/>
                </a:rPr>
                <a:t>天王寺図書館</a:t>
              </a:r>
              <a:endParaRPr lang="en-US" altLang="ja-JP" sz="700" dirty="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交　</a:t>
              </a:r>
              <a:r>
                <a:rPr lang="en-US" altLang="ja-JP" sz="400" dirty="0" smtClean="0">
                  <a:solidFill>
                    <a:prstClr val="black"/>
                  </a:solidFill>
                  <a:latin typeface="Meiryo UI" panose="020B0604030504040204" pitchFamily="50" charset="-128"/>
                  <a:ea typeface="Meiryo UI" panose="020B0604030504040204" pitchFamily="50" charset="-128"/>
                </a:rPr>
                <a:t>Osaka Metro</a:t>
              </a:r>
              <a:r>
                <a:rPr lang="ja-JP" altLang="en-US" sz="400" dirty="0" smtClean="0">
                  <a:solidFill>
                    <a:prstClr val="black"/>
                  </a:solidFill>
                  <a:latin typeface="Meiryo UI" panose="020B0604030504040204" pitchFamily="50" charset="-128"/>
                  <a:ea typeface="Meiryo UI" panose="020B0604030504040204" pitchFamily="50" charset="-128"/>
                </a:rPr>
                <a:t>谷町九丁目駅</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a:t>
              </a:r>
              <a:r>
                <a:rPr lang="ja-JP" altLang="en-US" sz="400" dirty="0" smtClean="0">
                  <a:solidFill>
                    <a:prstClr val="black"/>
                  </a:solidFill>
                  <a:latin typeface="Meiryo UI" panose="020B0604030504040204" pitchFamily="50" charset="-128"/>
                  <a:ea typeface="Meiryo UI" panose="020B0604030504040204" pitchFamily="50" charset="-128"/>
                </a:rPr>
                <a:t>　　　　下車</a:t>
              </a:r>
              <a:r>
                <a:rPr lang="en-US" altLang="ja-JP" sz="400" dirty="0">
                  <a:solidFill>
                    <a:prstClr val="black"/>
                  </a:solidFill>
                  <a:latin typeface="Meiryo UI" panose="020B0604030504040204" pitchFamily="50" charset="-128"/>
                  <a:ea typeface="Meiryo UI" panose="020B0604030504040204" pitchFamily="50" charset="-128"/>
                </a:rPr>
                <a:t>500</a:t>
              </a:r>
              <a:r>
                <a:rPr lang="ja-JP" altLang="en-US" sz="400" dirty="0" err="1" smtClean="0">
                  <a:solidFill>
                    <a:prstClr val="black"/>
                  </a:solidFill>
                  <a:latin typeface="Meiryo UI" panose="020B0604030504040204" pitchFamily="50" charset="-128"/>
                  <a:ea typeface="Meiryo UI" panose="020B0604030504040204" pitchFamily="50" charset="-128"/>
                </a:rPr>
                <a:t>ｍ</a:t>
              </a:r>
              <a:endParaRPr lang="en-US" altLang="ja-JP" sz="400" dirty="0" smtClean="0">
                <a:solidFill>
                  <a:prstClr val="black"/>
                </a:solidFill>
                <a:latin typeface="Meiryo UI" panose="020B0604030504040204" pitchFamily="50" charset="-128"/>
                <a:ea typeface="Meiryo UI" panose="020B0604030504040204" pitchFamily="50" charset="-128"/>
              </a:endParaRPr>
            </a:p>
          </p:txBody>
        </p:sp>
        <p:pic>
          <p:nvPicPr>
            <p:cNvPr id="95" name="図 94"/>
            <p:cNvPicPr>
              <a:picLocks noChangeAspect="1"/>
            </p:cNvPicPr>
            <p:nvPr/>
          </p:nvPicPr>
          <p:blipFill>
            <a:blip r:embed="rId5"/>
            <a:stretch>
              <a:fillRect/>
            </a:stretch>
          </p:blipFill>
          <p:spPr>
            <a:xfrm>
              <a:off x="1141067" y="1487746"/>
              <a:ext cx="257323" cy="257323"/>
            </a:xfrm>
            <a:prstGeom prst="rect">
              <a:avLst/>
            </a:prstGeom>
          </p:spPr>
        </p:pic>
      </p:grpSp>
      <p:grpSp>
        <p:nvGrpSpPr>
          <p:cNvPr id="96" name="グループ化 95"/>
          <p:cNvGrpSpPr/>
          <p:nvPr/>
        </p:nvGrpSpPr>
        <p:grpSpPr>
          <a:xfrm>
            <a:off x="337027" y="3828344"/>
            <a:ext cx="1171434" cy="446276"/>
            <a:chOff x="328118" y="1715135"/>
            <a:chExt cx="1171434" cy="446276"/>
          </a:xfrm>
        </p:grpSpPr>
        <p:sp>
          <p:nvSpPr>
            <p:cNvPr id="97" name="テキスト ボックス 96"/>
            <p:cNvSpPr txBox="1"/>
            <p:nvPr/>
          </p:nvSpPr>
          <p:spPr>
            <a:xfrm>
              <a:off x="483470" y="1715135"/>
              <a:ext cx="1016082" cy="446276"/>
            </a:xfrm>
            <a:prstGeom prst="rect">
              <a:avLst/>
            </a:prstGeom>
            <a:noFill/>
          </p:spPr>
          <p:txBody>
            <a:bodyPr wrap="square" rtlCol="0">
              <a:spAutoFit/>
            </a:bodyPr>
            <a:lstStyle/>
            <a:p>
              <a:pPr lvl="0"/>
              <a:r>
                <a:rPr lang="ja-JP" altLang="en-US" sz="700" dirty="0">
                  <a:solidFill>
                    <a:prstClr val="black"/>
                  </a:solidFill>
                  <a:latin typeface="Meiryo UI" panose="020B0604030504040204" pitchFamily="50" charset="-128"/>
                  <a:ea typeface="Meiryo UI" panose="020B0604030504040204" pitchFamily="50" charset="-128"/>
                </a:rPr>
                <a:t>⑩　浪速</a:t>
              </a:r>
              <a:r>
                <a:rPr lang="ja-JP" altLang="en-US" sz="700" dirty="0" smtClean="0">
                  <a:solidFill>
                    <a:prstClr val="black"/>
                  </a:solidFill>
                  <a:latin typeface="Meiryo UI" panose="020B0604030504040204" pitchFamily="50" charset="-128"/>
                  <a:ea typeface="Meiryo UI" panose="020B0604030504040204" pitchFamily="50" charset="-128"/>
                </a:rPr>
                <a:t>図書館</a:t>
              </a:r>
              <a:endParaRPr lang="en-US" altLang="ja-JP" sz="700" dirty="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交　</a:t>
              </a:r>
              <a:r>
                <a:rPr lang="en-US" altLang="ja-JP" sz="400" dirty="0" smtClean="0">
                  <a:solidFill>
                    <a:prstClr val="black"/>
                  </a:solidFill>
                  <a:latin typeface="Meiryo UI" panose="020B0604030504040204" pitchFamily="50" charset="-128"/>
                  <a:ea typeface="Meiryo UI" panose="020B0604030504040204" pitchFamily="50" charset="-128"/>
                </a:rPr>
                <a:t>Osaka Metro</a:t>
              </a:r>
              <a:r>
                <a:rPr lang="ja-JP" altLang="en-US" sz="400" dirty="0" smtClean="0">
                  <a:solidFill>
                    <a:prstClr val="black"/>
                  </a:solidFill>
                  <a:latin typeface="Meiryo UI" panose="020B0604030504040204" pitchFamily="50" charset="-128"/>
                  <a:ea typeface="Meiryo UI" panose="020B0604030504040204" pitchFamily="50" charset="-128"/>
                </a:rPr>
                <a:t>大国町駅</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a:t>
              </a:r>
              <a:r>
                <a:rPr lang="ja-JP" altLang="en-US" sz="400" dirty="0" smtClean="0">
                  <a:solidFill>
                    <a:prstClr val="black"/>
                  </a:solidFill>
                  <a:latin typeface="Meiryo UI" panose="020B0604030504040204" pitchFamily="50" charset="-128"/>
                  <a:ea typeface="Meiryo UI" panose="020B0604030504040204" pitchFamily="50" charset="-128"/>
                </a:rPr>
                <a:t>　　　　下車</a:t>
              </a:r>
              <a:r>
                <a:rPr lang="en-US" altLang="ja-JP" sz="400" dirty="0" smtClean="0">
                  <a:solidFill>
                    <a:prstClr val="black"/>
                  </a:solidFill>
                  <a:latin typeface="Meiryo UI" panose="020B0604030504040204" pitchFamily="50" charset="-128"/>
                  <a:ea typeface="Meiryo UI" panose="020B0604030504040204" pitchFamily="50" charset="-128"/>
                </a:rPr>
                <a:t>400</a:t>
              </a:r>
              <a:r>
                <a:rPr lang="ja-JP" altLang="en-US" sz="400" dirty="0" err="1" smtClean="0">
                  <a:solidFill>
                    <a:prstClr val="black"/>
                  </a:solidFill>
                  <a:latin typeface="Meiryo UI" panose="020B0604030504040204" pitchFamily="50" charset="-128"/>
                  <a:ea typeface="Meiryo UI" panose="020B0604030504040204" pitchFamily="50" charset="-128"/>
                </a:rPr>
                <a:t>ｍ</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a:t>
              </a:r>
              <a:r>
                <a:rPr lang="ja-JP" altLang="en-US" sz="400" dirty="0" smtClean="0">
                  <a:solidFill>
                    <a:prstClr val="black"/>
                  </a:solidFill>
                  <a:latin typeface="Meiryo UI" panose="020B0604030504040204" pitchFamily="50" charset="-128"/>
                  <a:ea typeface="Meiryo UI" panose="020B0604030504040204" pitchFamily="50" charset="-128"/>
                </a:rPr>
                <a:t>　　　 </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en-US" altLang="ja-JP" sz="400" dirty="0" smtClean="0">
                  <a:solidFill>
                    <a:prstClr val="black"/>
                  </a:solidFill>
                  <a:latin typeface="Meiryo UI" panose="020B0604030504040204" pitchFamily="50" charset="-128"/>
                  <a:ea typeface="Meiryo UI" panose="020B0604030504040204" pitchFamily="50" charset="-128"/>
                </a:rPr>
                <a:t>    </a:t>
              </a:r>
              <a:endParaRPr lang="en-US" altLang="ja-JP" sz="400" dirty="0">
                <a:solidFill>
                  <a:prstClr val="black"/>
                </a:solidFill>
                <a:latin typeface="Meiryo UI" panose="020B0604030504040204" pitchFamily="50" charset="-128"/>
                <a:ea typeface="Meiryo UI" panose="020B0604030504040204" pitchFamily="50" charset="-128"/>
              </a:endParaRPr>
            </a:p>
          </p:txBody>
        </p:sp>
        <p:pic>
          <p:nvPicPr>
            <p:cNvPr id="98" name="図 97"/>
            <p:cNvPicPr>
              <a:picLocks noChangeAspect="1"/>
            </p:cNvPicPr>
            <p:nvPr/>
          </p:nvPicPr>
          <p:blipFill>
            <a:blip r:embed="rId5"/>
            <a:stretch>
              <a:fillRect/>
            </a:stretch>
          </p:blipFill>
          <p:spPr>
            <a:xfrm>
              <a:off x="328118" y="1751363"/>
              <a:ext cx="241535" cy="241535"/>
            </a:xfrm>
            <a:prstGeom prst="rect">
              <a:avLst/>
            </a:prstGeom>
          </p:spPr>
        </p:pic>
      </p:grpSp>
      <p:grpSp>
        <p:nvGrpSpPr>
          <p:cNvPr id="99" name="グループ化 98"/>
          <p:cNvGrpSpPr/>
          <p:nvPr/>
        </p:nvGrpSpPr>
        <p:grpSpPr>
          <a:xfrm>
            <a:off x="337027" y="4342128"/>
            <a:ext cx="1171434" cy="384721"/>
            <a:chOff x="328118" y="1715135"/>
            <a:chExt cx="1171434" cy="384721"/>
          </a:xfrm>
        </p:grpSpPr>
        <p:sp>
          <p:nvSpPr>
            <p:cNvPr id="100" name="テキスト ボックス 99"/>
            <p:cNvSpPr txBox="1"/>
            <p:nvPr/>
          </p:nvSpPr>
          <p:spPr>
            <a:xfrm>
              <a:off x="483470" y="1715135"/>
              <a:ext cx="1016082" cy="384721"/>
            </a:xfrm>
            <a:prstGeom prst="rect">
              <a:avLst/>
            </a:prstGeom>
            <a:noFill/>
          </p:spPr>
          <p:txBody>
            <a:bodyPr wrap="square" rtlCol="0">
              <a:spAutoFit/>
            </a:bodyPr>
            <a:lstStyle/>
            <a:p>
              <a:pPr lvl="0"/>
              <a:r>
                <a:rPr lang="ja-JP" altLang="en-US" sz="700" dirty="0">
                  <a:solidFill>
                    <a:prstClr val="black"/>
                  </a:solidFill>
                  <a:latin typeface="Meiryo UI" panose="020B0604030504040204" pitchFamily="50" charset="-128"/>
                  <a:ea typeface="Meiryo UI" panose="020B0604030504040204" pitchFamily="50" charset="-128"/>
                </a:rPr>
                <a:t>⑫　淀川</a:t>
              </a:r>
              <a:r>
                <a:rPr lang="ja-JP" altLang="en-US" sz="700" dirty="0" smtClean="0">
                  <a:solidFill>
                    <a:prstClr val="black"/>
                  </a:solidFill>
                  <a:latin typeface="Meiryo UI" panose="020B0604030504040204" pitchFamily="50" charset="-128"/>
                  <a:ea typeface="Meiryo UI" panose="020B0604030504040204" pitchFamily="50" charset="-128"/>
                </a:rPr>
                <a:t>図書館</a:t>
              </a:r>
              <a:endParaRPr lang="en-US" altLang="ja-JP" sz="700" dirty="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交　</a:t>
              </a:r>
              <a:r>
                <a:rPr lang="ja-JP" altLang="en-US" sz="400" dirty="0" smtClean="0">
                  <a:solidFill>
                    <a:prstClr val="black"/>
                  </a:solidFill>
                  <a:latin typeface="Meiryo UI" panose="020B0604030504040204" pitchFamily="50" charset="-128"/>
                  <a:ea typeface="Meiryo UI" panose="020B0604030504040204" pitchFamily="50" charset="-128"/>
                </a:rPr>
                <a:t>阪急十三駅下車</a:t>
              </a:r>
              <a:r>
                <a:rPr lang="en-US" altLang="ja-JP" sz="400" dirty="0">
                  <a:solidFill>
                    <a:prstClr val="black"/>
                  </a:solidFill>
                  <a:latin typeface="Meiryo UI" panose="020B0604030504040204" pitchFamily="50" charset="-128"/>
                  <a:ea typeface="Meiryo UI" panose="020B0604030504040204" pitchFamily="50" charset="-128"/>
                </a:rPr>
                <a:t>3</a:t>
              </a:r>
              <a:r>
                <a:rPr lang="en-US" altLang="ja-JP" sz="400" dirty="0" smtClean="0">
                  <a:solidFill>
                    <a:prstClr val="black"/>
                  </a:solidFill>
                  <a:latin typeface="Meiryo UI" panose="020B0604030504040204" pitchFamily="50" charset="-128"/>
                  <a:ea typeface="Meiryo UI" panose="020B0604030504040204" pitchFamily="50" charset="-128"/>
                </a:rPr>
                <a:t>00</a:t>
              </a:r>
              <a:r>
                <a:rPr lang="ja-JP" altLang="en-US" sz="400" dirty="0" err="1" smtClean="0">
                  <a:solidFill>
                    <a:prstClr val="black"/>
                  </a:solidFill>
                  <a:latin typeface="Meiryo UI" panose="020B0604030504040204" pitchFamily="50" charset="-128"/>
                  <a:ea typeface="Meiryo UI" panose="020B0604030504040204" pitchFamily="50" charset="-128"/>
                </a:rPr>
                <a:t>ｍ</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a:t>
              </a:r>
              <a:r>
                <a:rPr lang="ja-JP" altLang="en-US" sz="400" dirty="0" smtClean="0">
                  <a:solidFill>
                    <a:prstClr val="black"/>
                  </a:solidFill>
                  <a:latin typeface="Meiryo UI" panose="020B0604030504040204" pitchFamily="50" charset="-128"/>
                  <a:ea typeface="Meiryo UI" panose="020B0604030504040204" pitchFamily="50" charset="-128"/>
                </a:rPr>
                <a:t>　　　 </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en-US" altLang="ja-JP" sz="400" dirty="0" smtClean="0">
                  <a:solidFill>
                    <a:prstClr val="black"/>
                  </a:solidFill>
                  <a:latin typeface="Meiryo UI" panose="020B0604030504040204" pitchFamily="50" charset="-128"/>
                  <a:ea typeface="Meiryo UI" panose="020B0604030504040204" pitchFamily="50" charset="-128"/>
                </a:rPr>
                <a:t>    </a:t>
              </a:r>
              <a:endParaRPr lang="en-US" altLang="ja-JP" sz="400" dirty="0">
                <a:solidFill>
                  <a:prstClr val="black"/>
                </a:solidFill>
                <a:latin typeface="Meiryo UI" panose="020B0604030504040204" pitchFamily="50" charset="-128"/>
                <a:ea typeface="Meiryo UI" panose="020B0604030504040204" pitchFamily="50" charset="-128"/>
              </a:endParaRPr>
            </a:p>
          </p:txBody>
        </p:sp>
        <p:pic>
          <p:nvPicPr>
            <p:cNvPr id="101" name="図 100"/>
            <p:cNvPicPr>
              <a:picLocks noChangeAspect="1"/>
            </p:cNvPicPr>
            <p:nvPr/>
          </p:nvPicPr>
          <p:blipFill>
            <a:blip r:embed="rId5"/>
            <a:stretch>
              <a:fillRect/>
            </a:stretch>
          </p:blipFill>
          <p:spPr>
            <a:xfrm>
              <a:off x="328118" y="1751363"/>
              <a:ext cx="241535" cy="241535"/>
            </a:xfrm>
            <a:prstGeom prst="rect">
              <a:avLst/>
            </a:prstGeom>
          </p:spPr>
        </p:pic>
      </p:grpSp>
      <p:grpSp>
        <p:nvGrpSpPr>
          <p:cNvPr id="102" name="グループ化 101"/>
          <p:cNvGrpSpPr/>
          <p:nvPr/>
        </p:nvGrpSpPr>
        <p:grpSpPr>
          <a:xfrm>
            <a:off x="272805" y="4080518"/>
            <a:ext cx="2471313" cy="298309"/>
            <a:chOff x="254709" y="1446760"/>
            <a:chExt cx="2471313" cy="298309"/>
          </a:xfrm>
        </p:grpSpPr>
        <p:sp>
          <p:nvSpPr>
            <p:cNvPr id="103" name="テキスト ボックス 102"/>
            <p:cNvSpPr txBox="1"/>
            <p:nvPr/>
          </p:nvSpPr>
          <p:spPr>
            <a:xfrm>
              <a:off x="254709" y="1446760"/>
              <a:ext cx="2471313" cy="261610"/>
            </a:xfrm>
            <a:prstGeom prst="rect">
              <a:avLst/>
            </a:prstGeom>
            <a:noFill/>
          </p:spPr>
          <p:txBody>
            <a:bodyPr wrap="square" rtlCol="0">
              <a:spAutoFit/>
            </a:bodyPr>
            <a:lstStyle/>
            <a:p>
              <a:pPr lvl="0"/>
              <a:r>
                <a:rPr lang="ja-JP" altLang="en-US" sz="700" dirty="0">
                  <a:solidFill>
                    <a:prstClr val="black"/>
                  </a:solidFill>
                  <a:latin typeface="Meiryo UI" panose="020B0604030504040204" pitchFamily="50" charset="-128"/>
                  <a:ea typeface="Meiryo UI" panose="020B0604030504040204" pitchFamily="50" charset="-128"/>
                </a:rPr>
                <a:t>⑪　西淀川</a:t>
              </a:r>
              <a:r>
                <a:rPr lang="ja-JP" altLang="en-US" sz="700" dirty="0" smtClean="0">
                  <a:solidFill>
                    <a:prstClr val="black"/>
                  </a:solidFill>
                  <a:latin typeface="Meiryo UI" panose="020B0604030504040204" pitchFamily="50" charset="-128"/>
                  <a:ea typeface="Meiryo UI" panose="020B0604030504040204" pitchFamily="50" charset="-128"/>
                </a:rPr>
                <a:t>図書館</a:t>
              </a:r>
              <a:endParaRPr lang="en-US" altLang="ja-JP" sz="700" dirty="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交　</a:t>
              </a:r>
              <a:r>
                <a:rPr lang="en-US" altLang="ja-JP" sz="400" dirty="0" smtClean="0">
                  <a:solidFill>
                    <a:prstClr val="black"/>
                  </a:solidFill>
                  <a:latin typeface="Meiryo UI" panose="020B0604030504040204" pitchFamily="50" charset="-128"/>
                  <a:ea typeface="Meiryo UI" panose="020B0604030504040204" pitchFamily="50" charset="-128"/>
                </a:rPr>
                <a:t>JR</a:t>
              </a:r>
              <a:r>
                <a:rPr lang="ja-JP" altLang="en-US" sz="400" dirty="0" smtClean="0">
                  <a:solidFill>
                    <a:prstClr val="black"/>
                  </a:solidFill>
                  <a:latin typeface="Meiryo UI" panose="020B0604030504040204" pitchFamily="50" charset="-128"/>
                  <a:ea typeface="Meiryo UI" panose="020B0604030504040204" pitchFamily="50" charset="-128"/>
                </a:rPr>
                <a:t>御幣島駅下車すぐ</a:t>
              </a:r>
              <a:endParaRPr lang="en-US" altLang="ja-JP" sz="400" dirty="0" smtClean="0">
                <a:solidFill>
                  <a:prstClr val="black"/>
                </a:solidFill>
                <a:latin typeface="Meiryo UI" panose="020B0604030504040204" pitchFamily="50" charset="-128"/>
                <a:ea typeface="Meiryo UI" panose="020B0604030504040204" pitchFamily="50" charset="-128"/>
              </a:endParaRPr>
            </a:p>
          </p:txBody>
        </p:sp>
        <p:pic>
          <p:nvPicPr>
            <p:cNvPr id="104" name="図 103"/>
            <p:cNvPicPr>
              <a:picLocks noChangeAspect="1"/>
            </p:cNvPicPr>
            <p:nvPr/>
          </p:nvPicPr>
          <p:blipFill>
            <a:blip r:embed="rId5"/>
            <a:stretch>
              <a:fillRect/>
            </a:stretch>
          </p:blipFill>
          <p:spPr>
            <a:xfrm>
              <a:off x="1141067" y="1487746"/>
              <a:ext cx="257323" cy="257323"/>
            </a:xfrm>
            <a:prstGeom prst="rect">
              <a:avLst/>
            </a:prstGeom>
          </p:spPr>
        </p:pic>
      </p:grpSp>
      <p:sp>
        <p:nvSpPr>
          <p:cNvPr id="105" name="テキスト ボックス 104"/>
          <p:cNvSpPr txBox="1"/>
          <p:nvPr/>
        </p:nvSpPr>
        <p:spPr>
          <a:xfrm>
            <a:off x="272805" y="4590449"/>
            <a:ext cx="2471313" cy="261610"/>
          </a:xfrm>
          <a:prstGeom prst="rect">
            <a:avLst/>
          </a:prstGeom>
          <a:noFill/>
        </p:spPr>
        <p:txBody>
          <a:bodyPr wrap="square" rtlCol="0">
            <a:spAutoFit/>
          </a:bodyPr>
          <a:lstStyle/>
          <a:p>
            <a:pPr lvl="0"/>
            <a:r>
              <a:rPr lang="ja-JP" altLang="en-US" sz="700" dirty="0">
                <a:solidFill>
                  <a:prstClr val="black"/>
                </a:solidFill>
                <a:latin typeface="Meiryo UI" panose="020B0604030504040204" pitchFamily="50" charset="-128"/>
                <a:ea typeface="Meiryo UI" panose="020B0604030504040204" pitchFamily="50" charset="-128"/>
              </a:rPr>
              <a:t>⑬　</a:t>
            </a:r>
            <a:r>
              <a:rPr lang="ja-JP" altLang="en-US" sz="700" dirty="0" smtClean="0">
                <a:solidFill>
                  <a:prstClr val="black"/>
                </a:solidFill>
                <a:latin typeface="Meiryo UI" panose="020B0604030504040204" pitchFamily="50" charset="-128"/>
                <a:ea typeface="Meiryo UI" panose="020B0604030504040204" pitchFamily="50" charset="-128"/>
              </a:rPr>
              <a:t>東淀川図書館</a:t>
            </a:r>
            <a:endParaRPr lang="en-US" altLang="ja-JP" sz="700" dirty="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交　</a:t>
            </a:r>
            <a:r>
              <a:rPr lang="ja-JP" altLang="en-US" sz="400" dirty="0" smtClean="0">
                <a:solidFill>
                  <a:prstClr val="black"/>
                </a:solidFill>
                <a:latin typeface="Meiryo UI" panose="020B0604030504040204" pitchFamily="50" charset="-128"/>
                <a:ea typeface="Meiryo UI" panose="020B0604030504040204" pitchFamily="50" charset="-128"/>
              </a:rPr>
              <a:t>阪急淡路駅下車</a:t>
            </a:r>
            <a:r>
              <a:rPr lang="en-US" altLang="ja-JP" sz="400" dirty="0" smtClean="0">
                <a:solidFill>
                  <a:prstClr val="black"/>
                </a:solidFill>
                <a:latin typeface="Meiryo UI" panose="020B0604030504040204" pitchFamily="50" charset="-128"/>
                <a:ea typeface="Meiryo UI" panose="020B0604030504040204" pitchFamily="50" charset="-128"/>
              </a:rPr>
              <a:t>700</a:t>
            </a:r>
            <a:r>
              <a:rPr lang="ja-JP" altLang="en-US" sz="400" dirty="0" err="1" smtClean="0">
                <a:solidFill>
                  <a:prstClr val="black"/>
                </a:solidFill>
                <a:latin typeface="Meiryo UI" panose="020B0604030504040204" pitchFamily="50" charset="-128"/>
                <a:ea typeface="Meiryo UI" panose="020B0604030504040204" pitchFamily="50" charset="-128"/>
              </a:rPr>
              <a:t>ｍ</a:t>
            </a:r>
            <a:endParaRPr lang="en-US" altLang="ja-JP" sz="400" dirty="0" smtClean="0">
              <a:solidFill>
                <a:prstClr val="black"/>
              </a:solidFill>
              <a:latin typeface="Meiryo UI" panose="020B0604030504040204" pitchFamily="50" charset="-128"/>
              <a:ea typeface="Meiryo UI" panose="020B0604030504040204" pitchFamily="50" charset="-128"/>
            </a:endParaRPr>
          </a:p>
        </p:txBody>
      </p:sp>
      <p:pic>
        <p:nvPicPr>
          <p:cNvPr id="106" name="図 105"/>
          <p:cNvPicPr>
            <a:picLocks noChangeAspect="1"/>
          </p:cNvPicPr>
          <p:nvPr/>
        </p:nvPicPr>
        <p:blipFill>
          <a:blip r:embed="rId5"/>
          <a:stretch>
            <a:fillRect/>
          </a:stretch>
        </p:blipFill>
        <p:spPr>
          <a:xfrm>
            <a:off x="1153020" y="4626969"/>
            <a:ext cx="257323" cy="257323"/>
          </a:xfrm>
          <a:prstGeom prst="rect">
            <a:avLst/>
          </a:prstGeom>
        </p:spPr>
      </p:pic>
      <p:grpSp>
        <p:nvGrpSpPr>
          <p:cNvPr id="107" name="グループ化 106"/>
          <p:cNvGrpSpPr/>
          <p:nvPr/>
        </p:nvGrpSpPr>
        <p:grpSpPr>
          <a:xfrm>
            <a:off x="337027" y="4849758"/>
            <a:ext cx="1171434" cy="446276"/>
            <a:chOff x="328118" y="1715135"/>
            <a:chExt cx="1171434" cy="446276"/>
          </a:xfrm>
        </p:grpSpPr>
        <p:sp>
          <p:nvSpPr>
            <p:cNvPr id="108" name="テキスト ボックス 107"/>
            <p:cNvSpPr txBox="1"/>
            <p:nvPr/>
          </p:nvSpPr>
          <p:spPr>
            <a:xfrm>
              <a:off x="483470" y="1715135"/>
              <a:ext cx="1016082" cy="446276"/>
            </a:xfrm>
            <a:prstGeom prst="rect">
              <a:avLst/>
            </a:prstGeom>
            <a:noFill/>
          </p:spPr>
          <p:txBody>
            <a:bodyPr wrap="square" rtlCol="0">
              <a:spAutoFit/>
            </a:bodyPr>
            <a:lstStyle/>
            <a:p>
              <a:pPr lvl="0"/>
              <a:r>
                <a:rPr lang="ja-JP" altLang="en-US" sz="700" dirty="0">
                  <a:solidFill>
                    <a:prstClr val="black"/>
                  </a:solidFill>
                  <a:latin typeface="Meiryo UI" panose="020B0604030504040204" pitchFamily="50" charset="-128"/>
                  <a:ea typeface="Meiryo UI" panose="020B0604030504040204" pitchFamily="50" charset="-128"/>
                </a:rPr>
                <a:t>⑭　東成</a:t>
              </a:r>
              <a:r>
                <a:rPr lang="ja-JP" altLang="en-US" sz="700" dirty="0" smtClean="0">
                  <a:solidFill>
                    <a:prstClr val="black"/>
                  </a:solidFill>
                  <a:latin typeface="Meiryo UI" panose="020B0604030504040204" pitchFamily="50" charset="-128"/>
                  <a:ea typeface="Meiryo UI" panose="020B0604030504040204" pitchFamily="50" charset="-128"/>
                </a:rPr>
                <a:t>図書館</a:t>
              </a:r>
              <a:endParaRPr lang="en-US" altLang="ja-JP" sz="700" dirty="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交　</a:t>
              </a:r>
              <a:r>
                <a:rPr lang="en-US" altLang="ja-JP" sz="400" dirty="0" smtClean="0">
                  <a:solidFill>
                    <a:prstClr val="black"/>
                  </a:solidFill>
                  <a:latin typeface="Meiryo UI" panose="020B0604030504040204" pitchFamily="50" charset="-128"/>
                  <a:ea typeface="Meiryo UI" panose="020B0604030504040204" pitchFamily="50" charset="-128"/>
                </a:rPr>
                <a:t>Osaka Metro</a:t>
              </a:r>
              <a:r>
                <a:rPr lang="ja-JP" altLang="en-US" sz="400" dirty="0" smtClean="0">
                  <a:solidFill>
                    <a:prstClr val="black"/>
                  </a:solidFill>
                  <a:latin typeface="Meiryo UI" panose="020B0604030504040204" pitchFamily="50" charset="-128"/>
                  <a:ea typeface="Meiryo UI" panose="020B0604030504040204" pitchFamily="50" charset="-128"/>
                </a:rPr>
                <a:t>今里駅</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a:t>
              </a:r>
              <a:r>
                <a:rPr lang="ja-JP" altLang="en-US" sz="400" dirty="0" smtClean="0">
                  <a:solidFill>
                    <a:prstClr val="black"/>
                  </a:solidFill>
                  <a:latin typeface="Meiryo UI" panose="020B0604030504040204" pitchFamily="50" charset="-128"/>
                  <a:ea typeface="Meiryo UI" panose="020B0604030504040204" pitchFamily="50" charset="-128"/>
                </a:rPr>
                <a:t>　　　　下車</a:t>
              </a:r>
              <a:r>
                <a:rPr lang="en-US" altLang="ja-JP" sz="400" dirty="0" smtClean="0">
                  <a:solidFill>
                    <a:prstClr val="black"/>
                  </a:solidFill>
                  <a:latin typeface="Meiryo UI" panose="020B0604030504040204" pitchFamily="50" charset="-128"/>
                  <a:ea typeface="Meiryo UI" panose="020B0604030504040204" pitchFamily="50" charset="-128"/>
                </a:rPr>
                <a:t>100</a:t>
              </a:r>
              <a:r>
                <a:rPr lang="ja-JP" altLang="en-US" sz="400" dirty="0" err="1" smtClean="0">
                  <a:solidFill>
                    <a:prstClr val="black"/>
                  </a:solidFill>
                  <a:latin typeface="Meiryo UI" panose="020B0604030504040204" pitchFamily="50" charset="-128"/>
                  <a:ea typeface="Meiryo UI" panose="020B0604030504040204" pitchFamily="50" charset="-128"/>
                </a:rPr>
                <a:t>ｍ</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a:t>
              </a:r>
              <a:r>
                <a:rPr lang="ja-JP" altLang="en-US" sz="400" dirty="0" smtClean="0">
                  <a:solidFill>
                    <a:prstClr val="black"/>
                  </a:solidFill>
                  <a:latin typeface="Meiryo UI" panose="020B0604030504040204" pitchFamily="50" charset="-128"/>
                  <a:ea typeface="Meiryo UI" panose="020B0604030504040204" pitchFamily="50" charset="-128"/>
                </a:rPr>
                <a:t>　　　 </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en-US" altLang="ja-JP" sz="400" dirty="0" smtClean="0">
                  <a:solidFill>
                    <a:prstClr val="black"/>
                  </a:solidFill>
                  <a:latin typeface="Meiryo UI" panose="020B0604030504040204" pitchFamily="50" charset="-128"/>
                  <a:ea typeface="Meiryo UI" panose="020B0604030504040204" pitchFamily="50" charset="-128"/>
                </a:rPr>
                <a:t>    </a:t>
              </a:r>
              <a:endParaRPr lang="en-US" altLang="ja-JP" sz="400" dirty="0">
                <a:solidFill>
                  <a:prstClr val="black"/>
                </a:solidFill>
                <a:latin typeface="Meiryo UI" panose="020B0604030504040204" pitchFamily="50" charset="-128"/>
                <a:ea typeface="Meiryo UI" panose="020B0604030504040204" pitchFamily="50" charset="-128"/>
              </a:endParaRPr>
            </a:p>
          </p:txBody>
        </p:sp>
        <p:pic>
          <p:nvPicPr>
            <p:cNvPr id="109" name="図 108"/>
            <p:cNvPicPr>
              <a:picLocks noChangeAspect="1"/>
            </p:cNvPicPr>
            <p:nvPr/>
          </p:nvPicPr>
          <p:blipFill>
            <a:blip r:embed="rId5"/>
            <a:stretch>
              <a:fillRect/>
            </a:stretch>
          </p:blipFill>
          <p:spPr>
            <a:xfrm>
              <a:off x="328118" y="1751363"/>
              <a:ext cx="241535" cy="241535"/>
            </a:xfrm>
            <a:prstGeom prst="rect">
              <a:avLst/>
            </a:prstGeom>
          </p:spPr>
        </p:pic>
      </p:grpSp>
      <p:grpSp>
        <p:nvGrpSpPr>
          <p:cNvPr id="110" name="グループ化 109"/>
          <p:cNvGrpSpPr/>
          <p:nvPr/>
        </p:nvGrpSpPr>
        <p:grpSpPr>
          <a:xfrm>
            <a:off x="272804" y="5118763"/>
            <a:ext cx="2471313" cy="323165"/>
            <a:chOff x="254709" y="1446760"/>
            <a:chExt cx="2471313" cy="323165"/>
          </a:xfrm>
        </p:grpSpPr>
        <p:sp>
          <p:nvSpPr>
            <p:cNvPr id="111" name="テキスト ボックス 110"/>
            <p:cNvSpPr txBox="1"/>
            <p:nvPr/>
          </p:nvSpPr>
          <p:spPr>
            <a:xfrm>
              <a:off x="254709" y="1446760"/>
              <a:ext cx="2471313" cy="323165"/>
            </a:xfrm>
            <a:prstGeom prst="rect">
              <a:avLst/>
            </a:prstGeom>
            <a:noFill/>
          </p:spPr>
          <p:txBody>
            <a:bodyPr wrap="square" rtlCol="0">
              <a:spAutoFit/>
            </a:bodyPr>
            <a:lstStyle/>
            <a:p>
              <a:pPr lvl="0"/>
              <a:r>
                <a:rPr lang="ja-JP" altLang="en-US" sz="700" dirty="0">
                  <a:solidFill>
                    <a:prstClr val="black"/>
                  </a:solidFill>
                  <a:latin typeface="Meiryo UI" panose="020B0604030504040204" pitchFamily="50" charset="-128"/>
                  <a:ea typeface="Meiryo UI" panose="020B0604030504040204" pitchFamily="50" charset="-128"/>
                </a:rPr>
                <a:t>⑮　生野</a:t>
              </a:r>
              <a:r>
                <a:rPr lang="ja-JP" altLang="en-US" sz="700" dirty="0" smtClean="0">
                  <a:solidFill>
                    <a:prstClr val="black"/>
                  </a:solidFill>
                  <a:latin typeface="Meiryo UI" panose="020B0604030504040204" pitchFamily="50" charset="-128"/>
                  <a:ea typeface="Meiryo UI" panose="020B0604030504040204" pitchFamily="50" charset="-128"/>
                </a:rPr>
                <a:t>図書館</a:t>
              </a:r>
              <a:endParaRPr lang="en-US" altLang="ja-JP" sz="700" dirty="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交　</a:t>
              </a:r>
              <a:r>
                <a:rPr lang="en-US" altLang="ja-JP" sz="400" dirty="0" smtClean="0">
                  <a:solidFill>
                    <a:prstClr val="black"/>
                  </a:solidFill>
                  <a:latin typeface="Meiryo UI" panose="020B0604030504040204" pitchFamily="50" charset="-128"/>
                  <a:ea typeface="Meiryo UI" panose="020B0604030504040204" pitchFamily="50" charset="-128"/>
                </a:rPr>
                <a:t>Osaka Metro</a:t>
              </a:r>
              <a:r>
                <a:rPr lang="ja-JP" altLang="en-US" sz="400" dirty="0" smtClean="0">
                  <a:solidFill>
                    <a:prstClr val="black"/>
                  </a:solidFill>
                  <a:latin typeface="Meiryo UI" panose="020B0604030504040204" pitchFamily="50" charset="-128"/>
                  <a:ea typeface="Meiryo UI" panose="020B0604030504040204" pitchFamily="50" charset="-128"/>
                </a:rPr>
                <a:t>今里駅より</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a:t>
              </a:r>
              <a:r>
                <a:rPr lang="ja-JP" altLang="en-US" sz="400" dirty="0" smtClean="0">
                  <a:solidFill>
                    <a:prstClr val="black"/>
                  </a:solidFill>
                  <a:latin typeface="Meiryo UI" panose="020B0604030504040204" pitchFamily="50" charset="-128"/>
                  <a:ea typeface="Meiryo UI" panose="020B0604030504040204" pitchFamily="50" charset="-128"/>
                </a:rPr>
                <a:t>　　　 シティバス大池橋下車</a:t>
              </a:r>
              <a:r>
                <a:rPr lang="en-US" altLang="ja-JP" sz="400" dirty="0" smtClean="0">
                  <a:solidFill>
                    <a:prstClr val="black"/>
                  </a:solidFill>
                  <a:latin typeface="Meiryo UI" panose="020B0604030504040204" pitchFamily="50" charset="-128"/>
                  <a:ea typeface="Meiryo UI" panose="020B0604030504040204" pitchFamily="50" charset="-128"/>
                </a:rPr>
                <a:t>200</a:t>
              </a:r>
              <a:r>
                <a:rPr lang="ja-JP" altLang="en-US" sz="400" dirty="0" err="1" smtClean="0">
                  <a:solidFill>
                    <a:prstClr val="black"/>
                  </a:solidFill>
                  <a:latin typeface="Meiryo UI" panose="020B0604030504040204" pitchFamily="50" charset="-128"/>
                  <a:ea typeface="Meiryo UI" panose="020B0604030504040204" pitchFamily="50" charset="-128"/>
                </a:rPr>
                <a:t>ｍ</a:t>
              </a:r>
              <a:endParaRPr lang="en-US" altLang="ja-JP" sz="400" dirty="0" smtClean="0">
                <a:solidFill>
                  <a:prstClr val="black"/>
                </a:solidFill>
                <a:latin typeface="Meiryo UI" panose="020B0604030504040204" pitchFamily="50" charset="-128"/>
                <a:ea typeface="Meiryo UI" panose="020B0604030504040204" pitchFamily="50" charset="-128"/>
              </a:endParaRPr>
            </a:p>
          </p:txBody>
        </p:sp>
        <p:pic>
          <p:nvPicPr>
            <p:cNvPr id="112" name="図 111"/>
            <p:cNvPicPr>
              <a:picLocks noChangeAspect="1"/>
            </p:cNvPicPr>
            <p:nvPr/>
          </p:nvPicPr>
          <p:blipFill>
            <a:blip r:embed="rId5"/>
            <a:stretch>
              <a:fillRect/>
            </a:stretch>
          </p:blipFill>
          <p:spPr>
            <a:xfrm>
              <a:off x="1141067" y="1487746"/>
              <a:ext cx="257323" cy="257323"/>
            </a:xfrm>
            <a:prstGeom prst="rect">
              <a:avLst/>
            </a:prstGeom>
          </p:spPr>
        </p:pic>
      </p:grpSp>
      <p:grpSp>
        <p:nvGrpSpPr>
          <p:cNvPr id="113" name="グループ化 112"/>
          <p:cNvGrpSpPr/>
          <p:nvPr/>
        </p:nvGrpSpPr>
        <p:grpSpPr>
          <a:xfrm>
            <a:off x="327634" y="5394225"/>
            <a:ext cx="1171434" cy="277763"/>
            <a:chOff x="328118" y="1715135"/>
            <a:chExt cx="1171434" cy="277763"/>
          </a:xfrm>
        </p:grpSpPr>
        <p:sp>
          <p:nvSpPr>
            <p:cNvPr id="114" name="テキスト ボックス 113"/>
            <p:cNvSpPr txBox="1"/>
            <p:nvPr/>
          </p:nvSpPr>
          <p:spPr>
            <a:xfrm>
              <a:off x="483470" y="1715135"/>
              <a:ext cx="1016082" cy="261610"/>
            </a:xfrm>
            <a:prstGeom prst="rect">
              <a:avLst/>
            </a:prstGeom>
            <a:noFill/>
          </p:spPr>
          <p:txBody>
            <a:bodyPr wrap="square" rtlCol="0">
              <a:spAutoFit/>
            </a:bodyPr>
            <a:lstStyle/>
            <a:p>
              <a:pPr lvl="0"/>
              <a:r>
                <a:rPr lang="ja-JP" altLang="en-US" sz="700" dirty="0">
                  <a:solidFill>
                    <a:prstClr val="black"/>
                  </a:solidFill>
                  <a:latin typeface="Meiryo UI" panose="020B0604030504040204" pitchFamily="50" charset="-128"/>
                  <a:ea typeface="Meiryo UI" panose="020B0604030504040204" pitchFamily="50" charset="-128"/>
                </a:rPr>
                <a:t>⑯　旭</a:t>
              </a:r>
              <a:r>
                <a:rPr lang="ja-JP" altLang="en-US" sz="700" dirty="0" smtClean="0">
                  <a:solidFill>
                    <a:prstClr val="black"/>
                  </a:solidFill>
                  <a:latin typeface="Meiryo UI" panose="020B0604030504040204" pitchFamily="50" charset="-128"/>
                  <a:ea typeface="Meiryo UI" panose="020B0604030504040204" pitchFamily="50" charset="-128"/>
                </a:rPr>
                <a:t>図書館</a:t>
              </a:r>
              <a:endParaRPr lang="en-US" altLang="ja-JP" sz="700" dirty="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交　</a:t>
              </a:r>
              <a:r>
                <a:rPr lang="ja-JP" altLang="en-US" sz="400" dirty="0" smtClean="0">
                  <a:solidFill>
                    <a:prstClr val="black"/>
                  </a:solidFill>
                  <a:latin typeface="Meiryo UI" panose="020B0604030504040204" pitchFamily="50" charset="-128"/>
                  <a:ea typeface="Meiryo UI" panose="020B0604030504040204" pitchFamily="50" charset="-128"/>
                </a:rPr>
                <a:t>シティバス旭区役所下車すぐ</a:t>
              </a:r>
              <a:r>
                <a:rPr lang="en-US" altLang="ja-JP" sz="400" dirty="0" smtClean="0">
                  <a:solidFill>
                    <a:prstClr val="black"/>
                  </a:solidFill>
                  <a:latin typeface="Meiryo UI" panose="020B0604030504040204" pitchFamily="50" charset="-128"/>
                  <a:ea typeface="Meiryo UI" panose="020B0604030504040204" pitchFamily="50" charset="-128"/>
                </a:rPr>
                <a:t>  </a:t>
              </a:r>
              <a:endParaRPr lang="en-US" altLang="ja-JP" sz="400" dirty="0">
                <a:solidFill>
                  <a:prstClr val="black"/>
                </a:solidFill>
                <a:latin typeface="Meiryo UI" panose="020B0604030504040204" pitchFamily="50" charset="-128"/>
                <a:ea typeface="Meiryo UI" panose="020B0604030504040204" pitchFamily="50" charset="-128"/>
              </a:endParaRPr>
            </a:p>
          </p:txBody>
        </p:sp>
        <p:pic>
          <p:nvPicPr>
            <p:cNvPr id="115" name="図 114"/>
            <p:cNvPicPr>
              <a:picLocks noChangeAspect="1"/>
            </p:cNvPicPr>
            <p:nvPr/>
          </p:nvPicPr>
          <p:blipFill>
            <a:blip r:embed="rId5"/>
            <a:stretch>
              <a:fillRect/>
            </a:stretch>
          </p:blipFill>
          <p:spPr>
            <a:xfrm>
              <a:off x="328118" y="1751363"/>
              <a:ext cx="241535" cy="241535"/>
            </a:xfrm>
            <a:prstGeom prst="rect">
              <a:avLst/>
            </a:prstGeom>
          </p:spPr>
        </p:pic>
      </p:grpSp>
      <p:grpSp>
        <p:nvGrpSpPr>
          <p:cNvPr id="116" name="グループ化 115"/>
          <p:cNvGrpSpPr/>
          <p:nvPr/>
        </p:nvGrpSpPr>
        <p:grpSpPr>
          <a:xfrm>
            <a:off x="276382" y="5637920"/>
            <a:ext cx="2471313" cy="323165"/>
            <a:chOff x="254709" y="1446760"/>
            <a:chExt cx="2471313" cy="323165"/>
          </a:xfrm>
        </p:grpSpPr>
        <p:sp>
          <p:nvSpPr>
            <p:cNvPr id="117" name="テキスト ボックス 116"/>
            <p:cNvSpPr txBox="1"/>
            <p:nvPr/>
          </p:nvSpPr>
          <p:spPr>
            <a:xfrm>
              <a:off x="254709" y="1446760"/>
              <a:ext cx="2471313" cy="323165"/>
            </a:xfrm>
            <a:prstGeom prst="rect">
              <a:avLst/>
            </a:prstGeom>
            <a:noFill/>
          </p:spPr>
          <p:txBody>
            <a:bodyPr wrap="square" rtlCol="0">
              <a:spAutoFit/>
            </a:bodyPr>
            <a:lstStyle/>
            <a:p>
              <a:pPr lvl="0"/>
              <a:r>
                <a:rPr lang="ja-JP" altLang="en-US" sz="700" dirty="0" smtClean="0">
                  <a:solidFill>
                    <a:prstClr val="black"/>
                  </a:solidFill>
                  <a:latin typeface="Meiryo UI" panose="020B0604030504040204" pitchFamily="50" charset="-128"/>
                  <a:ea typeface="Meiryo UI" panose="020B0604030504040204" pitchFamily="50" charset="-128"/>
                </a:rPr>
                <a:t>⑰</a:t>
              </a:r>
              <a:r>
                <a:rPr lang="ja-JP" altLang="en-US" sz="700" dirty="0">
                  <a:solidFill>
                    <a:prstClr val="black"/>
                  </a:solidFill>
                  <a:latin typeface="Meiryo UI" panose="020B0604030504040204" pitchFamily="50" charset="-128"/>
                  <a:ea typeface="Meiryo UI" panose="020B0604030504040204" pitchFamily="50" charset="-128"/>
                </a:rPr>
                <a:t>　城東</a:t>
              </a:r>
              <a:r>
                <a:rPr lang="ja-JP" altLang="en-US" sz="700" dirty="0" smtClean="0">
                  <a:solidFill>
                    <a:prstClr val="black"/>
                  </a:solidFill>
                  <a:latin typeface="Meiryo UI" panose="020B0604030504040204" pitchFamily="50" charset="-128"/>
                  <a:ea typeface="Meiryo UI" panose="020B0604030504040204" pitchFamily="50" charset="-128"/>
                </a:rPr>
                <a:t>図書館</a:t>
              </a:r>
              <a:endParaRPr lang="en-US" altLang="ja-JP" sz="700" dirty="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交　</a:t>
              </a:r>
              <a:r>
                <a:rPr lang="en-US" altLang="ja-JP" sz="400" dirty="0" smtClean="0">
                  <a:solidFill>
                    <a:prstClr val="black"/>
                  </a:solidFill>
                  <a:latin typeface="Meiryo UI" panose="020B0604030504040204" pitchFamily="50" charset="-128"/>
                  <a:ea typeface="Meiryo UI" panose="020B0604030504040204" pitchFamily="50" charset="-128"/>
                </a:rPr>
                <a:t>Osaka Metro</a:t>
              </a:r>
              <a:r>
                <a:rPr lang="ja-JP" altLang="en-US" sz="400" dirty="0" smtClean="0">
                  <a:solidFill>
                    <a:prstClr val="black"/>
                  </a:solidFill>
                  <a:latin typeface="Meiryo UI" panose="020B0604030504040204" pitchFamily="50" charset="-128"/>
                  <a:ea typeface="Meiryo UI" panose="020B0604030504040204" pitchFamily="50" charset="-128"/>
                </a:rPr>
                <a:t>蒲生四丁目駅</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a:t>
              </a:r>
              <a:r>
                <a:rPr lang="ja-JP" altLang="en-US" sz="400" dirty="0" smtClean="0">
                  <a:solidFill>
                    <a:prstClr val="black"/>
                  </a:solidFill>
                  <a:latin typeface="Meiryo UI" panose="020B0604030504040204" pitchFamily="50" charset="-128"/>
                  <a:ea typeface="Meiryo UI" panose="020B0604030504040204" pitchFamily="50" charset="-128"/>
                </a:rPr>
                <a:t>　　　　下車</a:t>
              </a:r>
              <a:r>
                <a:rPr lang="en-US" altLang="ja-JP" sz="400" dirty="0">
                  <a:solidFill>
                    <a:prstClr val="black"/>
                  </a:solidFill>
                  <a:latin typeface="Meiryo UI" panose="020B0604030504040204" pitchFamily="50" charset="-128"/>
                  <a:ea typeface="Meiryo UI" panose="020B0604030504040204" pitchFamily="50" charset="-128"/>
                </a:rPr>
                <a:t>3</a:t>
              </a:r>
              <a:r>
                <a:rPr lang="en-US" altLang="ja-JP" sz="400" dirty="0" smtClean="0">
                  <a:solidFill>
                    <a:prstClr val="black"/>
                  </a:solidFill>
                  <a:latin typeface="Meiryo UI" panose="020B0604030504040204" pitchFamily="50" charset="-128"/>
                  <a:ea typeface="Meiryo UI" panose="020B0604030504040204" pitchFamily="50" charset="-128"/>
                </a:rPr>
                <a:t>00</a:t>
              </a:r>
              <a:r>
                <a:rPr lang="ja-JP" altLang="en-US" sz="400" dirty="0" err="1" smtClean="0">
                  <a:solidFill>
                    <a:prstClr val="black"/>
                  </a:solidFill>
                  <a:latin typeface="Meiryo UI" panose="020B0604030504040204" pitchFamily="50" charset="-128"/>
                  <a:ea typeface="Meiryo UI" panose="020B0604030504040204" pitchFamily="50" charset="-128"/>
                </a:rPr>
                <a:t>ｍ</a:t>
              </a:r>
              <a:endParaRPr lang="en-US" altLang="ja-JP" sz="400" dirty="0" smtClean="0">
                <a:solidFill>
                  <a:prstClr val="black"/>
                </a:solidFill>
                <a:latin typeface="Meiryo UI" panose="020B0604030504040204" pitchFamily="50" charset="-128"/>
                <a:ea typeface="Meiryo UI" panose="020B0604030504040204" pitchFamily="50" charset="-128"/>
              </a:endParaRPr>
            </a:p>
          </p:txBody>
        </p:sp>
        <p:pic>
          <p:nvPicPr>
            <p:cNvPr id="118" name="図 117"/>
            <p:cNvPicPr>
              <a:picLocks noChangeAspect="1"/>
            </p:cNvPicPr>
            <p:nvPr/>
          </p:nvPicPr>
          <p:blipFill>
            <a:blip r:embed="rId5"/>
            <a:stretch>
              <a:fillRect/>
            </a:stretch>
          </p:blipFill>
          <p:spPr>
            <a:xfrm>
              <a:off x="1141067" y="1487746"/>
              <a:ext cx="257323" cy="257323"/>
            </a:xfrm>
            <a:prstGeom prst="rect">
              <a:avLst/>
            </a:prstGeom>
          </p:spPr>
        </p:pic>
      </p:grpSp>
      <p:grpSp>
        <p:nvGrpSpPr>
          <p:cNvPr id="119" name="グループ化 118"/>
          <p:cNvGrpSpPr/>
          <p:nvPr/>
        </p:nvGrpSpPr>
        <p:grpSpPr>
          <a:xfrm>
            <a:off x="266662" y="6159779"/>
            <a:ext cx="2471313" cy="323165"/>
            <a:chOff x="254709" y="1446760"/>
            <a:chExt cx="2471313" cy="323165"/>
          </a:xfrm>
        </p:grpSpPr>
        <p:sp>
          <p:nvSpPr>
            <p:cNvPr id="120" name="テキスト ボックス 119"/>
            <p:cNvSpPr txBox="1"/>
            <p:nvPr/>
          </p:nvSpPr>
          <p:spPr>
            <a:xfrm>
              <a:off x="254709" y="1446760"/>
              <a:ext cx="2471313" cy="323165"/>
            </a:xfrm>
            <a:prstGeom prst="rect">
              <a:avLst/>
            </a:prstGeom>
            <a:noFill/>
          </p:spPr>
          <p:txBody>
            <a:bodyPr wrap="square" rtlCol="0">
              <a:spAutoFit/>
            </a:bodyPr>
            <a:lstStyle/>
            <a:p>
              <a:pPr lvl="0"/>
              <a:r>
                <a:rPr lang="ja-JP" altLang="en-US" sz="700" dirty="0">
                  <a:solidFill>
                    <a:prstClr val="black"/>
                  </a:solidFill>
                  <a:latin typeface="Meiryo UI" panose="020B0604030504040204" pitchFamily="50" charset="-128"/>
                  <a:ea typeface="Meiryo UI" panose="020B0604030504040204" pitchFamily="50" charset="-128"/>
                </a:rPr>
                <a:t>⑲　</a:t>
              </a:r>
              <a:r>
                <a:rPr lang="ja-JP" altLang="en-US" sz="700" dirty="0" smtClean="0">
                  <a:solidFill>
                    <a:prstClr val="black"/>
                  </a:solidFill>
                  <a:latin typeface="Meiryo UI" panose="020B0604030504040204" pitchFamily="50" charset="-128"/>
                  <a:ea typeface="Meiryo UI" panose="020B0604030504040204" pitchFamily="50" charset="-128"/>
                </a:rPr>
                <a:t>阿</a:t>
              </a:r>
              <a:r>
                <a:rPr lang="ja-JP" altLang="en-US" sz="700" dirty="0">
                  <a:solidFill>
                    <a:prstClr val="black"/>
                  </a:solidFill>
                  <a:latin typeface="Meiryo UI" panose="020B0604030504040204" pitchFamily="50" charset="-128"/>
                  <a:ea typeface="Meiryo UI" panose="020B0604030504040204" pitchFamily="50" charset="-128"/>
                </a:rPr>
                <a:t>倍野</a:t>
              </a:r>
              <a:r>
                <a:rPr lang="ja-JP" altLang="en-US" sz="700" dirty="0" smtClean="0">
                  <a:solidFill>
                    <a:prstClr val="black"/>
                  </a:solidFill>
                  <a:latin typeface="Meiryo UI" panose="020B0604030504040204" pitchFamily="50" charset="-128"/>
                  <a:ea typeface="Meiryo UI" panose="020B0604030504040204" pitchFamily="50" charset="-128"/>
                </a:rPr>
                <a:t>図書館</a:t>
              </a:r>
              <a:endParaRPr lang="en-US" altLang="ja-JP" sz="700" dirty="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交　</a:t>
              </a:r>
              <a:r>
                <a:rPr lang="en-US" altLang="ja-JP" sz="400" dirty="0" smtClean="0">
                  <a:solidFill>
                    <a:prstClr val="black"/>
                  </a:solidFill>
                  <a:latin typeface="Meiryo UI" panose="020B0604030504040204" pitchFamily="50" charset="-128"/>
                  <a:ea typeface="Meiryo UI" panose="020B0604030504040204" pitchFamily="50" charset="-128"/>
                </a:rPr>
                <a:t>Osaka Metro</a:t>
              </a:r>
              <a:r>
                <a:rPr lang="ja-JP" altLang="en-US" sz="400" dirty="0" smtClean="0">
                  <a:solidFill>
                    <a:prstClr val="black"/>
                  </a:solidFill>
                  <a:latin typeface="Meiryo UI" panose="020B0604030504040204" pitchFamily="50" charset="-128"/>
                  <a:ea typeface="Meiryo UI" panose="020B0604030504040204" pitchFamily="50" charset="-128"/>
                </a:rPr>
                <a:t>阿倍野駅</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a:t>
              </a:r>
              <a:r>
                <a:rPr lang="ja-JP" altLang="en-US" sz="400" dirty="0" smtClean="0">
                  <a:solidFill>
                    <a:prstClr val="black"/>
                  </a:solidFill>
                  <a:latin typeface="Meiryo UI" panose="020B0604030504040204" pitchFamily="50" charset="-128"/>
                  <a:ea typeface="Meiryo UI" panose="020B0604030504040204" pitchFamily="50" charset="-128"/>
                </a:rPr>
                <a:t>　　　　下車す</a:t>
              </a:r>
              <a:r>
                <a:rPr lang="ja-JP" altLang="en-US" sz="400" dirty="0">
                  <a:solidFill>
                    <a:prstClr val="black"/>
                  </a:solidFill>
                  <a:latin typeface="Meiryo UI" panose="020B0604030504040204" pitchFamily="50" charset="-128"/>
                  <a:ea typeface="Meiryo UI" panose="020B0604030504040204" pitchFamily="50" charset="-128"/>
                </a:rPr>
                <a:t>ぐ</a:t>
              </a:r>
              <a:endParaRPr lang="en-US" altLang="ja-JP" sz="400" dirty="0" smtClean="0">
                <a:solidFill>
                  <a:prstClr val="black"/>
                </a:solidFill>
                <a:latin typeface="Meiryo UI" panose="020B0604030504040204" pitchFamily="50" charset="-128"/>
                <a:ea typeface="Meiryo UI" panose="020B0604030504040204" pitchFamily="50" charset="-128"/>
              </a:endParaRPr>
            </a:p>
          </p:txBody>
        </p:sp>
        <p:pic>
          <p:nvPicPr>
            <p:cNvPr id="121" name="図 120"/>
            <p:cNvPicPr>
              <a:picLocks noChangeAspect="1"/>
            </p:cNvPicPr>
            <p:nvPr/>
          </p:nvPicPr>
          <p:blipFill>
            <a:blip r:embed="rId5"/>
            <a:stretch>
              <a:fillRect/>
            </a:stretch>
          </p:blipFill>
          <p:spPr>
            <a:xfrm>
              <a:off x="1141067" y="1487746"/>
              <a:ext cx="257323" cy="257323"/>
            </a:xfrm>
            <a:prstGeom prst="rect">
              <a:avLst/>
            </a:prstGeom>
          </p:spPr>
        </p:pic>
      </p:grpSp>
      <p:grpSp>
        <p:nvGrpSpPr>
          <p:cNvPr id="122" name="グループ化 121"/>
          <p:cNvGrpSpPr/>
          <p:nvPr/>
        </p:nvGrpSpPr>
        <p:grpSpPr>
          <a:xfrm>
            <a:off x="327634" y="5894933"/>
            <a:ext cx="1171434" cy="277763"/>
            <a:chOff x="328118" y="1715135"/>
            <a:chExt cx="1171434" cy="277763"/>
          </a:xfrm>
        </p:grpSpPr>
        <p:sp>
          <p:nvSpPr>
            <p:cNvPr id="123" name="テキスト ボックス 122"/>
            <p:cNvSpPr txBox="1"/>
            <p:nvPr/>
          </p:nvSpPr>
          <p:spPr>
            <a:xfrm>
              <a:off x="483470" y="1715135"/>
              <a:ext cx="1016082" cy="261610"/>
            </a:xfrm>
            <a:prstGeom prst="rect">
              <a:avLst/>
            </a:prstGeom>
            <a:noFill/>
          </p:spPr>
          <p:txBody>
            <a:bodyPr wrap="square" rtlCol="0">
              <a:spAutoFit/>
            </a:bodyPr>
            <a:lstStyle/>
            <a:p>
              <a:pPr lvl="0"/>
              <a:r>
                <a:rPr lang="ja-JP" altLang="en-US" sz="700" dirty="0">
                  <a:solidFill>
                    <a:prstClr val="black"/>
                  </a:solidFill>
                  <a:latin typeface="Meiryo UI" panose="020B0604030504040204" pitchFamily="50" charset="-128"/>
                  <a:ea typeface="Meiryo UI" panose="020B0604030504040204" pitchFamily="50" charset="-128"/>
                </a:rPr>
                <a:t>⑱　</a:t>
              </a:r>
              <a:r>
                <a:rPr lang="ja-JP" altLang="en-US" sz="700" dirty="0" smtClean="0">
                  <a:solidFill>
                    <a:prstClr val="black"/>
                  </a:solidFill>
                  <a:latin typeface="Meiryo UI" panose="020B0604030504040204" pitchFamily="50" charset="-128"/>
                  <a:ea typeface="Meiryo UI" panose="020B0604030504040204" pitchFamily="50" charset="-128"/>
                </a:rPr>
                <a:t>鶴見図書館</a:t>
              </a:r>
              <a:endParaRPr lang="en-US" altLang="ja-JP" sz="700" dirty="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交　</a:t>
              </a:r>
              <a:r>
                <a:rPr lang="en-US" altLang="ja-JP" sz="400" dirty="0" smtClean="0">
                  <a:solidFill>
                    <a:prstClr val="black"/>
                  </a:solidFill>
                  <a:latin typeface="Meiryo UI" panose="020B0604030504040204" pitchFamily="50" charset="-128"/>
                  <a:ea typeface="Meiryo UI" panose="020B0604030504040204" pitchFamily="50" charset="-128"/>
                </a:rPr>
                <a:t>Osaka Metro</a:t>
              </a:r>
              <a:r>
                <a:rPr lang="ja-JP" altLang="en-US" sz="400" dirty="0" smtClean="0">
                  <a:solidFill>
                    <a:prstClr val="black"/>
                  </a:solidFill>
                  <a:latin typeface="Meiryo UI" panose="020B0604030504040204" pitchFamily="50" charset="-128"/>
                  <a:ea typeface="Meiryo UI" panose="020B0604030504040204" pitchFamily="50" charset="-128"/>
                </a:rPr>
                <a:t>横堤駅下車すぐ</a:t>
              </a:r>
              <a:r>
                <a:rPr lang="en-US" altLang="ja-JP" sz="400" dirty="0" smtClean="0">
                  <a:solidFill>
                    <a:prstClr val="black"/>
                  </a:solidFill>
                  <a:latin typeface="Meiryo UI" panose="020B0604030504040204" pitchFamily="50" charset="-128"/>
                  <a:ea typeface="Meiryo UI" panose="020B0604030504040204" pitchFamily="50" charset="-128"/>
                </a:rPr>
                <a:t>  </a:t>
              </a:r>
              <a:endParaRPr lang="en-US" altLang="ja-JP" sz="400" dirty="0">
                <a:solidFill>
                  <a:prstClr val="black"/>
                </a:solidFill>
                <a:latin typeface="Meiryo UI" panose="020B0604030504040204" pitchFamily="50" charset="-128"/>
                <a:ea typeface="Meiryo UI" panose="020B0604030504040204" pitchFamily="50" charset="-128"/>
              </a:endParaRPr>
            </a:p>
          </p:txBody>
        </p:sp>
        <p:pic>
          <p:nvPicPr>
            <p:cNvPr id="124" name="図 123"/>
            <p:cNvPicPr>
              <a:picLocks noChangeAspect="1"/>
            </p:cNvPicPr>
            <p:nvPr/>
          </p:nvPicPr>
          <p:blipFill>
            <a:blip r:embed="rId5"/>
            <a:stretch>
              <a:fillRect/>
            </a:stretch>
          </p:blipFill>
          <p:spPr>
            <a:xfrm>
              <a:off x="328118" y="1751363"/>
              <a:ext cx="241535" cy="241535"/>
            </a:xfrm>
            <a:prstGeom prst="rect">
              <a:avLst/>
            </a:prstGeom>
          </p:spPr>
        </p:pic>
      </p:grpSp>
      <p:grpSp>
        <p:nvGrpSpPr>
          <p:cNvPr id="125" name="グループ化 124"/>
          <p:cNvGrpSpPr/>
          <p:nvPr/>
        </p:nvGrpSpPr>
        <p:grpSpPr>
          <a:xfrm>
            <a:off x="281641" y="6661004"/>
            <a:ext cx="2471313" cy="323165"/>
            <a:chOff x="254709" y="1446760"/>
            <a:chExt cx="2471313" cy="323165"/>
          </a:xfrm>
        </p:grpSpPr>
        <p:sp>
          <p:nvSpPr>
            <p:cNvPr id="126" name="テキスト ボックス 125"/>
            <p:cNvSpPr txBox="1"/>
            <p:nvPr/>
          </p:nvSpPr>
          <p:spPr>
            <a:xfrm>
              <a:off x="254709" y="1446760"/>
              <a:ext cx="2471313" cy="323165"/>
            </a:xfrm>
            <a:prstGeom prst="rect">
              <a:avLst/>
            </a:prstGeom>
            <a:noFill/>
          </p:spPr>
          <p:txBody>
            <a:bodyPr wrap="square" rtlCol="0">
              <a:spAutoFit/>
            </a:bodyPr>
            <a:lstStyle/>
            <a:p>
              <a:pPr lvl="0"/>
              <a:r>
                <a:rPr lang="ja-JP" altLang="en-US" sz="700" dirty="0">
                  <a:solidFill>
                    <a:prstClr val="black"/>
                  </a:solidFill>
                  <a:latin typeface="Meiryo UI" panose="020B0604030504040204" pitchFamily="50" charset="-128"/>
                  <a:ea typeface="Meiryo UI" panose="020B0604030504040204" pitchFamily="50" charset="-128"/>
                </a:rPr>
                <a:t>㉑　住吉</a:t>
              </a:r>
              <a:r>
                <a:rPr lang="ja-JP" altLang="en-US" sz="700" dirty="0" smtClean="0">
                  <a:solidFill>
                    <a:prstClr val="black"/>
                  </a:solidFill>
                  <a:latin typeface="Meiryo UI" panose="020B0604030504040204" pitchFamily="50" charset="-128"/>
                  <a:ea typeface="Meiryo UI" panose="020B0604030504040204" pitchFamily="50" charset="-128"/>
                </a:rPr>
                <a:t>図書館</a:t>
              </a:r>
              <a:endParaRPr lang="en-US" altLang="ja-JP" sz="700" dirty="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交　</a:t>
              </a:r>
              <a:r>
                <a:rPr lang="ja-JP" altLang="en-US" sz="400" dirty="0" smtClean="0">
                  <a:solidFill>
                    <a:prstClr val="black"/>
                  </a:solidFill>
                  <a:latin typeface="Meiryo UI" panose="020B0604030504040204" pitchFamily="50" charset="-128"/>
                  <a:ea typeface="Meiryo UI" panose="020B0604030504040204" pitchFamily="50" charset="-128"/>
                </a:rPr>
                <a:t>南海高野線沢ノ町駅</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a:t>
              </a:r>
              <a:r>
                <a:rPr lang="ja-JP" altLang="en-US" sz="400" dirty="0" smtClean="0">
                  <a:solidFill>
                    <a:prstClr val="black"/>
                  </a:solidFill>
                  <a:latin typeface="Meiryo UI" panose="020B0604030504040204" pitchFamily="50" charset="-128"/>
                  <a:ea typeface="Meiryo UI" panose="020B0604030504040204" pitchFamily="50" charset="-128"/>
                </a:rPr>
                <a:t>　　　 下車</a:t>
              </a:r>
              <a:r>
                <a:rPr lang="en-US" altLang="ja-JP" sz="400" dirty="0" smtClean="0">
                  <a:solidFill>
                    <a:prstClr val="black"/>
                  </a:solidFill>
                  <a:latin typeface="Meiryo UI" panose="020B0604030504040204" pitchFamily="50" charset="-128"/>
                  <a:ea typeface="Meiryo UI" panose="020B0604030504040204" pitchFamily="50" charset="-128"/>
                </a:rPr>
                <a:t>400m</a:t>
              </a:r>
            </a:p>
          </p:txBody>
        </p:sp>
        <p:pic>
          <p:nvPicPr>
            <p:cNvPr id="127" name="図 126"/>
            <p:cNvPicPr>
              <a:picLocks noChangeAspect="1"/>
            </p:cNvPicPr>
            <p:nvPr/>
          </p:nvPicPr>
          <p:blipFill>
            <a:blip r:embed="rId5"/>
            <a:stretch>
              <a:fillRect/>
            </a:stretch>
          </p:blipFill>
          <p:spPr>
            <a:xfrm>
              <a:off x="1141067" y="1487746"/>
              <a:ext cx="257323" cy="257323"/>
            </a:xfrm>
            <a:prstGeom prst="rect">
              <a:avLst/>
            </a:prstGeom>
          </p:spPr>
        </p:pic>
      </p:grpSp>
      <p:grpSp>
        <p:nvGrpSpPr>
          <p:cNvPr id="128" name="グループ化 127"/>
          <p:cNvGrpSpPr/>
          <p:nvPr/>
        </p:nvGrpSpPr>
        <p:grpSpPr>
          <a:xfrm>
            <a:off x="266973" y="7169008"/>
            <a:ext cx="2471313" cy="323165"/>
            <a:chOff x="254709" y="1446760"/>
            <a:chExt cx="2471313" cy="323165"/>
          </a:xfrm>
        </p:grpSpPr>
        <p:sp>
          <p:nvSpPr>
            <p:cNvPr id="129" name="テキスト ボックス 128"/>
            <p:cNvSpPr txBox="1"/>
            <p:nvPr/>
          </p:nvSpPr>
          <p:spPr>
            <a:xfrm>
              <a:off x="254709" y="1446760"/>
              <a:ext cx="2471313" cy="323165"/>
            </a:xfrm>
            <a:prstGeom prst="rect">
              <a:avLst/>
            </a:prstGeom>
            <a:noFill/>
          </p:spPr>
          <p:txBody>
            <a:bodyPr wrap="square" rtlCol="0">
              <a:spAutoFit/>
            </a:bodyPr>
            <a:lstStyle/>
            <a:p>
              <a:pPr lvl="0"/>
              <a:r>
                <a:rPr lang="ja-JP" altLang="en-US" sz="700" dirty="0">
                  <a:solidFill>
                    <a:prstClr val="black"/>
                  </a:solidFill>
                  <a:latin typeface="Meiryo UI" panose="020B0604030504040204" pitchFamily="50" charset="-128"/>
                  <a:ea typeface="Meiryo UI" panose="020B0604030504040204" pitchFamily="50" charset="-128"/>
                </a:rPr>
                <a:t>㉓　平野</a:t>
              </a:r>
              <a:r>
                <a:rPr lang="ja-JP" altLang="en-US" sz="700" dirty="0" smtClean="0">
                  <a:solidFill>
                    <a:prstClr val="black"/>
                  </a:solidFill>
                  <a:latin typeface="Meiryo UI" panose="020B0604030504040204" pitchFamily="50" charset="-128"/>
                  <a:ea typeface="Meiryo UI" panose="020B0604030504040204" pitchFamily="50" charset="-128"/>
                </a:rPr>
                <a:t>図書館</a:t>
              </a:r>
              <a:endParaRPr lang="en-US" altLang="ja-JP" sz="700" dirty="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交　</a:t>
              </a:r>
              <a:r>
                <a:rPr lang="ja-JP" altLang="en-US" sz="400" dirty="0" smtClean="0">
                  <a:solidFill>
                    <a:prstClr val="black"/>
                  </a:solidFill>
                  <a:latin typeface="Meiryo UI" panose="020B0604030504040204" pitchFamily="50" charset="-128"/>
                  <a:ea typeface="Meiryo UI" panose="020B0604030504040204" pitchFamily="50" charset="-128"/>
                </a:rPr>
                <a:t>シティバス平野東</a:t>
              </a:r>
              <a:r>
                <a:rPr lang="ja-JP" altLang="en-US" sz="400" dirty="0">
                  <a:solidFill>
                    <a:prstClr val="black"/>
                  </a:solidFill>
                  <a:latin typeface="Meiryo UI" panose="020B0604030504040204" pitchFamily="50" charset="-128"/>
                  <a:ea typeface="Meiryo UI" panose="020B0604030504040204" pitchFamily="50" charset="-128"/>
                </a:rPr>
                <a:t>一丁目</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a:t>
              </a:r>
              <a:r>
                <a:rPr lang="ja-JP" altLang="en-US" sz="400" dirty="0" smtClean="0">
                  <a:solidFill>
                    <a:prstClr val="black"/>
                  </a:solidFill>
                  <a:latin typeface="Meiryo UI" panose="020B0604030504040204" pitchFamily="50" charset="-128"/>
                  <a:ea typeface="Meiryo UI" panose="020B0604030504040204" pitchFamily="50" charset="-128"/>
                </a:rPr>
                <a:t>　　　　下車す</a:t>
              </a:r>
              <a:r>
                <a:rPr lang="ja-JP" altLang="en-US" sz="400" dirty="0">
                  <a:solidFill>
                    <a:prstClr val="black"/>
                  </a:solidFill>
                  <a:latin typeface="Meiryo UI" panose="020B0604030504040204" pitchFamily="50" charset="-128"/>
                  <a:ea typeface="Meiryo UI" panose="020B0604030504040204" pitchFamily="50" charset="-128"/>
                </a:rPr>
                <a:t>ぐ</a:t>
              </a:r>
              <a:endParaRPr lang="en-US" altLang="ja-JP" sz="400" dirty="0" smtClean="0">
                <a:solidFill>
                  <a:prstClr val="black"/>
                </a:solidFill>
                <a:latin typeface="Meiryo UI" panose="020B0604030504040204" pitchFamily="50" charset="-128"/>
                <a:ea typeface="Meiryo UI" panose="020B0604030504040204" pitchFamily="50" charset="-128"/>
              </a:endParaRPr>
            </a:p>
          </p:txBody>
        </p:sp>
        <p:pic>
          <p:nvPicPr>
            <p:cNvPr id="130" name="図 129"/>
            <p:cNvPicPr>
              <a:picLocks noChangeAspect="1"/>
            </p:cNvPicPr>
            <p:nvPr/>
          </p:nvPicPr>
          <p:blipFill>
            <a:blip r:embed="rId5"/>
            <a:stretch>
              <a:fillRect/>
            </a:stretch>
          </p:blipFill>
          <p:spPr>
            <a:xfrm>
              <a:off x="1141067" y="1487746"/>
              <a:ext cx="257323" cy="257323"/>
            </a:xfrm>
            <a:prstGeom prst="rect">
              <a:avLst/>
            </a:prstGeom>
          </p:spPr>
        </p:pic>
      </p:grpSp>
      <p:grpSp>
        <p:nvGrpSpPr>
          <p:cNvPr id="131" name="グループ化 130"/>
          <p:cNvGrpSpPr/>
          <p:nvPr/>
        </p:nvGrpSpPr>
        <p:grpSpPr>
          <a:xfrm>
            <a:off x="327634" y="6428232"/>
            <a:ext cx="1171434" cy="323165"/>
            <a:chOff x="328118" y="1715135"/>
            <a:chExt cx="1171434" cy="323165"/>
          </a:xfrm>
        </p:grpSpPr>
        <p:sp>
          <p:nvSpPr>
            <p:cNvPr id="132" name="テキスト ボックス 131"/>
            <p:cNvSpPr txBox="1"/>
            <p:nvPr/>
          </p:nvSpPr>
          <p:spPr>
            <a:xfrm>
              <a:off x="483470" y="1715135"/>
              <a:ext cx="1016082" cy="323165"/>
            </a:xfrm>
            <a:prstGeom prst="rect">
              <a:avLst/>
            </a:prstGeom>
            <a:noFill/>
          </p:spPr>
          <p:txBody>
            <a:bodyPr wrap="square" rtlCol="0">
              <a:spAutoFit/>
            </a:bodyPr>
            <a:lstStyle/>
            <a:p>
              <a:pPr lvl="0"/>
              <a:r>
                <a:rPr lang="ja-JP" altLang="en-US" sz="700" dirty="0">
                  <a:solidFill>
                    <a:prstClr val="black"/>
                  </a:solidFill>
                  <a:latin typeface="Meiryo UI" panose="020B0604030504040204" pitchFamily="50" charset="-128"/>
                  <a:ea typeface="Meiryo UI" panose="020B0604030504040204" pitchFamily="50" charset="-128"/>
                </a:rPr>
                <a:t>⑳　住之江</a:t>
              </a:r>
              <a:r>
                <a:rPr lang="ja-JP" altLang="en-US" sz="700" dirty="0" smtClean="0">
                  <a:solidFill>
                    <a:prstClr val="black"/>
                  </a:solidFill>
                  <a:latin typeface="Meiryo UI" panose="020B0604030504040204" pitchFamily="50" charset="-128"/>
                  <a:ea typeface="Meiryo UI" panose="020B0604030504040204" pitchFamily="50" charset="-128"/>
                </a:rPr>
                <a:t>図書館</a:t>
              </a:r>
              <a:endParaRPr lang="en-US" altLang="ja-JP" sz="700" dirty="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交　</a:t>
              </a:r>
              <a:r>
                <a:rPr lang="en-US" altLang="ja-JP" sz="400" dirty="0" smtClean="0">
                  <a:solidFill>
                    <a:prstClr val="black"/>
                  </a:solidFill>
                  <a:latin typeface="Meiryo UI" panose="020B0604030504040204" pitchFamily="50" charset="-128"/>
                  <a:ea typeface="Meiryo UI" panose="020B0604030504040204" pitchFamily="50" charset="-128"/>
                </a:rPr>
                <a:t>Osaka Metro</a:t>
              </a:r>
              <a:r>
                <a:rPr lang="ja-JP" altLang="en-US" sz="400" dirty="0" smtClean="0">
                  <a:solidFill>
                    <a:prstClr val="black"/>
                  </a:solidFill>
                  <a:latin typeface="Meiryo UI" panose="020B0604030504040204" pitchFamily="50" charset="-128"/>
                  <a:ea typeface="Meiryo UI" panose="020B0604030504040204" pitchFamily="50" charset="-128"/>
                </a:rPr>
                <a:t>住之江公園駅</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a:t>
              </a:r>
              <a:r>
                <a:rPr lang="ja-JP" altLang="en-US" sz="400" dirty="0" smtClean="0">
                  <a:solidFill>
                    <a:prstClr val="black"/>
                  </a:solidFill>
                  <a:latin typeface="Meiryo UI" panose="020B0604030504040204" pitchFamily="50" charset="-128"/>
                  <a:ea typeface="Meiryo UI" panose="020B0604030504040204" pitchFamily="50" charset="-128"/>
                </a:rPr>
                <a:t>　　　 下車</a:t>
              </a:r>
              <a:r>
                <a:rPr lang="en-US" altLang="ja-JP" sz="400" dirty="0" smtClean="0">
                  <a:solidFill>
                    <a:prstClr val="black"/>
                  </a:solidFill>
                  <a:latin typeface="Meiryo UI" panose="020B0604030504040204" pitchFamily="50" charset="-128"/>
                  <a:ea typeface="Meiryo UI" panose="020B0604030504040204" pitchFamily="50" charset="-128"/>
                </a:rPr>
                <a:t>400m  </a:t>
              </a:r>
              <a:endParaRPr lang="en-US" altLang="ja-JP" sz="400" dirty="0">
                <a:solidFill>
                  <a:prstClr val="black"/>
                </a:solidFill>
                <a:latin typeface="Meiryo UI" panose="020B0604030504040204" pitchFamily="50" charset="-128"/>
                <a:ea typeface="Meiryo UI" panose="020B0604030504040204" pitchFamily="50" charset="-128"/>
              </a:endParaRPr>
            </a:p>
          </p:txBody>
        </p:sp>
        <p:pic>
          <p:nvPicPr>
            <p:cNvPr id="133" name="図 132"/>
            <p:cNvPicPr>
              <a:picLocks noChangeAspect="1"/>
            </p:cNvPicPr>
            <p:nvPr/>
          </p:nvPicPr>
          <p:blipFill>
            <a:blip r:embed="rId5"/>
            <a:stretch>
              <a:fillRect/>
            </a:stretch>
          </p:blipFill>
          <p:spPr>
            <a:xfrm>
              <a:off x="328118" y="1751363"/>
              <a:ext cx="241535" cy="241535"/>
            </a:xfrm>
            <a:prstGeom prst="rect">
              <a:avLst/>
            </a:prstGeom>
          </p:spPr>
        </p:pic>
      </p:grpSp>
      <p:grpSp>
        <p:nvGrpSpPr>
          <p:cNvPr id="134" name="グループ化 133"/>
          <p:cNvGrpSpPr/>
          <p:nvPr/>
        </p:nvGrpSpPr>
        <p:grpSpPr>
          <a:xfrm>
            <a:off x="327634" y="6910409"/>
            <a:ext cx="1171434" cy="323165"/>
            <a:chOff x="328118" y="1715135"/>
            <a:chExt cx="1171434" cy="323165"/>
          </a:xfrm>
        </p:grpSpPr>
        <p:sp>
          <p:nvSpPr>
            <p:cNvPr id="135" name="テキスト ボックス 134"/>
            <p:cNvSpPr txBox="1"/>
            <p:nvPr/>
          </p:nvSpPr>
          <p:spPr>
            <a:xfrm>
              <a:off x="483470" y="1715135"/>
              <a:ext cx="1016082" cy="323165"/>
            </a:xfrm>
            <a:prstGeom prst="rect">
              <a:avLst/>
            </a:prstGeom>
            <a:noFill/>
          </p:spPr>
          <p:txBody>
            <a:bodyPr wrap="square" rtlCol="0">
              <a:spAutoFit/>
            </a:bodyPr>
            <a:lstStyle/>
            <a:p>
              <a:pPr lvl="0"/>
              <a:r>
                <a:rPr lang="ja-JP" altLang="en-US" sz="700" dirty="0">
                  <a:solidFill>
                    <a:prstClr val="black"/>
                  </a:solidFill>
                  <a:latin typeface="Meiryo UI" panose="020B0604030504040204" pitchFamily="50" charset="-128"/>
                  <a:ea typeface="Meiryo UI" panose="020B0604030504040204" pitchFamily="50" charset="-128"/>
                </a:rPr>
                <a:t>㉒　</a:t>
              </a:r>
              <a:r>
                <a:rPr lang="ja-JP" altLang="en-US" sz="700" dirty="0" smtClean="0">
                  <a:solidFill>
                    <a:prstClr val="black"/>
                  </a:solidFill>
                  <a:latin typeface="Meiryo UI" panose="020B0604030504040204" pitchFamily="50" charset="-128"/>
                  <a:ea typeface="Meiryo UI" panose="020B0604030504040204" pitchFamily="50" charset="-128"/>
                </a:rPr>
                <a:t>東住吉図書館</a:t>
              </a:r>
              <a:endParaRPr lang="en-US" altLang="ja-JP" sz="700" dirty="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交　</a:t>
              </a:r>
              <a:r>
                <a:rPr lang="en-US" altLang="ja-JP" sz="400" dirty="0" smtClean="0">
                  <a:solidFill>
                    <a:prstClr val="black"/>
                  </a:solidFill>
                  <a:latin typeface="Meiryo UI" panose="020B0604030504040204" pitchFamily="50" charset="-128"/>
                  <a:ea typeface="Meiryo UI" panose="020B0604030504040204" pitchFamily="50" charset="-128"/>
                </a:rPr>
                <a:t>Osaka Metro</a:t>
              </a:r>
              <a:r>
                <a:rPr lang="ja-JP" altLang="en-US" sz="400" dirty="0" smtClean="0">
                  <a:solidFill>
                    <a:prstClr val="black"/>
                  </a:solidFill>
                  <a:latin typeface="Meiryo UI" panose="020B0604030504040204" pitchFamily="50" charset="-128"/>
                  <a:ea typeface="Meiryo UI" panose="020B0604030504040204" pitchFamily="50" charset="-128"/>
                </a:rPr>
                <a:t>駒川中野駅</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a:t>
              </a:r>
              <a:r>
                <a:rPr lang="ja-JP" altLang="en-US" sz="400" dirty="0" smtClean="0">
                  <a:solidFill>
                    <a:prstClr val="black"/>
                  </a:solidFill>
                  <a:latin typeface="Meiryo UI" panose="020B0604030504040204" pitchFamily="50" charset="-128"/>
                  <a:ea typeface="Meiryo UI" panose="020B0604030504040204" pitchFamily="50" charset="-128"/>
                </a:rPr>
                <a:t>　　　 下車</a:t>
              </a:r>
              <a:r>
                <a:rPr lang="en-US" altLang="ja-JP" sz="400" dirty="0">
                  <a:solidFill>
                    <a:prstClr val="black"/>
                  </a:solidFill>
                  <a:latin typeface="Meiryo UI" panose="020B0604030504040204" pitchFamily="50" charset="-128"/>
                  <a:ea typeface="Meiryo UI" panose="020B0604030504040204" pitchFamily="50" charset="-128"/>
                </a:rPr>
                <a:t>7</a:t>
              </a:r>
              <a:r>
                <a:rPr lang="en-US" altLang="ja-JP" sz="400" dirty="0" smtClean="0">
                  <a:solidFill>
                    <a:prstClr val="black"/>
                  </a:solidFill>
                  <a:latin typeface="Meiryo UI" panose="020B0604030504040204" pitchFamily="50" charset="-128"/>
                  <a:ea typeface="Meiryo UI" panose="020B0604030504040204" pitchFamily="50" charset="-128"/>
                </a:rPr>
                <a:t>00m  </a:t>
              </a:r>
              <a:endParaRPr lang="en-US" altLang="ja-JP" sz="400" dirty="0">
                <a:solidFill>
                  <a:prstClr val="black"/>
                </a:solidFill>
                <a:latin typeface="Meiryo UI" panose="020B0604030504040204" pitchFamily="50" charset="-128"/>
                <a:ea typeface="Meiryo UI" panose="020B0604030504040204" pitchFamily="50" charset="-128"/>
              </a:endParaRPr>
            </a:p>
          </p:txBody>
        </p:sp>
        <p:pic>
          <p:nvPicPr>
            <p:cNvPr id="136" name="図 135"/>
            <p:cNvPicPr>
              <a:picLocks noChangeAspect="1"/>
            </p:cNvPicPr>
            <p:nvPr/>
          </p:nvPicPr>
          <p:blipFill>
            <a:blip r:embed="rId5"/>
            <a:stretch>
              <a:fillRect/>
            </a:stretch>
          </p:blipFill>
          <p:spPr>
            <a:xfrm>
              <a:off x="328118" y="1769801"/>
              <a:ext cx="241535" cy="241535"/>
            </a:xfrm>
            <a:prstGeom prst="rect">
              <a:avLst/>
            </a:prstGeom>
          </p:spPr>
        </p:pic>
      </p:grpSp>
      <p:grpSp>
        <p:nvGrpSpPr>
          <p:cNvPr id="140" name="グループ化 139"/>
          <p:cNvGrpSpPr/>
          <p:nvPr/>
        </p:nvGrpSpPr>
        <p:grpSpPr>
          <a:xfrm>
            <a:off x="327634" y="7432685"/>
            <a:ext cx="1171434" cy="323165"/>
            <a:chOff x="328118" y="1715135"/>
            <a:chExt cx="1171434" cy="323165"/>
          </a:xfrm>
        </p:grpSpPr>
        <p:sp>
          <p:nvSpPr>
            <p:cNvPr id="141" name="テキスト ボックス 140"/>
            <p:cNvSpPr txBox="1"/>
            <p:nvPr/>
          </p:nvSpPr>
          <p:spPr>
            <a:xfrm>
              <a:off x="483470" y="1715135"/>
              <a:ext cx="1016082" cy="323165"/>
            </a:xfrm>
            <a:prstGeom prst="rect">
              <a:avLst/>
            </a:prstGeom>
            <a:noFill/>
          </p:spPr>
          <p:txBody>
            <a:bodyPr wrap="square" rtlCol="0">
              <a:spAutoFit/>
            </a:bodyPr>
            <a:lstStyle/>
            <a:p>
              <a:pPr lvl="0"/>
              <a:r>
                <a:rPr lang="ja-JP" altLang="en-US" sz="700" dirty="0" smtClean="0">
                  <a:solidFill>
                    <a:prstClr val="black"/>
                  </a:solidFill>
                  <a:latin typeface="Meiryo UI" panose="020B0604030504040204" pitchFamily="50" charset="-128"/>
                  <a:ea typeface="Meiryo UI" panose="020B0604030504040204" pitchFamily="50" charset="-128"/>
                </a:rPr>
                <a:t>㉔</a:t>
              </a:r>
              <a:r>
                <a:rPr lang="ja-JP" altLang="en-US" sz="700" dirty="0">
                  <a:solidFill>
                    <a:prstClr val="black"/>
                  </a:solidFill>
                  <a:latin typeface="Meiryo UI" panose="020B0604030504040204" pitchFamily="50" charset="-128"/>
                  <a:ea typeface="Meiryo UI" panose="020B0604030504040204" pitchFamily="50" charset="-128"/>
                </a:rPr>
                <a:t>　西成</a:t>
              </a:r>
              <a:r>
                <a:rPr lang="ja-JP" altLang="en-US" sz="700" dirty="0" smtClean="0">
                  <a:solidFill>
                    <a:prstClr val="black"/>
                  </a:solidFill>
                  <a:latin typeface="Meiryo UI" panose="020B0604030504040204" pitchFamily="50" charset="-128"/>
                  <a:ea typeface="Meiryo UI" panose="020B0604030504040204" pitchFamily="50" charset="-128"/>
                </a:rPr>
                <a:t>図書館</a:t>
              </a:r>
              <a:endParaRPr lang="en-US" altLang="ja-JP" sz="700" dirty="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交　</a:t>
              </a:r>
              <a:r>
                <a:rPr lang="en-US" altLang="ja-JP" sz="400" dirty="0" smtClean="0">
                  <a:solidFill>
                    <a:prstClr val="black"/>
                  </a:solidFill>
                  <a:latin typeface="Meiryo UI" panose="020B0604030504040204" pitchFamily="50" charset="-128"/>
                  <a:ea typeface="Meiryo UI" panose="020B0604030504040204" pitchFamily="50" charset="-128"/>
                </a:rPr>
                <a:t>Osaka Metro</a:t>
              </a:r>
              <a:r>
                <a:rPr lang="ja-JP" altLang="en-US" sz="400" dirty="0" smtClean="0">
                  <a:solidFill>
                    <a:prstClr val="black"/>
                  </a:solidFill>
                  <a:latin typeface="Meiryo UI" panose="020B0604030504040204" pitchFamily="50" charset="-128"/>
                  <a:ea typeface="Meiryo UI" panose="020B0604030504040204" pitchFamily="50" charset="-128"/>
                </a:rPr>
                <a:t>岸里駅</a:t>
              </a:r>
              <a:endParaRPr lang="en-US" altLang="ja-JP" sz="400" dirty="0" smtClean="0">
                <a:solidFill>
                  <a:prstClr val="black"/>
                </a:solidFill>
                <a:latin typeface="Meiryo UI" panose="020B0604030504040204" pitchFamily="50" charset="-128"/>
                <a:ea typeface="Meiryo UI" panose="020B0604030504040204" pitchFamily="50" charset="-128"/>
              </a:endParaRPr>
            </a:p>
            <a:p>
              <a:pPr lvl="0"/>
              <a:r>
                <a:rPr lang="ja-JP" altLang="en-US" sz="400" dirty="0">
                  <a:solidFill>
                    <a:prstClr val="black"/>
                  </a:solidFill>
                  <a:latin typeface="Meiryo UI" panose="020B0604030504040204" pitchFamily="50" charset="-128"/>
                  <a:ea typeface="Meiryo UI" panose="020B0604030504040204" pitchFamily="50" charset="-128"/>
                </a:rPr>
                <a:t>　</a:t>
              </a:r>
              <a:r>
                <a:rPr lang="ja-JP" altLang="en-US" sz="400" dirty="0" smtClean="0">
                  <a:solidFill>
                    <a:prstClr val="black"/>
                  </a:solidFill>
                  <a:latin typeface="Meiryo UI" panose="020B0604030504040204" pitchFamily="50" charset="-128"/>
                  <a:ea typeface="Meiryo UI" panose="020B0604030504040204" pitchFamily="50" charset="-128"/>
                </a:rPr>
                <a:t>　　　 下車</a:t>
              </a:r>
              <a:r>
                <a:rPr lang="en-US" altLang="ja-JP" sz="400" dirty="0" smtClean="0">
                  <a:solidFill>
                    <a:prstClr val="black"/>
                  </a:solidFill>
                  <a:latin typeface="Meiryo UI" panose="020B0604030504040204" pitchFamily="50" charset="-128"/>
                  <a:ea typeface="Meiryo UI" panose="020B0604030504040204" pitchFamily="50" charset="-128"/>
                </a:rPr>
                <a:t>100m  </a:t>
              </a:r>
              <a:endParaRPr lang="en-US" altLang="ja-JP" sz="400" dirty="0">
                <a:solidFill>
                  <a:prstClr val="black"/>
                </a:solidFill>
                <a:latin typeface="Meiryo UI" panose="020B0604030504040204" pitchFamily="50" charset="-128"/>
                <a:ea typeface="Meiryo UI" panose="020B0604030504040204" pitchFamily="50" charset="-128"/>
              </a:endParaRPr>
            </a:p>
          </p:txBody>
        </p:sp>
        <p:pic>
          <p:nvPicPr>
            <p:cNvPr id="142" name="図 141"/>
            <p:cNvPicPr>
              <a:picLocks noChangeAspect="1"/>
            </p:cNvPicPr>
            <p:nvPr/>
          </p:nvPicPr>
          <p:blipFill>
            <a:blip r:embed="rId5"/>
            <a:stretch>
              <a:fillRect/>
            </a:stretch>
          </p:blipFill>
          <p:spPr>
            <a:xfrm>
              <a:off x="328118" y="1751363"/>
              <a:ext cx="241535" cy="241535"/>
            </a:xfrm>
            <a:prstGeom prst="rect">
              <a:avLst/>
            </a:prstGeom>
          </p:spPr>
        </p:pic>
      </p:grpSp>
      <p:pic>
        <p:nvPicPr>
          <p:cNvPr id="6" name="図 5"/>
          <p:cNvPicPr>
            <a:picLocks noChangeAspect="1"/>
          </p:cNvPicPr>
          <p:nvPr/>
        </p:nvPicPr>
        <p:blipFill rotWithShape="1">
          <a:blip r:embed="rId10"/>
          <a:srcRect b="14966"/>
          <a:stretch/>
        </p:blipFill>
        <p:spPr>
          <a:xfrm>
            <a:off x="53438" y="2890642"/>
            <a:ext cx="262128" cy="204938"/>
          </a:xfrm>
          <a:prstGeom prst="rect">
            <a:avLst/>
          </a:prstGeom>
        </p:spPr>
      </p:pic>
      <p:pic>
        <p:nvPicPr>
          <p:cNvPr id="8" name="図 7"/>
          <p:cNvPicPr>
            <a:picLocks noChangeAspect="1"/>
          </p:cNvPicPr>
          <p:nvPr/>
        </p:nvPicPr>
        <p:blipFill>
          <a:blip r:embed="rId11"/>
          <a:stretch>
            <a:fillRect/>
          </a:stretch>
        </p:blipFill>
        <p:spPr>
          <a:xfrm>
            <a:off x="56202" y="3131210"/>
            <a:ext cx="259363" cy="219072"/>
          </a:xfrm>
          <a:prstGeom prst="rect">
            <a:avLst/>
          </a:prstGeom>
        </p:spPr>
      </p:pic>
      <p:pic>
        <p:nvPicPr>
          <p:cNvPr id="9" name="図 8"/>
          <p:cNvPicPr>
            <a:picLocks noChangeAspect="1"/>
          </p:cNvPicPr>
          <p:nvPr/>
        </p:nvPicPr>
        <p:blipFill>
          <a:blip r:embed="rId12"/>
          <a:stretch>
            <a:fillRect/>
          </a:stretch>
        </p:blipFill>
        <p:spPr>
          <a:xfrm>
            <a:off x="53437" y="3368927"/>
            <a:ext cx="249923" cy="233261"/>
          </a:xfrm>
          <a:prstGeom prst="rect">
            <a:avLst/>
          </a:prstGeom>
        </p:spPr>
      </p:pic>
      <p:pic>
        <p:nvPicPr>
          <p:cNvPr id="13" name="図 12"/>
          <p:cNvPicPr>
            <a:picLocks noChangeAspect="1"/>
          </p:cNvPicPr>
          <p:nvPr/>
        </p:nvPicPr>
        <p:blipFill>
          <a:blip r:embed="rId13"/>
          <a:stretch>
            <a:fillRect/>
          </a:stretch>
        </p:blipFill>
        <p:spPr>
          <a:xfrm>
            <a:off x="49990" y="3619152"/>
            <a:ext cx="253370" cy="249963"/>
          </a:xfrm>
          <a:prstGeom prst="rect">
            <a:avLst/>
          </a:prstGeom>
        </p:spPr>
      </p:pic>
      <p:pic>
        <p:nvPicPr>
          <p:cNvPr id="14" name="図 13"/>
          <p:cNvPicPr>
            <a:picLocks noChangeAspect="1"/>
          </p:cNvPicPr>
          <p:nvPr/>
        </p:nvPicPr>
        <p:blipFill>
          <a:blip r:embed="rId14"/>
          <a:stretch>
            <a:fillRect/>
          </a:stretch>
        </p:blipFill>
        <p:spPr>
          <a:xfrm>
            <a:off x="58094" y="3881824"/>
            <a:ext cx="247555" cy="240037"/>
          </a:xfrm>
          <a:prstGeom prst="rect">
            <a:avLst/>
          </a:prstGeom>
        </p:spPr>
      </p:pic>
      <p:pic>
        <p:nvPicPr>
          <p:cNvPr id="16" name="図 15"/>
          <p:cNvPicPr>
            <a:picLocks noChangeAspect="1"/>
          </p:cNvPicPr>
          <p:nvPr/>
        </p:nvPicPr>
        <p:blipFill>
          <a:blip r:embed="rId15"/>
          <a:stretch>
            <a:fillRect/>
          </a:stretch>
        </p:blipFill>
        <p:spPr>
          <a:xfrm>
            <a:off x="60910" y="4132310"/>
            <a:ext cx="242449" cy="239864"/>
          </a:xfrm>
          <a:prstGeom prst="rect">
            <a:avLst/>
          </a:prstGeom>
        </p:spPr>
      </p:pic>
      <p:pic>
        <p:nvPicPr>
          <p:cNvPr id="23" name="図 22"/>
          <p:cNvPicPr>
            <a:picLocks noChangeAspect="1"/>
          </p:cNvPicPr>
          <p:nvPr/>
        </p:nvPicPr>
        <p:blipFill>
          <a:blip r:embed="rId16"/>
          <a:stretch>
            <a:fillRect/>
          </a:stretch>
        </p:blipFill>
        <p:spPr>
          <a:xfrm>
            <a:off x="45054" y="4391001"/>
            <a:ext cx="258305" cy="224703"/>
          </a:xfrm>
          <a:prstGeom prst="rect">
            <a:avLst/>
          </a:prstGeom>
        </p:spPr>
      </p:pic>
      <p:pic>
        <p:nvPicPr>
          <p:cNvPr id="25" name="図 24"/>
          <p:cNvPicPr>
            <a:picLocks noChangeAspect="1"/>
          </p:cNvPicPr>
          <p:nvPr/>
        </p:nvPicPr>
        <p:blipFill>
          <a:blip r:embed="rId17"/>
          <a:stretch>
            <a:fillRect/>
          </a:stretch>
        </p:blipFill>
        <p:spPr>
          <a:xfrm>
            <a:off x="39888" y="4628349"/>
            <a:ext cx="263471" cy="223710"/>
          </a:xfrm>
          <a:prstGeom prst="rect">
            <a:avLst/>
          </a:prstGeom>
        </p:spPr>
      </p:pic>
      <p:pic>
        <p:nvPicPr>
          <p:cNvPr id="26" name="図 25"/>
          <p:cNvPicPr>
            <a:picLocks noChangeAspect="1"/>
          </p:cNvPicPr>
          <p:nvPr/>
        </p:nvPicPr>
        <p:blipFill>
          <a:blip r:embed="rId18"/>
          <a:stretch>
            <a:fillRect/>
          </a:stretch>
        </p:blipFill>
        <p:spPr>
          <a:xfrm>
            <a:off x="44286" y="4886183"/>
            <a:ext cx="259073" cy="224834"/>
          </a:xfrm>
          <a:prstGeom prst="rect">
            <a:avLst/>
          </a:prstGeom>
        </p:spPr>
      </p:pic>
      <p:pic>
        <p:nvPicPr>
          <p:cNvPr id="66" name="図 65"/>
          <p:cNvPicPr>
            <a:picLocks noChangeAspect="1"/>
          </p:cNvPicPr>
          <p:nvPr/>
        </p:nvPicPr>
        <p:blipFill>
          <a:blip r:embed="rId19"/>
          <a:stretch>
            <a:fillRect/>
          </a:stretch>
        </p:blipFill>
        <p:spPr>
          <a:xfrm>
            <a:off x="49990" y="5166776"/>
            <a:ext cx="253369" cy="254655"/>
          </a:xfrm>
          <a:prstGeom prst="rect">
            <a:avLst/>
          </a:prstGeom>
        </p:spPr>
      </p:pic>
      <p:pic>
        <p:nvPicPr>
          <p:cNvPr id="67" name="図 66"/>
          <p:cNvPicPr>
            <a:picLocks noChangeAspect="1"/>
          </p:cNvPicPr>
          <p:nvPr/>
        </p:nvPicPr>
        <p:blipFill>
          <a:blip r:embed="rId20"/>
          <a:stretch>
            <a:fillRect/>
          </a:stretch>
        </p:blipFill>
        <p:spPr>
          <a:xfrm>
            <a:off x="44448" y="5438031"/>
            <a:ext cx="258912" cy="229564"/>
          </a:xfrm>
          <a:prstGeom prst="rect">
            <a:avLst/>
          </a:prstGeom>
        </p:spPr>
      </p:pic>
      <p:pic>
        <p:nvPicPr>
          <p:cNvPr id="68" name="図 67"/>
          <p:cNvPicPr>
            <a:picLocks noChangeAspect="1"/>
          </p:cNvPicPr>
          <p:nvPr/>
        </p:nvPicPr>
        <p:blipFill>
          <a:blip r:embed="rId21"/>
          <a:stretch>
            <a:fillRect/>
          </a:stretch>
        </p:blipFill>
        <p:spPr>
          <a:xfrm>
            <a:off x="45911" y="5694615"/>
            <a:ext cx="257448" cy="228586"/>
          </a:xfrm>
          <a:prstGeom prst="rect">
            <a:avLst/>
          </a:prstGeom>
        </p:spPr>
      </p:pic>
      <p:pic>
        <p:nvPicPr>
          <p:cNvPr id="143" name="図 142"/>
          <p:cNvPicPr>
            <a:picLocks noChangeAspect="1"/>
          </p:cNvPicPr>
          <p:nvPr/>
        </p:nvPicPr>
        <p:blipFill>
          <a:blip r:embed="rId22"/>
          <a:stretch>
            <a:fillRect/>
          </a:stretch>
        </p:blipFill>
        <p:spPr>
          <a:xfrm>
            <a:off x="50772" y="5947195"/>
            <a:ext cx="241701" cy="220984"/>
          </a:xfrm>
          <a:prstGeom prst="rect">
            <a:avLst/>
          </a:prstGeom>
        </p:spPr>
      </p:pic>
      <p:pic>
        <p:nvPicPr>
          <p:cNvPr id="144" name="図 143"/>
          <p:cNvPicPr>
            <a:picLocks noChangeAspect="1"/>
          </p:cNvPicPr>
          <p:nvPr/>
        </p:nvPicPr>
        <p:blipFill>
          <a:blip r:embed="rId23"/>
          <a:stretch>
            <a:fillRect/>
          </a:stretch>
        </p:blipFill>
        <p:spPr>
          <a:xfrm>
            <a:off x="50772" y="6201084"/>
            <a:ext cx="241701" cy="209265"/>
          </a:xfrm>
          <a:prstGeom prst="rect">
            <a:avLst/>
          </a:prstGeom>
        </p:spPr>
      </p:pic>
      <p:pic>
        <p:nvPicPr>
          <p:cNvPr id="145" name="図 144"/>
          <p:cNvPicPr>
            <a:picLocks noChangeAspect="1"/>
          </p:cNvPicPr>
          <p:nvPr/>
        </p:nvPicPr>
        <p:blipFill>
          <a:blip r:embed="rId24"/>
          <a:stretch>
            <a:fillRect/>
          </a:stretch>
        </p:blipFill>
        <p:spPr>
          <a:xfrm>
            <a:off x="58094" y="6472150"/>
            <a:ext cx="228977" cy="232517"/>
          </a:xfrm>
          <a:prstGeom prst="rect">
            <a:avLst/>
          </a:prstGeom>
        </p:spPr>
      </p:pic>
      <p:pic>
        <p:nvPicPr>
          <p:cNvPr id="146" name="図 145"/>
          <p:cNvPicPr>
            <a:picLocks noChangeAspect="1"/>
          </p:cNvPicPr>
          <p:nvPr/>
        </p:nvPicPr>
        <p:blipFill>
          <a:blip r:embed="rId25"/>
          <a:stretch>
            <a:fillRect/>
          </a:stretch>
        </p:blipFill>
        <p:spPr>
          <a:xfrm>
            <a:off x="58094" y="6737371"/>
            <a:ext cx="237881" cy="214093"/>
          </a:xfrm>
          <a:prstGeom prst="rect">
            <a:avLst/>
          </a:prstGeom>
        </p:spPr>
      </p:pic>
      <p:pic>
        <p:nvPicPr>
          <p:cNvPr id="147" name="図 146"/>
          <p:cNvPicPr>
            <a:picLocks noChangeAspect="1"/>
          </p:cNvPicPr>
          <p:nvPr/>
        </p:nvPicPr>
        <p:blipFill>
          <a:blip r:embed="rId26"/>
          <a:stretch>
            <a:fillRect/>
          </a:stretch>
        </p:blipFill>
        <p:spPr>
          <a:xfrm>
            <a:off x="47853" y="6977058"/>
            <a:ext cx="240708" cy="223836"/>
          </a:xfrm>
          <a:prstGeom prst="rect">
            <a:avLst/>
          </a:prstGeom>
        </p:spPr>
      </p:pic>
      <p:pic>
        <p:nvPicPr>
          <p:cNvPr id="148" name="図 147"/>
          <p:cNvPicPr>
            <a:picLocks noChangeAspect="1"/>
          </p:cNvPicPr>
          <p:nvPr/>
        </p:nvPicPr>
        <p:blipFill>
          <a:blip r:embed="rId27"/>
          <a:stretch>
            <a:fillRect/>
          </a:stretch>
        </p:blipFill>
        <p:spPr>
          <a:xfrm>
            <a:off x="47921" y="7219228"/>
            <a:ext cx="228461" cy="236833"/>
          </a:xfrm>
          <a:prstGeom prst="rect">
            <a:avLst/>
          </a:prstGeom>
        </p:spPr>
      </p:pic>
      <p:pic>
        <p:nvPicPr>
          <p:cNvPr id="149" name="図 148"/>
          <p:cNvPicPr>
            <a:picLocks noChangeAspect="1"/>
          </p:cNvPicPr>
          <p:nvPr/>
        </p:nvPicPr>
        <p:blipFill>
          <a:blip r:embed="rId28"/>
          <a:stretch>
            <a:fillRect/>
          </a:stretch>
        </p:blipFill>
        <p:spPr>
          <a:xfrm>
            <a:off x="38971" y="7474407"/>
            <a:ext cx="240860" cy="236042"/>
          </a:xfrm>
          <a:prstGeom prst="rect">
            <a:avLst/>
          </a:prstGeom>
        </p:spPr>
      </p:pic>
      <p:sp>
        <p:nvSpPr>
          <p:cNvPr id="18" name="角丸四角形 17"/>
          <p:cNvSpPr/>
          <p:nvPr/>
        </p:nvSpPr>
        <p:spPr>
          <a:xfrm>
            <a:off x="2073729" y="7410118"/>
            <a:ext cx="4727121" cy="1456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t>①大阪市・堺市、②北大阪地域、</a:t>
            </a:r>
            <a:endParaRPr kumimoji="1" lang="en-US" altLang="ja-JP" dirty="0" smtClean="0"/>
          </a:p>
          <a:p>
            <a:r>
              <a:rPr kumimoji="1" lang="ja-JP" altLang="en-US" dirty="0" smtClean="0"/>
              <a:t>③東大阪地域、④南河内地域、⑤泉州地域それぞれのページを作成予定</a:t>
            </a:r>
            <a:endParaRPr kumimoji="1" lang="ja-JP" altLang="en-US" dirty="0"/>
          </a:p>
        </p:txBody>
      </p:sp>
    </p:spTree>
    <p:extLst>
      <p:ext uri="{BB962C8B-B14F-4D97-AF65-F5344CB8AC3E}">
        <p14:creationId xmlns:p14="http://schemas.microsoft.com/office/powerpoint/2010/main" val="1209200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TotalTime>
  <Words>1255</Words>
  <Application>Microsoft Office PowerPoint</Application>
  <PresentationFormat>画面に合わせる (4:3)</PresentationFormat>
  <Paragraphs>182</Paragraphs>
  <Slides>4</Slides>
  <Notes>0</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4</vt:i4>
      </vt:variant>
    </vt:vector>
  </HeadingPairs>
  <TitlesOfParts>
    <vt:vector size="19" baseType="lpstr">
      <vt:lpstr>BIZ UDPゴシック</vt:lpstr>
      <vt:lpstr>HGP創英角ﾎﾟｯﾌﾟ体</vt:lpstr>
      <vt:lpstr>HGｺﾞｼｯｸM</vt:lpstr>
      <vt:lpstr>HG丸ｺﾞｼｯｸM-PRO</vt:lpstr>
      <vt:lpstr>HG創英角ﾎﾟｯﾌﾟ体</vt:lpstr>
      <vt:lpstr>Meiryo UI</vt:lpstr>
      <vt:lpstr>UD デジタル 教科書体 NK-R</vt:lpstr>
      <vt:lpstr>UD デジタル 教科書体 N-R</vt:lpstr>
      <vt:lpstr>Vrinda</vt:lpstr>
      <vt:lpstr>游ゴシック</vt:lpstr>
      <vt:lpstr>游ゴシック Light</vt:lpstr>
      <vt:lpstr>游明朝</vt:lpstr>
      <vt:lpstr>Arial</vt:lpstr>
      <vt:lpstr>Segoe UI Symbol</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家村　憲治</dc:creator>
  <cp:lastModifiedBy>家村　憲治</cp:lastModifiedBy>
  <cp:revision>65</cp:revision>
  <cp:lastPrinted>2021-06-29T00:27:42Z</cp:lastPrinted>
  <dcterms:created xsi:type="dcterms:W3CDTF">2021-06-08T04:16:34Z</dcterms:created>
  <dcterms:modified xsi:type="dcterms:W3CDTF">2021-06-30T06:20:17Z</dcterms:modified>
</cp:coreProperties>
</file>