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6368141"/>
            <a:ext cx="34925" cy="376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050">
                <a:latin typeface="游明朝"/>
                <a:cs typeface="游明朝"/>
              </a:rPr>
              <a:t> </a:t>
            </a:r>
            <a:endParaRPr sz="1050">
              <a:latin typeface="游明朝"/>
              <a:cs typeface="游明朝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r>
              <a:rPr dirty="0" sz="1050">
                <a:latin typeface="游明朝"/>
                <a:cs typeface="游明朝"/>
              </a:rPr>
              <a:t> </a:t>
            </a:r>
            <a:endParaRPr sz="1050">
              <a:latin typeface="游明朝"/>
              <a:cs typeface="游明朝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4350" y="457201"/>
            <a:ext cx="3544570" cy="247650"/>
          </a:xfrm>
          <a:custGeom>
            <a:avLst/>
            <a:gdLst/>
            <a:ahLst/>
            <a:cxnLst/>
            <a:rect l="l" t="t" r="r" b="b"/>
            <a:pathLst>
              <a:path w="3544570" h="247650">
                <a:moveTo>
                  <a:pt x="3503295" y="0"/>
                </a:moveTo>
                <a:lnTo>
                  <a:pt x="41275" y="0"/>
                </a:lnTo>
                <a:lnTo>
                  <a:pt x="25208" y="3243"/>
                </a:lnTo>
                <a:lnTo>
                  <a:pt x="12088" y="12088"/>
                </a:lnTo>
                <a:lnTo>
                  <a:pt x="3243" y="25208"/>
                </a:lnTo>
                <a:lnTo>
                  <a:pt x="0" y="41275"/>
                </a:lnTo>
                <a:lnTo>
                  <a:pt x="0" y="206375"/>
                </a:lnTo>
                <a:lnTo>
                  <a:pt x="3243" y="222441"/>
                </a:lnTo>
                <a:lnTo>
                  <a:pt x="12088" y="235561"/>
                </a:lnTo>
                <a:lnTo>
                  <a:pt x="25208" y="244406"/>
                </a:lnTo>
                <a:lnTo>
                  <a:pt x="41275" y="247650"/>
                </a:lnTo>
                <a:lnTo>
                  <a:pt x="3503295" y="247650"/>
                </a:lnTo>
                <a:lnTo>
                  <a:pt x="3519361" y="244406"/>
                </a:lnTo>
                <a:lnTo>
                  <a:pt x="3532481" y="235561"/>
                </a:lnTo>
                <a:lnTo>
                  <a:pt x="3541326" y="222441"/>
                </a:lnTo>
                <a:lnTo>
                  <a:pt x="3544570" y="206375"/>
                </a:lnTo>
                <a:lnTo>
                  <a:pt x="3544570" y="41275"/>
                </a:lnTo>
                <a:lnTo>
                  <a:pt x="3541326" y="25208"/>
                </a:lnTo>
                <a:lnTo>
                  <a:pt x="3532481" y="12088"/>
                </a:lnTo>
                <a:lnTo>
                  <a:pt x="3519361" y="3243"/>
                </a:lnTo>
                <a:lnTo>
                  <a:pt x="3503295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79552"/>
            <a:ext cx="3319145" cy="177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300355" algn="l"/>
              </a:tabLst>
            </a:pPr>
            <a:r>
              <a:rPr dirty="0" sz="1000" spc="-5">
                <a:latin typeface="游明朝"/>
                <a:cs typeface="游明朝"/>
              </a:rPr>
              <a:t> </a:t>
            </a:r>
            <a:r>
              <a:rPr dirty="0" sz="1000" spc="-5">
                <a:latin typeface="游明朝"/>
                <a:cs typeface="游明朝"/>
              </a:rPr>
              <a:t>	</a:t>
            </a:r>
            <a:r>
              <a:rPr dirty="0" sz="900" spc="-5" b="1">
                <a:solidFill>
                  <a:srgbClr val="FFFFFF"/>
                </a:solidFill>
                <a:latin typeface="Meiryo UI"/>
                <a:cs typeface="Meiryo UI"/>
              </a:rPr>
              <a:t>計画の位置づ</a:t>
            </a:r>
            <a:r>
              <a:rPr dirty="0" sz="900" spc="-5" b="1">
                <a:solidFill>
                  <a:srgbClr val="FFFFFF"/>
                </a:solidFill>
                <a:latin typeface="Meiryo UI"/>
                <a:cs typeface="Meiryo UI"/>
              </a:rPr>
              <a:t>け</a:t>
            </a:r>
            <a:r>
              <a:rPr dirty="0" sz="900" b="1">
                <a:solidFill>
                  <a:srgbClr val="FFFFFF"/>
                </a:solidFill>
                <a:latin typeface="Meiryo UI"/>
                <a:cs typeface="Meiryo UI"/>
              </a:rPr>
              <a:t>及び府</a:t>
            </a:r>
            <a:r>
              <a:rPr dirty="0" sz="900" spc="-5" b="1">
                <a:solidFill>
                  <a:srgbClr val="FFFFFF"/>
                </a:solidFill>
                <a:latin typeface="Meiryo UI"/>
                <a:cs typeface="Meiryo UI"/>
              </a:rPr>
              <a:t>・</a:t>
            </a:r>
            <a:r>
              <a:rPr dirty="0" sz="900" b="1">
                <a:solidFill>
                  <a:srgbClr val="FFFFFF"/>
                </a:solidFill>
                <a:latin typeface="Meiryo UI"/>
                <a:cs typeface="Meiryo UI"/>
              </a:rPr>
              <a:t>子ど</a:t>
            </a:r>
            <a:r>
              <a:rPr dirty="0" sz="900" spc="-5" b="1">
                <a:solidFill>
                  <a:srgbClr val="FFFFFF"/>
                </a:solidFill>
                <a:latin typeface="Meiryo UI"/>
                <a:cs typeface="Meiryo UI"/>
              </a:rPr>
              <a:t>も</a:t>
            </a:r>
            <a:r>
              <a:rPr dirty="0" sz="900" b="1">
                <a:solidFill>
                  <a:srgbClr val="FFFFFF"/>
                </a:solidFill>
                <a:latin typeface="Meiryo UI"/>
                <a:cs typeface="Meiryo UI"/>
              </a:rPr>
              <a:t>の生活の場ご</a:t>
            </a:r>
            <a:r>
              <a:rPr dirty="0" sz="900" spc="-5" b="1">
                <a:solidFill>
                  <a:srgbClr val="FFFFFF"/>
                </a:solidFill>
                <a:latin typeface="Meiryo UI"/>
                <a:cs typeface="Meiryo UI"/>
              </a:rPr>
              <a:t>と</a:t>
            </a:r>
            <a:r>
              <a:rPr dirty="0" sz="900" b="1">
                <a:solidFill>
                  <a:srgbClr val="FFFFFF"/>
                </a:solidFill>
                <a:latin typeface="Meiryo UI"/>
                <a:cs typeface="Meiryo UI"/>
              </a:rPr>
              <a:t>の責務等</a:t>
            </a:r>
            <a:r>
              <a:rPr dirty="0" sz="900" spc="-5" b="1">
                <a:solidFill>
                  <a:srgbClr val="FFFFFF"/>
                </a:solidFill>
                <a:latin typeface="Meiryo UI"/>
                <a:cs typeface="Meiryo UI"/>
              </a:rPr>
              <a:t>に</a:t>
            </a:r>
            <a:r>
              <a:rPr dirty="0" sz="900" b="1">
                <a:solidFill>
                  <a:srgbClr val="FFFFFF"/>
                </a:solidFill>
                <a:latin typeface="Meiryo UI"/>
                <a:cs typeface="Meiryo UI"/>
              </a:rPr>
              <a:t>つ</a:t>
            </a:r>
            <a:r>
              <a:rPr dirty="0" sz="900" spc="-5" b="1">
                <a:solidFill>
                  <a:srgbClr val="FFFFFF"/>
                </a:solidFill>
                <a:latin typeface="Meiryo UI"/>
                <a:cs typeface="Meiryo UI"/>
              </a:rPr>
              <a:t>いて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24200" y="5410200"/>
            <a:ext cx="4476750" cy="1600200"/>
          </a:xfrm>
          <a:custGeom>
            <a:avLst/>
            <a:gdLst/>
            <a:ahLst/>
            <a:cxnLst/>
            <a:rect l="l" t="t" r="r" b="b"/>
            <a:pathLst>
              <a:path w="4476750" h="1600200">
                <a:moveTo>
                  <a:pt x="0" y="0"/>
                </a:moveTo>
                <a:lnTo>
                  <a:pt x="4476750" y="0"/>
                </a:lnTo>
                <a:lnTo>
                  <a:pt x="4476750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24200" y="5410200"/>
            <a:ext cx="4476750" cy="1600200"/>
          </a:xfrm>
          <a:custGeom>
            <a:avLst/>
            <a:gdLst/>
            <a:ahLst/>
            <a:cxnLst/>
            <a:rect l="l" t="t" r="r" b="b"/>
            <a:pathLst>
              <a:path w="4476750" h="1600200">
                <a:moveTo>
                  <a:pt x="0" y="0"/>
                </a:moveTo>
                <a:lnTo>
                  <a:pt x="4476750" y="0"/>
                </a:lnTo>
                <a:lnTo>
                  <a:pt x="4476750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41709C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705475"/>
            <a:ext cx="2543175" cy="1238250"/>
          </a:xfrm>
          <a:custGeom>
            <a:avLst/>
            <a:gdLst/>
            <a:ahLst/>
            <a:cxnLst/>
            <a:rect l="l" t="t" r="r" b="b"/>
            <a:pathLst>
              <a:path w="2543175" h="1238250">
                <a:moveTo>
                  <a:pt x="0" y="0"/>
                </a:moveTo>
                <a:lnTo>
                  <a:pt x="2543175" y="0"/>
                </a:lnTo>
                <a:lnTo>
                  <a:pt x="2543175" y="1238250"/>
                </a:lnTo>
                <a:lnTo>
                  <a:pt x="0" y="12382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705475"/>
            <a:ext cx="2543175" cy="1238250"/>
          </a:xfrm>
          <a:custGeom>
            <a:avLst/>
            <a:gdLst/>
            <a:ahLst/>
            <a:cxnLst/>
            <a:rect l="l" t="t" r="r" b="b"/>
            <a:pathLst>
              <a:path w="2543175" h="1238250">
                <a:moveTo>
                  <a:pt x="0" y="0"/>
                </a:moveTo>
                <a:lnTo>
                  <a:pt x="2543175" y="0"/>
                </a:lnTo>
                <a:lnTo>
                  <a:pt x="2543175" y="1238250"/>
                </a:lnTo>
                <a:lnTo>
                  <a:pt x="0" y="12382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60375" y="5875472"/>
            <a:ext cx="2536825" cy="93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86690" marR="94615" indent="-96520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87960" algn="l"/>
              </a:tabLst>
            </a:pP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</a:t>
            </a:r>
            <a:r>
              <a:rPr dirty="0" sz="750" spc="-10">
                <a:latin typeface="Meiryo UI"/>
                <a:cs typeface="Meiryo UI"/>
              </a:rPr>
              <a:t>動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言</a:t>
            </a:r>
            <a:r>
              <a:rPr dirty="0" sz="750" spc="5">
                <a:latin typeface="Meiryo UI"/>
                <a:cs typeface="Meiryo UI"/>
              </a:rPr>
              <a:t>葉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び、</a:t>
            </a:r>
            <a:r>
              <a:rPr dirty="0" sz="750" spc="5">
                <a:latin typeface="Meiryo UI"/>
                <a:cs typeface="Meiryo UI"/>
              </a:rPr>
              <a:t>感性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磨</a:t>
            </a:r>
            <a:r>
              <a:rPr dirty="0" sz="750" spc="-20">
                <a:latin typeface="Meiryo UI"/>
                <a:cs typeface="Meiryo UI"/>
              </a:rPr>
              <a:t>き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表</a:t>
            </a:r>
            <a:r>
              <a:rPr dirty="0" sz="750">
                <a:latin typeface="Meiryo UI"/>
                <a:cs typeface="Meiryo UI"/>
              </a:rPr>
              <a:t>現力を </a:t>
            </a:r>
            <a:r>
              <a:rPr dirty="0" sz="750" spc="5">
                <a:latin typeface="Meiryo UI"/>
                <a:cs typeface="Meiryo UI"/>
              </a:rPr>
              <a:t>高</a:t>
            </a:r>
            <a:r>
              <a:rPr dirty="0" sz="750" spc="-5">
                <a:latin typeface="Meiryo UI"/>
                <a:cs typeface="Meiryo UI"/>
              </a:rPr>
              <a:t>め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創</a:t>
            </a:r>
            <a:r>
              <a:rPr dirty="0" sz="750" spc="5">
                <a:latin typeface="Meiryo UI"/>
                <a:cs typeface="Meiryo UI"/>
              </a:rPr>
              <a:t>造力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豊</a:t>
            </a:r>
            <a:r>
              <a:rPr dirty="0" sz="750" spc="-10">
                <a:latin typeface="Meiryo UI"/>
                <a:cs typeface="Meiryo UI"/>
              </a:rPr>
              <a:t>かな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のにし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人</a:t>
            </a:r>
            <a:r>
              <a:rPr dirty="0" sz="750" spc="5">
                <a:latin typeface="Meiryo UI"/>
                <a:cs typeface="Meiryo UI"/>
              </a:rPr>
              <a:t>生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-20">
                <a:latin typeface="Meiryo UI"/>
                <a:cs typeface="Meiryo UI"/>
              </a:rPr>
              <a:t>よ</a:t>
            </a:r>
            <a:r>
              <a:rPr dirty="0" sz="750">
                <a:latin typeface="Meiryo UI"/>
                <a:cs typeface="Meiryo UI"/>
              </a:rPr>
              <a:t>り</a:t>
            </a:r>
            <a:r>
              <a:rPr dirty="0" sz="750" spc="-10">
                <a:latin typeface="Meiryo UI"/>
                <a:cs typeface="Meiryo UI"/>
              </a:rPr>
              <a:t>深</a:t>
            </a:r>
            <a:r>
              <a:rPr dirty="0" sz="750">
                <a:latin typeface="Meiryo UI"/>
                <a:cs typeface="Meiryo UI"/>
              </a:rPr>
              <a:t>く</a:t>
            </a:r>
            <a:r>
              <a:rPr dirty="0" sz="750" spc="5">
                <a:latin typeface="Meiryo UI"/>
                <a:cs typeface="Meiryo UI"/>
              </a:rPr>
              <a:t>生</a:t>
            </a:r>
            <a:r>
              <a:rPr dirty="0" sz="750" spc="-10">
                <a:latin typeface="Meiryo UI"/>
                <a:cs typeface="Meiryo UI"/>
              </a:rPr>
              <a:t>き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力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身 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付</a:t>
            </a:r>
            <a:r>
              <a:rPr dirty="0" sz="750" spc="-10">
                <a:latin typeface="Meiryo UI"/>
                <a:cs typeface="Meiryo UI"/>
              </a:rPr>
              <a:t>けて</a:t>
            </a:r>
            <a:r>
              <a:rPr dirty="0" sz="750" spc="-5">
                <a:latin typeface="Meiryo UI"/>
                <a:cs typeface="Meiryo UI"/>
              </a:rPr>
              <a:t>う</a:t>
            </a:r>
            <a:r>
              <a:rPr dirty="0" sz="750">
                <a:latin typeface="Meiryo UI"/>
                <a:cs typeface="Meiryo UI"/>
              </a:rPr>
              <a:t>く</a:t>
            </a:r>
            <a:r>
              <a:rPr dirty="0" sz="750" spc="5">
                <a:latin typeface="Meiryo UI"/>
                <a:cs typeface="Meiryo UI"/>
              </a:rPr>
              <a:t>上</a:t>
            </a:r>
            <a:r>
              <a:rPr dirty="0" sz="750" spc="-20">
                <a:latin typeface="Meiryo UI"/>
                <a:cs typeface="Meiryo UI"/>
              </a:rPr>
              <a:t>で</a:t>
            </a:r>
            <a:r>
              <a:rPr dirty="0" sz="750" spc="5">
                <a:latin typeface="Meiryo UI"/>
                <a:cs typeface="Meiryo UI"/>
              </a:rPr>
              <a:t>欠</a:t>
            </a:r>
            <a:r>
              <a:rPr dirty="0" sz="750" spc="-10">
                <a:latin typeface="Meiryo UI"/>
                <a:cs typeface="Meiryo UI"/>
              </a:rPr>
              <a:t>くこ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のでき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のであ</a:t>
            </a:r>
            <a:r>
              <a:rPr dirty="0" sz="750">
                <a:latin typeface="Meiryo UI"/>
                <a:cs typeface="Meiryo UI"/>
              </a:rPr>
              <a:t>る。</a:t>
            </a:r>
            <a:r>
              <a:rPr dirty="0" sz="750" spc="-10">
                <a:latin typeface="Meiryo UI"/>
                <a:cs typeface="Meiryo UI"/>
              </a:rPr>
              <a:t>（</a:t>
            </a:r>
            <a:r>
              <a:rPr dirty="0" sz="750" spc="5">
                <a:latin typeface="Meiryo UI"/>
                <a:cs typeface="Meiryo UI"/>
              </a:rPr>
              <a:t>第</a:t>
            </a:r>
            <a:r>
              <a:rPr dirty="0" sz="750" spc="-10">
                <a:latin typeface="Meiryo UI"/>
                <a:cs typeface="Meiryo UI"/>
              </a:rPr>
              <a:t>２</a:t>
            </a:r>
            <a:r>
              <a:rPr dirty="0" sz="750" spc="5">
                <a:latin typeface="Meiryo UI"/>
                <a:cs typeface="Meiryo UI"/>
              </a:rPr>
              <a:t>条）</a:t>
            </a:r>
            <a:endParaRPr sz="750">
              <a:latin typeface="Meiryo UI"/>
              <a:cs typeface="Meiryo UI"/>
            </a:endParaRPr>
          </a:p>
          <a:p>
            <a:pPr algn="just" marL="186690" marR="116839" indent="-96520">
              <a:lnSpc>
                <a:spcPct val="133300"/>
              </a:lnSpc>
              <a:buSzPct val="86666"/>
              <a:buChar char="◆"/>
              <a:tabLst>
                <a:tab pos="187960" algn="l"/>
              </a:tabLst>
            </a:pPr>
            <a:r>
              <a:rPr dirty="0" sz="750" spc="5">
                <a:latin typeface="Meiryo UI"/>
                <a:cs typeface="Meiryo UI"/>
              </a:rPr>
              <a:t>都</a:t>
            </a:r>
            <a:r>
              <a:rPr dirty="0" sz="750" spc="-10">
                <a:latin typeface="Meiryo UI"/>
                <a:cs typeface="Meiryo UI"/>
              </a:rPr>
              <a:t>道</a:t>
            </a:r>
            <a:r>
              <a:rPr dirty="0" sz="750" spc="5">
                <a:latin typeface="Meiryo UI"/>
                <a:cs typeface="Meiryo UI"/>
              </a:rPr>
              <a:t>府</a:t>
            </a:r>
            <a:r>
              <a:rPr dirty="0" sz="750" spc="-10">
                <a:latin typeface="Meiryo UI"/>
                <a:cs typeface="Meiryo UI"/>
              </a:rPr>
              <a:t>県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 spc="-10">
                <a:latin typeface="Meiryo UI"/>
                <a:cs typeface="Meiryo UI"/>
              </a:rPr>
              <a:t>、子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推</a:t>
            </a:r>
            <a:r>
              <a:rPr dirty="0" sz="750" spc="5">
                <a:latin typeface="Meiryo UI"/>
                <a:cs typeface="Meiryo UI"/>
              </a:rPr>
              <a:t>進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状</a:t>
            </a:r>
            <a:r>
              <a:rPr dirty="0" sz="750" spc="-10">
                <a:latin typeface="Meiryo UI"/>
                <a:cs typeface="Meiryo UI"/>
              </a:rPr>
              <a:t>況</a:t>
            </a:r>
            <a:r>
              <a:rPr dirty="0" sz="750" spc="5">
                <a:latin typeface="Meiryo UI"/>
                <a:cs typeface="Meiryo UI"/>
              </a:rPr>
              <a:t>等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踏</a:t>
            </a:r>
            <a:r>
              <a:rPr dirty="0" sz="750" spc="-10">
                <a:latin typeface="Meiryo UI"/>
                <a:cs typeface="Meiryo UI"/>
              </a:rPr>
              <a:t>ま</a:t>
            </a:r>
            <a:r>
              <a:rPr dirty="0" sz="750" spc="-20">
                <a:latin typeface="Meiryo UI"/>
                <a:cs typeface="Meiryo UI"/>
              </a:rPr>
              <a:t>え</a:t>
            </a:r>
            <a:r>
              <a:rPr dirty="0" sz="750">
                <a:latin typeface="Meiryo UI"/>
                <a:cs typeface="Meiryo UI"/>
              </a:rPr>
              <a:t>、 </a:t>
            </a:r>
            <a:r>
              <a:rPr dirty="0" sz="750" spc="5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の推</a:t>
            </a:r>
            <a:r>
              <a:rPr dirty="0" sz="750" spc="5">
                <a:latin typeface="Meiryo UI"/>
                <a:cs typeface="Meiryo UI"/>
              </a:rPr>
              <a:t>進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関</a:t>
            </a:r>
            <a:r>
              <a:rPr dirty="0" sz="750">
                <a:latin typeface="Meiryo UI"/>
                <a:cs typeface="Meiryo UI"/>
              </a:rPr>
              <a:t>す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施策</a:t>
            </a:r>
            <a:r>
              <a:rPr dirty="0" sz="750" spc="-10">
                <a:latin typeface="Meiryo UI"/>
                <a:cs typeface="Meiryo UI"/>
              </a:rPr>
              <a:t>について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計</a:t>
            </a:r>
            <a:r>
              <a:rPr dirty="0" sz="750" spc="5">
                <a:latin typeface="Meiryo UI"/>
                <a:cs typeface="Meiryo UI"/>
              </a:rPr>
              <a:t>画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策定</a:t>
            </a:r>
            <a:r>
              <a:rPr dirty="0" sz="750" spc="-15">
                <a:latin typeface="Meiryo UI"/>
                <a:cs typeface="Meiryo UI"/>
              </a:rPr>
              <a:t>す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よ</a:t>
            </a:r>
            <a:r>
              <a:rPr dirty="0" sz="750" spc="-5">
                <a:latin typeface="Meiryo UI"/>
                <a:cs typeface="Meiryo UI"/>
              </a:rPr>
              <a:t>う</a:t>
            </a:r>
            <a:r>
              <a:rPr dirty="0" sz="750" spc="5">
                <a:latin typeface="Meiryo UI"/>
                <a:cs typeface="Meiryo UI"/>
              </a:rPr>
              <a:t>努 </a:t>
            </a:r>
            <a:r>
              <a:rPr dirty="0" sz="750" spc="-10">
                <a:latin typeface="Meiryo UI"/>
                <a:cs typeface="Meiryo UI"/>
              </a:rPr>
              <a:t>め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けれ</a:t>
            </a:r>
            <a:r>
              <a:rPr dirty="0" sz="750" spc="5">
                <a:latin typeface="Meiryo UI"/>
                <a:cs typeface="Meiryo UI"/>
              </a:rPr>
              <a:t>ば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らな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。</a:t>
            </a:r>
            <a:r>
              <a:rPr dirty="0" sz="750" spc="-10">
                <a:latin typeface="Meiryo UI"/>
                <a:cs typeface="Meiryo UI"/>
              </a:rPr>
              <a:t>（</a:t>
            </a:r>
            <a:r>
              <a:rPr dirty="0" sz="750" spc="5">
                <a:latin typeface="Meiryo UI"/>
                <a:cs typeface="Meiryo UI"/>
              </a:rPr>
              <a:t>第</a:t>
            </a:r>
            <a:r>
              <a:rPr dirty="0" sz="750" spc="-10">
                <a:latin typeface="Meiryo UI"/>
                <a:cs typeface="Meiryo UI"/>
              </a:rPr>
              <a:t>９</a:t>
            </a:r>
            <a:r>
              <a:rPr dirty="0" sz="750" spc="5">
                <a:latin typeface="Meiryo UI"/>
                <a:cs typeface="Meiryo UI"/>
              </a:rPr>
              <a:t>条）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00400" y="5702935"/>
            <a:ext cx="2543175" cy="1238250"/>
          </a:xfrm>
          <a:custGeom>
            <a:avLst/>
            <a:gdLst/>
            <a:ahLst/>
            <a:cxnLst/>
            <a:rect l="l" t="t" r="r" b="b"/>
            <a:pathLst>
              <a:path w="2543175" h="1238250">
                <a:moveTo>
                  <a:pt x="0" y="0"/>
                </a:moveTo>
                <a:lnTo>
                  <a:pt x="2543175" y="0"/>
                </a:lnTo>
                <a:lnTo>
                  <a:pt x="2543175" y="1238249"/>
                </a:lnTo>
                <a:lnTo>
                  <a:pt x="0" y="123824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00400" y="5702935"/>
            <a:ext cx="2543175" cy="1238250"/>
          </a:xfrm>
          <a:custGeom>
            <a:avLst/>
            <a:gdLst/>
            <a:ahLst/>
            <a:cxnLst/>
            <a:rect l="l" t="t" r="r" b="b"/>
            <a:pathLst>
              <a:path w="2543175" h="1238250">
                <a:moveTo>
                  <a:pt x="0" y="0"/>
                </a:moveTo>
                <a:lnTo>
                  <a:pt x="2543175" y="0"/>
                </a:lnTo>
                <a:lnTo>
                  <a:pt x="2543175" y="1238249"/>
                </a:lnTo>
                <a:lnTo>
                  <a:pt x="0" y="1238249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203575" y="5796207"/>
            <a:ext cx="2551430" cy="109220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87960" indent="-97155">
              <a:lnSpc>
                <a:spcPct val="100000"/>
              </a:lnSpc>
              <a:spcBef>
                <a:spcPts val="395"/>
              </a:spcBef>
              <a:buSzPct val="86666"/>
              <a:buChar char="◆"/>
              <a:tabLst>
                <a:tab pos="187960" algn="l"/>
              </a:tabLst>
            </a:pP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校</a:t>
            </a:r>
            <a:r>
              <a:rPr dirty="0" sz="750" spc="5">
                <a:latin typeface="Meiryo UI"/>
                <a:cs typeface="Meiryo UI"/>
              </a:rPr>
              <a:t>教育</a:t>
            </a:r>
            <a:r>
              <a:rPr dirty="0" sz="750" spc="-10">
                <a:latin typeface="Meiryo UI"/>
                <a:cs typeface="Meiryo UI"/>
              </a:rPr>
              <a:t>にお</a:t>
            </a: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 spc="-20">
                <a:latin typeface="Meiryo UI"/>
                <a:cs typeface="Meiryo UI"/>
              </a:rPr>
              <a:t>て</a:t>
            </a:r>
            <a:r>
              <a:rPr dirty="0" sz="750" spc="5">
                <a:latin typeface="Meiryo UI"/>
                <a:cs typeface="Meiryo UI"/>
              </a:rPr>
              <a:t>欠</a:t>
            </a:r>
            <a:r>
              <a:rPr dirty="0" sz="750" spc="-10">
                <a:latin typeface="Meiryo UI"/>
                <a:cs typeface="Meiryo UI"/>
              </a:rPr>
              <a:t>くこ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のでき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 spc="-10">
                <a:latin typeface="Meiryo UI"/>
                <a:cs typeface="Meiryo UI"/>
              </a:rPr>
              <a:t>基</a:t>
            </a:r>
            <a:r>
              <a:rPr dirty="0" sz="750" spc="5">
                <a:latin typeface="Meiryo UI"/>
                <a:cs typeface="Meiryo UI"/>
              </a:rPr>
              <a:t>礎</a:t>
            </a:r>
            <a:r>
              <a:rPr dirty="0" sz="750" spc="-10">
                <a:latin typeface="Meiryo UI"/>
                <a:cs typeface="Meiryo UI"/>
              </a:rPr>
              <a:t>的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設</a:t>
            </a:r>
            <a:r>
              <a:rPr dirty="0" sz="750" spc="5">
                <a:latin typeface="Meiryo UI"/>
                <a:cs typeface="Meiryo UI"/>
              </a:rPr>
              <a:t>備</a:t>
            </a:r>
            <a:r>
              <a:rPr dirty="0" sz="750" spc="-10">
                <a:latin typeface="Meiryo UI"/>
                <a:cs typeface="Meiryo UI"/>
              </a:rPr>
              <a:t>であ</a:t>
            </a:r>
            <a:r>
              <a:rPr dirty="0" sz="750">
                <a:latin typeface="Meiryo UI"/>
                <a:cs typeface="Meiryo UI"/>
              </a:rPr>
              <a:t>る</a:t>
            </a:r>
            <a:endParaRPr sz="750">
              <a:latin typeface="Meiryo UI"/>
              <a:cs typeface="Meiryo UI"/>
            </a:endParaRPr>
          </a:p>
          <a:p>
            <a:pPr marL="186690">
              <a:lnSpc>
                <a:spcPct val="100000"/>
              </a:lnSpc>
              <a:spcBef>
                <a:spcPts val="300"/>
              </a:spcBef>
            </a:pPr>
            <a:r>
              <a:rPr dirty="0" sz="750" spc="5">
                <a:latin typeface="Meiryo UI"/>
                <a:cs typeface="Meiryo UI"/>
              </a:rPr>
              <a:t>（第</a:t>
            </a:r>
            <a:r>
              <a:rPr dirty="0" sz="750" spc="-10">
                <a:latin typeface="Meiryo UI"/>
                <a:cs typeface="Meiryo UI"/>
              </a:rPr>
              <a:t>１</a:t>
            </a:r>
            <a:r>
              <a:rPr dirty="0" sz="750" spc="5">
                <a:latin typeface="Meiryo UI"/>
                <a:cs typeface="Meiryo UI"/>
              </a:rPr>
              <a:t>条）</a:t>
            </a:r>
            <a:endParaRPr sz="750">
              <a:latin typeface="Meiryo UI"/>
              <a:cs typeface="Meiryo UI"/>
            </a:endParaRPr>
          </a:p>
          <a:p>
            <a:pPr algn="just" marL="186690" marR="132715" indent="-96520">
              <a:lnSpc>
                <a:spcPct val="133300"/>
              </a:lnSpc>
              <a:buSzPct val="86666"/>
              <a:buChar char="◆"/>
              <a:tabLst>
                <a:tab pos="187960" algn="l"/>
              </a:tabLst>
            </a:pPr>
            <a:r>
              <a:rPr dirty="0" sz="750" spc="5">
                <a:latin typeface="Meiryo UI"/>
                <a:cs typeface="Meiryo UI"/>
              </a:rPr>
              <a:t>学校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教</a:t>
            </a:r>
            <a:r>
              <a:rPr dirty="0" sz="750" spc="-10">
                <a:latin typeface="Meiryo UI"/>
                <a:cs typeface="Meiryo UI"/>
              </a:rPr>
              <a:t>育</a:t>
            </a:r>
            <a:r>
              <a:rPr dirty="0" sz="750" spc="5">
                <a:latin typeface="Meiryo UI"/>
                <a:cs typeface="Meiryo UI"/>
              </a:rPr>
              <a:t>課程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展開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寄与</a:t>
            </a:r>
            <a:r>
              <a:rPr dirty="0" sz="750" spc="-15">
                <a:latin typeface="Meiryo UI"/>
                <a:cs typeface="Meiryo UI"/>
              </a:rPr>
              <a:t>す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とと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児</a:t>
            </a:r>
            <a:r>
              <a:rPr dirty="0" sz="750" spc="5">
                <a:latin typeface="Meiryo UI"/>
                <a:cs typeface="Meiryo UI"/>
              </a:rPr>
              <a:t>童</a:t>
            </a:r>
            <a:r>
              <a:rPr dirty="0" sz="750" spc="-10">
                <a:latin typeface="Meiryo UI"/>
                <a:cs typeface="Meiryo UI"/>
              </a:rPr>
              <a:t>又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 spc="-15">
                <a:latin typeface="Meiryo UI"/>
                <a:cs typeface="Meiryo UI"/>
              </a:rPr>
              <a:t>生徒 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健全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教養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育成</a:t>
            </a:r>
            <a:r>
              <a:rPr dirty="0" sz="750" spc="-15">
                <a:latin typeface="Meiryo UI"/>
                <a:cs typeface="Meiryo UI"/>
              </a:rPr>
              <a:t>する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目</a:t>
            </a:r>
            <a:r>
              <a:rPr dirty="0" sz="750" spc="-10">
                <a:latin typeface="Meiryo UI"/>
                <a:cs typeface="Meiryo UI"/>
              </a:rPr>
              <a:t>的と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20">
                <a:latin typeface="Meiryo UI"/>
                <a:cs typeface="Meiryo UI"/>
              </a:rPr>
              <a:t>て</a:t>
            </a:r>
            <a:r>
              <a:rPr dirty="0" sz="750" spc="5">
                <a:latin typeface="Meiryo UI"/>
                <a:cs typeface="Meiryo UI"/>
              </a:rPr>
              <a:t>設</a:t>
            </a:r>
            <a:r>
              <a:rPr dirty="0" sz="750" spc="-10">
                <a:latin typeface="Meiryo UI"/>
                <a:cs typeface="Meiryo UI"/>
              </a:rPr>
              <a:t>けら</a:t>
            </a:r>
            <a:r>
              <a:rPr dirty="0" sz="750" spc="5">
                <a:latin typeface="Meiryo UI"/>
                <a:cs typeface="Meiryo UI"/>
              </a:rPr>
              <a:t>れ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学校</a:t>
            </a:r>
            <a:r>
              <a:rPr dirty="0" sz="750">
                <a:latin typeface="Meiryo UI"/>
                <a:cs typeface="Meiryo UI"/>
              </a:rPr>
              <a:t>の </a:t>
            </a:r>
            <a:r>
              <a:rPr dirty="0" sz="750" spc="5">
                <a:latin typeface="Meiryo UI"/>
                <a:cs typeface="Meiryo UI"/>
              </a:rPr>
              <a:t>設備</a:t>
            </a:r>
            <a:r>
              <a:rPr dirty="0" sz="750" spc="-10">
                <a:latin typeface="Meiryo UI"/>
                <a:cs typeface="Meiryo UI"/>
              </a:rPr>
              <a:t>（</a:t>
            </a:r>
            <a:r>
              <a:rPr dirty="0" sz="750" spc="5">
                <a:latin typeface="Meiryo UI"/>
                <a:cs typeface="Meiryo UI"/>
              </a:rPr>
              <a:t>第</a:t>
            </a:r>
            <a:r>
              <a:rPr dirty="0" sz="750" spc="-10">
                <a:latin typeface="Meiryo UI"/>
                <a:cs typeface="Meiryo UI"/>
              </a:rPr>
              <a:t>２</a:t>
            </a:r>
            <a:r>
              <a:rPr dirty="0" sz="750" spc="5">
                <a:latin typeface="Meiryo UI"/>
                <a:cs typeface="Meiryo UI"/>
              </a:rPr>
              <a:t>条）</a:t>
            </a:r>
            <a:endParaRPr sz="750">
              <a:latin typeface="Meiryo UI"/>
              <a:cs typeface="Meiryo UI"/>
            </a:endParaRPr>
          </a:p>
          <a:p>
            <a:pPr marL="187325" marR="123189" indent="-96520">
              <a:lnSpc>
                <a:spcPct val="133300"/>
              </a:lnSpc>
              <a:spcBef>
                <a:spcPts val="5"/>
              </a:spcBef>
              <a:buSzPct val="86666"/>
              <a:buChar char="◆"/>
              <a:tabLst>
                <a:tab pos="187960" algn="l"/>
              </a:tabLst>
            </a:pPr>
            <a:r>
              <a:rPr dirty="0" sz="750" spc="5">
                <a:latin typeface="Meiryo UI"/>
                <a:cs typeface="Meiryo UI"/>
              </a:rPr>
              <a:t>学校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校</a:t>
            </a: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館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専</a:t>
            </a:r>
            <a:r>
              <a:rPr dirty="0" sz="750" spc="5">
                <a:latin typeface="Meiryo UI"/>
                <a:cs typeface="Meiryo UI"/>
              </a:rPr>
              <a:t>門</a:t>
            </a:r>
            <a:r>
              <a:rPr dirty="0" sz="750" spc="-10">
                <a:latin typeface="Meiryo UI"/>
                <a:cs typeface="Meiryo UI"/>
              </a:rPr>
              <a:t>的</a:t>
            </a:r>
            <a:r>
              <a:rPr dirty="0" sz="750" spc="5">
                <a:latin typeface="Meiryo UI"/>
                <a:cs typeface="Meiryo UI"/>
              </a:rPr>
              <a:t>職</a:t>
            </a:r>
            <a:r>
              <a:rPr dirty="0" sz="750" spc="-10">
                <a:latin typeface="Meiryo UI"/>
                <a:cs typeface="Meiryo UI"/>
              </a:rPr>
              <a:t>務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掌</a:t>
            </a:r>
            <a:r>
              <a:rPr dirty="0" sz="750" spc="5">
                <a:latin typeface="Meiryo UI"/>
                <a:cs typeface="Meiryo UI"/>
              </a:rPr>
              <a:t>ら</a:t>
            </a:r>
            <a:r>
              <a:rPr dirty="0" sz="750" spc="-15">
                <a:latin typeface="Meiryo UI"/>
                <a:cs typeface="Meiryo UI"/>
              </a:rPr>
              <a:t>せ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ため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5">
                <a:latin typeface="Meiryo UI"/>
                <a:cs typeface="Meiryo UI"/>
              </a:rPr>
              <a:t>司書 </a:t>
            </a:r>
            <a:r>
              <a:rPr dirty="0" sz="750" spc="5">
                <a:latin typeface="Meiryo UI"/>
                <a:cs typeface="Meiryo UI"/>
              </a:rPr>
              <a:t>教諭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置</a:t>
            </a:r>
            <a:r>
              <a:rPr dirty="0" sz="750" spc="-20">
                <a:latin typeface="Meiryo UI"/>
                <a:cs typeface="Meiryo UI"/>
              </a:rPr>
              <a:t>か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けれ</a:t>
            </a:r>
            <a:r>
              <a:rPr dirty="0" sz="750" spc="5">
                <a:latin typeface="Meiryo UI"/>
                <a:cs typeface="Meiryo UI"/>
              </a:rPr>
              <a:t>ば</a:t>
            </a:r>
            <a:r>
              <a:rPr dirty="0" sz="750" spc="-10">
                <a:latin typeface="Meiryo UI"/>
                <a:cs typeface="Meiryo UI"/>
              </a:rPr>
              <a:t>なら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 spc="-10">
                <a:latin typeface="Meiryo UI"/>
                <a:cs typeface="Meiryo UI"/>
              </a:rPr>
              <a:t>（</a:t>
            </a:r>
            <a:r>
              <a:rPr dirty="0" sz="750" spc="5">
                <a:latin typeface="Meiryo UI"/>
                <a:cs typeface="Meiryo UI"/>
              </a:rPr>
              <a:t>第</a:t>
            </a:r>
            <a:r>
              <a:rPr dirty="0" sz="750" spc="-10">
                <a:latin typeface="Meiryo UI"/>
                <a:cs typeface="Meiryo UI"/>
              </a:rPr>
              <a:t>５</a:t>
            </a:r>
            <a:r>
              <a:rPr dirty="0" sz="750" spc="5">
                <a:latin typeface="Meiryo UI"/>
                <a:cs typeface="Meiryo UI"/>
              </a:rPr>
              <a:t>条）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72150" y="5708015"/>
            <a:ext cx="1781175" cy="1238250"/>
          </a:xfrm>
          <a:custGeom>
            <a:avLst/>
            <a:gdLst/>
            <a:ahLst/>
            <a:cxnLst/>
            <a:rect l="l" t="t" r="r" b="b"/>
            <a:pathLst>
              <a:path w="1781175" h="1238250">
                <a:moveTo>
                  <a:pt x="0" y="0"/>
                </a:moveTo>
                <a:lnTo>
                  <a:pt x="1781175" y="0"/>
                </a:lnTo>
                <a:lnTo>
                  <a:pt x="1781175" y="1238250"/>
                </a:lnTo>
                <a:lnTo>
                  <a:pt x="0" y="12382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772150" y="5708015"/>
            <a:ext cx="1781175" cy="1238250"/>
          </a:xfrm>
          <a:custGeom>
            <a:avLst/>
            <a:gdLst/>
            <a:ahLst/>
            <a:cxnLst/>
            <a:rect l="l" t="t" r="r" b="b"/>
            <a:pathLst>
              <a:path w="1781175" h="1238250">
                <a:moveTo>
                  <a:pt x="0" y="0"/>
                </a:moveTo>
                <a:lnTo>
                  <a:pt x="1781175" y="0"/>
                </a:lnTo>
                <a:lnTo>
                  <a:pt x="1781175" y="1238250"/>
                </a:lnTo>
                <a:lnTo>
                  <a:pt x="0" y="12382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761037" y="5876996"/>
            <a:ext cx="1789430" cy="93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1930" marR="83820" indent="-96520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203200" algn="l"/>
              </a:tabLst>
            </a:pPr>
            <a:r>
              <a:rPr dirty="0" sz="750" spc="5">
                <a:latin typeface="Meiryo UI"/>
                <a:cs typeface="Meiryo UI"/>
              </a:rPr>
              <a:t>言</a:t>
            </a:r>
            <a:r>
              <a:rPr dirty="0" sz="750" spc="-10">
                <a:latin typeface="Meiryo UI"/>
                <a:cs typeface="Meiryo UI"/>
              </a:rPr>
              <a:t>語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向</a:t>
            </a:r>
            <a:r>
              <a:rPr dirty="0" sz="750" spc="-10">
                <a:latin typeface="Meiryo UI"/>
                <a:cs typeface="Meiryo UI"/>
              </a:rPr>
              <a:t>上</a:t>
            </a:r>
            <a:r>
              <a:rPr dirty="0" sz="750" spc="5">
                <a:latin typeface="Meiryo UI"/>
                <a:cs typeface="Meiryo UI"/>
              </a:rPr>
              <a:t>さ</a:t>
            </a:r>
            <a:r>
              <a:rPr dirty="0" sz="750" spc="-15">
                <a:latin typeface="Meiryo UI"/>
                <a:cs typeface="Meiryo UI"/>
              </a:rPr>
              <a:t>せ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重</a:t>
            </a:r>
            <a:r>
              <a:rPr dirty="0" sz="750" spc="5">
                <a:latin typeface="Meiryo UI"/>
                <a:cs typeface="Meiryo UI"/>
              </a:rPr>
              <a:t>要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>
                <a:latin typeface="Meiryo UI"/>
                <a:cs typeface="Meiryo UI"/>
              </a:rPr>
              <a:t>の </a:t>
            </a:r>
            <a:r>
              <a:rPr dirty="0" sz="750" spc="5">
                <a:latin typeface="Meiryo UI"/>
                <a:cs typeface="Meiryo UI"/>
              </a:rPr>
              <a:t>一</a:t>
            </a:r>
            <a:r>
              <a:rPr dirty="0" sz="750" spc="-10">
                <a:latin typeface="Meiryo UI"/>
                <a:cs typeface="Meiryo UI"/>
              </a:rPr>
              <a:t>つと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10">
                <a:latin typeface="Meiryo UI"/>
                <a:cs typeface="Meiryo UI"/>
              </a:rPr>
              <a:t>て、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充</a:t>
            </a:r>
            <a:r>
              <a:rPr dirty="0" sz="750" spc="-10">
                <a:latin typeface="Meiryo UI"/>
                <a:cs typeface="Meiryo UI"/>
              </a:rPr>
              <a:t>実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5">
                <a:latin typeface="Meiryo UI"/>
                <a:cs typeface="Meiryo UI"/>
              </a:rPr>
              <a:t>校図 </a:t>
            </a:r>
            <a:r>
              <a:rPr dirty="0" sz="750" spc="5">
                <a:latin typeface="Meiryo UI"/>
                <a:cs typeface="Meiryo UI"/>
              </a:rPr>
              <a:t>書館</a:t>
            </a:r>
            <a:r>
              <a:rPr dirty="0" sz="750" spc="-10">
                <a:latin typeface="Meiryo UI"/>
                <a:cs typeface="Meiryo UI"/>
              </a:rPr>
              <a:t>を計</a:t>
            </a:r>
            <a:r>
              <a:rPr dirty="0" sz="750" spc="5">
                <a:latin typeface="Meiryo UI"/>
                <a:cs typeface="Meiryo UI"/>
              </a:rPr>
              <a:t>画的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利</a:t>
            </a:r>
            <a:r>
              <a:rPr dirty="0" sz="750" spc="-10">
                <a:latin typeface="Meiryo UI"/>
                <a:cs typeface="Meiryo UI"/>
              </a:rPr>
              <a:t>用し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5">
                <a:latin typeface="Meiryo UI"/>
                <a:cs typeface="Meiryo UI"/>
              </a:rPr>
              <a:t>その</a:t>
            </a:r>
            <a:r>
              <a:rPr dirty="0" sz="750" spc="-10">
                <a:latin typeface="Meiryo UI"/>
                <a:cs typeface="Meiryo UI"/>
              </a:rPr>
              <a:t>機</a:t>
            </a:r>
            <a:r>
              <a:rPr dirty="0" sz="750" spc="5">
                <a:latin typeface="Meiryo UI"/>
                <a:cs typeface="Meiryo UI"/>
              </a:rPr>
              <a:t>能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活 用</a:t>
            </a:r>
            <a:r>
              <a:rPr dirty="0" sz="750" spc="-10">
                <a:latin typeface="Meiryo UI"/>
                <a:cs typeface="Meiryo UI"/>
              </a:rPr>
              <a:t>を図</a:t>
            </a:r>
            <a:r>
              <a:rPr dirty="0" sz="750">
                <a:latin typeface="Meiryo UI"/>
                <a:cs typeface="Meiryo UI"/>
              </a:rPr>
              <a:t>り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児</a:t>
            </a:r>
            <a:r>
              <a:rPr dirty="0" sz="750" spc="-10">
                <a:latin typeface="Meiryo UI"/>
                <a:cs typeface="Meiryo UI"/>
              </a:rPr>
              <a:t>童</a:t>
            </a: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生</a:t>
            </a:r>
            <a:r>
              <a:rPr dirty="0" sz="750" spc="5">
                <a:latin typeface="Meiryo UI"/>
                <a:cs typeface="Meiryo UI"/>
              </a:rPr>
              <a:t>徒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自</a:t>
            </a:r>
            <a:r>
              <a:rPr dirty="0" sz="750" spc="5">
                <a:latin typeface="Meiryo UI"/>
                <a:cs typeface="Meiryo UI"/>
              </a:rPr>
              <a:t>主</a:t>
            </a:r>
            <a:r>
              <a:rPr dirty="0" sz="750" spc="-10">
                <a:latin typeface="Meiryo UI"/>
                <a:cs typeface="Meiryo UI"/>
              </a:rPr>
              <a:t>的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自発 </a:t>
            </a:r>
            <a:r>
              <a:rPr dirty="0" sz="750" spc="5">
                <a:latin typeface="Meiryo UI"/>
                <a:cs typeface="Meiryo UI"/>
              </a:rPr>
              <a:t>的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10">
                <a:latin typeface="Meiryo UI"/>
                <a:cs typeface="Meiryo UI"/>
              </a:rPr>
              <a:t>を充実</a:t>
            </a:r>
            <a:r>
              <a:rPr dirty="0" sz="750" spc="5">
                <a:latin typeface="Meiryo UI"/>
                <a:cs typeface="Meiryo UI"/>
              </a:rPr>
              <a:t>さ</a:t>
            </a:r>
            <a:r>
              <a:rPr dirty="0" sz="750">
                <a:latin typeface="Meiryo UI"/>
                <a:cs typeface="Meiryo UI"/>
              </a:rPr>
              <a:t>せ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規定</a:t>
            </a:r>
            <a:endParaRPr sz="750">
              <a:latin typeface="Meiryo UI"/>
              <a:cs typeface="Meiryo UI"/>
            </a:endParaRPr>
          </a:p>
          <a:p>
            <a:pPr marL="201930">
              <a:lnSpc>
                <a:spcPct val="100000"/>
              </a:lnSpc>
              <a:spcBef>
                <a:spcPts val="300"/>
              </a:spcBef>
            </a:pPr>
            <a:r>
              <a:rPr dirty="0" sz="750" spc="5">
                <a:latin typeface="Meiryo UI"/>
                <a:cs typeface="Meiryo UI"/>
              </a:rPr>
              <a:t>（</a:t>
            </a:r>
            <a:r>
              <a:rPr dirty="0" sz="750" spc="-10">
                <a:latin typeface="Meiryo UI"/>
                <a:cs typeface="Meiryo UI"/>
              </a:rPr>
              <a:t>小</a:t>
            </a: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中</a:t>
            </a: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高・</a:t>
            </a:r>
            <a:r>
              <a:rPr dirty="0" sz="750" spc="5">
                <a:latin typeface="Meiryo UI"/>
                <a:cs typeface="Meiryo UI"/>
              </a:rPr>
              <a:t>支）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762875" y="5762625"/>
            <a:ext cx="2495550" cy="1181100"/>
          </a:xfrm>
          <a:custGeom>
            <a:avLst/>
            <a:gdLst/>
            <a:ahLst/>
            <a:cxnLst/>
            <a:rect l="l" t="t" r="r" b="b"/>
            <a:pathLst>
              <a:path w="2495550" h="1181100">
                <a:moveTo>
                  <a:pt x="0" y="0"/>
                </a:moveTo>
                <a:lnTo>
                  <a:pt x="2495550" y="0"/>
                </a:lnTo>
                <a:lnTo>
                  <a:pt x="2495550" y="1181100"/>
                </a:lnTo>
                <a:lnTo>
                  <a:pt x="0" y="118110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766050" y="5904411"/>
            <a:ext cx="2489200" cy="93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7325" marR="170815" indent="-96520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88595" algn="l"/>
              </a:tabLst>
            </a:pPr>
            <a:r>
              <a:rPr dirty="0" sz="750" spc="5">
                <a:latin typeface="Meiryo UI"/>
                <a:cs typeface="Meiryo UI"/>
              </a:rPr>
              <a:t>健</a:t>
            </a:r>
            <a:r>
              <a:rPr dirty="0" sz="750" spc="-10">
                <a:latin typeface="Meiryo UI"/>
                <a:cs typeface="Meiryo UI"/>
              </a:rPr>
              <a:t>全な</a:t>
            </a:r>
            <a:r>
              <a:rPr dirty="0" sz="750" spc="5">
                <a:latin typeface="Meiryo UI"/>
                <a:cs typeface="Meiryo UI"/>
              </a:rPr>
              <a:t>発達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-10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り</a:t>
            </a:r>
            <a:r>
              <a:rPr dirty="0" sz="750">
                <a:latin typeface="Meiryo UI"/>
                <a:cs typeface="Meiryo UI"/>
              </a:rPr>
              <a:t>、も</a:t>
            </a:r>
            <a:r>
              <a:rPr dirty="0" sz="750" spc="-10">
                <a:latin typeface="Meiryo UI"/>
                <a:cs typeface="Meiryo UI"/>
              </a:rPr>
              <a:t>つて</a:t>
            </a:r>
            <a:r>
              <a:rPr dirty="0" sz="750" spc="-10">
                <a:latin typeface="Meiryo UI"/>
                <a:cs typeface="Meiryo UI"/>
              </a:rPr>
              <a:t>国</a:t>
            </a:r>
            <a:r>
              <a:rPr dirty="0" sz="750" spc="5">
                <a:latin typeface="Meiryo UI"/>
                <a:cs typeface="Meiryo UI"/>
              </a:rPr>
              <a:t>民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教育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文</a:t>
            </a:r>
            <a:r>
              <a:rPr dirty="0" sz="750" spc="5">
                <a:latin typeface="Meiryo UI"/>
                <a:cs typeface="Meiryo UI"/>
              </a:rPr>
              <a:t>化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発</a:t>
            </a:r>
            <a:r>
              <a:rPr dirty="0" sz="750" spc="5">
                <a:latin typeface="Meiryo UI"/>
                <a:cs typeface="Meiryo UI"/>
              </a:rPr>
              <a:t>展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>
                <a:latin typeface="Meiryo UI"/>
                <a:cs typeface="Meiryo UI"/>
              </a:rPr>
              <a:t>寄 </a:t>
            </a:r>
            <a:r>
              <a:rPr dirty="0" sz="750" spc="5">
                <a:latin typeface="Meiryo UI"/>
                <a:cs typeface="Meiryo UI"/>
              </a:rPr>
              <a:t>与</a:t>
            </a:r>
            <a:r>
              <a:rPr dirty="0" sz="750">
                <a:latin typeface="Meiryo UI"/>
                <a:cs typeface="Meiryo UI"/>
              </a:rPr>
              <a:t>す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 spc="-10">
                <a:latin typeface="Meiryo UI"/>
                <a:cs typeface="Meiryo UI"/>
              </a:rPr>
              <a:t>と</a:t>
            </a:r>
            <a:r>
              <a:rPr dirty="0" sz="750">
                <a:latin typeface="Meiryo UI"/>
                <a:cs typeface="Meiryo UI"/>
              </a:rPr>
              <a:t>。</a:t>
            </a:r>
            <a:r>
              <a:rPr dirty="0" sz="750" spc="-10">
                <a:latin typeface="Meiryo UI"/>
                <a:cs typeface="Meiryo UI"/>
              </a:rPr>
              <a:t>（</a:t>
            </a:r>
            <a:r>
              <a:rPr dirty="0" sz="750" spc="5">
                <a:latin typeface="Meiryo UI"/>
                <a:cs typeface="Meiryo UI"/>
              </a:rPr>
              <a:t>第</a:t>
            </a:r>
            <a:r>
              <a:rPr dirty="0" sz="750" spc="-10">
                <a:latin typeface="Meiryo UI"/>
                <a:cs typeface="Meiryo UI"/>
              </a:rPr>
              <a:t>１</a:t>
            </a:r>
            <a:r>
              <a:rPr dirty="0" sz="750" spc="5">
                <a:latin typeface="Meiryo UI"/>
                <a:cs typeface="Meiryo UI"/>
              </a:rPr>
              <a:t>条）</a:t>
            </a:r>
            <a:endParaRPr sz="750">
              <a:latin typeface="Meiryo UI"/>
              <a:cs typeface="Meiryo UI"/>
            </a:endParaRPr>
          </a:p>
          <a:p>
            <a:pPr marL="187325" marR="97155" indent="-96520">
              <a:lnSpc>
                <a:spcPct val="133300"/>
              </a:lnSpc>
              <a:buSzPct val="86666"/>
              <a:buChar char="◆"/>
              <a:tabLst>
                <a:tab pos="188595" algn="l"/>
              </a:tabLst>
            </a:pP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書館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図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館</a:t>
            </a:r>
            <a:r>
              <a:rPr dirty="0" sz="750" spc="5">
                <a:latin typeface="Meiryo UI"/>
                <a:cs typeface="Meiryo UI"/>
              </a:rPr>
              <a:t>奉仕</a:t>
            </a:r>
            <a:r>
              <a:rPr dirty="0" sz="750" spc="-10">
                <a:latin typeface="Meiryo UI"/>
                <a:cs typeface="Meiryo UI"/>
              </a:rPr>
              <a:t>のた</a:t>
            </a:r>
            <a:r>
              <a:rPr dirty="0" sz="750" spc="-20">
                <a:latin typeface="Meiryo UI"/>
                <a:cs typeface="Meiryo UI"/>
              </a:rPr>
              <a:t>め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土地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事情及</a:t>
            </a:r>
            <a:r>
              <a:rPr dirty="0" sz="750" spc="-15">
                <a:latin typeface="Meiryo UI"/>
                <a:cs typeface="Meiryo UI"/>
              </a:rPr>
              <a:t>び</a:t>
            </a:r>
            <a:r>
              <a:rPr dirty="0" sz="750" spc="5">
                <a:latin typeface="Meiryo UI"/>
                <a:cs typeface="Meiryo UI"/>
              </a:rPr>
              <a:t>一</a:t>
            </a:r>
            <a:r>
              <a:rPr dirty="0" sz="750" spc="-10">
                <a:latin typeface="Meiryo UI"/>
                <a:cs typeface="Meiryo UI"/>
              </a:rPr>
              <a:t>般公 </a:t>
            </a:r>
            <a:r>
              <a:rPr dirty="0" sz="750" spc="5">
                <a:latin typeface="Meiryo UI"/>
                <a:cs typeface="Meiryo UI"/>
              </a:rPr>
              <a:t>衆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希望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沿</a:t>
            </a: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更</a:t>
            </a:r>
            <a:r>
              <a:rPr dirty="0" sz="750" spc="-10">
                <a:latin typeface="Meiryo UI"/>
                <a:cs typeface="Meiryo UI"/>
              </a:rPr>
              <a:t>に学</a:t>
            </a:r>
            <a:r>
              <a:rPr dirty="0" sz="750" spc="5">
                <a:latin typeface="Meiryo UI"/>
                <a:cs typeface="Meiryo UI"/>
              </a:rPr>
              <a:t>校</a:t>
            </a:r>
            <a:r>
              <a:rPr dirty="0" sz="750" spc="-10">
                <a:latin typeface="Meiryo UI"/>
                <a:cs typeface="Meiryo UI"/>
              </a:rPr>
              <a:t>教</a:t>
            </a:r>
            <a:r>
              <a:rPr dirty="0" sz="750" spc="5">
                <a:latin typeface="Meiryo UI"/>
                <a:cs typeface="Meiryo UI"/>
              </a:rPr>
              <a:t>育</a:t>
            </a:r>
            <a:r>
              <a:rPr dirty="0" sz="750" spc="-10">
                <a:latin typeface="Meiryo UI"/>
                <a:cs typeface="Meiryo UI"/>
              </a:rPr>
              <a:t>を援</a:t>
            </a:r>
            <a:r>
              <a:rPr dirty="0" sz="750" spc="5">
                <a:latin typeface="Meiryo UI"/>
                <a:cs typeface="Meiryo UI"/>
              </a:rPr>
              <a:t>助</a:t>
            </a:r>
            <a:r>
              <a:rPr dirty="0" sz="750" spc="-10">
                <a:latin typeface="Meiryo UI"/>
                <a:cs typeface="Meiryo UI"/>
              </a:rPr>
              <a:t>し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及</a:t>
            </a:r>
            <a:r>
              <a:rPr dirty="0" sz="750" spc="-5">
                <a:latin typeface="Meiryo UI"/>
                <a:cs typeface="Meiryo UI"/>
              </a:rPr>
              <a:t>び</a:t>
            </a:r>
            <a:r>
              <a:rPr dirty="0" sz="750" spc="-10">
                <a:latin typeface="Meiryo UI"/>
                <a:cs typeface="Meiryo UI"/>
              </a:rPr>
              <a:t>家</a:t>
            </a:r>
            <a:r>
              <a:rPr dirty="0" sz="750" spc="5">
                <a:latin typeface="Meiryo UI"/>
                <a:cs typeface="Meiryo UI"/>
              </a:rPr>
              <a:t>庭</a:t>
            </a:r>
            <a:r>
              <a:rPr dirty="0" sz="750" spc="-10">
                <a:latin typeface="Meiryo UI"/>
                <a:cs typeface="Meiryo UI"/>
              </a:rPr>
              <a:t>教育 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向上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資</a:t>
            </a:r>
            <a:r>
              <a:rPr dirty="0" sz="750" spc="-15">
                <a:latin typeface="Meiryo UI"/>
                <a:cs typeface="Meiryo UI"/>
              </a:rPr>
              <a:t>する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 spc="-10">
                <a:latin typeface="Meiryo UI"/>
                <a:cs typeface="Meiryo UI"/>
              </a:rPr>
              <a:t>と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よ</a:t>
            </a:r>
            <a:r>
              <a:rPr dirty="0" sz="750" spc="-5">
                <a:latin typeface="Meiryo UI"/>
                <a:cs typeface="Meiryo UI"/>
              </a:rPr>
              <a:t>う</a:t>
            </a:r>
            <a:r>
              <a:rPr dirty="0" sz="750" spc="-10">
                <a:latin typeface="Meiryo UI"/>
                <a:cs typeface="Meiryo UI"/>
              </a:rPr>
              <a:t>に留意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20">
                <a:latin typeface="Meiryo UI"/>
                <a:cs typeface="Meiryo UI"/>
              </a:rPr>
              <a:t>お</a:t>
            </a:r>
            <a:r>
              <a:rPr dirty="0" sz="750" spc="-10">
                <a:latin typeface="Meiryo UI"/>
                <a:cs typeface="Meiryo UI"/>
              </a:rPr>
              <a:t>おむ</a:t>
            </a:r>
            <a:r>
              <a:rPr dirty="0" sz="750" spc="5">
                <a:latin typeface="Meiryo UI"/>
                <a:cs typeface="Meiryo UI"/>
              </a:rPr>
              <a:t>ね次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掲</a:t>
            </a:r>
            <a:r>
              <a:rPr dirty="0" sz="750" spc="-20">
                <a:latin typeface="Meiryo UI"/>
                <a:cs typeface="Meiryo UI"/>
              </a:rPr>
              <a:t>げ</a:t>
            </a:r>
            <a:r>
              <a:rPr dirty="0" sz="750">
                <a:latin typeface="Meiryo UI"/>
                <a:cs typeface="Meiryo UI"/>
              </a:rPr>
              <a:t>る </a:t>
            </a:r>
            <a:r>
              <a:rPr dirty="0" sz="750" spc="5">
                <a:latin typeface="Meiryo UI"/>
                <a:cs typeface="Meiryo UI"/>
              </a:rPr>
              <a:t>事項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実</a:t>
            </a:r>
            <a:r>
              <a:rPr dirty="0" sz="750" spc="5">
                <a:latin typeface="Meiryo UI"/>
                <a:cs typeface="Meiryo UI"/>
              </a:rPr>
              <a:t>施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努</a:t>
            </a:r>
            <a:r>
              <a:rPr dirty="0" sz="750" spc="-20">
                <a:latin typeface="Meiryo UI"/>
                <a:cs typeface="Meiryo UI"/>
              </a:rPr>
              <a:t>め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けれ</a:t>
            </a:r>
            <a:r>
              <a:rPr dirty="0" sz="750" spc="5">
                <a:latin typeface="Meiryo UI"/>
                <a:cs typeface="Meiryo UI"/>
              </a:rPr>
              <a:t>ば</a:t>
            </a:r>
            <a:r>
              <a:rPr dirty="0" sz="750" spc="-10">
                <a:latin typeface="Meiryo UI"/>
                <a:cs typeface="Meiryo UI"/>
              </a:rPr>
              <a:t>なら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 spc="-10">
                <a:latin typeface="Meiryo UI"/>
                <a:cs typeface="Meiryo UI"/>
              </a:rPr>
              <a:t>。（</a:t>
            </a:r>
            <a:r>
              <a:rPr dirty="0" sz="750" spc="5">
                <a:latin typeface="Meiryo UI"/>
                <a:cs typeface="Meiryo UI"/>
              </a:rPr>
              <a:t>第３</a:t>
            </a:r>
            <a:r>
              <a:rPr dirty="0" sz="750" spc="-10">
                <a:latin typeface="Meiryo UI"/>
                <a:cs typeface="Meiryo UI"/>
              </a:rPr>
              <a:t>条</a:t>
            </a:r>
            <a:r>
              <a:rPr dirty="0" sz="750" spc="5">
                <a:latin typeface="Meiryo UI"/>
                <a:cs typeface="Meiryo UI"/>
              </a:rPr>
              <a:t>）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04413" y="5267325"/>
            <a:ext cx="695325" cy="171450"/>
          </a:xfrm>
          <a:custGeom>
            <a:avLst/>
            <a:gdLst/>
            <a:ahLst/>
            <a:cxnLst/>
            <a:rect l="l" t="t" r="r" b="b"/>
            <a:pathLst>
              <a:path w="695325" h="171450">
                <a:moveTo>
                  <a:pt x="347662" y="0"/>
                </a:moveTo>
                <a:lnTo>
                  <a:pt x="0" y="171450"/>
                </a:lnTo>
                <a:lnTo>
                  <a:pt x="695325" y="171450"/>
                </a:lnTo>
                <a:lnTo>
                  <a:pt x="34766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04413" y="5267325"/>
            <a:ext cx="695325" cy="171450"/>
          </a:xfrm>
          <a:custGeom>
            <a:avLst/>
            <a:gdLst/>
            <a:ahLst/>
            <a:cxnLst/>
            <a:rect l="l" t="t" r="r" b="b"/>
            <a:pathLst>
              <a:path w="695325" h="171450">
                <a:moveTo>
                  <a:pt x="695325" y="171450"/>
                </a:moveTo>
                <a:lnTo>
                  <a:pt x="347662" y="0"/>
                </a:lnTo>
                <a:lnTo>
                  <a:pt x="0" y="171450"/>
                </a:lnTo>
                <a:lnTo>
                  <a:pt x="695325" y="17145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38375" y="4274185"/>
            <a:ext cx="5362575" cy="962025"/>
          </a:xfrm>
          <a:custGeom>
            <a:avLst/>
            <a:gdLst/>
            <a:ahLst/>
            <a:cxnLst/>
            <a:rect l="l" t="t" r="r" b="b"/>
            <a:pathLst>
              <a:path w="5362575" h="962025">
                <a:moveTo>
                  <a:pt x="0" y="0"/>
                </a:moveTo>
                <a:lnTo>
                  <a:pt x="5362575" y="0"/>
                </a:lnTo>
                <a:lnTo>
                  <a:pt x="5362575" y="962025"/>
                </a:lnTo>
                <a:lnTo>
                  <a:pt x="0" y="96202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41550" y="4458152"/>
            <a:ext cx="535622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7325" marR="140335" indent="-96520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88595" algn="l"/>
              </a:tabLst>
            </a:pP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校</a:t>
            </a: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館</a:t>
            </a:r>
            <a:r>
              <a:rPr dirty="0" sz="750" spc="-10">
                <a:latin typeface="Meiryo UI"/>
                <a:cs typeface="Meiryo UI"/>
              </a:rPr>
              <a:t>は、</a:t>
            </a:r>
            <a:r>
              <a:rPr dirty="0" sz="750" spc="5">
                <a:latin typeface="Meiryo UI"/>
                <a:cs typeface="Meiryo UI"/>
              </a:rPr>
              <a:t>「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セ</a:t>
            </a:r>
            <a:r>
              <a:rPr dirty="0" sz="750" spc="-15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タ</a:t>
            </a:r>
            <a:r>
              <a:rPr dirty="0" sz="750" spc="-20">
                <a:latin typeface="Meiryo UI"/>
                <a:cs typeface="Meiryo UI"/>
              </a:rPr>
              <a:t>ー</a:t>
            </a:r>
            <a:r>
              <a:rPr dirty="0" sz="750" spc="5">
                <a:latin typeface="Meiryo UI"/>
                <a:cs typeface="Meiryo UI"/>
              </a:rPr>
              <a:t>」</a:t>
            </a:r>
            <a:r>
              <a:rPr dirty="0" sz="750" spc="-10">
                <a:latin typeface="Meiryo UI"/>
                <a:cs typeface="Meiryo UI"/>
              </a:rPr>
              <a:t>「</a:t>
            </a: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習</a:t>
            </a: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情</a:t>
            </a:r>
            <a:r>
              <a:rPr dirty="0" sz="750" spc="5">
                <a:latin typeface="Meiryo UI"/>
                <a:cs typeface="Meiryo UI"/>
              </a:rPr>
              <a:t>報</a:t>
            </a:r>
            <a:r>
              <a:rPr dirty="0" sz="750" spc="-10">
                <a:latin typeface="Meiryo UI"/>
                <a:cs typeface="Meiryo UI"/>
              </a:rPr>
              <a:t>セ</a:t>
            </a:r>
            <a:r>
              <a:rPr dirty="0" sz="750" spc="-15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タ</a:t>
            </a:r>
            <a:r>
              <a:rPr dirty="0" sz="750" spc="-20">
                <a:latin typeface="Meiryo UI"/>
                <a:cs typeface="Meiryo UI"/>
              </a:rPr>
              <a:t>ー</a:t>
            </a:r>
            <a:r>
              <a:rPr dirty="0" sz="750" spc="5">
                <a:latin typeface="Meiryo UI"/>
                <a:cs typeface="Meiryo UI"/>
              </a:rPr>
              <a:t>」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２</a:t>
            </a:r>
            <a:r>
              <a:rPr dirty="0" sz="750" spc="-10">
                <a:latin typeface="Meiryo UI"/>
                <a:cs typeface="Meiryo UI"/>
              </a:rPr>
              <a:t>つの</a:t>
            </a:r>
            <a:r>
              <a:rPr dirty="0" sz="750" spc="5">
                <a:latin typeface="Meiryo UI"/>
                <a:cs typeface="Meiryo UI"/>
              </a:rPr>
              <a:t>柱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持</a:t>
            </a:r>
            <a:r>
              <a:rPr dirty="0" sz="750">
                <a:latin typeface="Meiryo UI"/>
                <a:cs typeface="Meiryo UI"/>
              </a:rPr>
              <a:t>っ</a:t>
            </a:r>
            <a:r>
              <a:rPr dirty="0" sz="750" spc="-10">
                <a:latin typeface="Meiryo UI"/>
                <a:cs typeface="Meiryo UI"/>
              </a:rPr>
              <a:t>て</a:t>
            </a:r>
            <a:r>
              <a:rPr dirty="0" sz="750" spc="-20">
                <a:latin typeface="Meiryo UI"/>
                <a:cs typeface="Meiryo UI"/>
              </a:rPr>
              <a:t>お</a:t>
            </a:r>
            <a:r>
              <a:rPr dirty="0" sz="750" spc="-10">
                <a:latin typeface="Meiryo UI"/>
                <a:cs typeface="Meiryo UI"/>
              </a:rPr>
              <a:t>り、</a:t>
            </a:r>
            <a:r>
              <a:rPr dirty="0" sz="750" spc="5">
                <a:latin typeface="Meiryo UI"/>
                <a:cs typeface="Meiryo UI"/>
              </a:rPr>
              <a:t>児</a:t>
            </a:r>
            <a:r>
              <a:rPr dirty="0" sz="750" spc="-10">
                <a:latin typeface="Meiryo UI"/>
                <a:cs typeface="Meiryo UI"/>
              </a:rPr>
              <a:t>童</a:t>
            </a: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生</a:t>
            </a:r>
            <a:r>
              <a:rPr dirty="0" sz="750" spc="5">
                <a:latin typeface="Meiryo UI"/>
                <a:cs typeface="Meiryo UI"/>
              </a:rPr>
              <a:t>徒</a:t>
            </a:r>
            <a:r>
              <a:rPr dirty="0" sz="750" spc="-10">
                <a:latin typeface="Meiryo UI"/>
                <a:cs typeface="Meiryo UI"/>
              </a:rPr>
              <a:t>に読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習</a:t>
            </a:r>
            <a:r>
              <a:rPr dirty="0" sz="750" spc="5">
                <a:latin typeface="Meiryo UI"/>
                <a:cs typeface="Meiryo UI"/>
              </a:rPr>
              <a:t>慣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確</a:t>
            </a:r>
            <a:r>
              <a:rPr dirty="0" sz="750" spc="-10">
                <a:latin typeface="Meiryo UI"/>
                <a:cs typeface="Meiryo UI"/>
              </a:rPr>
              <a:t>立し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情</a:t>
            </a:r>
            <a:r>
              <a:rPr dirty="0" sz="750" spc="5">
                <a:latin typeface="Meiryo UI"/>
                <a:cs typeface="Meiryo UI"/>
              </a:rPr>
              <a:t>報</a:t>
            </a:r>
            <a:r>
              <a:rPr dirty="0" sz="750" spc="-15">
                <a:latin typeface="Meiryo UI"/>
                <a:cs typeface="Meiryo UI"/>
              </a:rPr>
              <a:t>リ</a:t>
            </a:r>
            <a:r>
              <a:rPr dirty="0" sz="750" spc="-5">
                <a:latin typeface="Meiryo UI"/>
                <a:cs typeface="Meiryo UI"/>
              </a:rPr>
              <a:t>テ</a:t>
            </a:r>
            <a:r>
              <a:rPr dirty="0" sz="750" spc="5">
                <a:latin typeface="Meiryo UI"/>
                <a:cs typeface="Meiryo UI"/>
              </a:rPr>
              <a:t>ラ</a:t>
            </a:r>
            <a:r>
              <a:rPr dirty="0" sz="750" spc="-10">
                <a:latin typeface="Meiryo UI"/>
                <a:cs typeface="Meiryo UI"/>
              </a:rPr>
              <a:t>シーを育成 </a:t>
            </a:r>
            <a:r>
              <a:rPr dirty="0" sz="750">
                <a:latin typeface="Meiryo UI"/>
                <a:cs typeface="Meiryo UI"/>
              </a:rPr>
              <a:t>する</a:t>
            </a:r>
            <a:r>
              <a:rPr dirty="0" sz="750" spc="-10">
                <a:latin typeface="Meiryo UI"/>
                <a:cs typeface="Meiryo UI"/>
              </a:rPr>
              <a:t>ために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２</a:t>
            </a:r>
            <a:r>
              <a:rPr dirty="0" sz="750" spc="-10">
                <a:latin typeface="Meiryo UI"/>
                <a:cs typeface="Meiryo UI"/>
              </a:rPr>
              <a:t>つ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機能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活</a:t>
            </a:r>
            <a:r>
              <a:rPr dirty="0" sz="750" spc="-10">
                <a:latin typeface="Meiryo UI"/>
                <a:cs typeface="Meiryo UI"/>
              </a:rPr>
              <a:t>性化さ</a:t>
            </a:r>
            <a:r>
              <a:rPr dirty="0" sz="750" spc="-5">
                <a:latin typeface="Meiryo UI"/>
                <a:cs typeface="Meiryo UI"/>
              </a:rPr>
              <a:t>せ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-10">
                <a:latin typeface="Meiryo UI"/>
                <a:cs typeface="Meiryo UI"/>
              </a:rPr>
              <a:t>大切</a:t>
            </a:r>
            <a:endParaRPr sz="750">
              <a:latin typeface="Meiryo UI"/>
              <a:cs typeface="Meiryo UI"/>
            </a:endParaRPr>
          </a:p>
          <a:p>
            <a:pPr marL="187325" marR="120014" indent="-96520">
              <a:lnSpc>
                <a:spcPct val="133300"/>
              </a:lnSpc>
              <a:buSzPct val="86666"/>
              <a:buChar char="◆"/>
              <a:tabLst>
                <a:tab pos="188595" algn="l"/>
              </a:tabLst>
            </a:pPr>
            <a:r>
              <a:rPr dirty="0" sz="750" spc="5">
                <a:latin typeface="Meiryo UI"/>
                <a:cs typeface="Meiryo UI"/>
              </a:rPr>
              <a:t>魅力</a:t>
            </a:r>
            <a:r>
              <a:rPr dirty="0" sz="750" spc="-20">
                <a:latin typeface="Meiryo UI"/>
                <a:cs typeface="Meiryo UI"/>
              </a:rPr>
              <a:t>あ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学</a:t>
            </a:r>
            <a:r>
              <a:rPr dirty="0" sz="750" spc="5">
                <a:latin typeface="Meiryo UI"/>
                <a:cs typeface="Meiryo UI"/>
              </a:rPr>
              <a:t>校</a:t>
            </a:r>
            <a:r>
              <a:rPr dirty="0" sz="750" spc="-10">
                <a:latin typeface="Meiryo UI"/>
                <a:cs typeface="Meiryo UI"/>
              </a:rPr>
              <a:t>図</a:t>
            </a:r>
            <a:r>
              <a:rPr dirty="0" sz="750" spc="5">
                <a:latin typeface="Meiryo UI"/>
                <a:cs typeface="Meiryo UI"/>
              </a:rPr>
              <a:t>書館</a:t>
            </a:r>
            <a:r>
              <a:rPr dirty="0" sz="750" spc="-20">
                <a:latin typeface="Meiryo UI"/>
                <a:cs typeface="Meiryo UI"/>
              </a:rPr>
              <a:t>づ</a:t>
            </a:r>
            <a:r>
              <a:rPr dirty="0" sz="750">
                <a:latin typeface="Meiryo UI"/>
                <a:cs typeface="Meiryo UI"/>
              </a:rPr>
              <a:t>く</a:t>
            </a:r>
            <a:r>
              <a:rPr dirty="0" sz="750" spc="-10">
                <a:latin typeface="Meiryo UI"/>
                <a:cs typeface="Meiryo UI"/>
              </a:rPr>
              <a:t>り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調</a:t>
            </a:r>
            <a:r>
              <a:rPr dirty="0" sz="750" spc="-20">
                <a:latin typeface="Meiryo UI"/>
                <a:cs typeface="Meiryo UI"/>
              </a:rPr>
              <a:t>べ</a:t>
            </a: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習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ど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授業</a:t>
            </a:r>
            <a:r>
              <a:rPr dirty="0" sz="750" spc="-10">
                <a:latin typeface="Meiryo UI"/>
                <a:cs typeface="Meiryo UI"/>
              </a:rPr>
              <a:t>におけ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支</a:t>
            </a:r>
            <a:r>
              <a:rPr dirty="0" sz="750" spc="-10">
                <a:latin typeface="Meiryo UI"/>
                <a:cs typeface="Meiryo UI"/>
              </a:rPr>
              <a:t>援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学</a:t>
            </a:r>
            <a:r>
              <a:rPr dirty="0" sz="750" spc="5">
                <a:latin typeface="Meiryo UI"/>
                <a:cs typeface="Meiryo UI"/>
              </a:rPr>
              <a:t>校</a:t>
            </a:r>
            <a:r>
              <a:rPr dirty="0" sz="750" spc="-10">
                <a:latin typeface="Meiryo UI"/>
                <a:cs typeface="Meiryo UI"/>
              </a:rPr>
              <a:t>図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館担</a:t>
            </a:r>
            <a:r>
              <a:rPr dirty="0" sz="750" spc="5">
                <a:latin typeface="Meiryo UI"/>
                <a:cs typeface="Meiryo UI"/>
              </a:rPr>
              <a:t>当者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資</a:t>
            </a:r>
            <a:r>
              <a:rPr dirty="0" sz="750" spc="5">
                <a:latin typeface="Meiryo UI"/>
                <a:cs typeface="Meiryo UI"/>
              </a:rPr>
              <a:t>質</a:t>
            </a:r>
            <a:r>
              <a:rPr dirty="0" sz="750" spc="-10">
                <a:latin typeface="Meiryo UI"/>
                <a:cs typeface="Meiryo UI"/>
              </a:rPr>
              <a:t>向</a:t>
            </a:r>
            <a:r>
              <a:rPr dirty="0" sz="750" spc="5">
                <a:latin typeface="Meiryo UI"/>
                <a:cs typeface="Meiryo UI"/>
              </a:rPr>
              <a:t>上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公</a:t>
            </a:r>
            <a:r>
              <a:rPr dirty="0" sz="750" spc="-10">
                <a:latin typeface="Meiryo UI"/>
                <a:cs typeface="Meiryo UI"/>
              </a:rPr>
              <a:t>立</a:t>
            </a: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書館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連携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ボラ</a:t>
            </a:r>
            <a:r>
              <a:rPr dirty="0" sz="750" spc="-5">
                <a:latin typeface="Meiryo UI"/>
                <a:cs typeface="Meiryo UI"/>
              </a:rPr>
              <a:t>ンテ</a:t>
            </a:r>
            <a:r>
              <a:rPr dirty="0" sz="750">
                <a:latin typeface="Meiryo UI"/>
                <a:cs typeface="Meiryo UI"/>
              </a:rPr>
              <a:t>ィ</a:t>
            </a:r>
            <a:r>
              <a:rPr dirty="0" sz="750" spc="-20">
                <a:latin typeface="Meiryo UI"/>
                <a:cs typeface="Meiryo UI"/>
              </a:rPr>
              <a:t>ア</a:t>
            </a:r>
            <a:r>
              <a:rPr dirty="0" sz="750" spc="-15">
                <a:latin typeface="Meiryo UI"/>
                <a:cs typeface="Meiryo UI"/>
              </a:rPr>
              <a:t>な </a:t>
            </a:r>
            <a:r>
              <a:rPr dirty="0" sz="750">
                <a:latin typeface="Meiryo UI"/>
                <a:cs typeface="Meiryo UI"/>
              </a:rPr>
              <a:t>ど</a:t>
            </a:r>
            <a:r>
              <a:rPr dirty="0" sz="750" spc="-10">
                <a:latin typeface="Meiryo UI"/>
                <a:cs typeface="Meiryo UI"/>
              </a:rPr>
              <a:t>の活</a:t>
            </a:r>
            <a:r>
              <a:rPr dirty="0" sz="750" spc="5">
                <a:latin typeface="Meiryo UI"/>
                <a:cs typeface="Meiryo UI"/>
              </a:rPr>
              <a:t>用</a:t>
            </a:r>
            <a:r>
              <a:rPr dirty="0" sz="750" spc="-10">
                <a:latin typeface="Meiryo UI"/>
                <a:cs typeface="Meiryo UI"/>
              </a:rPr>
              <a:t>について</a:t>
            </a:r>
            <a:r>
              <a:rPr dirty="0" sz="750" spc="5">
                <a:latin typeface="Meiryo UI"/>
                <a:cs typeface="Meiryo UI"/>
              </a:rPr>
              <a:t>記載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791450" y="4378960"/>
            <a:ext cx="2495550" cy="1057275"/>
          </a:xfrm>
          <a:custGeom>
            <a:avLst/>
            <a:gdLst/>
            <a:ahLst/>
            <a:cxnLst/>
            <a:rect l="l" t="t" r="r" b="b"/>
            <a:pathLst>
              <a:path w="2495550" h="1057275">
                <a:moveTo>
                  <a:pt x="0" y="0"/>
                </a:moveTo>
                <a:lnTo>
                  <a:pt x="2495550" y="0"/>
                </a:lnTo>
                <a:lnTo>
                  <a:pt x="2495550" y="1057274"/>
                </a:lnTo>
                <a:lnTo>
                  <a:pt x="0" y="1057274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874000" y="4467279"/>
            <a:ext cx="2316480" cy="93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8585" marR="20955" indent="-96520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09855" algn="l"/>
              </a:tabLst>
            </a:pPr>
            <a:r>
              <a:rPr dirty="0" sz="750" spc="5">
                <a:latin typeface="Meiryo UI"/>
                <a:cs typeface="Meiryo UI"/>
              </a:rPr>
              <a:t>府</a:t>
            </a:r>
            <a:r>
              <a:rPr dirty="0" sz="750" spc="-10">
                <a:latin typeface="Meiryo UI"/>
                <a:cs typeface="Meiryo UI"/>
              </a:rPr>
              <a:t>立</a:t>
            </a: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館</a:t>
            </a:r>
            <a:r>
              <a:rPr dirty="0" sz="750" spc="-10">
                <a:latin typeface="Meiryo UI"/>
                <a:cs typeface="Meiryo UI"/>
              </a:rPr>
              <a:t>は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府</a:t>
            </a:r>
            <a:r>
              <a:rPr dirty="0" sz="750" spc="5">
                <a:latin typeface="Meiryo UI"/>
                <a:cs typeface="Meiryo UI"/>
              </a:rPr>
              <a:t>域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豊</a:t>
            </a:r>
            <a:r>
              <a:rPr dirty="0" sz="750" spc="-10">
                <a:latin typeface="Meiryo UI"/>
                <a:cs typeface="Meiryo UI"/>
              </a:rPr>
              <a:t>か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育</a:t>
            </a:r>
            <a:r>
              <a:rPr dirty="0" sz="750" spc="-10">
                <a:latin typeface="Meiryo UI"/>
                <a:cs typeface="Meiryo UI"/>
              </a:rPr>
              <a:t>つ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環境</a:t>
            </a:r>
            <a:r>
              <a:rPr dirty="0" sz="750" spc="-20">
                <a:latin typeface="Meiryo UI"/>
                <a:cs typeface="Meiryo UI"/>
              </a:rPr>
              <a:t>づ</a:t>
            </a:r>
            <a:r>
              <a:rPr dirty="0" sz="750" spc="-10">
                <a:latin typeface="Meiryo UI"/>
                <a:cs typeface="Meiryo UI"/>
              </a:rPr>
              <a:t>く</a:t>
            </a:r>
            <a:r>
              <a:rPr dirty="0" sz="750">
                <a:latin typeface="Meiryo UI"/>
                <a:cs typeface="Meiryo UI"/>
              </a:rPr>
              <a:t>り 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進</a:t>
            </a:r>
            <a:r>
              <a:rPr dirty="0" sz="750" spc="-10">
                <a:latin typeface="Meiryo UI"/>
                <a:cs typeface="Meiryo UI"/>
              </a:rPr>
              <a:t>め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とと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国</a:t>
            </a:r>
            <a:r>
              <a:rPr dirty="0" sz="750" spc="5">
                <a:latin typeface="Meiryo UI"/>
                <a:cs typeface="Meiryo UI"/>
              </a:rPr>
              <a:t>際</a:t>
            </a:r>
            <a:r>
              <a:rPr dirty="0" sz="750" spc="-10">
                <a:latin typeface="Meiryo UI"/>
                <a:cs typeface="Meiryo UI"/>
              </a:rPr>
              <a:t>児</a:t>
            </a:r>
            <a:r>
              <a:rPr dirty="0" sz="750" spc="5">
                <a:latin typeface="Meiryo UI"/>
                <a:cs typeface="Meiryo UI"/>
              </a:rPr>
              <a:t>童</a:t>
            </a:r>
            <a:r>
              <a:rPr dirty="0" sz="750" spc="-10">
                <a:latin typeface="Meiryo UI"/>
                <a:cs typeface="Meiryo UI"/>
              </a:rPr>
              <a:t>文</a:t>
            </a:r>
            <a:r>
              <a:rPr dirty="0" sz="750" spc="5">
                <a:latin typeface="Meiryo UI"/>
                <a:cs typeface="Meiryo UI"/>
              </a:rPr>
              <a:t>学館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機</a:t>
            </a:r>
            <a:r>
              <a:rPr dirty="0" sz="750" spc="5">
                <a:latin typeface="Meiryo UI"/>
                <a:cs typeface="Meiryo UI"/>
              </a:rPr>
              <a:t>能充実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努</a:t>
            </a:r>
            <a:r>
              <a:rPr dirty="0" sz="750" spc="-10">
                <a:latin typeface="Meiryo UI"/>
                <a:cs typeface="Meiryo UI"/>
              </a:rPr>
              <a:t>め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marL="139065">
              <a:lnSpc>
                <a:spcPct val="100000"/>
              </a:lnSpc>
              <a:spcBef>
                <a:spcPts val="300"/>
              </a:spcBef>
            </a:pP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府</a:t>
            </a:r>
            <a:r>
              <a:rPr dirty="0" sz="750" spc="5">
                <a:latin typeface="Meiryo UI"/>
                <a:cs typeface="Meiryo UI"/>
              </a:rPr>
              <a:t>域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推進</a:t>
            </a:r>
            <a:endParaRPr sz="750">
              <a:latin typeface="Meiryo UI"/>
              <a:cs typeface="Meiryo UI"/>
            </a:endParaRPr>
          </a:p>
          <a:p>
            <a:pPr marL="203200" marR="5080" indent="-64135">
              <a:lnSpc>
                <a:spcPct val="133300"/>
              </a:lnSpc>
            </a:pP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広</a:t>
            </a:r>
            <a:r>
              <a:rPr dirty="0" sz="750" spc="5">
                <a:latin typeface="Meiryo UI"/>
                <a:cs typeface="Meiryo UI"/>
              </a:rPr>
              <a:t>域</a:t>
            </a:r>
            <a:r>
              <a:rPr dirty="0" sz="750" spc="-10">
                <a:latin typeface="Meiryo UI"/>
                <a:cs typeface="Meiryo UI"/>
              </a:rPr>
              <a:t>自</a:t>
            </a:r>
            <a:r>
              <a:rPr dirty="0" sz="750" spc="5">
                <a:latin typeface="Meiryo UI"/>
                <a:cs typeface="Meiryo UI"/>
              </a:rPr>
              <a:t>治体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館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視</a:t>
            </a:r>
            <a:r>
              <a:rPr dirty="0" sz="750" spc="5">
                <a:latin typeface="Meiryo UI"/>
                <a:cs typeface="Meiryo UI"/>
              </a:rPr>
              <a:t>点</a:t>
            </a:r>
            <a:r>
              <a:rPr dirty="0" sz="750" spc="-10">
                <a:latin typeface="Meiryo UI"/>
                <a:cs typeface="Meiryo UI"/>
              </a:rPr>
              <a:t>から、</a:t>
            </a:r>
            <a:r>
              <a:rPr dirty="0" sz="750" spc="5">
                <a:latin typeface="Meiryo UI"/>
                <a:cs typeface="Meiryo UI"/>
              </a:rPr>
              <a:t>学校等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対</a:t>
            </a:r>
            <a:r>
              <a:rPr dirty="0" sz="750">
                <a:latin typeface="Meiryo UI"/>
                <a:cs typeface="Meiryo UI"/>
              </a:rPr>
              <a:t>す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>
                <a:latin typeface="Meiryo UI"/>
                <a:cs typeface="Meiryo UI"/>
              </a:rPr>
              <a:t>支援 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進</a:t>
            </a:r>
            <a:r>
              <a:rPr dirty="0" sz="750" spc="-10">
                <a:latin typeface="Meiryo UI"/>
                <a:cs typeface="Meiryo UI"/>
              </a:rPr>
              <a:t>め</a:t>
            </a:r>
            <a:r>
              <a:rPr dirty="0" sz="750">
                <a:latin typeface="Meiryo UI"/>
                <a:cs typeface="Meiryo UI"/>
              </a:rPr>
              <a:t>る。</a:t>
            </a:r>
            <a:endParaRPr sz="750">
              <a:latin typeface="Meiryo UI"/>
              <a:cs typeface="Meiryo UI"/>
            </a:endParaRPr>
          </a:p>
          <a:p>
            <a:pPr marL="139065">
              <a:lnSpc>
                <a:spcPct val="100000"/>
              </a:lnSpc>
              <a:spcBef>
                <a:spcPts val="305"/>
              </a:spcBef>
            </a:pP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国</a:t>
            </a:r>
            <a:r>
              <a:rPr dirty="0" sz="750" spc="5">
                <a:latin typeface="Meiryo UI"/>
                <a:cs typeface="Meiryo UI"/>
              </a:rPr>
              <a:t>際</a:t>
            </a:r>
            <a:r>
              <a:rPr dirty="0" sz="750" spc="-10">
                <a:latin typeface="Meiryo UI"/>
                <a:cs typeface="Meiryo UI"/>
              </a:rPr>
              <a:t>児</a:t>
            </a:r>
            <a:r>
              <a:rPr dirty="0" sz="750" spc="5">
                <a:latin typeface="Meiryo UI"/>
                <a:cs typeface="Meiryo UI"/>
              </a:rPr>
              <a:t>童</a:t>
            </a:r>
            <a:r>
              <a:rPr dirty="0" sz="750" spc="-10">
                <a:latin typeface="Meiryo UI"/>
                <a:cs typeface="Meiryo UI"/>
              </a:rPr>
              <a:t>文</a:t>
            </a: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館</a:t>
            </a:r>
            <a:r>
              <a:rPr dirty="0" sz="750" spc="5">
                <a:latin typeface="Meiryo UI"/>
                <a:cs typeface="Meiryo UI"/>
              </a:rPr>
              <a:t>資料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一層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活</a:t>
            </a:r>
            <a:r>
              <a:rPr dirty="0" sz="750" spc="5">
                <a:latin typeface="Meiryo UI"/>
                <a:cs typeface="Meiryo UI"/>
              </a:rPr>
              <a:t>用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10951" y="3970653"/>
            <a:ext cx="330835" cy="1673860"/>
          </a:xfrm>
          <a:custGeom>
            <a:avLst/>
            <a:gdLst/>
            <a:ahLst/>
            <a:cxnLst/>
            <a:rect l="l" t="t" r="r" b="b"/>
            <a:pathLst>
              <a:path w="330834" h="1673860">
                <a:moveTo>
                  <a:pt x="248119" y="165417"/>
                </a:moveTo>
                <a:lnTo>
                  <a:pt x="82702" y="165417"/>
                </a:lnTo>
                <a:lnTo>
                  <a:pt x="82702" y="1673860"/>
                </a:lnTo>
                <a:lnTo>
                  <a:pt x="248119" y="1673860"/>
                </a:lnTo>
                <a:lnTo>
                  <a:pt x="248119" y="165417"/>
                </a:lnTo>
                <a:close/>
              </a:path>
              <a:path w="330834" h="1673860">
                <a:moveTo>
                  <a:pt x="165417" y="0"/>
                </a:moveTo>
                <a:lnTo>
                  <a:pt x="0" y="165417"/>
                </a:lnTo>
                <a:lnTo>
                  <a:pt x="330835" y="165417"/>
                </a:lnTo>
                <a:lnTo>
                  <a:pt x="16541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210951" y="3970653"/>
            <a:ext cx="330835" cy="1673860"/>
          </a:xfrm>
          <a:custGeom>
            <a:avLst/>
            <a:gdLst/>
            <a:ahLst/>
            <a:cxnLst/>
            <a:rect l="l" t="t" r="r" b="b"/>
            <a:pathLst>
              <a:path w="330834" h="1673860">
                <a:moveTo>
                  <a:pt x="82702" y="1673860"/>
                </a:moveTo>
                <a:lnTo>
                  <a:pt x="82702" y="165417"/>
                </a:lnTo>
                <a:lnTo>
                  <a:pt x="0" y="165417"/>
                </a:lnTo>
                <a:lnTo>
                  <a:pt x="165417" y="0"/>
                </a:lnTo>
                <a:lnTo>
                  <a:pt x="330835" y="165417"/>
                </a:lnTo>
                <a:lnTo>
                  <a:pt x="248119" y="165417"/>
                </a:lnTo>
                <a:lnTo>
                  <a:pt x="248119" y="1673860"/>
                </a:lnTo>
                <a:lnTo>
                  <a:pt x="82702" y="167386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14350" y="904849"/>
            <a:ext cx="9725025" cy="3057525"/>
          </a:xfrm>
          <a:custGeom>
            <a:avLst/>
            <a:gdLst/>
            <a:ahLst/>
            <a:cxnLst/>
            <a:rect l="l" t="t" r="r" b="b"/>
            <a:pathLst>
              <a:path w="9725025" h="3057525">
                <a:moveTo>
                  <a:pt x="0" y="0"/>
                </a:moveTo>
                <a:lnTo>
                  <a:pt x="9725025" y="0"/>
                </a:lnTo>
                <a:lnTo>
                  <a:pt x="9725025" y="3056915"/>
                </a:lnTo>
                <a:lnTo>
                  <a:pt x="0" y="3056915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14350" y="904849"/>
            <a:ext cx="9725025" cy="3057525"/>
          </a:xfrm>
          <a:custGeom>
            <a:avLst/>
            <a:gdLst/>
            <a:ahLst/>
            <a:cxnLst/>
            <a:rect l="l" t="t" r="r" b="b"/>
            <a:pathLst>
              <a:path w="9725025" h="3057525">
                <a:moveTo>
                  <a:pt x="0" y="0"/>
                </a:moveTo>
                <a:lnTo>
                  <a:pt x="9725025" y="0"/>
                </a:lnTo>
                <a:lnTo>
                  <a:pt x="9725025" y="3056915"/>
                </a:lnTo>
                <a:lnTo>
                  <a:pt x="0" y="305691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41709C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14350" y="762000"/>
            <a:ext cx="9734550" cy="352425"/>
          </a:xfrm>
          <a:custGeom>
            <a:avLst/>
            <a:gdLst/>
            <a:ahLst/>
            <a:cxnLst/>
            <a:rect l="l" t="t" r="r" b="b"/>
            <a:pathLst>
              <a:path w="9734550" h="352425">
                <a:moveTo>
                  <a:pt x="9675825" y="0"/>
                </a:moveTo>
                <a:lnTo>
                  <a:pt x="58724" y="0"/>
                </a:lnTo>
                <a:lnTo>
                  <a:pt x="35865" y="4614"/>
                </a:lnTo>
                <a:lnTo>
                  <a:pt x="17198" y="17198"/>
                </a:lnTo>
                <a:lnTo>
                  <a:pt x="4614" y="35865"/>
                </a:lnTo>
                <a:lnTo>
                  <a:pt x="0" y="58724"/>
                </a:lnTo>
                <a:lnTo>
                  <a:pt x="0" y="293636"/>
                </a:lnTo>
                <a:lnTo>
                  <a:pt x="4614" y="316490"/>
                </a:lnTo>
                <a:lnTo>
                  <a:pt x="17198" y="335157"/>
                </a:lnTo>
                <a:lnTo>
                  <a:pt x="35865" y="347745"/>
                </a:lnTo>
                <a:lnTo>
                  <a:pt x="58724" y="352361"/>
                </a:lnTo>
                <a:lnTo>
                  <a:pt x="9675825" y="352361"/>
                </a:lnTo>
                <a:lnTo>
                  <a:pt x="9698684" y="347745"/>
                </a:lnTo>
                <a:lnTo>
                  <a:pt x="9717351" y="335157"/>
                </a:lnTo>
                <a:lnTo>
                  <a:pt x="9729935" y="316490"/>
                </a:lnTo>
                <a:lnTo>
                  <a:pt x="9734550" y="293636"/>
                </a:lnTo>
                <a:lnTo>
                  <a:pt x="9734550" y="58724"/>
                </a:lnTo>
                <a:lnTo>
                  <a:pt x="9729935" y="35865"/>
                </a:lnTo>
                <a:lnTo>
                  <a:pt x="9717351" y="17198"/>
                </a:lnTo>
                <a:lnTo>
                  <a:pt x="9698684" y="4614"/>
                </a:lnTo>
                <a:lnTo>
                  <a:pt x="9675825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95414" y="742950"/>
            <a:ext cx="9772650" cy="390525"/>
          </a:xfrm>
          <a:custGeom>
            <a:avLst/>
            <a:gdLst/>
            <a:ahLst/>
            <a:cxnLst/>
            <a:rect l="l" t="t" r="r" b="b"/>
            <a:pathLst>
              <a:path w="9772650" h="390525">
                <a:moveTo>
                  <a:pt x="9700031" y="0"/>
                </a:moveTo>
                <a:lnTo>
                  <a:pt x="72389" y="0"/>
                </a:lnTo>
                <a:lnTo>
                  <a:pt x="67119" y="533"/>
                </a:lnTo>
                <a:lnTo>
                  <a:pt x="30048" y="16078"/>
                </a:lnTo>
                <a:lnTo>
                  <a:pt x="4013" y="52197"/>
                </a:lnTo>
                <a:lnTo>
                  <a:pt x="0" y="319074"/>
                </a:lnTo>
                <a:lnTo>
                  <a:pt x="424" y="323240"/>
                </a:lnTo>
                <a:lnTo>
                  <a:pt x="15963" y="360299"/>
                </a:lnTo>
                <a:lnTo>
                  <a:pt x="52082" y="386321"/>
                </a:lnTo>
                <a:lnTo>
                  <a:pt x="72389" y="390461"/>
                </a:lnTo>
                <a:lnTo>
                  <a:pt x="9700031" y="390461"/>
                </a:lnTo>
                <a:lnTo>
                  <a:pt x="9742373" y="374383"/>
                </a:lnTo>
                <a:lnTo>
                  <a:pt x="9749846" y="367588"/>
                </a:lnTo>
                <a:lnTo>
                  <a:pt x="70243" y="367588"/>
                </a:lnTo>
                <a:lnTo>
                  <a:pt x="63055" y="366141"/>
                </a:lnTo>
                <a:lnTo>
                  <a:pt x="30137" y="340448"/>
                </a:lnTo>
                <a:lnTo>
                  <a:pt x="22745" y="320090"/>
                </a:lnTo>
                <a:lnTo>
                  <a:pt x="22745" y="70358"/>
                </a:lnTo>
                <a:lnTo>
                  <a:pt x="41313" y="36461"/>
                </a:lnTo>
                <a:lnTo>
                  <a:pt x="70243" y="22860"/>
                </a:lnTo>
                <a:lnTo>
                  <a:pt x="9749840" y="22860"/>
                </a:lnTo>
                <a:lnTo>
                  <a:pt x="9746246" y="19265"/>
                </a:lnTo>
                <a:lnTo>
                  <a:pt x="9705289" y="533"/>
                </a:lnTo>
                <a:lnTo>
                  <a:pt x="9700031" y="0"/>
                </a:lnTo>
                <a:close/>
              </a:path>
              <a:path w="9772650" h="390525">
                <a:moveTo>
                  <a:pt x="9749840" y="22860"/>
                </a:moveTo>
                <a:lnTo>
                  <a:pt x="9702177" y="22860"/>
                </a:lnTo>
                <a:lnTo>
                  <a:pt x="9709365" y="24307"/>
                </a:lnTo>
                <a:lnTo>
                  <a:pt x="9719386" y="28549"/>
                </a:lnTo>
                <a:lnTo>
                  <a:pt x="9748227" y="63169"/>
                </a:lnTo>
                <a:lnTo>
                  <a:pt x="9749675" y="70358"/>
                </a:lnTo>
                <a:lnTo>
                  <a:pt x="9749675" y="320090"/>
                </a:lnTo>
                <a:lnTo>
                  <a:pt x="9731108" y="353999"/>
                </a:lnTo>
                <a:lnTo>
                  <a:pt x="9702177" y="367588"/>
                </a:lnTo>
                <a:lnTo>
                  <a:pt x="9749846" y="367588"/>
                </a:lnTo>
                <a:lnTo>
                  <a:pt x="9769932" y="333336"/>
                </a:lnTo>
                <a:lnTo>
                  <a:pt x="9772421" y="319074"/>
                </a:lnTo>
                <a:lnTo>
                  <a:pt x="9772317" y="70358"/>
                </a:lnTo>
                <a:lnTo>
                  <a:pt x="9756457" y="30162"/>
                </a:lnTo>
                <a:lnTo>
                  <a:pt x="9753269" y="26289"/>
                </a:lnTo>
                <a:lnTo>
                  <a:pt x="9749840" y="22860"/>
                </a:lnTo>
                <a:close/>
              </a:path>
              <a:path w="9772650" h="390525">
                <a:moveTo>
                  <a:pt x="9701148" y="30480"/>
                </a:moveTo>
                <a:lnTo>
                  <a:pt x="71272" y="30480"/>
                </a:lnTo>
                <a:lnTo>
                  <a:pt x="65074" y="31724"/>
                </a:lnTo>
                <a:lnTo>
                  <a:pt x="31610" y="65189"/>
                </a:lnTo>
                <a:lnTo>
                  <a:pt x="30365" y="71386"/>
                </a:lnTo>
                <a:lnTo>
                  <a:pt x="30365" y="319074"/>
                </a:lnTo>
                <a:lnTo>
                  <a:pt x="53619" y="353885"/>
                </a:lnTo>
                <a:lnTo>
                  <a:pt x="71272" y="359981"/>
                </a:lnTo>
                <a:lnTo>
                  <a:pt x="9701148" y="359981"/>
                </a:lnTo>
                <a:lnTo>
                  <a:pt x="9707346" y="358724"/>
                </a:lnTo>
                <a:lnTo>
                  <a:pt x="9718801" y="353885"/>
                </a:lnTo>
                <a:lnTo>
                  <a:pt x="9721075" y="352348"/>
                </a:lnTo>
                <a:lnTo>
                  <a:pt x="72288" y="352348"/>
                </a:lnTo>
                <a:lnTo>
                  <a:pt x="67094" y="351307"/>
                </a:lnTo>
                <a:lnTo>
                  <a:pt x="39021" y="323215"/>
                </a:lnTo>
                <a:lnTo>
                  <a:pt x="37985" y="318046"/>
                </a:lnTo>
                <a:lnTo>
                  <a:pt x="37985" y="72415"/>
                </a:lnTo>
                <a:lnTo>
                  <a:pt x="67094" y="39141"/>
                </a:lnTo>
                <a:lnTo>
                  <a:pt x="72288" y="38100"/>
                </a:lnTo>
                <a:lnTo>
                  <a:pt x="9721056" y="38100"/>
                </a:lnTo>
                <a:lnTo>
                  <a:pt x="9718801" y="36576"/>
                </a:lnTo>
                <a:lnTo>
                  <a:pt x="9707346" y="31724"/>
                </a:lnTo>
                <a:lnTo>
                  <a:pt x="9701148" y="30480"/>
                </a:lnTo>
                <a:close/>
              </a:path>
              <a:path w="9772650" h="390525">
                <a:moveTo>
                  <a:pt x="9721056" y="38100"/>
                </a:moveTo>
                <a:lnTo>
                  <a:pt x="9700120" y="38100"/>
                </a:lnTo>
                <a:lnTo>
                  <a:pt x="9705314" y="39141"/>
                </a:lnTo>
                <a:lnTo>
                  <a:pt x="9714915" y="43205"/>
                </a:lnTo>
                <a:lnTo>
                  <a:pt x="9734435" y="72415"/>
                </a:lnTo>
                <a:lnTo>
                  <a:pt x="9734435" y="318046"/>
                </a:lnTo>
                <a:lnTo>
                  <a:pt x="9705314" y="351307"/>
                </a:lnTo>
                <a:lnTo>
                  <a:pt x="9700120" y="352348"/>
                </a:lnTo>
                <a:lnTo>
                  <a:pt x="9721075" y="352348"/>
                </a:lnTo>
                <a:lnTo>
                  <a:pt x="9742055" y="319074"/>
                </a:lnTo>
                <a:lnTo>
                  <a:pt x="9742055" y="71386"/>
                </a:lnTo>
                <a:lnTo>
                  <a:pt x="9740811" y="65189"/>
                </a:lnTo>
                <a:lnTo>
                  <a:pt x="9735959" y="53733"/>
                </a:lnTo>
                <a:lnTo>
                  <a:pt x="9732543" y="48679"/>
                </a:lnTo>
                <a:lnTo>
                  <a:pt x="9723856" y="39992"/>
                </a:lnTo>
                <a:lnTo>
                  <a:pt x="9721056" y="3810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235200" y="833120"/>
            <a:ext cx="233743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Meiryo UI"/>
                <a:cs typeface="Meiryo UI"/>
              </a:rPr>
              <a:t>第４次</a:t>
            </a:r>
            <a:r>
              <a:rPr dirty="0" sz="1100" spc="-15" b="1">
                <a:latin typeface="Meiryo UI"/>
                <a:cs typeface="Meiryo UI"/>
              </a:rPr>
              <a:t>大</a:t>
            </a:r>
            <a:r>
              <a:rPr dirty="0" sz="1100" b="1">
                <a:latin typeface="Meiryo UI"/>
                <a:cs typeface="Meiryo UI"/>
              </a:rPr>
              <a:t>阪府</a:t>
            </a:r>
            <a:r>
              <a:rPr dirty="0" sz="1100" spc="-15" b="1">
                <a:latin typeface="Meiryo UI"/>
                <a:cs typeface="Meiryo UI"/>
              </a:rPr>
              <a:t>子</a:t>
            </a:r>
            <a:r>
              <a:rPr dirty="0" sz="1100" b="1">
                <a:latin typeface="Meiryo UI"/>
                <a:cs typeface="Meiryo UI"/>
              </a:rPr>
              <a:t>ど</a:t>
            </a:r>
            <a:r>
              <a:rPr dirty="0" sz="1100" spc="-10" b="1">
                <a:latin typeface="Meiryo UI"/>
                <a:cs typeface="Meiryo UI"/>
              </a:rPr>
              <a:t>も</a:t>
            </a:r>
            <a:r>
              <a:rPr dirty="0" sz="1100" b="1">
                <a:latin typeface="Meiryo UI"/>
                <a:cs typeface="Meiryo UI"/>
              </a:rPr>
              <a:t>読</a:t>
            </a:r>
            <a:r>
              <a:rPr dirty="0" sz="1100" spc="-15" b="1">
                <a:latin typeface="Meiryo UI"/>
                <a:cs typeface="Meiryo UI"/>
              </a:rPr>
              <a:t>書</a:t>
            </a:r>
            <a:r>
              <a:rPr dirty="0" sz="1100" b="1">
                <a:latin typeface="Meiryo UI"/>
                <a:cs typeface="Meiryo UI"/>
              </a:rPr>
              <a:t>活動推</a:t>
            </a:r>
            <a:r>
              <a:rPr dirty="0" sz="1100" spc="-15" b="1">
                <a:latin typeface="Meiryo UI"/>
                <a:cs typeface="Meiryo UI"/>
              </a:rPr>
              <a:t>進</a:t>
            </a:r>
            <a:r>
              <a:rPr dirty="0" sz="1100" b="1">
                <a:latin typeface="Meiryo UI"/>
                <a:cs typeface="Meiryo UI"/>
              </a:rPr>
              <a:t>計画</a:t>
            </a:r>
            <a:endParaRPr sz="1100">
              <a:latin typeface="Meiryo UI"/>
              <a:cs typeface="Meiryo U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23891" y="859028"/>
            <a:ext cx="380237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Meiryo UI"/>
                <a:cs typeface="Meiryo UI"/>
              </a:rPr>
              <a:t>【</a:t>
            </a:r>
            <a:r>
              <a:rPr dirty="0" sz="900" b="1">
                <a:latin typeface="Meiryo UI"/>
                <a:cs typeface="Meiryo UI"/>
              </a:rPr>
              <a:t>子ど</a:t>
            </a:r>
            <a:r>
              <a:rPr dirty="0" sz="900" spc="-5" b="1">
                <a:latin typeface="Meiryo UI"/>
                <a:cs typeface="Meiryo UI"/>
              </a:rPr>
              <a:t>も</a:t>
            </a:r>
            <a:r>
              <a:rPr dirty="0" sz="900" spc="-15" b="1">
                <a:latin typeface="Meiryo UI"/>
                <a:cs typeface="Meiryo UI"/>
              </a:rPr>
              <a:t>読</a:t>
            </a:r>
            <a:r>
              <a:rPr dirty="0" sz="900" b="1">
                <a:latin typeface="Meiryo UI"/>
                <a:cs typeface="Meiryo UI"/>
              </a:rPr>
              <a:t>書活動の推進</a:t>
            </a:r>
            <a:r>
              <a:rPr dirty="0" sz="900" spc="-5" b="1">
                <a:latin typeface="Meiryo UI"/>
                <a:cs typeface="Meiryo UI"/>
              </a:rPr>
              <a:t>に</a:t>
            </a:r>
            <a:r>
              <a:rPr dirty="0" sz="900" b="1">
                <a:latin typeface="Meiryo UI"/>
                <a:cs typeface="Meiryo UI"/>
              </a:rPr>
              <a:t>関す</a:t>
            </a:r>
            <a:r>
              <a:rPr dirty="0" sz="900" spc="-5" b="1">
                <a:latin typeface="Meiryo UI"/>
                <a:cs typeface="Meiryo UI"/>
              </a:rPr>
              <a:t>る</a:t>
            </a:r>
            <a:r>
              <a:rPr dirty="0" sz="900" b="1">
                <a:latin typeface="Meiryo UI"/>
                <a:cs typeface="Meiryo UI"/>
              </a:rPr>
              <a:t>基本方針</a:t>
            </a:r>
            <a:r>
              <a:rPr dirty="0" sz="900" spc="-5" b="1">
                <a:latin typeface="Meiryo UI"/>
                <a:cs typeface="Meiryo UI"/>
              </a:rPr>
              <a:t>と</a:t>
            </a:r>
            <a:r>
              <a:rPr dirty="0" sz="900" b="1">
                <a:latin typeface="Meiryo UI"/>
                <a:cs typeface="Meiryo UI"/>
              </a:rPr>
              <a:t>重点的</a:t>
            </a:r>
            <a:r>
              <a:rPr dirty="0" sz="900" spc="5" b="1">
                <a:latin typeface="Meiryo UI"/>
                <a:cs typeface="Meiryo UI"/>
              </a:rPr>
              <a:t>な</a:t>
            </a:r>
            <a:r>
              <a:rPr dirty="0" sz="900" b="1">
                <a:latin typeface="Meiryo UI"/>
                <a:cs typeface="Meiryo UI"/>
              </a:rPr>
              <a:t>施策</a:t>
            </a:r>
            <a:r>
              <a:rPr dirty="0" sz="900" spc="-5" b="1">
                <a:latin typeface="Meiryo UI"/>
                <a:cs typeface="Meiryo UI"/>
              </a:rPr>
              <a:t>を</a:t>
            </a:r>
            <a:r>
              <a:rPr dirty="0" sz="900" b="1">
                <a:latin typeface="Meiryo UI"/>
                <a:cs typeface="Meiryo UI"/>
              </a:rPr>
              <a:t>示す</a:t>
            </a:r>
            <a:r>
              <a:rPr dirty="0" sz="900" spc="5" b="1">
                <a:latin typeface="Meiryo UI"/>
                <a:cs typeface="Meiryo UI"/>
              </a:rPr>
              <a:t>】</a:t>
            </a:r>
            <a:r>
              <a:rPr dirty="0" sz="900" spc="-5" b="1">
                <a:latin typeface="Meiryo UI"/>
                <a:cs typeface="Meiryo UI"/>
              </a:rPr>
              <a:t>（R3－R7）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85850" y="1419098"/>
            <a:ext cx="1440180" cy="1190625"/>
          </a:xfrm>
          <a:custGeom>
            <a:avLst/>
            <a:gdLst/>
            <a:ahLst/>
            <a:cxnLst/>
            <a:rect l="l" t="t" r="r" b="b"/>
            <a:pathLst>
              <a:path w="1440180" h="1190625">
                <a:moveTo>
                  <a:pt x="0" y="0"/>
                </a:moveTo>
                <a:lnTo>
                  <a:pt x="1440002" y="0"/>
                </a:lnTo>
                <a:lnTo>
                  <a:pt x="1440002" y="1190383"/>
                </a:lnTo>
                <a:lnTo>
                  <a:pt x="0" y="119038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085850" y="1419098"/>
            <a:ext cx="1440180" cy="1228725"/>
          </a:xfrm>
          <a:prstGeom prst="rect">
            <a:avLst/>
          </a:prstGeom>
          <a:ln w="6350">
            <a:solidFill>
              <a:srgbClr val="5B9BD4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91135" marR="114300" indent="-96520">
              <a:lnSpc>
                <a:spcPct val="134700"/>
              </a:lnSpc>
              <a:buSzPct val="86666"/>
              <a:buChar char="◆"/>
              <a:tabLst>
                <a:tab pos="192405" algn="l"/>
              </a:tabLst>
            </a:pP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推</a:t>
            </a:r>
            <a:r>
              <a:rPr dirty="0" sz="750" spc="5">
                <a:latin typeface="Meiryo UI"/>
                <a:cs typeface="Meiryo UI"/>
              </a:rPr>
              <a:t>進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>
                <a:latin typeface="Meiryo UI"/>
                <a:cs typeface="Meiryo UI"/>
              </a:rPr>
              <a:t>関 </a:t>
            </a:r>
            <a:r>
              <a:rPr dirty="0" sz="750">
                <a:latin typeface="Meiryo UI"/>
                <a:cs typeface="Meiryo UI"/>
              </a:rPr>
              <a:t>す</a:t>
            </a:r>
            <a:r>
              <a:rPr dirty="0" sz="750" spc="5">
                <a:latin typeface="Meiryo UI"/>
                <a:cs typeface="Meiryo UI"/>
              </a:rPr>
              <a:t>る施策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策</a:t>
            </a:r>
            <a:r>
              <a:rPr dirty="0" sz="750" spc="-10">
                <a:latin typeface="Meiryo UI"/>
                <a:cs typeface="Meiryo UI"/>
              </a:rPr>
              <a:t>定</a:t>
            </a:r>
            <a:r>
              <a:rPr dirty="0" sz="750" spc="5">
                <a:latin typeface="Meiryo UI"/>
                <a:cs typeface="Meiryo UI"/>
              </a:rPr>
              <a:t>及</a:t>
            </a:r>
            <a:r>
              <a:rPr dirty="0" sz="750" spc="-5">
                <a:latin typeface="Meiryo UI"/>
                <a:cs typeface="Meiryo UI"/>
              </a:rPr>
              <a:t>び</a:t>
            </a:r>
            <a:r>
              <a:rPr dirty="0" sz="750" spc="-10">
                <a:latin typeface="Meiryo UI"/>
                <a:cs typeface="Meiryo UI"/>
              </a:rPr>
              <a:t>実</a:t>
            </a:r>
            <a:r>
              <a:rPr dirty="0" sz="750" spc="5">
                <a:latin typeface="Meiryo UI"/>
                <a:cs typeface="Meiryo UI"/>
              </a:rPr>
              <a:t>施</a:t>
            </a:r>
            <a:r>
              <a:rPr dirty="0" sz="750">
                <a:latin typeface="Meiryo UI"/>
                <a:cs typeface="Meiryo UI"/>
              </a:rPr>
              <a:t>す</a:t>
            </a:r>
            <a:r>
              <a:rPr dirty="0" sz="750">
                <a:latin typeface="Meiryo UI"/>
                <a:cs typeface="Meiryo UI"/>
              </a:rPr>
              <a:t>る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276350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542925" y="0"/>
                </a:moveTo>
                <a:lnTo>
                  <a:pt x="474822" y="1261"/>
                </a:lnTo>
                <a:lnTo>
                  <a:pt x="409243" y="4944"/>
                </a:lnTo>
                <a:lnTo>
                  <a:pt x="346697" y="10896"/>
                </a:lnTo>
                <a:lnTo>
                  <a:pt x="287694" y="18967"/>
                </a:lnTo>
                <a:lnTo>
                  <a:pt x="232741" y="29004"/>
                </a:lnTo>
                <a:lnTo>
                  <a:pt x="182347" y="40856"/>
                </a:lnTo>
                <a:lnTo>
                  <a:pt x="137022" y="54371"/>
                </a:lnTo>
                <a:lnTo>
                  <a:pt x="97274" y="69397"/>
                </a:lnTo>
                <a:lnTo>
                  <a:pt x="36545" y="103376"/>
                </a:lnTo>
                <a:lnTo>
                  <a:pt x="4230" y="141580"/>
                </a:lnTo>
                <a:lnTo>
                  <a:pt x="0" y="161886"/>
                </a:lnTo>
                <a:lnTo>
                  <a:pt x="4230" y="182193"/>
                </a:lnTo>
                <a:lnTo>
                  <a:pt x="36545" y="220397"/>
                </a:lnTo>
                <a:lnTo>
                  <a:pt x="97274" y="254376"/>
                </a:lnTo>
                <a:lnTo>
                  <a:pt x="137022" y="269402"/>
                </a:lnTo>
                <a:lnTo>
                  <a:pt x="182347" y="282917"/>
                </a:lnTo>
                <a:lnTo>
                  <a:pt x="232741" y="294769"/>
                </a:lnTo>
                <a:lnTo>
                  <a:pt x="287694" y="304806"/>
                </a:lnTo>
                <a:lnTo>
                  <a:pt x="346697" y="312877"/>
                </a:lnTo>
                <a:lnTo>
                  <a:pt x="409243" y="318829"/>
                </a:lnTo>
                <a:lnTo>
                  <a:pt x="474822" y="322512"/>
                </a:lnTo>
                <a:lnTo>
                  <a:pt x="542925" y="323773"/>
                </a:lnTo>
                <a:lnTo>
                  <a:pt x="611027" y="322512"/>
                </a:lnTo>
                <a:lnTo>
                  <a:pt x="676606" y="318829"/>
                </a:lnTo>
                <a:lnTo>
                  <a:pt x="739152" y="312877"/>
                </a:lnTo>
                <a:lnTo>
                  <a:pt x="798155" y="304806"/>
                </a:lnTo>
                <a:lnTo>
                  <a:pt x="853108" y="294769"/>
                </a:lnTo>
                <a:lnTo>
                  <a:pt x="903502" y="282917"/>
                </a:lnTo>
                <a:lnTo>
                  <a:pt x="948827" y="269402"/>
                </a:lnTo>
                <a:lnTo>
                  <a:pt x="988575" y="254376"/>
                </a:lnTo>
                <a:lnTo>
                  <a:pt x="1049304" y="220397"/>
                </a:lnTo>
                <a:lnTo>
                  <a:pt x="1081619" y="182193"/>
                </a:lnTo>
                <a:lnTo>
                  <a:pt x="1085850" y="161886"/>
                </a:lnTo>
                <a:lnTo>
                  <a:pt x="1081619" y="141580"/>
                </a:lnTo>
                <a:lnTo>
                  <a:pt x="1049304" y="103376"/>
                </a:lnTo>
                <a:lnTo>
                  <a:pt x="988575" y="69397"/>
                </a:lnTo>
                <a:lnTo>
                  <a:pt x="948827" y="54371"/>
                </a:lnTo>
                <a:lnTo>
                  <a:pt x="903502" y="40856"/>
                </a:lnTo>
                <a:lnTo>
                  <a:pt x="853108" y="29004"/>
                </a:lnTo>
                <a:lnTo>
                  <a:pt x="798155" y="18967"/>
                </a:lnTo>
                <a:lnTo>
                  <a:pt x="739152" y="10896"/>
                </a:lnTo>
                <a:lnTo>
                  <a:pt x="676606" y="4944"/>
                </a:lnTo>
                <a:lnTo>
                  <a:pt x="611027" y="1261"/>
                </a:lnTo>
                <a:lnTo>
                  <a:pt x="542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276350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0" y="161886"/>
                </a:moveTo>
                <a:lnTo>
                  <a:pt x="16581" y="122026"/>
                </a:lnTo>
                <a:lnTo>
                  <a:pt x="63612" y="85782"/>
                </a:lnTo>
                <a:lnTo>
                  <a:pt x="137022" y="54371"/>
                </a:lnTo>
                <a:lnTo>
                  <a:pt x="182347" y="40856"/>
                </a:lnTo>
                <a:lnTo>
                  <a:pt x="232741" y="29004"/>
                </a:lnTo>
                <a:lnTo>
                  <a:pt x="287694" y="18967"/>
                </a:lnTo>
                <a:lnTo>
                  <a:pt x="346697" y="10896"/>
                </a:lnTo>
                <a:lnTo>
                  <a:pt x="409243" y="4944"/>
                </a:lnTo>
                <a:lnTo>
                  <a:pt x="474822" y="1261"/>
                </a:lnTo>
                <a:lnTo>
                  <a:pt x="542925" y="0"/>
                </a:lnTo>
                <a:lnTo>
                  <a:pt x="611027" y="1261"/>
                </a:lnTo>
                <a:lnTo>
                  <a:pt x="676606" y="4944"/>
                </a:lnTo>
                <a:lnTo>
                  <a:pt x="739152" y="10896"/>
                </a:lnTo>
                <a:lnTo>
                  <a:pt x="798155" y="18967"/>
                </a:lnTo>
                <a:lnTo>
                  <a:pt x="853108" y="29004"/>
                </a:lnTo>
                <a:lnTo>
                  <a:pt x="903502" y="40856"/>
                </a:lnTo>
                <a:lnTo>
                  <a:pt x="948827" y="54371"/>
                </a:lnTo>
                <a:lnTo>
                  <a:pt x="988575" y="69397"/>
                </a:lnTo>
                <a:lnTo>
                  <a:pt x="1049304" y="103376"/>
                </a:lnTo>
                <a:lnTo>
                  <a:pt x="1081619" y="141580"/>
                </a:lnTo>
                <a:lnTo>
                  <a:pt x="1085850" y="161886"/>
                </a:lnTo>
                <a:lnTo>
                  <a:pt x="1081619" y="182193"/>
                </a:lnTo>
                <a:lnTo>
                  <a:pt x="1049304" y="220397"/>
                </a:lnTo>
                <a:lnTo>
                  <a:pt x="988575" y="254376"/>
                </a:lnTo>
                <a:lnTo>
                  <a:pt x="948827" y="269402"/>
                </a:lnTo>
                <a:lnTo>
                  <a:pt x="903502" y="282917"/>
                </a:lnTo>
                <a:lnTo>
                  <a:pt x="853108" y="294769"/>
                </a:lnTo>
                <a:lnTo>
                  <a:pt x="798155" y="304806"/>
                </a:lnTo>
                <a:lnTo>
                  <a:pt x="739152" y="312877"/>
                </a:lnTo>
                <a:lnTo>
                  <a:pt x="676606" y="318829"/>
                </a:lnTo>
                <a:lnTo>
                  <a:pt x="611027" y="322512"/>
                </a:lnTo>
                <a:lnTo>
                  <a:pt x="542925" y="323773"/>
                </a:lnTo>
                <a:lnTo>
                  <a:pt x="474822" y="322512"/>
                </a:lnTo>
                <a:lnTo>
                  <a:pt x="409243" y="318829"/>
                </a:lnTo>
                <a:lnTo>
                  <a:pt x="346697" y="312877"/>
                </a:lnTo>
                <a:lnTo>
                  <a:pt x="287694" y="304806"/>
                </a:lnTo>
                <a:lnTo>
                  <a:pt x="232741" y="294769"/>
                </a:lnTo>
                <a:lnTo>
                  <a:pt x="182347" y="282917"/>
                </a:lnTo>
                <a:lnTo>
                  <a:pt x="137022" y="269402"/>
                </a:lnTo>
                <a:lnTo>
                  <a:pt x="97274" y="254376"/>
                </a:lnTo>
                <a:lnTo>
                  <a:pt x="36545" y="220397"/>
                </a:lnTo>
                <a:lnTo>
                  <a:pt x="4230" y="182193"/>
                </a:lnTo>
                <a:lnTo>
                  <a:pt x="0" y="161886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654555" y="1244600"/>
            <a:ext cx="33210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Meiryo UI"/>
                <a:cs typeface="Meiryo UI"/>
              </a:rPr>
              <a:t>大阪府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628900" y="1409750"/>
            <a:ext cx="1440180" cy="1200150"/>
          </a:xfrm>
          <a:custGeom>
            <a:avLst/>
            <a:gdLst/>
            <a:ahLst/>
            <a:cxnLst/>
            <a:rect l="l" t="t" r="r" b="b"/>
            <a:pathLst>
              <a:path w="1440179" h="1200150">
                <a:moveTo>
                  <a:pt x="0" y="0"/>
                </a:moveTo>
                <a:lnTo>
                  <a:pt x="1440002" y="0"/>
                </a:lnTo>
                <a:lnTo>
                  <a:pt x="1440002" y="1199730"/>
                </a:lnTo>
                <a:lnTo>
                  <a:pt x="0" y="11997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628900" y="1409750"/>
            <a:ext cx="1440180" cy="1200150"/>
          </a:xfrm>
          <a:custGeom>
            <a:avLst/>
            <a:gdLst/>
            <a:ahLst/>
            <a:cxnLst/>
            <a:rect l="l" t="t" r="r" b="b"/>
            <a:pathLst>
              <a:path w="1440179" h="1200150">
                <a:moveTo>
                  <a:pt x="0" y="0"/>
                </a:moveTo>
                <a:lnTo>
                  <a:pt x="1440002" y="0"/>
                </a:lnTo>
                <a:lnTo>
                  <a:pt x="1440002" y="1199730"/>
                </a:lnTo>
                <a:lnTo>
                  <a:pt x="0" y="119973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710688" y="1681407"/>
            <a:ext cx="1236980" cy="6369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8585" marR="5080" indent="-96520">
              <a:lnSpc>
                <a:spcPct val="133800"/>
              </a:lnSpc>
              <a:spcBef>
                <a:spcPts val="95"/>
              </a:spcBef>
              <a:buSzPct val="86666"/>
              <a:buChar char="◆"/>
              <a:tabLst>
                <a:tab pos="109855" algn="l"/>
              </a:tabLst>
            </a:pPr>
            <a:r>
              <a:rPr dirty="0" sz="750" spc="5">
                <a:latin typeface="Meiryo UI"/>
                <a:cs typeface="Meiryo UI"/>
              </a:rPr>
              <a:t>保</a:t>
            </a:r>
            <a:r>
              <a:rPr dirty="0" sz="750" spc="-10">
                <a:latin typeface="Meiryo UI"/>
                <a:cs typeface="Meiryo UI"/>
              </a:rPr>
              <a:t>護者</a:t>
            </a:r>
            <a:r>
              <a:rPr dirty="0" sz="750">
                <a:latin typeface="Meiryo UI"/>
                <a:cs typeface="Meiryo UI"/>
              </a:rPr>
              <a:t>は、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5">
                <a:latin typeface="Meiryo UI"/>
                <a:cs typeface="Meiryo UI"/>
              </a:rPr>
              <a:t>活動 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機会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充</a:t>
            </a:r>
            <a:r>
              <a:rPr dirty="0" sz="750" spc="5">
                <a:latin typeface="Meiryo UI"/>
                <a:cs typeface="Meiryo UI"/>
              </a:rPr>
              <a:t>実及</a:t>
            </a:r>
            <a:r>
              <a:rPr dirty="0" sz="750" spc="-15">
                <a:latin typeface="Meiryo UI"/>
                <a:cs typeface="Meiryo UI"/>
              </a:rPr>
              <a:t>び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 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習慣化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積</a:t>
            </a:r>
            <a:r>
              <a:rPr dirty="0" sz="750" spc="-10">
                <a:latin typeface="Meiryo UI"/>
                <a:cs typeface="Meiryo UI"/>
              </a:rPr>
              <a:t>極</a:t>
            </a:r>
            <a:r>
              <a:rPr dirty="0" sz="750" spc="5">
                <a:latin typeface="Meiryo UI"/>
                <a:cs typeface="Meiryo UI"/>
              </a:rPr>
              <a:t>的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役割</a:t>
            </a:r>
            <a:r>
              <a:rPr dirty="0" sz="750">
                <a:latin typeface="Meiryo UI"/>
                <a:cs typeface="Meiryo UI"/>
              </a:rPr>
              <a:t>を </a:t>
            </a:r>
            <a:r>
              <a:rPr dirty="0" sz="750" spc="5">
                <a:latin typeface="Meiryo UI"/>
                <a:cs typeface="Meiryo UI"/>
              </a:rPr>
              <a:t>果</a:t>
            </a:r>
            <a:r>
              <a:rPr dirty="0" sz="750" spc="-10">
                <a:latin typeface="Meiryo UI"/>
                <a:cs typeface="Meiryo UI"/>
              </a:rPr>
              <a:t>た</a:t>
            </a:r>
            <a:r>
              <a:rPr dirty="0" sz="750">
                <a:latin typeface="Meiryo UI"/>
                <a:cs typeface="Meiryo UI"/>
              </a:rPr>
              <a:t>す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-10">
                <a:latin typeface="Meiryo UI"/>
                <a:cs typeface="Meiryo UI"/>
              </a:rPr>
              <a:t>重要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33850" y="1428623"/>
            <a:ext cx="1440180" cy="1181100"/>
          </a:xfrm>
          <a:custGeom>
            <a:avLst/>
            <a:gdLst/>
            <a:ahLst/>
            <a:cxnLst/>
            <a:rect l="l" t="t" r="r" b="b"/>
            <a:pathLst>
              <a:path w="1440179" h="1181100">
                <a:moveTo>
                  <a:pt x="0" y="0"/>
                </a:moveTo>
                <a:lnTo>
                  <a:pt x="1440002" y="0"/>
                </a:lnTo>
                <a:lnTo>
                  <a:pt x="1440002" y="1180871"/>
                </a:lnTo>
                <a:lnTo>
                  <a:pt x="0" y="11808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133850" y="1428623"/>
            <a:ext cx="1440180" cy="1181100"/>
          </a:xfrm>
          <a:custGeom>
            <a:avLst/>
            <a:gdLst/>
            <a:ahLst/>
            <a:cxnLst/>
            <a:rect l="l" t="t" r="r" b="b"/>
            <a:pathLst>
              <a:path w="1440179" h="1181100">
                <a:moveTo>
                  <a:pt x="0" y="0"/>
                </a:moveTo>
                <a:lnTo>
                  <a:pt x="1440002" y="0"/>
                </a:lnTo>
                <a:lnTo>
                  <a:pt x="1440002" y="1180871"/>
                </a:lnTo>
                <a:lnTo>
                  <a:pt x="0" y="1180871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216400" y="1766751"/>
            <a:ext cx="125412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8585" marR="5080" indent="-96520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09855" algn="l"/>
              </a:tabLst>
            </a:pPr>
            <a:r>
              <a:rPr dirty="0" sz="750" spc="5">
                <a:latin typeface="Meiryo UI"/>
                <a:cs typeface="Meiryo UI"/>
              </a:rPr>
              <a:t>家</a:t>
            </a:r>
            <a:r>
              <a:rPr dirty="0" sz="750" spc="-10">
                <a:latin typeface="Meiryo UI"/>
                <a:cs typeface="Meiryo UI"/>
              </a:rPr>
              <a:t>庭</a:t>
            </a:r>
            <a:r>
              <a:rPr dirty="0" sz="750">
                <a:latin typeface="Meiryo UI"/>
                <a:cs typeface="Meiryo UI"/>
              </a:rPr>
              <a:t>や</a:t>
            </a: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校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図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館と</a:t>
            </a:r>
            <a:r>
              <a:rPr dirty="0" sz="750" spc="5">
                <a:latin typeface="Meiryo UI"/>
                <a:cs typeface="Meiryo UI"/>
              </a:rPr>
              <a:t>連携 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地</a:t>
            </a:r>
            <a:r>
              <a:rPr dirty="0" sz="750" spc="-10">
                <a:latin typeface="Meiryo UI"/>
                <a:cs typeface="Meiryo UI"/>
              </a:rPr>
              <a:t>域</a:t>
            </a:r>
            <a:r>
              <a:rPr dirty="0" sz="750">
                <a:latin typeface="Meiryo UI"/>
                <a:cs typeface="Meiryo UI"/>
              </a:rPr>
              <a:t>ぐ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み</a:t>
            </a:r>
            <a:r>
              <a:rPr dirty="0" sz="750" spc="-10">
                <a:latin typeface="Meiryo UI"/>
                <a:cs typeface="Meiryo UI"/>
              </a:rPr>
              <a:t>で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>
                <a:latin typeface="Meiryo UI"/>
                <a:cs typeface="Meiryo UI"/>
              </a:rPr>
              <a:t>書活 </a:t>
            </a:r>
            <a:r>
              <a:rPr dirty="0" sz="750" spc="5">
                <a:latin typeface="Meiryo UI"/>
                <a:cs typeface="Meiryo UI"/>
              </a:rPr>
              <a:t>動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推進</a:t>
            </a:r>
            <a:r>
              <a:rPr dirty="0" sz="750" spc="-15">
                <a:latin typeface="Meiryo UI"/>
                <a:cs typeface="Meiryo UI"/>
              </a:rPr>
              <a:t>する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重要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667375" y="1428623"/>
            <a:ext cx="1440180" cy="1181100"/>
          </a:xfrm>
          <a:custGeom>
            <a:avLst/>
            <a:gdLst/>
            <a:ahLst/>
            <a:cxnLst/>
            <a:rect l="l" t="t" r="r" b="b"/>
            <a:pathLst>
              <a:path w="1440179" h="1181100">
                <a:moveTo>
                  <a:pt x="0" y="0"/>
                </a:moveTo>
                <a:lnTo>
                  <a:pt x="1440002" y="0"/>
                </a:lnTo>
                <a:lnTo>
                  <a:pt x="1440002" y="1180871"/>
                </a:lnTo>
                <a:lnTo>
                  <a:pt x="0" y="11808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667375" y="1428623"/>
            <a:ext cx="1440180" cy="1181100"/>
          </a:xfrm>
          <a:custGeom>
            <a:avLst/>
            <a:gdLst/>
            <a:ahLst/>
            <a:cxnLst/>
            <a:rect l="l" t="t" r="r" b="b"/>
            <a:pathLst>
              <a:path w="1440179" h="1181100">
                <a:moveTo>
                  <a:pt x="0" y="0"/>
                </a:moveTo>
                <a:lnTo>
                  <a:pt x="1440002" y="0"/>
                </a:lnTo>
                <a:lnTo>
                  <a:pt x="1440002" y="1180871"/>
                </a:lnTo>
                <a:lnTo>
                  <a:pt x="0" y="1180871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749544" y="1454331"/>
            <a:ext cx="1290320" cy="109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8585" marR="10160" indent="-96520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13664" algn="l"/>
              </a:tabLst>
            </a:pPr>
            <a:r>
              <a:rPr dirty="0" sz="750" spc="40">
                <a:latin typeface="Meiryo UI"/>
                <a:cs typeface="Meiryo UI"/>
              </a:rPr>
              <a:t>子</a:t>
            </a:r>
            <a:r>
              <a:rPr dirty="0" sz="750" spc="40">
                <a:latin typeface="Meiryo UI"/>
                <a:cs typeface="Meiryo UI"/>
              </a:rPr>
              <a:t>ど</a:t>
            </a:r>
            <a:r>
              <a:rPr dirty="0" sz="750" spc="35">
                <a:latin typeface="Meiryo UI"/>
                <a:cs typeface="Meiryo UI"/>
              </a:rPr>
              <a:t>も</a:t>
            </a:r>
            <a:r>
              <a:rPr dirty="0" sz="750" spc="30">
                <a:latin typeface="Meiryo UI"/>
                <a:cs typeface="Meiryo UI"/>
              </a:rPr>
              <a:t>の</a:t>
            </a:r>
            <a:r>
              <a:rPr dirty="0" sz="750" spc="25">
                <a:latin typeface="Meiryo UI"/>
                <a:cs typeface="Meiryo UI"/>
              </a:rPr>
              <a:t>読</a:t>
            </a:r>
            <a:r>
              <a:rPr dirty="0" sz="750" spc="40">
                <a:latin typeface="Meiryo UI"/>
                <a:cs typeface="Meiryo UI"/>
              </a:rPr>
              <a:t>書習慣</a:t>
            </a:r>
            <a:r>
              <a:rPr dirty="0" sz="750" spc="25">
                <a:latin typeface="Meiryo UI"/>
                <a:cs typeface="Meiryo UI"/>
              </a:rPr>
              <a:t>を</a:t>
            </a:r>
            <a:r>
              <a:rPr dirty="0" sz="750" spc="25">
                <a:latin typeface="Meiryo UI"/>
                <a:cs typeface="Meiryo UI"/>
              </a:rPr>
              <a:t>形</a:t>
            </a:r>
            <a:r>
              <a:rPr dirty="0" sz="750" spc="40">
                <a:latin typeface="Meiryo UI"/>
                <a:cs typeface="Meiryo UI"/>
              </a:rPr>
              <a:t>成</a:t>
            </a:r>
            <a:r>
              <a:rPr dirty="0" sz="750" spc="40">
                <a:latin typeface="Meiryo UI"/>
                <a:cs typeface="Meiryo UI"/>
              </a:rPr>
              <a:t>して </a:t>
            </a:r>
            <a:r>
              <a:rPr dirty="0" sz="750" spc="-1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く</a:t>
            </a:r>
            <a:r>
              <a:rPr dirty="0" sz="750" spc="5">
                <a:latin typeface="Meiryo UI"/>
                <a:cs typeface="Meiryo UI"/>
              </a:rPr>
              <a:t>上</a:t>
            </a:r>
            <a:r>
              <a:rPr dirty="0" sz="750" spc="-5">
                <a:latin typeface="Meiryo UI"/>
                <a:cs typeface="Meiryo UI"/>
              </a:rPr>
              <a:t>で</a:t>
            </a:r>
            <a:r>
              <a:rPr dirty="0" sz="750" spc="5">
                <a:latin typeface="Meiryo UI"/>
                <a:cs typeface="Meiryo UI"/>
              </a:rPr>
              <a:t>大</a:t>
            </a:r>
            <a:r>
              <a:rPr dirty="0" sz="750" spc="-20">
                <a:latin typeface="Meiryo UI"/>
                <a:cs typeface="Meiryo UI"/>
              </a:rPr>
              <a:t>き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役</a:t>
            </a:r>
            <a:r>
              <a:rPr dirty="0" sz="750" spc="5">
                <a:latin typeface="Meiryo UI"/>
                <a:cs typeface="Meiryo UI"/>
              </a:rPr>
              <a:t>割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担</a:t>
            </a:r>
            <a:r>
              <a:rPr dirty="0" sz="750" spc="-20">
                <a:latin typeface="Meiryo UI"/>
                <a:cs typeface="Meiryo UI"/>
              </a:rPr>
              <a:t>う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algn="just" marL="108585" marR="5080" indent="-96520">
              <a:lnSpc>
                <a:spcPct val="133300"/>
              </a:lnSpc>
              <a:spcBef>
                <a:spcPts val="5"/>
              </a:spcBef>
              <a:buSzPct val="86666"/>
              <a:buChar char="◆"/>
              <a:tabLst>
                <a:tab pos="109855" algn="l"/>
              </a:tabLst>
            </a:pP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校</a:t>
            </a: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館</a:t>
            </a:r>
            <a:r>
              <a:rPr dirty="0" sz="750" spc="-10">
                <a:latin typeface="Meiryo UI"/>
                <a:cs typeface="Meiryo UI"/>
              </a:rPr>
              <a:t>は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学</a:t>
            </a:r>
            <a:r>
              <a:rPr dirty="0" sz="750" spc="-10">
                <a:latin typeface="Meiryo UI"/>
                <a:cs typeface="Meiryo UI"/>
              </a:rPr>
              <a:t>校</a:t>
            </a:r>
            <a:r>
              <a:rPr dirty="0" sz="750" spc="5">
                <a:latin typeface="Meiryo UI"/>
                <a:cs typeface="Meiryo UI"/>
              </a:rPr>
              <a:t>教育</a:t>
            </a:r>
            <a:r>
              <a:rPr dirty="0" sz="750" spc="-10">
                <a:latin typeface="Meiryo UI"/>
                <a:cs typeface="Meiryo UI"/>
              </a:rPr>
              <a:t>にお </a:t>
            </a:r>
            <a:r>
              <a:rPr dirty="0" sz="750" spc="30">
                <a:latin typeface="Meiryo UI"/>
                <a:cs typeface="Meiryo UI"/>
              </a:rPr>
              <a:t>いて</a:t>
            </a:r>
            <a:r>
              <a:rPr dirty="0" sz="750" spc="40">
                <a:latin typeface="Meiryo UI"/>
                <a:cs typeface="Meiryo UI"/>
              </a:rPr>
              <a:t>欠</a:t>
            </a:r>
            <a:r>
              <a:rPr dirty="0" sz="750" spc="35">
                <a:latin typeface="Meiryo UI"/>
                <a:cs typeface="Meiryo UI"/>
              </a:rPr>
              <a:t>く</a:t>
            </a:r>
            <a:r>
              <a:rPr dirty="0" sz="750" spc="25">
                <a:latin typeface="Meiryo UI"/>
                <a:cs typeface="Meiryo UI"/>
              </a:rPr>
              <a:t>こ</a:t>
            </a:r>
            <a:r>
              <a:rPr dirty="0" sz="750" spc="40">
                <a:latin typeface="Meiryo UI"/>
                <a:cs typeface="Meiryo UI"/>
              </a:rPr>
              <a:t>と</a:t>
            </a:r>
            <a:r>
              <a:rPr dirty="0" sz="750" spc="30">
                <a:latin typeface="Meiryo UI"/>
                <a:cs typeface="Meiryo UI"/>
              </a:rPr>
              <a:t>ので</a:t>
            </a:r>
            <a:r>
              <a:rPr dirty="0" sz="750" spc="25">
                <a:latin typeface="Meiryo UI"/>
                <a:cs typeface="Meiryo UI"/>
              </a:rPr>
              <a:t>き</a:t>
            </a:r>
            <a:r>
              <a:rPr dirty="0" sz="750" spc="40">
                <a:latin typeface="Meiryo UI"/>
                <a:cs typeface="Meiryo UI"/>
              </a:rPr>
              <a:t>な</a:t>
            </a:r>
            <a:r>
              <a:rPr dirty="0" sz="750" spc="30">
                <a:latin typeface="Meiryo UI"/>
                <a:cs typeface="Meiryo UI"/>
              </a:rPr>
              <a:t>い</a:t>
            </a:r>
            <a:r>
              <a:rPr dirty="0" sz="750" spc="40">
                <a:latin typeface="Meiryo UI"/>
                <a:cs typeface="Meiryo UI"/>
              </a:rPr>
              <a:t>基</a:t>
            </a:r>
            <a:r>
              <a:rPr dirty="0" sz="750" spc="25">
                <a:latin typeface="Meiryo UI"/>
                <a:cs typeface="Meiryo UI"/>
              </a:rPr>
              <a:t>礎的 </a:t>
            </a:r>
            <a:r>
              <a:rPr dirty="0" sz="750" spc="40">
                <a:latin typeface="Meiryo UI"/>
                <a:cs typeface="Meiryo UI"/>
              </a:rPr>
              <a:t>な</a:t>
            </a:r>
            <a:r>
              <a:rPr dirty="0" sz="750" spc="25">
                <a:latin typeface="Meiryo UI"/>
                <a:cs typeface="Meiryo UI"/>
              </a:rPr>
              <a:t>設</a:t>
            </a:r>
            <a:r>
              <a:rPr dirty="0" sz="750" spc="40">
                <a:latin typeface="Meiryo UI"/>
                <a:cs typeface="Meiryo UI"/>
              </a:rPr>
              <a:t>備</a:t>
            </a:r>
            <a:r>
              <a:rPr dirty="0" sz="750" spc="15">
                <a:latin typeface="Meiryo UI"/>
                <a:cs typeface="Meiryo UI"/>
              </a:rPr>
              <a:t>で</a:t>
            </a:r>
            <a:r>
              <a:rPr dirty="0" sz="750" spc="30">
                <a:latin typeface="Meiryo UI"/>
                <a:cs typeface="Meiryo UI"/>
              </a:rPr>
              <a:t>あ</a:t>
            </a:r>
            <a:r>
              <a:rPr dirty="0" sz="750" spc="25">
                <a:latin typeface="Meiryo UI"/>
                <a:cs typeface="Meiryo UI"/>
              </a:rPr>
              <a:t>り、児</a:t>
            </a:r>
            <a:r>
              <a:rPr dirty="0" sz="750" spc="40">
                <a:latin typeface="Meiryo UI"/>
                <a:cs typeface="Meiryo UI"/>
              </a:rPr>
              <a:t>童</a:t>
            </a:r>
            <a:r>
              <a:rPr dirty="0" sz="750" spc="25">
                <a:latin typeface="Meiryo UI"/>
                <a:cs typeface="Meiryo UI"/>
              </a:rPr>
              <a:t>生</a:t>
            </a:r>
            <a:r>
              <a:rPr dirty="0" sz="750" spc="40">
                <a:latin typeface="Meiryo UI"/>
                <a:cs typeface="Meiryo UI"/>
              </a:rPr>
              <a:t>徒</a:t>
            </a:r>
            <a:r>
              <a:rPr dirty="0" sz="750" spc="1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健 </a:t>
            </a:r>
            <a:r>
              <a:rPr dirty="0" sz="750" spc="85">
                <a:latin typeface="Meiryo UI"/>
                <a:cs typeface="Meiryo UI"/>
              </a:rPr>
              <a:t>全</a:t>
            </a:r>
            <a:r>
              <a:rPr dirty="0" sz="750" spc="75">
                <a:latin typeface="Meiryo UI"/>
                <a:cs typeface="Meiryo UI"/>
              </a:rPr>
              <a:t>な</a:t>
            </a:r>
            <a:r>
              <a:rPr dirty="0" sz="750" spc="85">
                <a:latin typeface="Meiryo UI"/>
                <a:cs typeface="Meiryo UI"/>
              </a:rPr>
              <a:t>教養</a:t>
            </a:r>
            <a:r>
              <a:rPr dirty="0" sz="750" spc="65">
                <a:latin typeface="Meiryo UI"/>
                <a:cs typeface="Meiryo UI"/>
              </a:rPr>
              <a:t>の</a:t>
            </a:r>
            <a:r>
              <a:rPr dirty="0" sz="750" spc="85">
                <a:latin typeface="Meiryo UI"/>
                <a:cs typeface="Meiryo UI"/>
              </a:rPr>
              <a:t>育成</a:t>
            </a:r>
            <a:r>
              <a:rPr dirty="0" sz="750" spc="75">
                <a:latin typeface="Meiryo UI"/>
                <a:cs typeface="Meiryo UI"/>
              </a:rPr>
              <a:t>を</a:t>
            </a:r>
            <a:r>
              <a:rPr dirty="0" sz="750" spc="75">
                <a:latin typeface="Meiryo UI"/>
                <a:cs typeface="Meiryo UI"/>
              </a:rPr>
              <a:t>目的</a:t>
            </a:r>
            <a:r>
              <a:rPr dirty="0" sz="750" spc="85">
                <a:latin typeface="Meiryo UI"/>
                <a:cs typeface="Meiryo UI"/>
              </a:rPr>
              <a:t>とす </a:t>
            </a:r>
            <a:r>
              <a:rPr dirty="0" sz="750">
                <a:latin typeface="Meiryo UI"/>
                <a:cs typeface="Meiryo UI"/>
              </a:rPr>
              <a:t>る。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170597" y="1428623"/>
            <a:ext cx="1440180" cy="1181100"/>
          </a:xfrm>
          <a:custGeom>
            <a:avLst/>
            <a:gdLst/>
            <a:ahLst/>
            <a:cxnLst/>
            <a:rect l="l" t="t" r="r" b="b"/>
            <a:pathLst>
              <a:path w="1440179" h="1181100">
                <a:moveTo>
                  <a:pt x="0" y="0"/>
                </a:moveTo>
                <a:lnTo>
                  <a:pt x="1440002" y="0"/>
                </a:lnTo>
                <a:lnTo>
                  <a:pt x="1440002" y="1180871"/>
                </a:lnTo>
                <a:lnTo>
                  <a:pt x="0" y="11808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170597" y="1428623"/>
            <a:ext cx="1440180" cy="1181100"/>
          </a:xfrm>
          <a:custGeom>
            <a:avLst/>
            <a:gdLst/>
            <a:ahLst/>
            <a:cxnLst/>
            <a:rect l="l" t="t" r="r" b="b"/>
            <a:pathLst>
              <a:path w="1440179" h="1181100">
                <a:moveTo>
                  <a:pt x="0" y="0"/>
                </a:moveTo>
                <a:lnTo>
                  <a:pt x="1440002" y="0"/>
                </a:lnTo>
                <a:lnTo>
                  <a:pt x="1440002" y="1180871"/>
                </a:lnTo>
                <a:lnTo>
                  <a:pt x="0" y="1180871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7252207" y="1538151"/>
            <a:ext cx="1205865" cy="93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6200" marR="25400" indent="-64135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09855" algn="l"/>
              </a:tabLst>
            </a:pPr>
            <a:r>
              <a:rPr dirty="0" sz="750" spc="5">
                <a:latin typeface="Meiryo UI"/>
                <a:cs typeface="Meiryo UI"/>
              </a:rPr>
              <a:t>地域</a:t>
            </a:r>
            <a:r>
              <a:rPr dirty="0" sz="750" spc="-10">
                <a:latin typeface="Meiryo UI"/>
                <a:cs typeface="Meiryo UI"/>
              </a:rPr>
              <a:t>にお</a:t>
            </a:r>
            <a:r>
              <a:rPr dirty="0" sz="750" spc="-20">
                <a:latin typeface="Meiryo UI"/>
                <a:cs typeface="Meiryo UI"/>
              </a:rPr>
              <a:t>け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活</a:t>
            </a:r>
            <a:r>
              <a:rPr dirty="0" sz="750" spc="5">
                <a:latin typeface="Meiryo UI"/>
                <a:cs typeface="Meiryo UI"/>
              </a:rPr>
              <a:t>動</a:t>
            </a:r>
            <a:r>
              <a:rPr dirty="0" sz="750" spc="-15">
                <a:latin typeface="Meiryo UI"/>
                <a:cs typeface="Meiryo UI"/>
              </a:rPr>
              <a:t>推進 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中</a:t>
            </a:r>
            <a:r>
              <a:rPr dirty="0" sz="750" spc="-10">
                <a:latin typeface="Meiryo UI"/>
                <a:cs typeface="Meiryo UI"/>
              </a:rPr>
              <a:t>核</a:t>
            </a:r>
            <a:r>
              <a:rPr dirty="0" sz="750" spc="5">
                <a:latin typeface="Meiryo UI"/>
                <a:cs typeface="Meiryo UI"/>
              </a:rPr>
              <a:t>的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役割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果</a:t>
            </a:r>
            <a:r>
              <a:rPr dirty="0" sz="750" spc="-10">
                <a:latin typeface="Meiryo UI"/>
                <a:cs typeface="Meiryo UI"/>
              </a:rPr>
              <a:t>た</a:t>
            </a:r>
            <a:r>
              <a:rPr dirty="0" sz="750" spc="-5">
                <a:latin typeface="Meiryo UI"/>
                <a:cs typeface="Meiryo UI"/>
              </a:rPr>
              <a:t>す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marL="108585" marR="5080" indent="-96520">
              <a:lnSpc>
                <a:spcPct val="133300"/>
              </a:lnSpc>
              <a:buSzPct val="86666"/>
              <a:buChar char="◆"/>
              <a:tabLst>
                <a:tab pos="109855" algn="l"/>
              </a:tabLst>
            </a:pPr>
            <a:r>
              <a:rPr dirty="0" sz="750" spc="-10">
                <a:latin typeface="Meiryo UI"/>
                <a:cs typeface="Meiryo UI"/>
              </a:rPr>
              <a:t>探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10">
                <a:latin typeface="Meiryo UI"/>
                <a:cs typeface="Meiryo UI"/>
              </a:rPr>
              <a:t>ていた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だ</a:t>
            </a:r>
            <a:r>
              <a:rPr dirty="0" sz="750" spc="-5">
                <a:latin typeface="Meiryo UI"/>
                <a:cs typeface="Meiryo UI"/>
              </a:rPr>
              <a:t>け</a:t>
            </a:r>
            <a:r>
              <a:rPr dirty="0" sz="750" spc="-20">
                <a:latin typeface="Meiryo UI"/>
                <a:cs typeface="Meiryo UI"/>
              </a:rPr>
              <a:t>で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く</a:t>
            </a:r>
            <a:r>
              <a:rPr dirty="0" sz="750">
                <a:latin typeface="Meiryo UI"/>
                <a:cs typeface="Meiryo UI"/>
              </a:rPr>
              <a:t>、思い </a:t>
            </a:r>
            <a:r>
              <a:rPr dirty="0" sz="750" spc="-10">
                <a:latin typeface="Meiryo UI"/>
                <a:cs typeface="Meiryo UI"/>
              </a:rPr>
              <a:t>がけ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い本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出</a:t>
            </a:r>
            <a:r>
              <a:rPr dirty="0" sz="750" spc="5">
                <a:latin typeface="Meiryo UI"/>
                <a:cs typeface="Meiryo UI"/>
              </a:rPr>
              <a:t>合</a:t>
            </a: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自主 的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読書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-10">
                <a:latin typeface="Meiryo UI"/>
                <a:cs typeface="Meiryo UI"/>
              </a:rPr>
              <a:t>楽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10">
                <a:latin typeface="Meiryo UI"/>
                <a:cs typeface="Meiryo UI"/>
              </a:rPr>
              <a:t>むこ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ができ 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場所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684259" y="1428623"/>
            <a:ext cx="1440180" cy="1181100"/>
          </a:xfrm>
          <a:custGeom>
            <a:avLst/>
            <a:gdLst/>
            <a:ahLst/>
            <a:cxnLst/>
            <a:rect l="l" t="t" r="r" b="b"/>
            <a:pathLst>
              <a:path w="1440179" h="1181100">
                <a:moveTo>
                  <a:pt x="0" y="0"/>
                </a:moveTo>
                <a:lnTo>
                  <a:pt x="1440002" y="0"/>
                </a:lnTo>
                <a:lnTo>
                  <a:pt x="1440002" y="1180871"/>
                </a:lnTo>
                <a:lnTo>
                  <a:pt x="0" y="11808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684259" y="1428623"/>
            <a:ext cx="1440180" cy="1181100"/>
          </a:xfrm>
          <a:custGeom>
            <a:avLst/>
            <a:gdLst/>
            <a:ahLst/>
            <a:cxnLst/>
            <a:rect l="l" t="t" r="r" b="b"/>
            <a:pathLst>
              <a:path w="1440179" h="1181100">
                <a:moveTo>
                  <a:pt x="0" y="0"/>
                </a:moveTo>
                <a:lnTo>
                  <a:pt x="1440002" y="0"/>
                </a:lnTo>
                <a:lnTo>
                  <a:pt x="1440002" y="1180871"/>
                </a:lnTo>
                <a:lnTo>
                  <a:pt x="0" y="1180871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8765540" y="1461951"/>
            <a:ext cx="1276985" cy="109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8585" marR="5080" indent="-96520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09855" algn="l"/>
              </a:tabLst>
            </a:pP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健</a:t>
            </a:r>
            <a:r>
              <a:rPr dirty="0" sz="750">
                <a:latin typeface="Meiryo UI"/>
                <a:cs typeface="Meiryo UI"/>
              </a:rPr>
              <a:t>やか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成長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資</a:t>
            </a:r>
            <a:r>
              <a:rPr dirty="0" sz="750" spc="-15">
                <a:latin typeface="Meiryo UI"/>
                <a:cs typeface="Meiryo UI"/>
              </a:rPr>
              <a:t>す</a:t>
            </a:r>
            <a:r>
              <a:rPr dirty="0" sz="750">
                <a:latin typeface="Meiryo UI"/>
                <a:cs typeface="Meiryo UI"/>
              </a:rPr>
              <a:t>る </a:t>
            </a:r>
            <a:r>
              <a:rPr dirty="0" sz="750" spc="5">
                <a:latin typeface="Meiryo UI"/>
                <a:cs typeface="Meiryo UI"/>
              </a:rPr>
              <a:t>書籍等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提</a:t>
            </a:r>
            <a:r>
              <a:rPr dirty="0" sz="750" spc="-10">
                <a:latin typeface="Meiryo UI"/>
                <a:cs typeface="Meiryo UI"/>
              </a:rPr>
              <a:t>供さ</a:t>
            </a:r>
            <a:r>
              <a:rPr dirty="0" sz="750" spc="5">
                <a:latin typeface="Meiryo UI"/>
                <a:cs typeface="Meiryo UI"/>
              </a:rPr>
              <a:t>れ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重 要</a:t>
            </a:r>
            <a:endParaRPr sz="750">
              <a:latin typeface="Meiryo UI"/>
              <a:cs typeface="Meiryo UI"/>
            </a:endParaRPr>
          </a:p>
          <a:p>
            <a:pPr algn="just" marL="108585" marR="5080" indent="-96520">
              <a:lnSpc>
                <a:spcPct val="133300"/>
              </a:lnSpc>
              <a:spcBef>
                <a:spcPts val="5"/>
              </a:spcBef>
              <a:buSzPct val="86666"/>
              <a:buChar char="◆"/>
              <a:tabLst>
                <a:tab pos="109855" algn="l"/>
              </a:tabLst>
            </a:pP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推</a:t>
            </a:r>
            <a:r>
              <a:rPr dirty="0" sz="750" spc="5">
                <a:latin typeface="Meiryo UI"/>
                <a:cs typeface="Meiryo UI"/>
              </a:rPr>
              <a:t>進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社 会全体</a:t>
            </a:r>
            <a:r>
              <a:rPr dirty="0" sz="750" spc="-20">
                <a:latin typeface="Meiryo UI"/>
                <a:cs typeface="Meiryo UI"/>
              </a:rPr>
              <a:t>で</a:t>
            </a:r>
            <a:r>
              <a:rPr dirty="0" sz="750" spc="5">
                <a:latin typeface="Meiryo UI"/>
                <a:cs typeface="Meiryo UI"/>
              </a:rPr>
              <a:t>効</a:t>
            </a:r>
            <a:r>
              <a:rPr dirty="0" sz="750" spc="-10">
                <a:latin typeface="Meiryo UI"/>
                <a:cs typeface="Meiryo UI"/>
              </a:rPr>
              <a:t>果</a:t>
            </a:r>
            <a:r>
              <a:rPr dirty="0" sz="750" spc="5">
                <a:latin typeface="Meiryo UI"/>
                <a:cs typeface="Meiryo UI"/>
              </a:rPr>
              <a:t>的</a:t>
            </a:r>
            <a:r>
              <a:rPr dirty="0" sz="750" spc="-10">
                <a:latin typeface="Meiryo UI"/>
                <a:cs typeface="Meiryo UI"/>
              </a:rPr>
              <a:t>に取</a:t>
            </a:r>
            <a:r>
              <a:rPr dirty="0" sz="750" spc="5">
                <a:latin typeface="Meiryo UI"/>
                <a:cs typeface="Meiryo UI"/>
              </a:rPr>
              <a:t>組</a:t>
            </a:r>
            <a:r>
              <a:rPr dirty="0" sz="750" spc="-10">
                <a:latin typeface="Meiryo UI"/>
                <a:cs typeface="Meiryo UI"/>
              </a:rPr>
              <a:t>むため 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>
                <a:latin typeface="Meiryo UI"/>
                <a:cs typeface="Meiryo UI"/>
              </a:rPr>
              <a:t>は、</a:t>
            </a:r>
            <a:r>
              <a:rPr dirty="0" sz="750" spc="-10">
                <a:latin typeface="Meiryo UI"/>
                <a:cs typeface="Meiryo UI"/>
              </a:rPr>
              <a:t>公</a:t>
            </a:r>
            <a:r>
              <a:rPr dirty="0" sz="750" spc="5">
                <a:latin typeface="Meiryo UI"/>
                <a:cs typeface="Meiryo UI"/>
              </a:rPr>
              <a:t>民</a:t>
            </a:r>
            <a:r>
              <a:rPr dirty="0" sz="750" spc="-10">
                <a:latin typeface="Meiryo UI"/>
                <a:cs typeface="Meiryo UI"/>
              </a:rPr>
              <a:t>連</a:t>
            </a:r>
            <a:r>
              <a:rPr dirty="0" sz="750" spc="5">
                <a:latin typeface="Meiryo UI"/>
                <a:cs typeface="Meiryo UI"/>
              </a:rPr>
              <a:t>携</a:t>
            </a:r>
            <a:r>
              <a:rPr dirty="0" sz="750" spc="-10">
                <a:latin typeface="Meiryo UI"/>
                <a:cs typeface="Meiryo UI"/>
              </a:rPr>
              <a:t>によ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普</a:t>
            </a:r>
            <a:r>
              <a:rPr dirty="0" sz="750" spc="-10">
                <a:latin typeface="Meiryo UI"/>
                <a:cs typeface="Meiryo UI"/>
              </a:rPr>
              <a:t>及</a:t>
            </a:r>
            <a:r>
              <a:rPr dirty="0" sz="750" spc="5">
                <a:latin typeface="Meiryo UI"/>
                <a:cs typeface="Meiryo UI"/>
              </a:rPr>
              <a:t>・</a:t>
            </a:r>
            <a:r>
              <a:rPr dirty="0" sz="750">
                <a:latin typeface="Meiryo UI"/>
                <a:cs typeface="Meiryo UI"/>
              </a:rPr>
              <a:t>啓 </a:t>
            </a:r>
            <a:r>
              <a:rPr dirty="0" sz="750" spc="5">
                <a:latin typeface="Meiryo UI"/>
                <a:cs typeface="Meiryo UI"/>
              </a:rPr>
              <a:t>発</a:t>
            </a:r>
            <a:r>
              <a:rPr dirty="0" sz="750" spc="-1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大切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848725" y="1152453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542925" y="0"/>
                </a:moveTo>
                <a:lnTo>
                  <a:pt x="474822" y="1261"/>
                </a:lnTo>
                <a:lnTo>
                  <a:pt x="409243" y="4944"/>
                </a:lnTo>
                <a:lnTo>
                  <a:pt x="346697" y="10896"/>
                </a:lnTo>
                <a:lnTo>
                  <a:pt x="287694" y="18967"/>
                </a:lnTo>
                <a:lnTo>
                  <a:pt x="232741" y="29004"/>
                </a:lnTo>
                <a:lnTo>
                  <a:pt x="182347" y="40856"/>
                </a:lnTo>
                <a:lnTo>
                  <a:pt x="137022" y="54371"/>
                </a:lnTo>
                <a:lnTo>
                  <a:pt x="97274" y="69397"/>
                </a:lnTo>
                <a:lnTo>
                  <a:pt x="36545" y="103376"/>
                </a:lnTo>
                <a:lnTo>
                  <a:pt x="4230" y="141580"/>
                </a:lnTo>
                <a:lnTo>
                  <a:pt x="0" y="161886"/>
                </a:lnTo>
                <a:lnTo>
                  <a:pt x="4230" y="182193"/>
                </a:lnTo>
                <a:lnTo>
                  <a:pt x="36545" y="220397"/>
                </a:lnTo>
                <a:lnTo>
                  <a:pt x="97274" y="254376"/>
                </a:lnTo>
                <a:lnTo>
                  <a:pt x="137022" y="269402"/>
                </a:lnTo>
                <a:lnTo>
                  <a:pt x="182347" y="282917"/>
                </a:lnTo>
                <a:lnTo>
                  <a:pt x="232741" y="294769"/>
                </a:lnTo>
                <a:lnTo>
                  <a:pt x="287694" y="304806"/>
                </a:lnTo>
                <a:lnTo>
                  <a:pt x="346697" y="312877"/>
                </a:lnTo>
                <a:lnTo>
                  <a:pt x="409243" y="318829"/>
                </a:lnTo>
                <a:lnTo>
                  <a:pt x="474822" y="322512"/>
                </a:lnTo>
                <a:lnTo>
                  <a:pt x="542925" y="323773"/>
                </a:lnTo>
                <a:lnTo>
                  <a:pt x="611027" y="322512"/>
                </a:lnTo>
                <a:lnTo>
                  <a:pt x="676606" y="318829"/>
                </a:lnTo>
                <a:lnTo>
                  <a:pt x="739152" y="312877"/>
                </a:lnTo>
                <a:lnTo>
                  <a:pt x="798155" y="304806"/>
                </a:lnTo>
                <a:lnTo>
                  <a:pt x="853108" y="294769"/>
                </a:lnTo>
                <a:lnTo>
                  <a:pt x="903502" y="282917"/>
                </a:lnTo>
                <a:lnTo>
                  <a:pt x="948827" y="269402"/>
                </a:lnTo>
                <a:lnTo>
                  <a:pt x="988575" y="254376"/>
                </a:lnTo>
                <a:lnTo>
                  <a:pt x="1049304" y="220397"/>
                </a:lnTo>
                <a:lnTo>
                  <a:pt x="1081619" y="182193"/>
                </a:lnTo>
                <a:lnTo>
                  <a:pt x="1085850" y="161886"/>
                </a:lnTo>
                <a:lnTo>
                  <a:pt x="1081619" y="141580"/>
                </a:lnTo>
                <a:lnTo>
                  <a:pt x="1049304" y="103376"/>
                </a:lnTo>
                <a:lnTo>
                  <a:pt x="988575" y="69397"/>
                </a:lnTo>
                <a:lnTo>
                  <a:pt x="948827" y="54371"/>
                </a:lnTo>
                <a:lnTo>
                  <a:pt x="903502" y="40856"/>
                </a:lnTo>
                <a:lnTo>
                  <a:pt x="853108" y="29004"/>
                </a:lnTo>
                <a:lnTo>
                  <a:pt x="798155" y="18967"/>
                </a:lnTo>
                <a:lnTo>
                  <a:pt x="739152" y="10896"/>
                </a:lnTo>
                <a:lnTo>
                  <a:pt x="676606" y="4944"/>
                </a:lnTo>
                <a:lnTo>
                  <a:pt x="611027" y="1261"/>
                </a:lnTo>
                <a:lnTo>
                  <a:pt x="542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848725" y="1152453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0" y="161886"/>
                </a:moveTo>
                <a:lnTo>
                  <a:pt x="16581" y="122026"/>
                </a:lnTo>
                <a:lnTo>
                  <a:pt x="63612" y="85782"/>
                </a:lnTo>
                <a:lnTo>
                  <a:pt x="137022" y="54371"/>
                </a:lnTo>
                <a:lnTo>
                  <a:pt x="182347" y="40856"/>
                </a:lnTo>
                <a:lnTo>
                  <a:pt x="232741" y="29004"/>
                </a:lnTo>
                <a:lnTo>
                  <a:pt x="287694" y="18967"/>
                </a:lnTo>
                <a:lnTo>
                  <a:pt x="346697" y="10896"/>
                </a:lnTo>
                <a:lnTo>
                  <a:pt x="409243" y="4944"/>
                </a:lnTo>
                <a:lnTo>
                  <a:pt x="474822" y="1261"/>
                </a:lnTo>
                <a:lnTo>
                  <a:pt x="542925" y="0"/>
                </a:lnTo>
                <a:lnTo>
                  <a:pt x="611027" y="1261"/>
                </a:lnTo>
                <a:lnTo>
                  <a:pt x="676606" y="4944"/>
                </a:lnTo>
                <a:lnTo>
                  <a:pt x="739152" y="10896"/>
                </a:lnTo>
                <a:lnTo>
                  <a:pt x="798155" y="18967"/>
                </a:lnTo>
                <a:lnTo>
                  <a:pt x="853108" y="29004"/>
                </a:lnTo>
                <a:lnTo>
                  <a:pt x="903502" y="40856"/>
                </a:lnTo>
                <a:lnTo>
                  <a:pt x="948827" y="54371"/>
                </a:lnTo>
                <a:lnTo>
                  <a:pt x="988575" y="69397"/>
                </a:lnTo>
                <a:lnTo>
                  <a:pt x="1049304" y="103376"/>
                </a:lnTo>
                <a:lnTo>
                  <a:pt x="1081619" y="141580"/>
                </a:lnTo>
                <a:lnTo>
                  <a:pt x="1085850" y="161886"/>
                </a:lnTo>
                <a:lnTo>
                  <a:pt x="1081619" y="182193"/>
                </a:lnTo>
                <a:lnTo>
                  <a:pt x="1049304" y="220397"/>
                </a:lnTo>
                <a:lnTo>
                  <a:pt x="988575" y="254376"/>
                </a:lnTo>
                <a:lnTo>
                  <a:pt x="948827" y="269402"/>
                </a:lnTo>
                <a:lnTo>
                  <a:pt x="903502" y="282917"/>
                </a:lnTo>
                <a:lnTo>
                  <a:pt x="853108" y="294769"/>
                </a:lnTo>
                <a:lnTo>
                  <a:pt x="798155" y="304806"/>
                </a:lnTo>
                <a:lnTo>
                  <a:pt x="739152" y="312877"/>
                </a:lnTo>
                <a:lnTo>
                  <a:pt x="676606" y="318829"/>
                </a:lnTo>
                <a:lnTo>
                  <a:pt x="611027" y="322512"/>
                </a:lnTo>
                <a:lnTo>
                  <a:pt x="542925" y="323773"/>
                </a:lnTo>
                <a:lnTo>
                  <a:pt x="474822" y="322512"/>
                </a:lnTo>
                <a:lnTo>
                  <a:pt x="409243" y="318829"/>
                </a:lnTo>
                <a:lnTo>
                  <a:pt x="346697" y="312877"/>
                </a:lnTo>
                <a:lnTo>
                  <a:pt x="287694" y="304806"/>
                </a:lnTo>
                <a:lnTo>
                  <a:pt x="232741" y="294769"/>
                </a:lnTo>
                <a:lnTo>
                  <a:pt x="182347" y="282917"/>
                </a:lnTo>
                <a:lnTo>
                  <a:pt x="137022" y="269402"/>
                </a:lnTo>
                <a:lnTo>
                  <a:pt x="97274" y="254376"/>
                </a:lnTo>
                <a:lnTo>
                  <a:pt x="36545" y="220397"/>
                </a:lnTo>
                <a:lnTo>
                  <a:pt x="4230" y="182193"/>
                </a:lnTo>
                <a:lnTo>
                  <a:pt x="0" y="161886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9123680" y="1233932"/>
            <a:ext cx="53340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Meiryo UI"/>
                <a:cs typeface="Meiryo UI"/>
              </a:rPr>
              <a:t>民間事</a:t>
            </a:r>
            <a:r>
              <a:rPr dirty="0" sz="800" spc="-15">
                <a:latin typeface="Meiryo UI"/>
                <a:cs typeface="Meiryo UI"/>
              </a:rPr>
              <a:t>業者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353300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542925" y="0"/>
                </a:moveTo>
                <a:lnTo>
                  <a:pt x="474822" y="1261"/>
                </a:lnTo>
                <a:lnTo>
                  <a:pt x="409243" y="4944"/>
                </a:lnTo>
                <a:lnTo>
                  <a:pt x="346697" y="10896"/>
                </a:lnTo>
                <a:lnTo>
                  <a:pt x="287694" y="18967"/>
                </a:lnTo>
                <a:lnTo>
                  <a:pt x="232741" y="29004"/>
                </a:lnTo>
                <a:lnTo>
                  <a:pt x="182347" y="40856"/>
                </a:lnTo>
                <a:lnTo>
                  <a:pt x="137022" y="54371"/>
                </a:lnTo>
                <a:lnTo>
                  <a:pt x="97274" y="69397"/>
                </a:lnTo>
                <a:lnTo>
                  <a:pt x="36545" y="103376"/>
                </a:lnTo>
                <a:lnTo>
                  <a:pt x="4230" y="141580"/>
                </a:lnTo>
                <a:lnTo>
                  <a:pt x="0" y="161886"/>
                </a:lnTo>
                <a:lnTo>
                  <a:pt x="4230" y="182193"/>
                </a:lnTo>
                <a:lnTo>
                  <a:pt x="36545" y="220397"/>
                </a:lnTo>
                <a:lnTo>
                  <a:pt x="97274" y="254376"/>
                </a:lnTo>
                <a:lnTo>
                  <a:pt x="137022" y="269402"/>
                </a:lnTo>
                <a:lnTo>
                  <a:pt x="182347" y="282917"/>
                </a:lnTo>
                <a:lnTo>
                  <a:pt x="232741" y="294769"/>
                </a:lnTo>
                <a:lnTo>
                  <a:pt x="287694" y="304806"/>
                </a:lnTo>
                <a:lnTo>
                  <a:pt x="346697" y="312877"/>
                </a:lnTo>
                <a:lnTo>
                  <a:pt x="409243" y="318829"/>
                </a:lnTo>
                <a:lnTo>
                  <a:pt x="474822" y="322512"/>
                </a:lnTo>
                <a:lnTo>
                  <a:pt x="542925" y="323773"/>
                </a:lnTo>
                <a:lnTo>
                  <a:pt x="611027" y="322512"/>
                </a:lnTo>
                <a:lnTo>
                  <a:pt x="676606" y="318829"/>
                </a:lnTo>
                <a:lnTo>
                  <a:pt x="739152" y="312877"/>
                </a:lnTo>
                <a:lnTo>
                  <a:pt x="798155" y="304806"/>
                </a:lnTo>
                <a:lnTo>
                  <a:pt x="853108" y="294769"/>
                </a:lnTo>
                <a:lnTo>
                  <a:pt x="903502" y="282917"/>
                </a:lnTo>
                <a:lnTo>
                  <a:pt x="948827" y="269402"/>
                </a:lnTo>
                <a:lnTo>
                  <a:pt x="988575" y="254376"/>
                </a:lnTo>
                <a:lnTo>
                  <a:pt x="1049304" y="220397"/>
                </a:lnTo>
                <a:lnTo>
                  <a:pt x="1081619" y="182193"/>
                </a:lnTo>
                <a:lnTo>
                  <a:pt x="1085850" y="161886"/>
                </a:lnTo>
                <a:lnTo>
                  <a:pt x="1081619" y="141580"/>
                </a:lnTo>
                <a:lnTo>
                  <a:pt x="1049304" y="103376"/>
                </a:lnTo>
                <a:lnTo>
                  <a:pt x="988575" y="69397"/>
                </a:lnTo>
                <a:lnTo>
                  <a:pt x="948827" y="54371"/>
                </a:lnTo>
                <a:lnTo>
                  <a:pt x="903502" y="40856"/>
                </a:lnTo>
                <a:lnTo>
                  <a:pt x="853108" y="29004"/>
                </a:lnTo>
                <a:lnTo>
                  <a:pt x="798155" y="18967"/>
                </a:lnTo>
                <a:lnTo>
                  <a:pt x="739152" y="10896"/>
                </a:lnTo>
                <a:lnTo>
                  <a:pt x="676606" y="4944"/>
                </a:lnTo>
                <a:lnTo>
                  <a:pt x="611027" y="1261"/>
                </a:lnTo>
                <a:lnTo>
                  <a:pt x="542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353300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0" y="161886"/>
                </a:moveTo>
                <a:lnTo>
                  <a:pt x="16581" y="122026"/>
                </a:lnTo>
                <a:lnTo>
                  <a:pt x="63612" y="85782"/>
                </a:lnTo>
                <a:lnTo>
                  <a:pt x="137022" y="54371"/>
                </a:lnTo>
                <a:lnTo>
                  <a:pt x="182347" y="40856"/>
                </a:lnTo>
                <a:lnTo>
                  <a:pt x="232741" y="29004"/>
                </a:lnTo>
                <a:lnTo>
                  <a:pt x="287694" y="18967"/>
                </a:lnTo>
                <a:lnTo>
                  <a:pt x="346697" y="10896"/>
                </a:lnTo>
                <a:lnTo>
                  <a:pt x="409243" y="4944"/>
                </a:lnTo>
                <a:lnTo>
                  <a:pt x="474822" y="1261"/>
                </a:lnTo>
                <a:lnTo>
                  <a:pt x="542925" y="0"/>
                </a:lnTo>
                <a:lnTo>
                  <a:pt x="611027" y="1261"/>
                </a:lnTo>
                <a:lnTo>
                  <a:pt x="676606" y="4944"/>
                </a:lnTo>
                <a:lnTo>
                  <a:pt x="739152" y="10896"/>
                </a:lnTo>
                <a:lnTo>
                  <a:pt x="798155" y="18967"/>
                </a:lnTo>
                <a:lnTo>
                  <a:pt x="853108" y="29004"/>
                </a:lnTo>
                <a:lnTo>
                  <a:pt x="903502" y="40856"/>
                </a:lnTo>
                <a:lnTo>
                  <a:pt x="948827" y="54371"/>
                </a:lnTo>
                <a:lnTo>
                  <a:pt x="988575" y="69397"/>
                </a:lnTo>
                <a:lnTo>
                  <a:pt x="1049304" y="103376"/>
                </a:lnTo>
                <a:lnTo>
                  <a:pt x="1081619" y="141580"/>
                </a:lnTo>
                <a:lnTo>
                  <a:pt x="1085850" y="161886"/>
                </a:lnTo>
                <a:lnTo>
                  <a:pt x="1081619" y="182193"/>
                </a:lnTo>
                <a:lnTo>
                  <a:pt x="1049304" y="220397"/>
                </a:lnTo>
                <a:lnTo>
                  <a:pt x="988575" y="254376"/>
                </a:lnTo>
                <a:lnTo>
                  <a:pt x="948827" y="269402"/>
                </a:lnTo>
                <a:lnTo>
                  <a:pt x="903502" y="282917"/>
                </a:lnTo>
                <a:lnTo>
                  <a:pt x="853108" y="294769"/>
                </a:lnTo>
                <a:lnTo>
                  <a:pt x="798155" y="304806"/>
                </a:lnTo>
                <a:lnTo>
                  <a:pt x="739152" y="312877"/>
                </a:lnTo>
                <a:lnTo>
                  <a:pt x="676606" y="318829"/>
                </a:lnTo>
                <a:lnTo>
                  <a:pt x="611027" y="322512"/>
                </a:lnTo>
                <a:lnTo>
                  <a:pt x="542925" y="323773"/>
                </a:lnTo>
                <a:lnTo>
                  <a:pt x="474822" y="322512"/>
                </a:lnTo>
                <a:lnTo>
                  <a:pt x="409243" y="318829"/>
                </a:lnTo>
                <a:lnTo>
                  <a:pt x="346697" y="312877"/>
                </a:lnTo>
                <a:lnTo>
                  <a:pt x="287694" y="304806"/>
                </a:lnTo>
                <a:lnTo>
                  <a:pt x="232741" y="294769"/>
                </a:lnTo>
                <a:lnTo>
                  <a:pt x="182347" y="282917"/>
                </a:lnTo>
                <a:lnTo>
                  <a:pt x="137022" y="269402"/>
                </a:lnTo>
                <a:lnTo>
                  <a:pt x="97274" y="254376"/>
                </a:lnTo>
                <a:lnTo>
                  <a:pt x="36545" y="220397"/>
                </a:lnTo>
                <a:lnTo>
                  <a:pt x="4230" y="182193"/>
                </a:lnTo>
                <a:lnTo>
                  <a:pt x="0" y="161886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7628635" y="1255268"/>
            <a:ext cx="53340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Meiryo UI"/>
                <a:cs typeface="Meiryo UI"/>
              </a:rPr>
              <a:t>公立図</a:t>
            </a:r>
            <a:r>
              <a:rPr dirty="0" sz="800" spc="-15">
                <a:latin typeface="Meiryo UI"/>
                <a:cs typeface="Meiryo UI"/>
              </a:rPr>
              <a:t>書館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829300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542925" y="0"/>
                </a:moveTo>
                <a:lnTo>
                  <a:pt x="474822" y="1261"/>
                </a:lnTo>
                <a:lnTo>
                  <a:pt x="409243" y="4944"/>
                </a:lnTo>
                <a:lnTo>
                  <a:pt x="346697" y="10896"/>
                </a:lnTo>
                <a:lnTo>
                  <a:pt x="287694" y="18967"/>
                </a:lnTo>
                <a:lnTo>
                  <a:pt x="232741" y="29004"/>
                </a:lnTo>
                <a:lnTo>
                  <a:pt x="182347" y="40856"/>
                </a:lnTo>
                <a:lnTo>
                  <a:pt x="137022" y="54371"/>
                </a:lnTo>
                <a:lnTo>
                  <a:pt x="97274" y="69397"/>
                </a:lnTo>
                <a:lnTo>
                  <a:pt x="36545" y="103376"/>
                </a:lnTo>
                <a:lnTo>
                  <a:pt x="4230" y="141580"/>
                </a:lnTo>
                <a:lnTo>
                  <a:pt x="0" y="161886"/>
                </a:lnTo>
                <a:lnTo>
                  <a:pt x="4230" y="182193"/>
                </a:lnTo>
                <a:lnTo>
                  <a:pt x="36545" y="220397"/>
                </a:lnTo>
                <a:lnTo>
                  <a:pt x="97274" y="254376"/>
                </a:lnTo>
                <a:lnTo>
                  <a:pt x="137022" y="269402"/>
                </a:lnTo>
                <a:lnTo>
                  <a:pt x="182347" y="282917"/>
                </a:lnTo>
                <a:lnTo>
                  <a:pt x="232741" y="294769"/>
                </a:lnTo>
                <a:lnTo>
                  <a:pt x="287694" y="304806"/>
                </a:lnTo>
                <a:lnTo>
                  <a:pt x="346697" y="312877"/>
                </a:lnTo>
                <a:lnTo>
                  <a:pt x="409243" y="318829"/>
                </a:lnTo>
                <a:lnTo>
                  <a:pt x="474822" y="322512"/>
                </a:lnTo>
                <a:lnTo>
                  <a:pt x="542925" y="323773"/>
                </a:lnTo>
                <a:lnTo>
                  <a:pt x="611027" y="322512"/>
                </a:lnTo>
                <a:lnTo>
                  <a:pt x="676606" y="318829"/>
                </a:lnTo>
                <a:lnTo>
                  <a:pt x="739152" y="312877"/>
                </a:lnTo>
                <a:lnTo>
                  <a:pt x="798155" y="304806"/>
                </a:lnTo>
                <a:lnTo>
                  <a:pt x="853108" y="294769"/>
                </a:lnTo>
                <a:lnTo>
                  <a:pt x="903502" y="282917"/>
                </a:lnTo>
                <a:lnTo>
                  <a:pt x="948827" y="269402"/>
                </a:lnTo>
                <a:lnTo>
                  <a:pt x="988575" y="254376"/>
                </a:lnTo>
                <a:lnTo>
                  <a:pt x="1049304" y="220397"/>
                </a:lnTo>
                <a:lnTo>
                  <a:pt x="1081619" y="182193"/>
                </a:lnTo>
                <a:lnTo>
                  <a:pt x="1085850" y="161886"/>
                </a:lnTo>
                <a:lnTo>
                  <a:pt x="1081619" y="141580"/>
                </a:lnTo>
                <a:lnTo>
                  <a:pt x="1049304" y="103376"/>
                </a:lnTo>
                <a:lnTo>
                  <a:pt x="988575" y="69397"/>
                </a:lnTo>
                <a:lnTo>
                  <a:pt x="948827" y="54371"/>
                </a:lnTo>
                <a:lnTo>
                  <a:pt x="903502" y="40856"/>
                </a:lnTo>
                <a:lnTo>
                  <a:pt x="853108" y="29004"/>
                </a:lnTo>
                <a:lnTo>
                  <a:pt x="798155" y="18967"/>
                </a:lnTo>
                <a:lnTo>
                  <a:pt x="739152" y="10896"/>
                </a:lnTo>
                <a:lnTo>
                  <a:pt x="676606" y="4944"/>
                </a:lnTo>
                <a:lnTo>
                  <a:pt x="611027" y="1261"/>
                </a:lnTo>
                <a:lnTo>
                  <a:pt x="542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829300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0" y="161886"/>
                </a:moveTo>
                <a:lnTo>
                  <a:pt x="16581" y="122026"/>
                </a:lnTo>
                <a:lnTo>
                  <a:pt x="63612" y="85782"/>
                </a:lnTo>
                <a:lnTo>
                  <a:pt x="137022" y="54371"/>
                </a:lnTo>
                <a:lnTo>
                  <a:pt x="182347" y="40856"/>
                </a:lnTo>
                <a:lnTo>
                  <a:pt x="232741" y="29004"/>
                </a:lnTo>
                <a:lnTo>
                  <a:pt x="287694" y="18967"/>
                </a:lnTo>
                <a:lnTo>
                  <a:pt x="346697" y="10896"/>
                </a:lnTo>
                <a:lnTo>
                  <a:pt x="409243" y="4944"/>
                </a:lnTo>
                <a:lnTo>
                  <a:pt x="474822" y="1261"/>
                </a:lnTo>
                <a:lnTo>
                  <a:pt x="542925" y="0"/>
                </a:lnTo>
                <a:lnTo>
                  <a:pt x="611027" y="1261"/>
                </a:lnTo>
                <a:lnTo>
                  <a:pt x="676606" y="4944"/>
                </a:lnTo>
                <a:lnTo>
                  <a:pt x="739152" y="10896"/>
                </a:lnTo>
                <a:lnTo>
                  <a:pt x="798155" y="18967"/>
                </a:lnTo>
                <a:lnTo>
                  <a:pt x="853108" y="29004"/>
                </a:lnTo>
                <a:lnTo>
                  <a:pt x="903502" y="40856"/>
                </a:lnTo>
                <a:lnTo>
                  <a:pt x="948827" y="54371"/>
                </a:lnTo>
                <a:lnTo>
                  <a:pt x="988575" y="69397"/>
                </a:lnTo>
                <a:lnTo>
                  <a:pt x="1049304" y="103376"/>
                </a:lnTo>
                <a:lnTo>
                  <a:pt x="1081619" y="141580"/>
                </a:lnTo>
                <a:lnTo>
                  <a:pt x="1085850" y="161886"/>
                </a:lnTo>
                <a:lnTo>
                  <a:pt x="1081619" y="182193"/>
                </a:lnTo>
                <a:lnTo>
                  <a:pt x="1049304" y="220397"/>
                </a:lnTo>
                <a:lnTo>
                  <a:pt x="988575" y="254376"/>
                </a:lnTo>
                <a:lnTo>
                  <a:pt x="948827" y="269402"/>
                </a:lnTo>
                <a:lnTo>
                  <a:pt x="903502" y="282917"/>
                </a:lnTo>
                <a:lnTo>
                  <a:pt x="853108" y="294769"/>
                </a:lnTo>
                <a:lnTo>
                  <a:pt x="798155" y="304806"/>
                </a:lnTo>
                <a:lnTo>
                  <a:pt x="739152" y="312877"/>
                </a:lnTo>
                <a:lnTo>
                  <a:pt x="676606" y="318829"/>
                </a:lnTo>
                <a:lnTo>
                  <a:pt x="611027" y="322512"/>
                </a:lnTo>
                <a:lnTo>
                  <a:pt x="542925" y="323773"/>
                </a:lnTo>
                <a:lnTo>
                  <a:pt x="474822" y="322512"/>
                </a:lnTo>
                <a:lnTo>
                  <a:pt x="409243" y="318829"/>
                </a:lnTo>
                <a:lnTo>
                  <a:pt x="346697" y="312877"/>
                </a:lnTo>
                <a:lnTo>
                  <a:pt x="287694" y="304806"/>
                </a:lnTo>
                <a:lnTo>
                  <a:pt x="232741" y="294769"/>
                </a:lnTo>
                <a:lnTo>
                  <a:pt x="182347" y="282917"/>
                </a:lnTo>
                <a:lnTo>
                  <a:pt x="137022" y="269402"/>
                </a:lnTo>
                <a:lnTo>
                  <a:pt x="97274" y="254376"/>
                </a:lnTo>
                <a:lnTo>
                  <a:pt x="36545" y="220397"/>
                </a:lnTo>
                <a:lnTo>
                  <a:pt x="4230" y="182193"/>
                </a:lnTo>
                <a:lnTo>
                  <a:pt x="0" y="161886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6257035" y="1255268"/>
            <a:ext cx="22987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Meiryo UI"/>
                <a:cs typeface="Meiryo UI"/>
              </a:rPr>
              <a:t>学校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314825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542925" y="0"/>
                </a:moveTo>
                <a:lnTo>
                  <a:pt x="474822" y="1261"/>
                </a:lnTo>
                <a:lnTo>
                  <a:pt x="409243" y="4944"/>
                </a:lnTo>
                <a:lnTo>
                  <a:pt x="346697" y="10896"/>
                </a:lnTo>
                <a:lnTo>
                  <a:pt x="287694" y="18967"/>
                </a:lnTo>
                <a:lnTo>
                  <a:pt x="232741" y="29004"/>
                </a:lnTo>
                <a:lnTo>
                  <a:pt x="182347" y="40856"/>
                </a:lnTo>
                <a:lnTo>
                  <a:pt x="137022" y="54371"/>
                </a:lnTo>
                <a:lnTo>
                  <a:pt x="97274" y="69397"/>
                </a:lnTo>
                <a:lnTo>
                  <a:pt x="36545" y="103376"/>
                </a:lnTo>
                <a:lnTo>
                  <a:pt x="4230" y="141580"/>
                </a:lnTo>
                <a:lnTo>
                  <a:pt x="0" y="161886"/>
                </a:lnTo>
                <a:lnTo>
                  <a:pt x="4230" y="182193"/>
                </a:lnTo>
                <a:lnTo>
                  <a:pt x="36545" y="220397"/>
                </a:lnTo>
                <a:lnTo>
                  <a:pt x="97274" y="254376"/>
                </a:lnTo>
                <a:lnTo>
                  <a:pt x="137022" y="269402"/>
                </a:lnTo>
                <a:lnTo>
                  <a:pt x="182347" y="282917"/>
                </a:lnTo>
                <a:lnTo>
                  <a:pt x="232741" y="294769"/>
                </a:lnTo>
                <a:lnTo>
                  <a:pt x="287694" y="304806"/>
                </a:lnTo>
                <a:lnTo>
                  <a:pt x="346697" y="312877"/>
                </a:lnTo>
                <a:lnTo>
                  <a:pt x="409243" y="318829"/>
                </a:lnTo>
                <a:lnTo>
                  <a:pt x="474822" y="322512"/>
                </a:lnTo>
                <a:lnTo>
                  <a:pt x="542925" y="323773"/>
                </a:lnTo>
                <a:lnTo>
                  <a:pt x="611027" y="322512"/>
                </a:lnTo>
                <a:lnTo>
                  <a:pt x="676606" y="318829"/>
                </a:lnTo>
                <a:lnTo>
                  <a:pt x="739152" y="312877"/>
                </a:lnTo>
                <a:lnTo>
                  <a:pt x="798155" y="304806"/>
                </a:lnTo>
                <a:lnTo>
                  <a:pt x="853108" y="294769"/>
                </a:lnTo>
                <a:lnTo>
                  <a:pt x="903502" y="282917"/>
                </a:lnTo>
                <a:lnTo>
                  <a:pt x="948827" y="269402"/>
                </a:lnTo>
                <a:lnTo>
                  <a:pt x="988575" y="254376"/>
                </a:lnTo>
                <a:lnTo>
                  <a:pt x="1049304" y="220397"/>
                </a:lnTo>
                <a:lnTo>
                  <a:pt x="1081619" y="182193"/>
                </a:lnTo>
                <a:lnTo>
                  <a:pt x="1085850" y="161886"/>
                </a:lnTo>
                <a:lnTo>
                  <a:pt x="1081619" y="141580"/>
                </a:lnTo>
                <a:lnTo>
                  <a:pt x="1049304" y="103376"/>
                </a:lnTo>
                <a:lnTo>
                  <a:pt x="988575" y="69397"/>
                </a:lnTo>
                <a:lnTo>
                  <a:pt x="948827" y="54371"/>
                </a:lnTo>
                <a:lnTo>
                  <a:pt x="903502" y="40856"/>
                </a:lnTo>
                <a:lnTo>
                  <a:pt x="853108" y="29004"/>
                </a:lnTo>
                <a:lnTo>
                  <a:pt x="798155" y="18967"/>
                </a:lnTo>
                <a:lnTo>
                  <a:pt x="739152" y="10896"/>
                </a:lnTo>
                <a:lnTo>
                  <a:pt x="676606" y="4944"/>
                </a:lnTo>
                <a:lnTo>
                  <a:pt x="611027" y="1261"/>
                </a:lnTo>
                <a:lnTo>
                  <a:pt x="542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314825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0" y="161886"/>
                </a:moveTo>
                <a:lnTo>
                  <a:pt x="16581" y="122026"/>
                </a:lnTo>
                <a:lnTo>
                  <a:pt x="63612" y="85782"/>
                </a:lnTo>
                <a:lnTo>
                  <a:pt x="137022" y="54371"/>
                </a:lnTo>
                <a:lnTo>
                  <a:pt x="182347" y="40856"/>
                </a:lnTo>
                <a:lnTo>
                  <a:pt x="232741" y="29004"/>
                </a:lnTo>
                <a:lnTo>
                  <a:pt x="287694" y="18967"/>
                </a:lnTo>
                <a:lnTo>
                  <a:pt x="346697" y="10896"/>
                </a:lnTo>
                <a:lnTo>
                  <a:pt x="409243" y="4944"/>
                </a:lnTo>
                <a:lnTo>
                  <a:pt x="474822" y="1261"/>
                </a:lnTo>
                <a:lnTo>
                  <a:pt x="542925" y="0"/>
                </a:lnTo>
                <a:lnTo>
                  <a:pt x="611027" y="1261"/>
                </a:lnTo>
                <a:lnTo>
                  <a:pt x="676606" y="4944"/>
                </a:lnTo>
                <a:lnTo>
                  <a:pt x="739152" y="10896"/>
                </a:lnTo>
                <a:lnTo>
                  <a:pt x="798155" y="18967"/>
                </a:lnTo>
                <a:lnTo>
                  <a:pt x="853108" y="29004"/>
                </a:lnTo>
                <a:lnTo>
                  <a:pt x="903502" y="40856"/>
                </a:lnTo>
                <a:lnTo>
                  <a:pt x="948827" y="54371"/>
                </a:lnTo>
                <a:lnTo>
                  <a:pt x="988575" y="69397"/>
                </a:lnTo>
                <a:lnTo>
                  <a:pt x="1049304" y="103376"/>
                </a:lnTo>
                <a:lnTo>
                  <a:pt x="1081619" y="141580"/>
                </a:lnTo>
                <a:lnTo>
                  <a:pt x="1085850" y="161886"/>
                </a:lnTo>
                <a:lnTo>
                  <a:pt x="1081619" y="182193"/>
                </a:lnTo>
                <a:lnTo>
                  <a:pt x="1049304" y="220397"/>
                </a:lnTo>
                <a:lnTo>
                  <a:pt x="988575" y="254376"/>
                </a:lnTo>
                <a:lnTo>
                  <a:pt x="948827" y="269402"/>
                </a:lnTo>
                <a:lnTo>
                  <a:pt x="903502" y="282917"/>
                </a:lnTo>
                <a:lnTo>
                  <a:pt x="853108" y="294769"/>
                </a:lnTo>
                <a:lnTo>
                  <a:pt x="798155" y="304806"/>
                </a:lnTo>
                <a:lnTo>
                  <a:pt x="739152" y="312877"/>
                </a:lnTo>
                <a:lnTo>
                  <a:pt x="676606" y="318829"/>
                </a:lnTo>
                <a:lnTo>
                  <a:pt x="611027" y="322512"/>
                </a:lnTo>
                <a:lnTo>
                  <a:pt x="542925" y="323773"/>
                </a:lnTo>
                <a:lnTo>
                  <a:pt x="474822" y="322512"/>
                </a:lnTo>
                <a:lnTo>
                  <a:pt x="409243" y="318829"/>
                </a:lnTo>
                <a:lnTo>
                  <a:pt x="346697" y="312877"/>
                </a:lnTo>
                <a:lnTo>
                  <a:pt x="287694" y="304806"/>
                </a:lnTo>
                <a:lnTo>
                  <a:pt x="232741" y="294769"/>
                </a:lnTo>
                <a:lnTo>
                  <a:pt x="182347" y="282917"/>
                </a:lnTo>
                <a:lnTo>
                  <a:pt x="137022" y="269402"/>
                </a:lnTo>
                <a:lnTo>
                  <a:pt x="97274" y="254376"/>
                </a:lnTo>
                <a:lnTo>
                  <a:pt x="36545" y="220397"/>
                </a:lnTo>
                <a:lnTo>
                  <a:pt x="4230" y="182193"/>
                </a:lnTo>
                <a:lnTo>
                  <a:pt x="0" y="161886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4742179" y="1255268"/>
            <a:ext cx="22987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Meiryo UI"/>
                <a:cs typeface="Meiryo UI"/>
              </a:rPr>
              <a:t>地域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771775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542925" y="0"/>
                </a:moveTo>
                <a:lnTo>
                  <a:pt x="474822" y="1261"/>
                </a:lnTo>
                <a:lnTo>
                  <a:pt x="409243" y="4944"/>
                </a:lnTo>
                <a:lnTo>
                  <a:pt x="346697" y="10896"/>
                </a:lnTo>
                <a:lnTo>
                  <a:pt x="287694" y="18967"/>
                </a:lnTo>
                <a:lnTo>
                  <a:pt x="232741" y="29004"/>
                </a:lnTo>
                <a:lnTo>
                  <a:pt x="182347" y="40856"/>
                </a:lnTo>
                <a:lnTo>
                  <a:pt x="137022" y="54371"/>
                </a:lnTo>
                <a:lnTo>
                  <a:pt x="97274" y="69397"/>
                </a:lnTo>
                <a:lnTo>
                  <a:pt x="36545" y="103376"/>
                </a:lnTo>
                <a:lnTo>
                  <a:pt x="4230" y="141580"/>
                </a:lnTo>
                <a:lnTo>
                  <a:pt x="0" y="161886"/>
                </a:lnTo>
                <a:lnTo>
                  <a:pt x="4230" y="182193"/>
                </a:lnTo>
                <a:lnTo>
                  <a:pt x="36545" y="220397"/>
                </a:lnTo>
                <a:lnTo>
                  <a:pt x="97274" y="254376"/>
                </a:lnTo>
                <a:lnTo>
                  <a:pt x="137022" y="269402"/>
                </a:lnTo>
                <a:lnTo>
                  <a:pt x="182347" y="282917"/>
                </a:lnTo>
                <a:lnTo>
                  <a:pt x="232741" y="294769"/>
                </a:lnTo>
                <a:lnTo>
                  <a:pt x="287694" y="304806"/>
                </a:lnTo>
                <a:lnTo>
                  <a:pt x="346697" y="312877"/>
                </a:lnTo>
                <a:lnTo>
                  <a:pt x="409243" y="318829"/>
                </a:lnTo>
                <a:lnTo>
                  <a:pt x="474822" y="322512"/>
                </a:lnTo>
                <a:lnTo>
                  <a:pt x="542925" y="323773"/>
                </a:lnTo>
                <a:lnTo>
                  <a:pt x="611027" y="322512"/>
                </a:lnTo>
                <a:lnTo>
                  <a:pt x="676606" y="318829"/>
                </a:lnTo>
                <a:lnTo>
                  <a:pt x="739152" y="312877"/>
                </a:lnTo>
                <a:lnTo>
                  <a:pt x="798155" y="304806"/>
                </a:lnTo>
                <a:lnTo>
                  <a:pt x="853108" y="294769"/>
                </a:lnTo>
                <a:lnTo>
                  <a:pt x="903502" y="282917"/>
                </a:lnTo>
                <a:lnTo>
                  <a:pt x="948827" y="269402"/>
                </a:lnTo>
                <a:lnTo>
                  <a:pt x="988575" y="254376"/>
                </a:lnTo>
                <a:lnTo>
                  <a:pt x="1049304" y="220397"/>
                </a:lnTo>
                <a:lnTo>
                  <a:pt x="1081619" y="182193"/>
                </a:lnTo>
                <a:lnTo>
                  <a:pt x="1085850" y="161886"/>
                </a:lnTo>
                <a:lnTo>
                  <a:pt x="1081619" y="141580"/>
                </a:lnTo>
                <a:lnTo>
                  <a:pt x="1049304" y="103376"/>
                </a:lnTo>
                <a:lnTo>
                  <a:pt x="988575" y="69397"/>
                </a:lnTo>
                <a:lnTo>
                  <a:pt x="948827" y="54371"/>
                </a:lnTo>
                <a:lnTo>
                  <a:pt x="903502" y="40856"/>
                </a:lnTo>
                <a:lnTo>
                  <a:pt x="853108" y="29004"/>
                </a:lnTo>
                <a:lnTo>
                  <a:pt x="798155" y="18967"/>
                </a:lnTo>
                <a:lnTo>
                  <a:pt x="739152" y="10896"/>
                </a:lnTo>
                <a:lnTo>
                  <a:pt x="676606" y="4944"/>
                </a:lnTo>
                <a:lnTo>
                  <a:pt x="611027" y="1261"/>
                </a:lnTo>
                <a:lnTo>
                  <a:pt x="542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771775" y="1171500"/>
            <a:ext cx="1085850" cy="323850"/>
          </a:xfrm>
          <a:custGeom>
            <a:avLst/>
            <a:gdLst/>
            <a:ahLst/>
            <a:cxnLst/>
            <a:rect l="l" t="t" r="r" b="b"/>
            <a:pathLst>
              <a:path w="1085850" h="323850">
                <a:moveTo>
                  <a:pt x="0" y="161886"/>
                </a:moveTo>
                <a:lnTo>
                  <a:pt x="16581" y="122026"/>
                </a:lnTo>
                <a:lnTo>
                  <a:pt x="63612" y="85782"/>
                </a:lnTo>
                <a:lnTo>
                  <a:pt x="137022" y="54371"/>
                </a:lnTo>
                <a:lnTo>
                  <a:pt x="182347" y="40856"/>
                </a:lnTo>
                <a:lnTo>
                  <a:pt x="232741" y="29004"/>
                </a:lnTo>
                <a:lnTo>
                  <a:pt x="287694" y="18967"/>
                </a:lnTo>
                <a:lnTo>
                  <a:pt x="346697" y="10896"/>
                </a:lnTo>
                <a:lnTo>
                  <a:pt x="409243" y="4944"/>
                </a:lnTo>
                <a:lnTo>
                  <a:pt x="474822" y="1261"/>
                </a:lnTo>
                <a:lnTo>
                  <a:pt x="542925" y="0"/>
                </a:lnTo>
                <a:lnTo>
                  <a:pt x="611027" y="1261"/>
                </a:lnTo>
                <a:lnTo>
                  <a:pt x="676606" y="4944"/>
                </a:lnTo>
                <a:lnTo>
                  <a:pt x="739152" y="10896"/>
                </a:lnTo>
                <a:lnTo>
                  <a:pt x="798155" y="18967"/>
                </a:lnTo>
                <a:lnTo>
                  <a:pt x="853108" y="29004"/>
                </a:lnTo>
                <a:lnTo>
                  <a:pt x="903502" y="40856"/>
                </a:lnTo>
                <a:lnTo>
                  <a:pt x="948827" y="54371"/>
                </a:lnTo>
                <a:lnTo>
                  <a:pt x="988575" y="69397"/>
                </a:lnTo>
                <a:lnTo>
                  <a:pt x="1049304" y="103376"/>
                </a:lnTo>
                <a:lnTo>
                  <a:pt x="1081619" y="141580"/>
                </a:lnTo>
                <a:lnTo>
                  <a:pt x="1085850" y="161886"/>
                </a:lnTo>
                <a:lnTo>
                  <a:pt x="1081619" y="182193"/>
                </a:lnTo>
                <a:lnTo>
                  <a:pt x="1049304" y="220397"/>
                </a:lnTo>
                <a:lnTo>
                  <a:pt x="988575" y="254376"/>
                </a:lnTo>
                <a:lnTo>
                  <a:pt x="948827" y="269402"/>
                </a:lnTo>
                <a:lnTo>
                  <a:pt x="903502" y="282917"/>
                </a:lnTo>
                <a:lnTo>
                  <a:pt x="853108" y="294769"/>
                </a:lnTo>
                <a:lnTo>
                  <a:pt x="798155" y="304806"/>
                </a:lnTo>
                <a:lnTo>
                  <a:pt x="739152" y="312877"/>
                </a:lnTo>
                <a:lnTo>
                  <a:pt x="676606" y="318829"/>
                </a:lnTo>
                <a:lnTo>
                  <a:pt x="611027" y="322512"/>
                </a:lnTo>
                <a:lnTo>
                  <a:pt x="542925" y="323773"/>
                </a:lnTo>
                <a:lnTo>
                  <a:pt x="474822" y="322512"/>
                </a:lnTo>
                <a:lnTo>
                  <a:pt x="409243" y="318829"/>
                </a:lnTo>
                <a:lnTo>
                  <a:pt x="346697" y="312877"/>
                </a:lnTo>
                <a:lnTo>
                  <a:pt x="287694" y="304806"/>
                </a:lnTo>
                <a:lnTo>
                  <a:pt x="232741" y="294769"/>
                </a:lnTo>
                <a:lnTo>
                  <a:pt x="182347" y="282917"/>
                </a:lnTo>
                <a:lnTo>
                  <a:pt x="137022" y="269402"/>
                </a:lnTo>
                <a:lnTo>
                  <a:pt x="97274" y="254376"/>
                </a:lnTo>
                <a:lnTo>
                  <a:pt x="36545" y="220397"/>
                </a:lnTo>
                <a:lnTo>
                  <a:pt x="4230" y="182193"/>
                </a:lnTo>
                <a:lnTo>
                  <a:pt x="0" y="161886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199892" y="1255268"/>
            <a:ext cx="22987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Meiryo UI"/>
                <a:cs typeface="Meiryo UI"/>
              </a:rPr>
              <a:t>家庭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085850" y="2647581"/>
            <a:ext cx="9105900" cy="885825"/>
          </a:xfrm>
          <a:custGeom>
            <a:avLst/>
            <a:gdLst/>
            <a:ahLst/>
            <a:cxnLst/>
            <a:rect l="l" t="t" r="r" b="b"/>
            <a:pathLst>
              <a:path w="9105900" h="885825">
                <a:moveTo>
                  <a:pt x="0" y="0"/>
                </a:moveTo>
                <a:lnTo>
                  <a:pt x="9105900" y="0"/>
                </a:lnTo>
                <a:lnTo>
                  <a:pt x="9105900" y="885647"/>
                </a:lnTo>
                <a:lnTo>
                  <a:pt x="0" y="88564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085850" y="2647581"/>
            <a:ext cx="9105900" cy="885825"/>
          </a:xfrm>
          <a:custGeom>
            <a:avLst/>
            <a:gdLst/>
            <a:ahLst/>
            <a:cxnLst/>
            <a:rect l="l" t="t" r="r" b="b"/>
            <a:pathLst>
              <a:path w="9105900" h="885825">
                <a:moveTo>
                  <a:pt x="0" y="0"/>
                </a:moveTo>
                <a:lnTo>
                  <a:pt x="9105900" y="0"/>
                </a:lnTo>
                <a:lnTo>
                  <a:pt x="9105900" y="885647"/>
                </a:lnTo>
                <a:lnTo>
                  <a:pt x="0" y="885647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1168400" y="2824378"/>
            <a:ext cx="915669" cy="48260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09220" indent="-97155">
              <a:lnSpc>
                <a:spcPct val="100000"/>
              </a:lnSpc>
              <a:spcBef>
                <a:spcPts val="395"/>
              </a:spcBef>
              <a:buSzPct val="86666"/>
              <a:buChar char="◆"/>
              <a:tabLst>
                <a:tab pos="109855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重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点的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な施策</a:t>
            </a:r>
            <a:endParaRPr sz="750">
              <a:latin typeface="Meiryo UI"/>
              <a:cs typeface="Meiryo UI"/>
            </a:endParaRPr>
          </a:p>
          <a:p>
            <a:pPr marL="108585" marR="5080" indent="-96520">
              <a:lnSpc>
                <a:spcPct val="133300"/>
              </a:lnSpc>
              <a:spcBef>
                <a:spcPts val="5"/>
              </a:spcBef>
              <a:buSzPct val="86666"/>
              <a:buChar char="◆"/>
              <a:tabLst>
                <a:tab pos="109855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情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報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・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人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・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本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を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届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け</a:t>
            </a:r>
            <a:r>
              <a:rPr dirty="0" u="sng" sz="75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る 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支援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体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制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構築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29768" y="5501640"/>
            <a:ext cx="2651759" cy="347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45008" y="5562600"/>
            <a:ext cx="2622803" cy="225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57200" y="5529073"/>
            <a:ext cx="2543175" cy="238125"/>
          </a:xfrm>
          <a:custGeom>
            <a:avLst/>
            <a:gdLst/>
            <a:ahLst/>
            <a:cxnLst/>
            <a:rect l="l" t="t" r="r" b="b"/>
            <a:pathLst>
              <a:path w="2543175" h="238125">
                <a:moveTo>
                  <a:pt x="2503487" y="0"/>
                </a:moveTo>
                <a:lnTo>
                  <a:pt x="39687" y="0"/>
                </a:lnTo>
                <a:lnTo>
                  <a:pt x="24238" y="3118"/>
                </a:lnTo>
                <a:lnTo>
                  <a:pt x="11623" y="11623"/>
                </a:lnTo>
                <a:lnTo>
                  <a:pt x="3118" y="24238"/>
                </a:lnTo>
                <a:lnTo>
                  <a:pt x="0" y="39687"/>
                </a:lnTo>
                <a:lnTo>
                  <a:pt x="0" y="198437"/>
                </a:lnTo>
                <a:lnTo>
                  <a:pt x="3118" y="213886"/>
                </a:lnTo>
                <a:lnTo>
                  <a:pt x="11623" y="226501"/>
                </a:lnTo>
                <a:lnTo>
                  <a:pt x="24238" y="235006"/>
                </a:lnTo>
                <a:lnTo>
                  <a:pt x="39687" y="238125"/>
                </a:lnTo>
                <a:lnTo>
                  <a:pt x="2503487" y="238125"/>
                </a:lnTo>
                <a:lnTo>
                  <a:pt x="2518936" y="235006"/>
                </a:lnTo>
                <a:lnTo>
                  <a:pt x="2531551" y="226501"/>
                </a:lnTo>
                <a:lnTo>
                  <a:pt x="2540056" y="213886"/>
                </a:lnTo>
                <a:lnTo>
                  <a:pt x="2543175" y="198437"/>
                </a:lnTo>
                <a:lnTo>
                  <a:pt x="2543175" y="39687"/>
                </a:lnTo>
                <a:lnTo>
                  <a:pt x="2540056" y="24238"/>
                </a:lnTo>
                <a:lnTo>
                  <a:pt x="2531551" y="11623"/>
                </a:lnTo>
                <a:lnTo>
                  <a:pt x="2518936" y="3118"/>
                </a:lnTo>
                <a:lnTo>
                  <a:pt x="2503487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57200" y="5529073"/>
            <a:ext cx="2543175" cy="238125"/>
          </a:xfrm>
          <a:custGeom>
            <a:avLst/>
            <a:gdLst/>
            <a:ahLst/>
            <a:cxnLst/>
            <a:rect l="l" t="t" r="r" b="b"/>
            <a:pathLst>
              <a:path w="2543175" h="238125">
                <a:moveTo>
                  <a:pt x="0" y="39687"/>
                </a:moveTo>
                <a:lnTo>
                  <a:pt x="3118" y="24238"/>
                </a:lnTo>
                <a:lnTo>
                  <a:pt x="11623" y="11623"/>
                </a:lnTo>
                <a:lnTo>
                  <a:pt x="24238" y="3118"/>
                </a:lnTo>
                <a:lnTo>
                  <a:pt x="39687" y="0"/>
                </a:lnTo>
                <a:lnTo>
                  <a:pt x="2503487" y="0"/>
                </a:lnTo>
                <a:lnTo>
                  <a:pt x="2518936" y="3118"/>
                </a:lnTo>
                <a:lnTo>
                  <a:pt x="2531551" y="11623"/>
                </a:lnTo>
                <a:lnTo>
                  <a:pt x="2540056" y="24238"/>
                </a:lnTo>
                <a:lnTo>
                  <a:pt x="2543175" y="39687"/>
                </a:lnTo>
                <a:lnTo>
                  <a:pt x="2543175" y="198437"/>
                </a:lnTo>
                <a:lnTo>
                  <a:pt x="2540056" y="213886"/>
                </a:lnTo>
                <a:lnTo>
                  <a:pt x="2531551" y="226501"/>
                </a:lnTo>
                <a:lnTo>
                  <a:pt x="2518936" y="235006"/>
                </a:lnTo>
                <a:lnTo>
                  <a:pt x="2503487" y="238125"/>
                </a:lnTo>
                <a:lnTo>
                  <a:pt x="39687" y="238125"/>
                </a:lnTo>
                <a:lnTo>
                  <a:pt x="24238" y="235006"/>
                </a:lnTo>
                <a:lnTo>
                  <a:pt x="11623" y="226501"/>
                </a:lnTo>
                <a:lnTo>
                  <a:pt x="3118" y="213886"/>
                </a:lnTo>
                <a:lnTo>
                  <a:pt x="0" y="198437"/>
                </a:lnTo>
                <a:lnTo>
                  <a:pt x="0" y="3968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465393" y="5563616"/>
            <a:ext cx="25273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635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Meiryo UI"/>
                <a:cs typeface="Meiryo UI"/>
              </a:rPr>
              <a:t>子</a:t>
            </a:r>
            <a:r>
              <a:rPr dirty="0" sz="900" spc="-5">
                <a:latin typeface="Meiryo UI"/>
                <a:cs typeface="Meiryo UI"/>
              </a:rPr>
              <a:t>どもの</a:t>
            </a:r>
            <a:r>
              <a:rPr dirty="0" sz="900">
                <a:latin typeface="Meiryo UI"/>
                <a:cs typeface="Meiryo UI"/>
              </a:rPr>
              <a:t>読書活動</a:t>
            </a:r>
            <a:r>
              <a:rPr dirty="0" sz="900" spc="-5">
                <a:latin typeface="Meiryo UI"/>
                <a:cs typeface="Meiryo UI"/>
              </a:rPr>
              <a:t>の</a:t>
            </a:r>
            <a:r>
              <a:rPr dirty="0" sz="900">
                <a:latin typeface="Meiryo UI"/>
                <a:cs typeface="Meiryo UI"/>
              </a:rPr>
              <a:t>推進に関</a:t>
            </a:r>
            <a:r>
              <a:rPr dirty="0" sz="900" spc="5">
                <a:latin typeface="Meiryo UI"/>
                <a:cs typeface="Meiryo UI"/>
              </a:rPr>
              <a:t>す</a:t>
            </a:r>
            <a:r>
              <a:rPr dirty="0" sz="900" spc="-5">
                <a:latin typeface="Meiryo UI"/>
                <a:cs typeface="Meiryo UI"/>
              </a:rPr>
              <a:t>る</a:t>
            </a:r>
            <a:r>
              <a:rPr dirty="0" sz="900">
                <a:latin typeface="Meiryo UI"/>
                <a:cs typeface="Meiryo UI"/>
              </a:rPr>
              <a:t>法律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202179" y="4084320"/>
            <a:ext cx="5481827" cy="3474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215895" y="4145279"/>
            <a:ext cx="5452871" cy="2270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229611" y="4111750"/>
            <a:ext cx="5372100" cy="238125"/>
          </a:xfrm>
          <a:custGeom>
            <a:avLst/>
            <a:gdLst/>
            <a:ahLst/>
            <a:cxnLst/>
            <a:rect l="l" t="t" r="r" b="b"/>
            <a:pathLst>
              <a:path w="5372100" h="238125">
                <a:moveTo>
                  <a:pt x="5332412" y="0"/>
                </a:moveTo>
                <a:lnTo>
                  <a:pt x="39687" y="0"/>
                </a:lnTo>
                <a:lnTo>
                  <a:pt x="24238" y="3118"/>
                </a:lnTo>
                <a:lnTo>
                  <a:pt x="11623" y="11623"/>
                </a:lnTo>
                <a:lnTo>
                  <a:pt x="3118" y="24238"/>
                </a:lnTo>
                <a:lnTo>
                  <a:pt x="0" y="39687"/>
                </a:lnTo>
                <a:lnTo>
                  <a:pt x="0" y="198437"/>
                </a:lnTo>
                <a:lnTo>
                  <a:pt x="3118" y="213886"/>
                </a:lnTo>
                <a:lnTo>
                  <a:pt x="11623" y="226501"/>
                </a:lnTo>
                <a:lnTo>
                  <a:pt x="24238" y="235006"/>
                </a:lnTo>
                <a:lnTo>
                  <a:pt x="39687" y="238125"/>
                </a:lnTo>
                <a:lnTo>
                  <a:pt x="5332412" y="238125"/>
                </a:lnTo>
                <a:lnTo>
                  <a:pt x="5347861" y="235006"/>
                </a:lnTo>
                <a:lnTo>
                  <a:pt x="5360476" y="226501"/>
                </a:lnTo>
                <a:lnTo>
                  <a:pt x="5368981" y="213886"/>
                </a:lnTo>
                <a:lnTo>
                  <a:pt x="5372100" y="198437"/>
                </a:lnTo>
                <a:lnTo>
                  <a:pt x="5372100" y="39687"/>
                </a:lnTo>
                <a:lnTo>
                  <a:pt x="5368981" y="24238"/>
                </a:lnTo>
                <a:lnTo>
                  <a:pt x="5360476" y="11623"/>
                </a:lnTo>
                <a:lnTo>
                  <a:pt x="5347861" y="3118"/>
                </a:lnTo>
                <a:lnTo>
                  <a:pt x="5332412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229611" y="4111750"/>
            <a:ext cx="5372100" cy="238125"/>
          </a:xfrm>
          <a:custGeom>
            <a:avLst/>
            <a:gdLst/>
            <a:ahLst/>
            <a:cxnLst/>
            <a:rect l="l" t="t" r="r" b="b"/>
            <a:pathLst>
              <a:path w="5372100" h="238125">
                <a:moveTo>
                  <a:pt x="0" y="39687"/>
                </a:moveTo>
                <a:lnTo>
                  <a:pt x="3118" y="24238"/>
                </a:lnTo>
                <a:lnTo>
                  <a:pt x="11623" y="11623"/>
                </a:lnTo>
                <a:lnTo>
                  <a:pt x="24238" y="3118"/>
                </a:lnTo>
                <a:lnTo>
                  <a:pt x="39687" y="0"/>
                </a:lnTo>
                <a:lnTo>
                  <a:pt x="5332412" y="0"/>
                </a:lnTo>
                <a:lnTo>
                  <a:pt x="5347861" y="3118"/>
                </a:lnTo>
                <a:lnTo>
                  <a:pt x="5360476" y="11623"/>
                </a:lnTo>
                <a:lnTo>
                  <a:pt x="5368981" y="24238"/>
                </a:lnTo>
                <a:lnTo>
                  <a:pt x="5372100" y="39687"/>
                </a:lnTo>
                <a:lnTo>
                  <a:pt x="5372100" y="198437"/>
                </a:lnTo>
                <a:lnTo>
                  <a:pt x="5368981" y="213886"/>
                </a:lnTo>
                <a:lnTo>
                  <a:pt x="5360476" y="226501"/>
                </a:lnTo>
                <a:lnTo>
                  <a:pt x="5347861" y="235006"/>
                </a:lnTo>
                <a:lnTo>
                  <a:pt x="5332412" y="238125"/>
                </a:lnTo>
                <a:lnTo>
                  <a:pt x="39687" y="238125"/>
                </a:lnTo>
                <a:lnTo>
                  <a:pt x="24238" y="235006"/>
                </a:lnTo>
                <a:lnTo>
                  <a:pt x="11623" y="226501"/>
                </a:lnTo>
                <a:lnTo>
                  <a:pt x="3118" y="213886"/>
                </a:lnTo>
                <a:lnTo>
                  <a:pt x="0" y="198437"/>
                </a:lnTo>
                <a:lnTo>
                  <a:pt x="0" y="3968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2238375" y="4111750"/>
            <a:ext cx="5362575" cy="238125"/>
          </a:xfrm>
          <a:prstGeom prst="rect">
            <a:avLst/>
          </a:prstGeom>
          <a:ln w="1562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algn="ctr" marR="2540">
              <a:lnSpc>
                <a:spcPct val="100000"/>
              </a:lnSpc>
              <a:spcBef>
                <a:spcPts val="370"/>
              </a:spcBef>
            </a:pPr>
            <a:r>
              <a:rPr dirty="0" sz="900">
                <a:latin typeface="Meiryo UI"/>
                <a:cs typeface="Meiryo UI"/>
              </a:rPr>
              <a:t>学校図書館活性化</a:t>
            </a:r>
            <a:r>
              <a:rPr dirty="0" sz="900" spc="-5">
                <a:latin typeface="Meiryo UI"/>
                <a:cs typeface="Meiryo UI"/>
              </a:rPr>
              <a:t>ガイ</a:t>
            </a:r>
            <a:r>
              <a:rPr dirty="0" sz="900">
                <a:latin typeface="Meiryo UI"/>
                <a:cs typeface="Meiryo UI"/>
              </a:rPr>
              <a:t>ドラ</a:t>
            </a:r>
            <a:r>
              <a:rPr dirty="0" sz="900" spc="-5">
                <a:latin typeface="Meiryo UI"/>
                <a:cs typeface="Meiryo UI"/>
              </a:rPr>
              <a:t>イ</a:t>
            </a:r>
            <a:r>
              <a:rPr dirty="0" sz="900">
                <a:latin typeface="Meiryo UI"/>
                <a:cs typeface="Meiryo UI"/>
              </a:rPr>
              <a:t>ン（大阪府教育委員会</a:t>
            </a:r>
            <a:r>
              <a:rPr dirty="0" sz="900" spc="-85">
                <a:latin typeface="Meiryo UI"/>
                <a:cs typeface="Meiryo UI"/>
              </a:rPr>
              <a:t> </a:t>
            </a:r>
            <a:r>
              <a:rPr dirty="0" sz="900" spc="-5">
                <a:latin typeface="Meiryo UI"/>
                <a:cs typeface="Meiryo UI"/>
              </a:rPr>
              <a:t>H23.3）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172967" y="5501640"/>
            <a:ext cx="2651759" cy="347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188207" y="5562600"/>
            <a:ext cx="2622803" cy="225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200400" y="5529073"/>
            <a:ext cx="2543175" cy="238125"/>
          </a:xfrm>
          <a:custGeom>
            <a:avLst/>
            <a:gdLst/>
            <a:ahLst/>
            <a:cxnLst/>
            <a:rect l="l" t="t" r="r" b="b"/>
            <a:pathLst>
              <a:path w="2543175" h="238125">
                <a:moveTo>
                  <a:pt x="2503487" y="0"/>
                </a:moveTo>
                <a:lnTo>
                  <a:pt x="39687" y="0"/>
                </a:lnTo>
                <a:lnTo>
                  <a:pt x="24238" y="3118"/>
                </a:lnTo>
                <a:lnTo>
                  <a:pt x="11623" y="11623"/>
                </a:lnTo>
                <a:lnTo>
                  <a:pt x="3118" y="24238"/>
                </a:lnTo>
                <a:lnTo>
                  <a:pt x="0" y="39687"/>
                </a:lnTo>
                <a:lnTo>
                  <a:pt x="0" y="198437"/>
                </a:lnTo>
                <a:lnTo>
                  <a:pt x="3118" y="213886"/>
                </a:lnTo>
                <a:lnTo>
                  <a:pt x="11623" y="226501"/>
                </a:lnTo>
                <a:lnTo>
                  <a:pt x="24238" y="235006"/>
                </a:lnTo>
                <a:lnTo>
                  <a:pt x="39687" y="238125"/>
                </a:lnTo>
                <a:lnTo>
                  <a:pt x="2503487" y="238125"/>
                </a:lnTo>
                <a:lnTo>
                  <a:pt x="2518936" y="235006"/>
                </a:lnTo>
                <a:lnTo>
                  <a:pt x="2531551" y="226501"/>
                </a:lnTo>
                <a:lnTo>
                  <a:pt x="2540056" y="213886"/>
                </a:lnTo>
                <a:lnTo>
                  <a:pt x="2543175" y="198437"/>
                </a:lnTo>
                <a:lnTo>
                  <a:pt x="2543175" y="39687"/>
                </a:lnTo>
                <a:lnTo>
                  <a:pt x="2540056" y="24238"/>
                </a:lnTo>
                <a:lnTo>
                  <a:pt x="2531551" y="11623"/>
                </a:lnTo>
                <a:lnTo>
                  <a:pt x="2518936" y="3118"/>
                </a:lnTo>
                <a:lnTo>
                  <a:pt x="2503487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200400" y="5529073"/>
            <a:ext cx="2543175" cy="238125"/>
          </a:xfrm>
          <a:custGeom>
            <a:avLst/>
            <a:gdLst/>
            <a:ahLst/>
            <a:cxnLst/>
            <a:rect l="l" t="t" r="r" b="b"/>
            <a:pathLst>
              <a:path w="2543175" h="238125">
                <a:moveTo>
                  <a:pt x="0" y="39687"/>
                </a:moveTo>
                <a:lnTo>
                  <a:pt x="3118" y="24238"/>
                </a:lnTo>
                <a:lnTo>
                  <a:pt x="11623" y="11623"/>
                </a:lnTo>
                <a:lnTo>
                  <a:pt x="24238" y="3118"/>
                </a:lnTo>
                <a:lnTo>
                  <a:pt x="39687" y="0"/>
                </a:lnTo>
                <a:lnTo>
                  <a:pt x="2503487" y="0"/>
                </a:lnTo>
                <a:lnTo>
                  <a:pt x="2518936" y="3118"/>
                </a:lnTo>
                <a:lnTo>
                  <a:pt x="2531551" y="11623"/>
                </a:lnTo>
                <a:lnTo>
                  <a:pt x="2540056" y="24238"/>
                </a:lnTo>
                <a:lnTo>
                  <a:pt x="2543175" y="39687"/>
                </a:lnTo>
                <a:lnTo>
                  <a:pt x="2543175" y="198437"/>
                </a:lnTo>
                <a:lnTo>
                  <a:pt x="2540056" y="213886"/>
                </a:lnTo>
                <a:lnTo>
                  <a:pt x="2531551" y="226501"/>
                </a:lnTo>
                <a:lnTo>
                  <a:pt x="2518936" y="235006"/>
                </a:lnTo>
                <a:lnTo>
                  <a:pt x="2503487" y="238125"/>
                </a:lnTo>
                <a:lnTo>
                  <a:pt x="39687" y="238125"/>
                </a:lnTo>
                <a:lnTo>
                  <a:pt x="24238" y="235006"/>
                </a:lnTo>
                <a:lnTo>
                  <a:pt x="11623" y="226501"/>
                </a:lnTo>
                <a:lnTo>
                  <a:pt x="3118" y="213886"/>
                </a:lnTo>
                <a:lnTo>
                  <a:pt x="0" y="198437"/>
                </a:lnTo>
                <a:lnTo>
                  <a:pt x="0" y="3968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3207799" y="5563616"/>
            <a:ext cx="25431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762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Meiryo UI"/>
                <a:cs typeface="Meiryo UI"/>
              </a:rPr>
              <a:t>学校図書館法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745479" y="5497067"/>
            <a:ext cx="1889759" cy="3474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759196" y="5558028"/>
            <a:ext cx="1862327" cy="2270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772911" y="5524501"/>
            <a:ext cx="1781175" cy="238125"/>
          </a:xfrm>
          <a:custGeom>
            <a:avLst/>
            <a:gdLst/>
            <a:ahLst/>
            <a:cxnLst/>
            <a:rect l="l" t="t" r="r" b="b"/>
            <a:pathLst>
              <a:path w="1781175" h="238125">
                <a:moveTo>
                  <a:pt x="1741487" y="0"/>
                </a:moveTo>
                <a:lnTo>
                  <a:pt x="39687" y="0"/>
                </a:lnTo>
                <a:lnTo>
                  <a:pt x="24238" y="3118"/>
                </a:lnTo>
                <a:lnTo>
                  <a:pt x="11623" y="11623"/>
                </a:lnTo>
                <a:lnTo>
                  <a:pt x="3118" y="24238"/>
                </a:lnTo>
                <a:lnTo>
                  <a:pt x="0" y="39687"/>
                </a:lnTo>
                <a:lnTo>
                  <a:pt x="0" y="198437"/>
                </a:lnTo>
                <a:lnTo>
                  <a:pt x="3118" y="213886"/>
                </a:lnTo>
                <a:lnTo>
                  <a:pt x="11623" y="226501"/>
                </a:lnTo>
                <a:lnTo>
                  <a:pt x="24238" y="235006"/>
                </a:lnTo>
                <a:lnTo>
                  <a:pt x="39687" y="238124"/>
                </a:lnTo>
                <a:lnTo>
                  <a:pt x="1741487" y="238124"/>
                </a:lnTo>
                <a:lnTo>
                  <a:pt x="1756936" y="235006"/>
                </a:lnTo>
                <a:lnTo>
                  <a:pt x="1769551" y="226501"/>
                </a:lnTo>
                <a:lnTo>
                  <a:pt x="1778056" y="213886"/>
                </a:lnTo>
                <a:lnTo>
                  <a:pt x="1781175" y="198437"/>
                </a:lnTo>
                <a:lnTo>
                  <a:pt x="1781175" y="39687"/>
                </a:lnTo>
                <a:lnTo>
                  <a:pt x="1778056" y="24238"/>
                </a:lnTo>
                <a:lnTo>
                  <a:pt x="1769551" y="11623"/>
                </a:lnTo>
                <a:lnTo>
                  <a:pt x="1756936" y="3118"/>
                </a:lnTo>
                <a:lnTo>
                  <a:pt x="1741487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772911" y="5524501"/>
            <a:ext cx="1781175" cy="238125"/>
          </a:xfrm>
          <a:custGeom>
            <a:avLst/>
            <a:gdLst/>
            <a:ahLst/>
            <a:cxnLst/>
            <a:rect l="l" t="t" r="r" b="b"/>
            <a:pathLst>
              <a:path w="1781175" h="238125">
                <a:moveTo>
                  <a:pt x="0" y="39687"/>
                </a:moveTo>
                <a:lnTo>
                  <a:pt x="3118" y="24238"/>
                </a:lnTo>
                <a:lnTo>
                  <a:pt x="11623" y="11623"/>
                </a:lnTo>
                <a:lnTo>
                  <a:pt x="24238" y="3118"/>
                </a:lnTo>
                <a:lnTo>
                  <a:pt x="39687" y="0"/>
                </a:lnTo>
                <a:lnTo>
                  <a:pt x="1741487" y="0"/>
                </a:lnTo>
                <a:lnTo>
                  <a:pt x="1756936" y="3118"/>
                </a:lnTo>
                <a:lnTo>
                  <a:pt x="1769551" y="11623"/>
                </a:lnTo>
                <a:lnTo>
                  <a:pt x="1778056" y="24238"/>
                </a:lnTo>
                <a:lnTo>
                  <a:pt x="1781175" y="39687"/>
                </a:lnTo>
                <a:lnTo>
                  <a:pt x="1781175" y="198437"/>
                </a:lnTo>
                <a:lnTo>
                  <a:pt x="1778056" y="213886"/>
                </a:lnTo>
                <a:lnTo>
                  <a:pt x="1769551" y="226501"/>
                </a:lnTo>
                <a:lnTo>
                  <a:pt x="1756936" y="235006"/>
                </a:lnTo>
                <a:lnTo>
                  <a:pt x="1741487" y="238124"/>
                </a:lnTo>
                <a:lnTo>
                  <a:pt x="39687" y="238124"/>
                </a:lnTo>
                <a:lnTo>
                  <a:pt x="24238" y="235006"/>
                </a:lnTo>
                <a:lnTo>
                  <a:pt x="11623" y="226501"/>
                </a:lnTo>
                <a:lnTo>
                  <a:pt x="3118" y="213886"/>
                </a:lnTo>
                <a:lnTo>
                  <a:pt x="0" y="198437"/>
                </a:lnTo>
                <a:lnTo>
                  <a:pt x="0" y="3968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5765261" y="5559044"/>
            <a:ext cx="17811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657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Meiryo UI"/>
                <a:cs typeface="Meiryo UI"/>
              </a:rPr>
              <a:t>新学習指導要領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5228588" y="5267325"/>
            <a:ext cx="695325" cy="171450"/>
          </a:xfrm>
          <a:custGeom>
            <a:avLst/>
            <a:gdLst/>
            <a:ahLst/>
            <a:cxnLst/>
            <a:rect l="l" t="t" r="r" b="b"/>
            <a:pathLst>
              <a:path w="695325" h="171450">
                <a:moveTo>
                  <a:pt x="347662" y="0"/>
                </a:moveTo>
                <a:lnTo>
                  <a:pt x="0" y="171450"/>
                </a:lnTo>
                <a:lnTo>
                  <a:pt x="695325" y="171450"/>
                </a:lnTo>
                <a:lnTo>
                  <a:pt x="34766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228588" y="5267325"/>
            <a:ext cx="695325" cy="171450"/>
          </a:xfrm>
          <a:custGeom>
            <a:avLst/>
            <a:gdLst/>
            <a:ahLst/>
            <a:cxnLst/>
            <a:rect l="l" t="t" r="r" b="b"/>
            <a:pathLst>
              <a:path w="695325" h="171450">
                <a:moveTo>
                  <a:pt x="695325" y="171450"/>
                </a:moveTo>
                <a:lnTo>
                  <a:pt x="347662" y="0"/>
                </a:lnTo>
                <a:lnTo>
                  <a:pt x="0" y="171450"/>
                </a:lnTo>
                <a:lnTo>
                  <a:pt x="695325" y="17145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7735823" y="5527548"/>
            <a:ext cx="2604515" cy="3474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7751064" y="5588508"/>
            <a:ext cx="2575559" cy="2270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7763256" y="5554979"/>
            <a:ext cx="2495550" cy="238125"/>
          </a:xfrm>
          <a:custGeom>
            <a:avLst/>
            <a:gdLst/>
            <a:ahLst/>
            <a:cxnLst/>
            <a:rect l="l" t="t" r="r" b="b"/>
            <a:pathLst>
              <a:path w="2495550" h="238125">
                <a:moveTo>
                  <a:pt x="2455862" y="0"/>
                </a:moveTo>
                <a:lnTo>
                  <a:pt x="39687" y="0"/>
                </a:lnTo>
                <a:lnTo>
                  <a:pt x="24238" y="3118"/>
                </a:lnTo>
                <a:lnTo>
                  <a:pt x="11623" y="11623"/>
                </a:lnTo>
                <a:lnTo>
                  <a:pt x="3118" y="24238"/>
                </a:lnTo>
                <a:lnTo>
                  <a:pt x="0" y="39687"/>
                </a:lnTo>
                <a:lnTo>
                  <a:pt x="0" y="198437"/>
                </a:lnTo>
                <a:lnTo>
                  <a:pt x="3118" y="213886"/>
                </a:lnTo>
                <a:lnTo>
                  <a:pt x="11623" y="226501"/>
                </a:lnTo>
                <a:lnTo>
                  <a:pt x="24238" y="235006"/>
                </a:lnTo>
                <a:lnTo>
                  <a:pt x="39687" y="238124"/>
                </a:lnTo>
                <a:lnTo>
                  <a:pt x="2455862" y="238124"/>
                </a:lnTo>
                <a:lnTo>
                  <a:pt x="2471311" y="235006"/>
                </a:lnTo>
                <a:lnTo>
                  <a:pt x="2483926" y="226501"/>
                </a:lnTo>
                <a:lnTo>
                  <a:pt x="2492431" y="213886"/>
                </a:lnTo>
                <a:lnTo>
                  <a:pt x="2495550" y="198437"/>
                </a:lnTo>
                <a:lnTo>
                  <a:pt x="2495550" y="39687"/>
                </a:lnTo>
                <a:lnTo>
                  <a:pt x="2492431" y="24238"/>
                </a:lnTo>
                <a:lnTo>
                  <a:pt x="2483926" y="11623"/>
                </a:lnTo>
                <a:lnTo>
                  <a:pt x="2471311" y="3118"/>
                </a:lnTo>
                <a:lnTo>
                  <a:pt x="2455862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7763256" y="5554979"/>
            <a:ext cx="2495550" cy="238125"/>
          </a:xfrm>
          <a:custGeom>
            <a:avLst/>
            <a:gdLst/>
            <a:ahLst/>
            <a:cxnLst/>
            <a:rect l="l" t="t" r="r" b="b"/>
            <a:pathLst>
              <a:path w="2495550" h="238125">
                <a:moveTo>
                  <a:pt x="0" y="39687"/>
                </a:moveTo>
                <a:lnTo>
                  <a:pt x="3118" y="24238"/>
                </a:lnTo>
                <a:lnTo>
                  <a:pt x="11623" y="11623"/>
                </a:lnTo>
                <a:lnTo>
                  <a:pt x="24238" y="3118"/>
                </a:lnTo>
                <a:lnTo>
                  <a:pt x="39687" y="0"/>
                </a:lnTo>
                <a:lnTo>
                  <a:pt x="2455862" y="0"/>
                </a:lnTo>
                <a:lnTo>
                  <a:pt x="2471311" y="3118"/>
                </a:lnTo>
                <a:lnTo>
                  <a:pt x="2483926" y="11623"/>
                </a:lnTo>
                <a:lnTo>
                  <a:pt x="2492431" y="24238"/>
                </a:lnTo>
                <a:lnTo>
                  <a:pt x="2495550" y="39687"/>
                </a:lnTo>
                <a:lnTo>
                  <a:pt x="2495550" y="198437"/>
                </a:lnTo>
                <a:lnTo>
                  <a:pt x="2492431" y="213886"/>
                </a:lnTo>
                <a:lnTo>
                  <a:pt x="2483926" y="226501"/>
                </a:lnTo>
                <a:lnTo>
                  <a:pt x="2471311" y="235006"/>
                </a:lnTo>
                <a:lnTo>
                  <a:pt x="2455862" y="238124"/>
                </a:lnTo>
                <a:lnTo>
                  <a:pt x="39687" y="238124"/>
                </a:lnTo>
                <a:lnTo>
                  <a:pt x="24238" y="235006"/>
                </a:lnTo>
                <a:lnTo>
                  <a:pt x="11623" y="226501"/>
                </a:lnTo>
                <a:lnTo>
                  <a:pt x="3118" y="213886"/>
                </a:lnTo>
                <a:lnTo>
                  <a:pt x="0" y="198437"/>
                </a:lnTo>
                <a:lnTo>
                  <a:pt x="0" y="3968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7771258" y="5589523"/>
            <a:ext cx="24796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Meiryo UI"/>
                <a:cs typeface="Meiryo UI"/>
              </a:rPr>
              <a:t>図書館法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7764780" y="4084320"/>
            <a:ext cx="2604515" cy="4709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7784592" y="4151376"/>
            <a:ext cx="2564891" cy="3383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7792211" y="4111752"/>
            <a:ext cx="2495550" cy="361950"/>
          </a:xfrm>
          <a:custGeom>
            <a:avLst/>
            <a:gdLst/>
            <a:ahLst/>
            <a:cxnLst/>
            <a:rect l="l" t="t" r="r" b="b"/>
            <a:pathLst>
              <a:path w="2495550" h="361950">
                <a:moveTo>
                  <a:pt x="2435225" y="0"/>
                </a:moveTo>
                <a:lnTo>
                  <a:pt x="60325" y="0"/>
                </a:ln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0" y="301625"/>
                </a:lnTo>
                <a:lnTo>
                  <a:pt x="4741" y="325104"/>
                </a:lnTo>
                <a:lnTo>
                  <a:pt x="17670" y="344279"/>
                </a:lnTo>
                <a:lnTo>
                  <a:pt x="36845" y="357208"/>
                </a:lnTo>
                <a:lnTo>
                  <a:pt x="60325" y="361950"/>
                </a:lnTo>
                <a:lnTo>
                  <a:pt x="2435225" y="361950"/>
                </a:lnTo>
                <a:lnTo>
                  <a:pt x="2458704" y="357208"/>
                </a:lnTo>
                <a:lnTo>
                  <a:pt x="2477879" y="344279"/>
                </a:lnTo>
                <a:lnTo>
                  <a:pt x="2490808" y="325104"/>
                </a:lnTo>
                <a:lnTo>
                  <a:pt x="2495550" y="301625"/>
                </a:lnTo>
                <a:lnTo>
                  <a:pt x="2495550" y="60325"/>
                </a:lnTo>
                <a:lnTo>
                  <a:pt x="2490808" y="36845"/>
                </a:lnTo>
                <a:lnTo>
                  <a:pt x="2477879" y="17670"/>
                </a:lnTo>
                <a:lnTo>
                  <a:pt x="2458704" y="4741"/>
                </a:lnTo>
                <a:lnTo>
                  <a:pt x="2435225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7792211" y="4111752"/>
            <a:ext cx="2495550" cy="361950"/>
          </a:xfrm>
          <a:custGeom>
            <a:avLst/>
            <a:gdLst/>
            <a:ahLst/>
            <a:cxnLst/>
            <a:rect l="l" t="t" r="r" b="b"/>
            <a:pathLst>
              <a:path w="2495550" h="361950">
                <a:moveTo>
                  <a:pt x="0" y="60325"/>
                </a:moveTo>
                <a:lnTo>
                  <a:pt x="4741" y="36845"/>
                </a:lnTo>
                <a:lnTo>
                  <a:pt x="17670" y="17670"/>
                </a:lnTo>
                <a:lnTo>
                  <a:pt x="36845" y="4741"/>
                </a:lnTo>
                <a:lnTo>
                  <a:pt x="60325" y="0"/>
                </a:lnTo>
                <a:lnTo>
                  <a:pt x="2435225" y="0"/>
                </a:lnTo>
                <a:lnTo>
                  <a:pt x="2458704" y="4741"/>
                </a:lnTo>
                <a:lnTo>
                  <a:pt x="2477879" y="17670"/>
                </a:lnTo>
                <a:lnTo>
                  <a:pt x="2490808" y="36845"/>
                </a:lnTo>
                <a:lnTo>
                  <a:pt x="2495550" y="60325"/>
                </a:lnTo>
                <a:lnTo>
                  <a:pt x="2495550" y="301625"/>
                </a:lnTo>
                <a:lnTo>
                  <a:pt x="2490808" y="325104"/>
                </a:lnTo>
                <a:lnTo>
                  <a:pt x="2477879" y="344279"/>
                </a:lnTo>
                <a:lnTo>
                  <a:pt x="2458704" y="357208"/>
                </a:lnTo>
                <a:lnTo>
                  <a:pt x="2435225" y="361950"/>
                </a:lnTo>
                <a:lnTo>
                  <a:pt x="60325" y="361950"/>
                </a:lnTo>
                <a:lnTo>
                  <a:pt x="36845" y="357208"/>
                </a:lnTo>
                <a:lnTo>
                  <a:pt x="17670" y="344279"/>
                </a:lnTo>
                <a:lnTo>
                  <a:pt x="4741" y="325104"/>
                </a:lnTo>
                <a:lnTo>
                  <a:pt x="0" y="301625"/>
                </a:lnTo>
                <a:lnTo>
                  <a:pt x="0" y="603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8018780" y="4143248"/>
            <a:ext cx="2040255" cy="271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Meiryo UI"/>
                <a:cs typeface="Meiryo UI"/>
              </a:rPr>
              <a:t>大阪府立図書館基本方針</a:t>
            </a:r>
            <a:r>
              <a:rPr dirty="0" sz="900" spc="-5">
                <a:latin typeface="Meiryo UI"/>
                <a:cs typeface="Meiryo UI"/>
              </a:rPr>
              <a:t>と</a:t>
            </a:r>
            <a:r>
              <a:rPr dirty="0" sz="900">
                <a:latin typeface="Meiryo UI"/>
                <a:cs typeface="Meiryo UI"/>
              </a:rPr>
              <a:t>重点取組業務</a:t>
            </a:r>
            <a:endParaRPr sz="900">
              <a:latin typeface="Meiryo UI"/>
              <a:cs typeface="Meiryo UI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700" spc="-5">
                <a:latin typeface="Meiryo UI"/>
                <a:cs typeface="Meiryo UI"/>
              </a:rPr>
              <a:t>（R1-R4）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8648063" y="5410200"/>
            <a:ext cx="695325" cy="114300"/>
          </a:xfrm>
          <a:custGeom>
            <a:avLst/>
            <a:gdLst/>
            <a:ahLst/>
            <a:cxnLst/>
            <a:rect l="l" t="t" r="r" b="b"/>
            <a:pathLst>
              <a:path w="695325" h="114300">
                <a:moveTo>
                  <a:pt x="347662" y="0"/>
                </a:moveTo>
                <a:lnTo>
                  <a:pt x="0" y="114300"/>
                </a:lnTo>
                <a:lnTo>
                  <a:pt x="695325" y="114300"/>
                </a:lnTo>
                <a:lnTo>
                  <a:pt x="34766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8648065" y="5410200"/>
            <a:ext cx="695325" cy="114300"/>
          </a:xfrm>
          <a:custGeom>
            <a:avLst/>
            <a:gdLst/>
            <a:ahLst/>
            <a:cxnLst/>
            <a:rect l="l" t="t" r="r" b="b"/>
            <a:pathLst>
              <a:path w="695325" h="114300">
                <a:moveTo>
                  <a:pt x="695325" y="114300"/>
                </a:moveTo>
                <a:lnTo>
                  <a:pt x="347662" y="0"/>
                </a:lnTo>
                <a:lnTo>
                  <a:pt x="0" y="114300"/>
                </a:lnTo>
                <a:lnTo>
                  <a:pt x="695325" y="11430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629284" y="3605529"/>
            <a:ext cx="9557385" cy="266700"/>
          </a:xfrm>
          <a:prstGeom prst="rect">
            <a:avLst/>
          </a:prstGeom>
          <a:solidFill>
            <a:srgbClr val="FFFFFF"/>
          </a:solidFill>
          <a:ln w="6350">
            <a:solidFill>
              <a:srgbClr val="5B9BD4"/>
            </a:solidFill>
          </a:ln>
        </p:spPr>
        <p:txBody>
          <a:bodyPr wrap="square" lIns="0" tIns="6921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545"/>
              </a:spcBef>
            </a:pPr>
            <a:r>
              <a:rPr dirty="0" sz="800">
                <a:latin typeface="Meiryo UI"/>
                <a:cs typeface="Meiryo UI"/>
              </a:rPr>
              <a:t>ネッ</a:t>
            </a:r>
            <a:r>
              <a:rPr dirty="0" sz="800" spc="-20">
                <a:latin typeface="Meiryo UI"/>
                <a:cs typeface="Meiryo UI"/>
              </a:rPr>
              <a:t>ト</a:t>
            </a:r>
            <a:r>
              <a:rPr dirty="0" sz="800" spc="5">
                <a:latin typeface="Meiryo UI"/>
                <a:cs typeface="Meiryo UI"/>
              </a:rPr>
              <a:t>ワ</a:t>
            </a:r>
            <a:r>
              <a:rPr dirty="0" sz="800">
                <a:latin typeface="Meiryo UI"/>
                <a:cs typeface="Meiryo UI"/>
              </a:rPr>
              <a:t>ー</a:t>
            </a:r>
            <a:r>
              <a:rPr dirty="0" sz="800" spc="-20">
                <a:latin typeface="Meiryo UI"/>
                <a:cs typeface="Meiryo UI"/>
              </a:rPr>
              <a:t>ク</a:t>
            </a:r>
            <a:r>
              <a:rPr dirty="0" sz="800">
                <a:latin typeface="Meiryo UI"/>
                <a:cs typeface="Meiryo UI"/>
              </a:rPr>
              <a:t>づくり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628650" y="1409700"/>
            <a:ext cx="371475" cy="1200150"/>
          </a:xfrm>
          <a:custGeom>
            <a:avLst/>
            <a:gdLst/>
            <a:ahLst/>
            <a:cxnLst/>
            <a:rect l="l" t="t" r="r" b="b"/>
            <a:pathLst>
              <a:path w="371475" h="1200150">
                <a:moveTo>
                  <a:pt x="185737" y="0"/>
                </a:moveTo>
                <a:lnTo>
                  <a:pt x="0" y="0"/>
                </a:lnTo>
                <a:lnTo>
                  <a:pt x="0" y="1200150"/>
                </a:lnTo>
                <a:lnTo>
                  <a:pt x="185737" y="1200150"/>
                </a:lnTo>
                <a:lnTo>
                  <a:pt x="371475" y="600075"/>
                </a:lnTo>
                <a:lnTo>
                  <a:pt x="1857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28650" y="1409700"/>
            <a:ext cx="371475" cy="1200150"/>
          </a:xfrm>
          <a:custGeom>
            <a:avLst/>
            <a:gdLst/>
            <a:ahLst/>
            <a:cxnLst/>
            <a:rect l="l" t="t" r="r" b="b"/>
            <a:pathLst>
              <a:path w="371475" h="1200150">
                <a:moveTo>
                  <a:pt x="0" y="0"/>
                </a:moveTo>
                <a:lnTo>
                  <a:pt x="185737" y="0"/>
                </a:lnTo>
                <a:lnTo>
                  <a:pt x="371475" y="600075"/>
                </a:lnTo>
                <a:lnTo>
                  <a:pt x="185737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694893" y="1727708"/>
            <a:ext cx="127635" cy="534670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800">
                <a:latin typeface="Meiryo UI"/>
                <a:cs typeface="Meiryo UI"/>
              </a:rPr>
              <a:t>責務・</a:t>
            </a:r>
            <a:r>
              <a:rPr dirty="0" sz="800" spc="-15">
                <a:latin typeface="Meiryo UI"/>
                <a:cs typeface="Meiryo UI"/>
              </a:rPr>
              <a:t>役</a:t>
            </a:r>
            <a:r>
              <a:rPr dirty="0" sz="800">
                <a:latin typeface="Meiryo UI"/>
                <a:cs typeface="Meiryo UI"/>
              </a:rPr>
              <a:t>割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8650" y="2647950"/>
            <a:ext cx="371475" cy="885825"/>
          </a:xfrm>
          <a:custGeom>
            <a:avLst/>
            <a:gdLst/>
            <a:ahLst/>
            <a:cxnLst/>
            <a:rect l="l" t="t" r="r" b="b"/>
            <a:pathLst>
              <a:path w="371475" h="885825">
                <a:moveTo>
                  <a:pt x="185737" y="0"/>
                </a:moveTo>
                <a:lnTo>
                  <a:pt x="0" y="0"/>
                </a:lnTo>
                <a:lnTo>
                  <a:pt x="0" y="885825"/>
                </a:lnTo>
                <a:lnTo>
                  <a:pt x="185737" y="885825"/>
                </a:lnTo>
                <a:lnTo>
                  <a:pt x="371475" y="442912"/>
                </a:lnTo>
                <a:lnTo>
                  <a:pt x="1857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28650" y="2647950"/>
            <a:ext cx="371475" cy="885825"/>
          </a:xfrm>
          <a:custGeom>
            <a:avLst/>
            <a:gdLst/>
            <a:ahLst/>
            <a:cxnLst/>
            <a:rect l="l" t="t" r="r" b="b"/>
            <a:pathLst>
              <a:path w="371475" h="885825">
                <a:moveTo>
                  <a:pt x="0" y="0"/>
                </a:moveTo>
                <a:lnTo>
                  <a:pt x="185737" y="0"/>
                </a:lnTo>
                <a:lnTo>
                  <a:pt x="371475" y="442912"/>
                </a:lnTo>
                <a:lnTo>
                  <a:pt x="185737" y="885825"/>
                </a:lnTo>
                <a:lnTo>
                  <a:pt x="0" y="88582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694893" y="2907284"/>
            <a:ext cx="127635" cy="332105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800">
                <a:latin typeface="Meiryo UI"/>
                <a:cs typeface="Meiryo UI"/>
              </a:rPr>
              <a:t>取</a:t>
            </a:r>
            <a:r>
              <a:rPr dirty="0" sz="800">
                <a:latin typeface="Meiryo UI"/>
                <a:cs typeface="Meiryo UI"/>
              </a:rPr>
              <a:t>  </a:t>
            </a:r>
            <a:r>
              <a:rPr dirty="0" sz="800" spc="-15">
                <a:latin typeface="Meiryo UI"/>
                <a:cs typeface="Meiryo UI"/>
              </a:rPr>
              <a:t> </a:t>
            </a:r>
            <a:r>
              <a:rPr dirty="0" sz="800">
                <a:latin typeface="Meiryo UI"/>
                <a:cs typeface="Meiryo UI"/>
              </a:rPr>
              <a:t>組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619375" y="2714625"/>
            <a:ext cx="1439545" cy="819150"/>
          </a:xfrm>
          <a:prstGeom prst="rect">
            <a:avLst/>
          </a:prstGeom>
          <a:solidFill>
            <a:srgbClr val="FFFFFF"/>
          </a:solidFill>
          <a:ln w="6350">
            <a:solidFill>
              <a:srgbClr val="5B9BD4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800">
              <a:latin typeface="Times New Roman"/>
              <a:cs typeface="Times New Roman"/>
            </a:endParaRPr>
          </a:p>
          <a:p>
            <a:pPr marL="191135" indent="-97155">
              <a:lnSpc>
                <a:spcPct val="100000"/>
              </a:lnSpc>
              <a:buSzPct val="86666"/>
              <a:buChar char="◆"/>
              <a:tabLst>
                <a:tab pos="191770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家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読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（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う</a:t>
            </a:r>
            <a:r>
              <a:rPr dirty="0" u="sng" sz="750" spc="-1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ち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ど</a:t>
            </a:r>
            <a:r>
              <a:rPr dirty="0" u="sng" sz="75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く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）</a:t>
            </a:r>
            <a:endParaRPr sz="750">
              <a:latin typeface="Meiryo UI"/>
              <a:cs typeface="Meiryo UI"/>
            </a:endParaRPr>
          </a:p>
          <a:p>
            <a:pPr marL="191135" indent="-97155">
              <a:lnSpc>
                <a:spcPct val="100000"/>
              </a:lnSpc>
              <a:spcBef>
                <a:spcPts val="300"/>
              </a:spcBef>
              <a:buSzPct val="86666"/>
              <a:buChar char="◆"/>
              <a:tabLst>
                <a:tab pos="191770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図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書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館</a:t>
            </a:r>
            <a:r>
              <a:rPr dirty="0" u="sng" sz="75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や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書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店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活用</a:t>
            </a:r>
            <a:endParaRPr sz="750">
              <a:latin typeface="Meiryo UI"/>
              <a:cs typeface="Meiryo UI"/>
            </a:endParaRPr>
          </a:p>
          <a:p>
            <a:pPr marL="191135" indent="-97155">
              <a:lnSpc>
                <a:spcPct val="100000"/>
              </a:lnSpc>
              <a:spcBef>
                <a:spcPts val="300"/>
              </a:spcBef>
              <a:buSzPct val="86666"/>
              <a:buChar char="◆"/>
              <a:tabLst>
                <a:tab pos="191770" algn="l"/>
              </a:tabLst>
            </a:pP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イ</a:t>
            </a:r>
            <a:r>
              <a:rPr dirty="0" sz="750" spc="-20">
                <a:latin typeface="Meiryo UI"/>
                <a:cs typeface="Meiryo UI"/>
              </a:rPr>
              <a:t>ベ</a:t>
            </a:r>
            <a:r>
              <a:rPr dirty="0" sz="750" spc="-5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10">
                <a:latin typeface="Meiryo UI"/>
                <a:cs typeface="Meiryo UI"/>
              </a:rPr>
              <a:t>へ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参加</a:t>
            </a:r>
            <a:endParaRPr sz="750">
              <a:latin typeface="Meiryo UI"/>
              <a:cs typeface="Meiryo UI"/>
            </a:endParaRPr>
          </a:p>
          <a:p>
            <a:pPr marL="981710">
              <a:lnSpc>
                <a:spcPct val="100000"/>
              </a:lnSpc>
              <a:spcBef>
                <a:spcPts val="310"/>
              </a:spcBef>
            </a:pP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-15">
                <a:latin typeface="Meiryo UI"/>
                <a:cs typeface="Meiryo UI"/>
              </a:rPr>
              <a:t>ど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133850" y="2714625"/>
            <a:ext cx="1439545" cy="819150"/>
          </a:xfrm>
          <a:prstGeom prst="rect">
            <a:avLst/>
          </a:prstGeom>
          <a:solidFill>
            <a:srgbClr val="FFFFFF"/>
          </a:solidFill>
          <a:ln w="6350">
            <a:solidFill>
              <a:srgbClr val="5B9BD4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800">
              <a:latin typeface="Times New Roman"/>
              <a:cs typeface="Times New Roman"/>
            </a:endParaRPr>
          </a:p>
          <a:p>
            <a:pPr marL="191770" indent="-97155">
              <a:lnSpc>
                <a:spcPct val="100000"/>
              </a:lnSpc>
              <a:buSzPct val="86666"/>
              <a:buChar char="◆"/>
              <a:tabLst>
                <a:tab pos="192405" algn="l"/>
              </a:tabLst>
            </a:pP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ボラ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ンテ</a:t>
            </a:r>
            <a:r>
              <a:rPr dirty="0" u="sng" sz="75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ィ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ア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養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成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講座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へ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参加</a:t>
            </a:r>
            <a:endParaRPr sz="750">
              <a:latin typeface="Meiryo UI"/>
              <a:cs typeface="Meiryo UI"/>
            </a:endParaRPr>
          </a:p>
          <a:p>
            <a:pPr marL="191770" indent="-97155">
              <a:lnSpc>
                <a:spcPct val="100000"/>
              </a:lnSpc>
              <a:spcBef>
                <a:spcPts val="300"/>
              </a:spcBef>
              <a:buSzPct val="86666"/>
              <a:buChar char="◆"/>
              <a:tabLst>
                <a:tab pos="192405" algn="l"/>
              </a:tabLst>
            </a:pP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フ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ォ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ー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ラ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ム・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研修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へ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参加</a:t>
            </a:r>
            <a:endParaRPr sz="750">
              <a:latin typeface="Meiryo UI"/>
              <a:cs typeface="Meiryo UI"/>
            </a:endParaRPr>
          </a:p>
          <a:p>
            <a:pPr marL="191770" indent="-97155">
              <a:lnSpc>
                <a:spcPct val="100000"/>
              </a:lnSpc>
              <a:spcBef>
                <a:spcPts val="300"/>
              </a:spcBef>
              <a:buSzPct val="86666"/>
              <a:buChar char="◆"/>
              <a:tabLst>
                <a:tab pos="192405" algn="l"/>
              </a:tabLst>
            </a:pPr>
            <a:r>
              <a:rPr dirty="0" sz="750" spc="5">
                <a:latin typeface="Meiryo UI"/>
                <a:cs typeface="Meiryo UI"/>
              </a:rPr>
              <a:t>地域</a:t>
            </a:r>
            <a:r>
              <a:rPr dirty="0" sz="750" spc="-10">
                <a:latin typeface="Meiryo UI"/>
                <a:cs typeface="Meiryo UI"/>
              </a:rPr>
              <a:t>で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イ</a:t>
            </a:r>
            <a:r>
              <a:rPr dirty="0" sz="750" spc="-20">
                <a:latin typeface="Meiryo UI"/>
                <a:cs typeface="Meiryo UI"/>
              </a:rPr>
              <a:t>ベ</a:t>
            </a:r>
            <a:r>
              <a:rPr dirty="0" sz="750" spc="-5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実施</a:t>
            </a:r>
            <a:endParaRPr sz="750">
              <a:latin typeface="Meiryo UI"/>
              <a:cs typeface="Meiryo UI"/>
            </a:endParaRPr>
          </a:p>
          <a:p>
            <a:pPr marL="1143635">
              <a:lnSpc>
                <a:spcPct val="100000"/>
              </a:lnSpc>
              <a:spcBef>
                <a:spcPts val="315"/>
              </a:spcBef>
            </a:pP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ど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667375" y="2714625"/>
            <a:ext cx="1439545" cy="819150"/>
          </a:xfrm>
          <a:prstGeom prst="rect">
            <a:avLst/>
          </a:prstGeom>
          <a:solidFill>
            <a:srgbClr val="FFFFFF"/>
          </a:solidFill>
          <a:ln w="6350">
            <a:solidFill>
              <a:srgbClr val="5B9BD4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800">
              <a:latin typeface="Times New Roman"/>
              <a:cs typeface="Times New Roman"/>
            </a:endParaRPr>
          </a:p>
          <a:p>
            <a:pPr marL="191135" indent="-97155">
              <a:lnSpc>
                <a:spcPct val="100000"/>
              </a:lnSpc>
              <a:buSzPct val="86666"/>
              <a:buChar char="◆"/>
              <a:tabLst>
                <a:tab pos="191770" algn="l"/>
              </a:tabLst>
            </a:pPr>
            <a:r>
              <a:rPr dirty="0" sz="750" spc="-10">
                <a:latin typeface="Meiryo UI"/>
                <a:cs typeface="Meiryo UI"/>
              </a:rPr>
              <a:t>フ</a:t>
            </a:r>
            <a:r>
              <a:rPr dirty="0" sz="750" spc="5">
                <a:latin typeface="Meiryo UI"/>
                <a:cs typeface="Meiryo UI"/>
              </a:rPr>
              <a:t>ォ</a:t>
            </a:r>
            <a:r>
              <a:rPr dirty="0" sz="750" spc="-20">
                <a:latin typeface="Meiryo UI"/>
                <a:cs typeface="Meiryo UI"/>
              </a:rPr>
              <a:t>ー</a:t>
            </a:r>
            <a:r>
              <a:rPr dirty="0" sz="750" spc="5">
                <a:latin typeface="Meiryo UI"/>
                <a:cs typeface="Meiryo UI"/>
              </a:rPr>
              <a:t>ラ</a:t>
            </a:r>
            <a:r>
              <a:rPr dirty="0" sz="750" spc="-10">
                <a:latin typeface="Meiryo UI"/>
                <a:cs typeface="Meiryo UI"/>
              </a:rPr>
              <a:t>ム・</a:t>
            </a:r>
            <a:r>
              <a:rPr dirty="0" sz="750" spc="5">
                <a:latin typeface="Meiryo UI"/>
                <a:cs typeface="Meiryo UI"/>
              </a:rPr>
              <a:t>研修</a:t>
            </a:r>
            <a:r>
              <a:rPr dirty="0" sz="750" spc="-10">
                <a:latin typeface="Meiryo UI"/>
                <a:cs typeface="Meiryo UI"/>
              </a:rPr>
              <a:t>へ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参加</a:t>
            </a:r>
            <a:endParaRPr sz="750">
              <a:latin typeface="Meiryo UI"/>
              <a:cs typeface="Meiryo UI"/>
            </a:endParaRPr>
          </a:p>
          <a:p>
            <a:pPr marL="191135" indent="-97155">
              <a:lnSpc>
                <a:spcPct val="100000"/>
              </a:lnSpc>
              <a:spcBef>
                <a:spcPts val="300"/>
              </a:spcBef>
              <a:buSzPct val="86666"/>
              <a:buChar char="◆"/>
              <a:tabLst>
                <a:tab pos="191770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特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別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貸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出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用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図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書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セ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ッ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ト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活用</a:t>
            </a:r>
            <a:endParaRPr sz="750">
              <a:latin typeface="Meiryo UI"/>
              <a:cs typeface="Meiryo UI"/>
            </a:endParaRPr>
          </a:p>
          <a:p>
            <a:pPr marL="191135" indent="-97155">
              <a:lnSpc>
                <a:spcPct val="100000"/>
              </a:lnSpc>
              <a:spcBef>
                <a:spcPts val="300"/>
              </a:spcBef>
              <a:buSzPct val="86666"/>
              <a:buChar char="◆"/>
              <a:tabLst>
                <a:tab pos="191770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図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書館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イ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ベ</a:t>
            </a:r>
            <a:r>
              <a:rPr dirty="0" u="sng" sz="750" spc="-1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ン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ト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活用</a:t>
            </a:r>
            <a:endParaRPr sz="750">
              <a:latin typeface="Meiryo UI"/>
              <a:cs typeface="Meiryo UI"/>
            </a:endParaRPr>
          </a:p>
          <a:p>
            <a:pPr marL="1047115">
              <a:lnSpc>
                <a:spcPct val="100000"/>
              </a:lnSpc>
              <a:spcBef>
                <a:spcPts val="315"/>
              </a:spcBef>
            </a:pP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ど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210425" y="2714625"/>
            <a:ext cx="1400175" cy="790575"/>
          </a:xfrm>
          <a:custGeom>
            <a:avLst/>
            <a:gdLst/>
            <a:ahLst/>
            <a:cxnLst/>
            <a:rect l="l" t="t" r="r" b="b"/>
            <a:pathLst>
              <a:path w="1400175" h="790575">
                <a:moveTo>
                  <a:pt x="0" y="0"/>
                </a:moveTo>
                <a:lnTo>
                  <a:pt x="1400175" y="0"/>
                </a:lnTo>
                <a:lnTo>
                  <a:pt x="1400175" y="790575"/>
                </a:lnTo>
                <a:lnTo>
                  <a:pt x="0" y="79057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210425" y="2714625"/>
            <a:ext cx="1400175" cy="790575"/>
          </a:xfrm>
          <a:custGeom>
            <a:avLst/>
            <a:gdLst/>
            <a:ahLst/>
            <a:cxnLst/>
            <a:rect l="l" t="t" r="r" b="b"/>
            <a:pathLst>
              <a:path w="1400175" h="790575">
                <a:moveTo>
                  <a:pt x="0" y="0"/>
                </a:moveTo>
                <a:lnTo>
                  <a:pt x="1400175" y="0"/>
                </a:lnTo>
                <a:lnTo>
                  <a:pt x="1400175" y="790575"/>
                </a:lnTo>
                <a:lnTo>
                  <a:pt x="0" y="79057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5B9BD4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7304531" y="2781706"/>
            <a:ext cx="918210" cy="48260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96520" indent="-97155">
              <a:lnSpc>
                <a:spcPct val="100000"/>
              </a:lnSpc>
              <a:spcBef>
                <a:spcPts val="395"/>
              </a:spcBef>
              <a:buSzPct val="86666"/>
              <a:buChar char="◆"/>
              <a:tabLst>
                <a:tab pos="97155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読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書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イ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ベ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ン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ト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実施</a:t>
            </a:r>
            <a:endParaRPr sz="750">
              <a:latin typeface="Meiryo UI"/>
              <a:cs typeface="Meiryo UI"/>
            </a:endParaRPr>
          </a:p>
          <a:p>
            <a:pPr marL="96520" indent="-97155">
              <a:lnSpc>
                <a:spcPct val="100000"/>
              </a:lnSpc>
              <a:spcBef>
                <a:spcPts val="300"/>
              </a:spcBef>
              <a:buSzPct val="86666"/>
              <a:buChar char="◆"/>
              <a:tabLst>
                <a:tab pos="97155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協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力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貸出</a:t>
            </a:r>
            <a:r>
              <a:rPr dirty="0" u="sng" sz="750" spc="-2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活用</a:t>
            </a:r>
            <a:endParaRPr sz="750">
              <a:latin typeface="Meiryo UI"/>
              <a:cs typeface="Meiryo UI"/>
            </a:endParaRPr>
          </a:p>
          <a:p>
            <a:pPr marL="96520" indent="-97155">
              <a:lnSpc>
                <a:spcPct val="100000"/>
              </a:lnSpc>
              <a:spcBef>
                <a:spcPts val="300"/>
              </a:spcBef>
              <a:buSzPct val="86666"/>
              <a:buChar char="◆"/>
              <a:tabLst>
                <a:tab pos="97155" algn="l"/>
              </a:tabLst>
            </a:pPr>
            <a:r>
              <a:rPr dirty="0" sz="750" spc="5">
                <a:latin typeface="Meiryo UI"/>
                <a:cs typeface="Meiryo UI"/>
              </a:rPr>
              <a:t>メ</a:t>
            </a:r>
            <a:r>
              <a:rPr dirty="0" sz="750" spc="-20">
                <a:latin typeface="Meiryo UI"/>
                <a:cs typeface="Meiryo UI"/>
              </a:rPr>
              <a:t>ー</a:t>
            </a:r>
            <a:r>
              <a:rPr dirty="0" sz="750">
                <a:latin typeface="Meiryo UI"/>
                <a:cs typeface="Meiryo UI"/>
              </a:rPr>
              <a:t>リン</a:t>
            </a:r>
            <a:r>
              <a:rPr dirty="0" sz="750" spc="-10">
                <a:latin typeface="Meiryo UI"/>
                <a:cs typeface="Meiryo UI"/>
              </a:rPr>
              <a:t>グ</a:t>
            </a:r>
            <a:r>
              <a:rPr dirty="0" sz="750">
                <a:latin typeface="Meiryo UI"/>
                <a:cs typeface="Meiryo UI"/>
              </a:rPr>
              <a:t>リ</a:t>
            </a:r>
            <a:r>
              <a:rPr dirty="0" sz="750" spc="-20">
                <a:latin typeface="Meiryo UI"/>
                <a:cs typeface="Meiryo UI"/>
              </a:rPr>
              <a:t>ス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活用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253994" y="3277599"/>
            <a:ext cx="153035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750" spc="-15">
                <a:latin typeface="Meiryo UI"/>
                <a:cs typeface="Meiryo UI"/>
              </a:rPr>
              <a:t>など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684259" y="2714625"/>
            <a:ext cx="1439545" cy="819150"/>
          </a:xfrm>
          <a:prstGeom prst="rect">
            <a:avLst/>
          </a:prstGeom>
          <a:solidFill>
            <a:srgbClr val="FFFFFF"/>
          </a:solidFill>
          <a:ln w="6350">
            <a:solidFill>
              <a:srgbClr val="5B9BD4"/>
            </a:solidFill>
          </a:ln>
        </p:spPr>
        <p:txBody>
          <a:bodyPr wrap="square" lIns="0" tIns="79375" rIns="0" bIns="0" rtlCol="0" vert="horz">
            <a:spAutoFit/>
          </a:bodyPr>
          <a:lstStyle/>
          <a:p>
            <a:pPr marL="189865" marR="135890" indent="-96520">
              <a:lnSpc>
                <a:spcPct val="133300"/>
              </a:lnSpc>
              <a:spcBef>
                <a:spcPts val="625"/>
              </a:spcBef>
              <a:buSzPct val="86666"/>
              <a:buChar char="◆"/>
              <a:tabLst>
                <a:tab pos="191135" algn="l"/>
              </a:tabLst>
            </a:pP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商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業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施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設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等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で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読書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イ</a:t>
            </a:r>
            <a:r>
              <a:rPr dirty="0" u="sng" sz="750" spc="-1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ベ</a:t>
            </a:r>
            <a:r>
              <a:rPr dirty="0" u="sng" sz="750" spc="-1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ント </a:t>
            </a:r>
            <a:r>
              <a:rPr dirty="0" u="sng" sz="75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75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実施</a:t>
            </a:r>
            <a:endParaRPr sz="750">
              <a:latin typeface="Meiryo UI"/>
              <a:cs typeface="Meiryo UI"/>
            </a:endParaRPr>
          </a:p>
          <a:p>
            <a:pPr marL="189865" marR="133985" indent="-96520">
              <a:lnSpc>
                <a:spcPts val="1210"/>
              </a:lnSpc>
              <a:spcBef>
                <a:spcPts val="85"/>
              </a:spcBef>
              <a:buSzPct val="86666"/>
              <a:buChar char="◆"/>
              <a:tabLst>
                <a:tab pos="191135" algn="l"/>
                <a:tab pos="1157605" algn="l"/>
              </a:tabLst>
            </a:pPr>
            <a:r>
              <a:rPr dirty="0" sz="750" spc="5">
                <a:latin typeface="Meiryo UI"/>
                <a:cs typeface="Meiryo UI"/>
              </a:rPr>
              <a:t>企</a:t>
            </a:r>
            <a:r>
              <a:rPr dirty="0" sz="750" spc="-10">
                <a:latin typeface="Meiryo UI"/>
                <a:cs typeface="Meiryo UI"/>
              </a:rPr>
              <a:t>業</a:t>
            </a:r>
            <a:r>
              <a:rPr dirty="0" sz="750" spc="5">
                <a:latin typeface="Meiryo UI"/>
                <a:cs typeface="Meiryo UI"/>
              </a:rPr>
              <a:t>広報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活</a:t>
            </a:r>
            <a:r>
              <a:rPr dirty="0" sz="750" spc="-10">
                <a:latin typeface="Meiryo UI"/>
                <a:cs typeface="Meiryo UI"/>
              </a:rPr>
              <a:t>用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20">
                <a:latin typeface="Meiryo UI"/>
                <a:cs typeface="Meiryo UI"/>
              </a:rPr>
              <a:t>た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書活 </a:t>
            </a:r>
            <a:r>
              <a:rPr dirty="0" sz="750" spc="5">
                <a:latin typeface="Meiryo UI"/>
                <a:cs typeface="Meiryo UI"/>
              </a:rPr>
              <a:t>動普</a:t>
            </a:r>
            <a:r>
              <a:rPr dirty="0" sz="750" spc="-10">
                <a:latin typeface="Meiryo UI"/>
                <a:cs typeface="Meiryo UI"/>
              </a:rPr>
              <a:t>及</a:t>
            </a:r>
            <a:r>
              <a:rPr dirty="0" sz="750" spc="-10">
                <a:latin typeface="Meiryo UI"/>
                <a:cs typeface="Meiryo UI"/>
              </a:rPr>
              <a:t>・</a:t>
            </a:r>
            <a:r>
              <a:rPr dirty="0" sz="750" spc="5">
                <a:latin typeface="Meiryo UI"/>
                <a:cs typeface="Meiryo UI"/>
              </a:rPr>
              <a:t>啓発</a:t>
            </a:r>
            <a:r>
              <a:rPr dirty="0" sz="750">
                <a:latin typeface="Meiryo UI"/>
                <a:cs typeface="Meiryo UI"/>
              </a:rPr>
              <a:t>	</a:t>
            </a:r>
            <a:r>
              <a:rPr dirty="0" sz="750" spc="-15">
                <a:latin typeface="Meiryo UI"/>
                <a:cs typeface="Meiryo UI"/>
              </a:rPr>
              <a:t>など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9410700" y="409575"/>
            <a:ext cx="719455" cy="23812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24130" rIns="0" bIns="0" rtlCol="0" vert="horz">
            <a:spAutoFit/>
          </a:bodyPr>
          <a:lstStyle/>
          <a:p>
            <a:pPr marL="126364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latin typeface="Meiryo UI"/>
                <a:cs typeface="Meiryo UI"/>
              </a:rPr>
              <a:t>資 料</a:t>
            </a:r>
            <a:r>
              <a:rPr dirty="0" sz="1000" spc="-55">
                <a:latin typeface="Meiryo UI"/>
                <a:cs typeface="Meiryo UI"/>
              </a:rPr>
              <a:t> </a:t>
            </a:r>
            <a:r>
              <a:rPr dirty="0" sz="1000" spc="-5">
                <a:latin typeface="Meiryo UI"/>
                <a:cs typeface="Meiryo UI"/>
              </a:rPr>
              <a:t>３</a:t>
            </a:r>
            <a:endParaRPr sz="1000">
              <a:latin typeface="Meiryo UI"/>
              <a:cs typeface="Meiryo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榊　由美子</dc:creator>
  <dcterms:created xsi:type="dcterms:W3CDTF">2021-10-19T05:54:01Z</dcterms:created>
  <dcterms:modified xsi:type="dcterms:W3CDTF">2021-10-19T05:54:01Z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2021-10-01T00:00:00Z</vt:filetime>
  </property>
  <property fmtid="{D5CDD505-2E9C-101B-9397-08002B2CF9AE}" pid="3" name="Creator">
    <vt:lpwstr>Adobe Acrobat Pro 2017 17.11.30202</vt:lpwstr>
  </property>
  <property fmtid="{D5CDD505-2E9C-101B-9397-08002B2CF9AE}" pid="4" name="LastSaved">
    <vt:filetime>2021-10-19T00:00:00Z</vt:filetime>
  </property>
</Properties>
</file>