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24400" y="3596004"/>
            <a:ext cx="5492115" cy="952500"/>
          </a:xfrm>
          <a:custGeom>
            <a:avLst/>
            <a:gdLst/>
            <a:ahLst/>
            <a:cxnLst/>
            <a:rect l="l" t="t" r="r" b="b"/>
            <a:pathLst>
              <a:path w="5492115" h="952500">
                <a:moveTo>
                  <a:pt x="0" y="0"/>
                </a:moveTo>
                <a:lnTo>
                  <a:pt x="5492115" y="0"/>
                </a:lnTo>
                <a:lnTo>
                  <a:pt x="5492115" y="952500"/>
                </a:lnTo>
                <a:lnTo>
                  <a:pt x="0" y="952500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06085" y="3761729"/>
            <a:ext cx="3272790" cy="74993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を減</a:t>
            </a:r>
            <a:r>
              <a:rPr dirty="0" sz="750" spc="5">
                <a:latin typeface="Meiryo UI"/>
                <a:cs typeface="Meiryo UI"/>
              </a:rPr>
              <a:t>ら</a:t>
            </a:r>
            <a:r>
              <a:rPr dirty="0" sz="750">
                <a:latin typeface="Meiryo UI"/>
                <a:cs typeface="Meiryo UI"/>
              </a:rPr>
              <a:t>すと</a:t>
            </a:r>
            <a:r>
              <a:rPr dirty="0" sz="750" spc="-10">
                <a:latin typeface="Meiryo UI"/>
                <a:cs typeface="Meiryo UI"/>
              </a:rPr>
              <a:t>い</a:t>
            </a:r>
            <a:r>
              <a:rPr dirty="0" sz="750" spc="-20">
                <a:latin typeface="Meiryo UI"/>
                <a:cs typeface="Meiryo UI"/>
              </a:rPr>
              <a:t>う</a:t>
            </a:r>
            <a:r>
              <a:rPr dirty="0" sz="750" spc="5">
                <a:latin typeface="Meiryo UI"/>
                <a:cs typeface="Meiryo UI"/>
              </a:rPr>
              <a:t>観点</a:t>
            </a:r>
            <a:r>
              <a:rPr dirty="0" sz="750" spc="-20">
                <a:latin typeface="Meiryo UI"/>
                <a:cs typeface="Meiryo UI"/>
              </a:rPr>
              <a:t>か</a:t>
            </a:r>
            <a:r>
              <a:rPr dirty="0" sz="750" spc="-10">
                <a:latin typeface="Meiryo UI"/>
                <a:cs typeface="Meiryo UI"/>
              </a:rPr>
              <a:t>ら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不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率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改善</a:t>
            </a:r>
            <a:r>
              <a:rPr dirty="0" sz="750" spc="-10">
                <a:latin typeface="Meiryo UI"/>
                <a:cs typeface="Meiryo UI"/>
              </a:rPr>
              <a:t>を成</a:t>
            </a:r>
            <a:r>
              <a:rPr dirty="0" sz="750" spc="5">
                <a:latin typeface="Meiryo UI"/>
                <a:cs typeface="Meiryo UI"/>
              </a:rPr>
              <a:t>果</a:t>
            </a:r>
            <a:r>
              <a:rPr dirty="0" sz="750" spc="-10">
                <a:latin typeface="Meiryo UI"/>
                <a:cs typeface="Meiryo UI"/>
              </a:rPr>
              <a:t>指</a:t>
            </a:r>
            <a:r>
              <a:rPr dirty="0" sz="750" spc="5">
                <a:latin typeface="Meiryo UI"/>
                <a:cs typeface="Meiryo UI"/>
              </a:rPr>
              <a:t>標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掲</a:t>
            </a:r>
            <a:r>
              <a:rPr dirty="0" sz="750" spc="-20">
                <a:latin typeface="Meiryo UI"/>
                <a:cs typeface="Meiryo UI"/>
              </a:rPr>
              <a:t>げ</a:t>
            </a:r>
            <a:r>
              <a:rPr dirty="0" sz="750">
                <a:latin typeface="Meiryo UI"/>
                <a:cs typeface="Meiryo UI"/>
              </a:rPr>
              <a:t>る。</a:t>
            </a:r>
            <a:endParaRPr sz="7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800" b="1">
                <a:latin typeface="Meiryo UI"/>
                <a:cs typeface="Meiryo UI"/>
              </a:rPr>
              <a:t>少し</a:t>
            </a:r>
            <a:r>
              <a:rPr dirty="0" sz="800" spc="-15" b="1">
                <a:latin typeface="Meiryo UI"/>
                <a:cs typeface="Meiryo UI"/>
              </a:rPr>
              <a:t>で</a:t>
            </a:r>
            <a:r>
              <a:rPr dirty="0" sz="800" spc="5" b="1">
                <a:latin typeface="Meiryo UI"/>
                <a:cs typeface="Meiryo UI"/>
              </a:rPr>
              <a:t>も</a:t>
            </a:r>
            <a:r>
              <a:rPr dirty="0" sz="800" spc="-15" b="1">
                <a:latin typeface="Meiryo UI"/>
                <a:cs typeface="Meiryo UI"/>
              </a:rPr>
              <a:t>本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読</a:t>
            </a:r>
            <a:r>
              <a:rPr dirty="0" sz="800" spc="5" b="1">
                <a:latin typeface="Meiryo UI"/>
                <a:cs typeface="Meiryo UI"/>
              </a:rPr>
              <a:t>む</a:t>
            </a:r>
            <a:r>
              <a:rPr dirty="0" sz="800" b="1">
                <a:latin typeface="Meiryo UI"/>
                <a:cs typeface="Meiryo UI"/>
              </a:rPr>
              <a:t>子</a:t>
            </a:r>
            <a:r>
              <a:rPr dirty="0" sz="800" spc="-20" b="1">
                <a:latin typeface="Meiryo UI"/>
                <a:cs typeface="Meiryo UI"/>
              </a:rPr>
              <a:t>ど</a:t>
            </a:r>
            <a:r>
              <a:rPr dirty="0" sz="800" spc="5" b="1">
                <a:latin typeface="Meiryo UI"/>
                <a:cs typeface="Meiryo UI"/>
              </a:rPr>
              <a:t>も</a:t>
            </a:r>
            <a:r>
              <a:rPr dirty="0" sz="800" spc="-10" b="1">
                <a:latin typeface="Meiryo UI"/>
                <a:cs typeface="Meiryo UI"/>
              </a:rPr>
              <a:t>を</a:t>
            </a:r>
            <a:r>
              <a:rPr dirty="0" sz="800" b="1">
                <a:latin typeface="Meiryo UI"/>
                <a:cs typeface="Meiryo UI"/>
              </a:rPr>
              <a:t>増</a:t>
            </a:r>
            <a:r>
              <a:rPr dirty="0" sz="800" spc="-10" b="1">
                <a:latin typeface="Meiryo UI"/>
                <a:cs typeface="Meiryo UI"/>
              </a:rPr>
              <a:t>や</a:t>
            </a:r>
            <a:r>
              <a:rPr dirty="0" sz="800" b="1">
                <a:latin typeface="Meiryo UI"/>
                <a:cs typeface="Meiryo UI"/>
              </a:rPr>
              <a:t>す</a:t>
            </a:r>
            <a:r>
              <a:rPr dirty="0" sz="800" spc="-10" b="1">
                <a:latin typeface="Meiryo UI"/>
                <a:cs typeface="Meiryo UI"/>
              </a:rPr>
              <a:t>こと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め</a:t>
            </a:r>
            <a:r>
              <a:rPr dirty="0" sz="800" spc="5" b="1">
                <a:latin typeface="Meiryo UI"/>
                <a:cs typeface="Meiryo UI"/>
              </a:rPr>
              <a:t>ざ</a:t>
            </a:r>
            <a:r>
              <a:rPr dirty="0" sz="800" b="1">
                <a:latin typeface="Meiryo UI"/>
                <a:cs typeface="Meiryo UI"/>
              </a:rPr>
              <a:t>し</a:t>
            </a:r>
            <a:r>
              <a:rPr dirty="0" sz="800" spc="-10" b="1">
                <a:latin typeface="Meiryo UI"/>
                <a:cs typeface="Meiryo UI"/>
              </a:rPr>
              <a:t>、</a:t>
            </a:r>
            <a:r>
              <a:rPr dirty="0" sz="800" spc="-15" b="1">
                <a:latin typeface="Meiryo UI"/>
                <a:cs typeface="Meiryo UI"/>
              </a:rPr>
              <a:t>計</a:t>
            </a:r>
            <a:r>
              <a:rPr dirty="0" sz="800" b="1">
                <a:latin typeface="Meiryo UI"/>
                <a:cs typeface="Meiryo UI"/>
              </a:rPr>
              <a:t>画期</a:t>
            </a:r>
            <a:r>
              <a:rPr dirty="0" sz="800" spc="-15" b="1">
                <a:latin typeface="Meiryo UI"/>
                <a:cs typeface="Meiryo UI"/>
              </a:rPr>
              <a:t>間</a:t>
            </a:r>
            <a:r>
              <a:rPr dirty="0" sz="800" b="1">
                <a:latin typeface="Meiryo UI"/>
                <a:cs typeface="Meiryo UI"/>
              </a:rPr>
              <a:t>最終</a:t>
            </a:r>
            <a:r>
              <a:rPr dirty="0" sz="800" spc="-15" b="1">
                <a:latin typeface="Meiryo UI"/>
                <a:cs typeface="Meiryo UI"/>
              </a:rPr>
              <a:t>年</a:t>
            </a:r>
            <a:r>
              <a:rPr dirty="0" sz="800" b="1">
                <a:latin typeface="Meiryo UI"/>
                <a:cs typeface="Meiryo UI"/>
              </a:rPr>
              <a:t>度</a:t>
            </a:r>
            <a:r>
              <a:rPr dirty="0" sz="800" spc="-5" b="1">
                <a:latin typeface="Meiryo UI"/>
                <a:cs typeface="Meiryo UI"/>
              </a:rPr>
              <a:t>ま</a:t>
            </a:r>
            <a:r>
              <a:rPr dirty="0" sz="800" spc="-15" b="1">
                <a:latin typeface="Meiryo UI"/>
                <a:cs typeface="Meiryo UI"/>
              </a:rPr>
              <a:t>で</a:t>
            </a:r>
            <a:r>
              <a:rPr dirty="0" sz="800" b="1">
                <a:latin typeface="Meiryo UI"/>
                <a:cs typeface="Meiryo UI"/>
              </a:rPr>
              <a:t>に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800" spc="5" b="1">
                <a:latin typeface="Meiryo UI"/>
                <a:cs typeface="Meiryo UI"/>
              </a:rPr>
              <a:t>「</a:t>
            </a:r>
            <a:r>
              <a:rPr dirty="0" sz="800" spc="-15" b="1">
                <a:latin typeface="Meiryo UI"/>
                <a:cs typeface="Meiryo UI"/>
              </a:rPr>
              <a:t>本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全</a:t>
            </a:r>
            <a:r>
              <a:rPr dirty="0" sz="800" b="1">
                <a:latin typeface="Meiryo UI"/>
                <a:cs typeface="Meiryo UI"/>
              </a:rPr>
              <a:t>く読</a:t>
            </a:r>
            <a:r>
              <a:rPr dirty="0" sz="800" spc="-5" b="1">
                <a:latin typeface="Meiryo UI"/>
                <a:cs typeface="Meiryo UI"/>
              </a:rPr>
              <a:t>まない</a:t>
            </a:r>
            <a:r>
              <a:rPr dirty="0" sz="800" b="1">
                <a:latin typeface="Meiryo UI"/>
                <a:cs typeface="Meiryo UI"/>
              </a:rPr>
              <a:t>子</a:t>
            </a:r>
            <a:r>
              <a:rPr dirty="0" sz="800" spc="-20" b="1">
                <a:latin typeface="Meiryo UI"/>
                <a:cs typeface="Meiryo UI"/>
              </a:rPr>
              <a:t>ど</a:t>
            </a:r>
            <a:r>
              <a:rPr dirty="0" sz="800" spc="5" b="1">
                <a:latin typeface="Meiryo UI"/>
                <a:cs typeface="Meiryo UI"/>
              </a:rPr>
              <a:t>も」</a:t>
            </a:r>
            <a:r>
              <a:rPr dirty="0" sz="800" spc="-10" b="1">
                <a:latin typeface="Meiryo UI"/>
                <a:cs typeface="Meiryo UI"/>
              </a:rPr>
              <a:t>の</a:t>
            </a:r>
            <a:r>
              <a:rPr dirty="0" sz="800" spc="-15" b="1">
                <a:latin typeface="Meiryo UI"/>
                <a:cs typeface="Meiryo UI"/>
              </a:rPr>
              <a:t>割</a:t>
            </a:r>
            <a:r>
              <a:rPr dirty="0" sz="800" b="1">
                <a:latin typeface="Meiryo UI"/>
                <a:cs typeface="Meiryo UI"/>
              </a:rPr>
              <a:t>合</a:t>
            </a:r>
            <a:r>
              <a:rPr dirty="0" sz="800" spc="-15" b="1">
                <a:latin typeface="Meiryo UI"/>
                <a:cs typeface="Meiryo UI"/>
              </a:rPr>
              <a:t>（</a:t>
            </a:r>
            <a:r>
              <a:rPr dirty="0" sz="800" b="1">
                <a:latin typeface="Meiryo UI"/>
                <a:cs typeface="Meiryo UI"/>
              </a:rPr>
              <a:t>不読率</a:t>
            </a:r>
            <a:r>
              <a:rPr dirty="0" sz="800" spc="-15" b="1">
                <a:latin typeface="Meiryo UI"/>
                <a:cs typeface="Meiryo UI"/>
              </a:rPr>
              <a:t>）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全</a:t>
            </a:r>
            <a:r>
              <a:rPr dirty="0" sz="800" b="1">
                <a:latin typeface="Meiryo UI"/>
                <a:cs typeface="Meiryo UI"/>
              </a:rPr>
              <a:t>国平均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800" b="1">
                <a:latin typeface="Meiryo UI"/>
                <a:cs typeface="Meiryo UI"/>
              </a:rPr>
              <a:t>（令和</a:t>
            </a:r>
            <a:r>
              <a:rPr dirty="0" sz="800" spc="-15" b="1">
                <a:latin typeface="Meiryo UI"/>
                <a:cs typeface="Meiryo UI"/>
              </a:rPr>
              <a:t>元</a:t>
            </a:r>
            <a:r>
              <a:rPr dirty="0" sz="800" b="1">
                <a:latin typeface="Meiryo UI"/>
                <a:cs typeface="Meiryo UI"/>
              </a:rPr>
              <a:t>年度</a:t>
            </a:r>
            <a:r>
              <a:rPr dirty="0" sz="800" spc="-15" b="1">
                <a:latin typeface="Meiryo UI"/>
                <a:cs typeface="Meiryo UI"/>
              </a:rPr>
              <a:t>︓</a:t>
            </a:r>
            <a:r>
              <a:rPr dirty="0" sz="800" b="1">
                <a:latin typeface="Meiryo UI"/>
                <a:cs typeface="Meiryo UI"/>
              </a:rPr>
              <a:t>小学</a:t>
            </a:r>
            <a:r>
              <a:rPr dirty="0" sz="800" spc="-15" b="1">
                <a:latin typeface="Meiryo UI"/>
                <a:cs typeface="Meiryo UI"/>
              </a:rPr>
              <a:t>６</a:t>
            </a:r>
            <a:r>
              <a:rPr dirty="0" sz="800" b="1">
                <a:latin typeface="Meiryo UI"/>
                <a:cs typeface="Meiryo UI"/>
              </a:rPr>
              <a:t>年生</a:t>
            </a:r>
            <a:r>
              <a:rPr dirty="0" sz="800" spc="-60" b="1">
                <a:latin typeface="Meiryo UI"/>
                <a:cs typeface="Meiryo UI"/>
              </a:rPr>
              <a:t> </a:t>
            </a:r>
            <a:r>
              <a:rPr dirty="0" sz="800" spc="-5" b="1">
                <a:latin typeface="Meiryo UI"/>
                <a:cs typeface="Meiryo UI"/>
              </a:rPr>
              <a:t>18.7％</a:t>
            </a:r>
            <a:r>
              <a:rPr dirty="0" sz="800" spc="-10" b="1">
                <a:latin typeface="Meiryo UI"/>
                <a:cs typeface="Meiryo UI"/>
              </a:rPr>
              <a:t>、</a:t>
            </a:r>
            <a:r>
              <a:rPr dirty="0" sz="800" b="1">
                <a:latin typeface="Meiryo UI"/>
                <a:cs typeface="Meiryo UI"/>
              </a:rPr>
              <a:t>中学３</a:t>
            </a:r>
            <a:r>
              <a:rPr dirty="0" sz="800" spc="-15" b="1">
                <a:latin typeface="Meiryo UI"/>
                <a:cs typeface="Meiryo UI"/>
              </a:rPr>
              <a:t>年</a:t>
            </a:r>
            <a:r>
              <a:rPr dirty="0" sz="800" b="1">
                <a:latin typeface="Meiryo UI"/>
                <a:cs typeface="Meiryo UI"/>
              </a:rPr>
              <a:t>生</a:t>
            </a:r>
            <a:r>
              <a:rPr dirty="0" sz="800" spc="-60" b="1">
                <a:latin typeface="Meiryo UI"/>
                <a:cs typeface="Meiryo UI"/>
              </a:rPr>
              <a:t> </a:t>
            </a:r>
            <a:r>
              <a:rPr dirty="0" sz="800" spc="-5" b="1">
                <a:latin typeface="Meiryo UI"/>
                <a:cs typeface="Meiryo UI"/>
              </a:rPr>
              <a:t>34.8％※）</a:t>
            </a:r>
            <a:r>
              <a:rPr dirty="0" sz="800" b="1">
                <a:latin typeface="Meiryo UI"/>
                <a:cs typeface="Meiryo UI"/>
              </a:rPr>
              <a:t>以</a:t>
            </a:r>
            <a:r>
              <a:rPr dirty="0" sz="800" spc="-15" b="1">
                <a:latin typeface="Meiryo UI"/>
                <a:cs typeface="Meiryo UI"/>
              </a:rPr>
              <a:t>下</a:t>
            </a:r>
            <a:r>
              <a:rPr dirty="0" sz="800" spc="-10" b="1">
                <a:latin typeface="Meiryo UI"/>
                <a:cs typeface="Meiryo UI"/>
              </a:rPr>
              <a:t>と</a:t>
            </a:r>
            <a:r>
              <a:rPr dirty="0" sz="800" b="1">
                <a:latin typeface="Meiryo UI"/>
                <a:cs typeface="Meiryo UI"/>
              </a:rPr>
              <a:t>する。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600">
                <a:latin typeface="Meiryo UI"/>
                <a:cs typeface="Meiryo UI"/>
              </a:rPr>
              <a:t>※全国学力</a:t>
            </a:r>
            <a:r>
              <a:rPr dirty="0" sz="600" spc="-20">
                <a:latin typeface="Meiryo UI"/>
                <a:cs typeface="Meiryo UI"/>
              </a:rPr>
              <a:t>・</a:t>
            </a:r>
            <a:r>
              <a:rPr dirty="0" sz="600">
                <a:latin typeface="Meiryo UI"/>
                <a:cs typeface="Meiryo UI"/>
              </a:rPr>
              <a:t>学習状況調査結果（文部科学省）</a:t>
            </a:r>
            <a:r>
              <a:rPr dirty="0" sz="600" spc="-5">
                <a:latin typeface="Meiryo UI"/>
                <a:cs typeface="Meiryo UI"/>
              </a:rPr>
              <a:t>に</a:t>
            </a:r>
            <a:r>
              <a:rPr dirty="0" sz="600">
                <a:latin typeface="Meiryo UI"/>
                <a:cs typeface="Meiryo UI"/>
              </a:rPr>
              <a:t>よ</a:t>
            </a:r>
            <a:r>
              <a:rPr dirty="0" sz="600" spc="-5">
                <a:latin typeface="Meiryo UI"/>
                <a:cs typeface="Meiryo UI"/>
              </a:rPr>
              <a:t>る</a:t>
            </a:r>
            <a:r>
              <a:rPr dirty="0" sz="600">
                <a:latin typeface="Meiryo UI"/>
                <a:cs typeface="Meiryo UI"/>
              </a:rPr>
              <a:t>数値</a:t>
            </a:r>
            <a:endParaRPr sz="600">
              <a:latin typeface="Meiryo UI"/>
              <a:cs typeface="Meiryo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6188" y="3329432"/>
            <a:ext cx="5257165" cy="459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478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Meiryo UI"/>
                <a:cs typeface="Meiryo UI"/>
              </a:rPr>
              <a:t>令和</a:t>
            </a:r>
            <a:r>
              <a:rPr dirty="0" sz="800" spc="-85">
                <a:latin typeface="Meiryo UI"/>
                <a:cs typeface="Meiryo UI"/>
              </a:rPr>
              <a:t> </a:t>
            </a:r>
            <a:r>
              <a:rPr dirty="0" sz="800">
                <a:latin typeface="Meiryo UI"/>
                <a:cs typeface="Meiryo UI"/>
              </a:rPr>
              <a:t>3</a:t>
            </a:r>
            <a:r>
              <a:rPr dirty="0" sz="800" spc="-65">
                <a:latin typeface="Meiryo UI"/>
                <a:cs typeface="Meiryo UI"/>
              </a:rPr>
              <a:t> </a:t>
            </a:r>
            <a:r>
              <a:rPr dirty="0" sz="800" spc="-15">
                <a:latin typeface="Meiryo UI"/>
                <a:cs typeface="Meiryo UI"/>
              </a:rPr>
              <a:t>年</a:t>
            </a:r>
            <a:r>
              <a:rPr dirty="0" sz="800">
                <a:latin typeface="Meiryo UI"/>
                <a:cs typeface="Meiryo UI"/>
              </a:rPr>
              <a:t>度か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5">
                <a:latin typeface="Meiryo UI"/>
                <a:cs typeface="Meiryo UI"/>
              </a:rPr>
              <a:t>令</a:t>
            </a:r>
            <a:r>
              <a:rPr dirty="0" sz="800">
                <a:latin typeface="Meiryo UI"/>
                <a:cs typeface="Meiryo UI"/>
              </a:rPr>
              <a:t>和</a:t>
            </a:r>
            <a:r>
              <a:rPr dirty="0" sz="800" spc="-80">
                <a:latin typeface="Meiryo UI"/>
                <a:cs typeface="Meiryo UI"/>
              </a:rPr>
              <a:t> </a:t>
            </a:r>
            <a:r>
              <a:rPr dirty="0" sz="800">
                <a:latin typeface="Meiryo UI"/>
                <a:cs typeface="Meiryo UI"/>
              </a:rPr>
              <a:t>7</a:t>
            </a:r>
            <a:r>
              <a:rPr dirty="0" sz="800" spc="-65">
                <a:latin typeface="Meiryo UI"/>
                <a:cs typeface="Meiryo UI"/>
              </a:rPr>
              <a:t> </a:t>
            </a:r>
            <a:r>
              <a:rPr dirty="0" sz="800" spc="-15">
                <a:latin typeface="Meiryo UI"/>
                <a:cs typeface="Meiryo UI"/>
              </a:rPr>
              <a:t>年</a:t>
            </a:r>
            <a:r>
              <a:rPr dirty="0" sz="800">
                <a:latin typeface="Meiryo UI"/>
                <a:cs typeface="Meiryo UI"/>
              </a:rPr>
              <a:t>度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0">
                <a:latin typeface="Meiryo UI"/>
                <a:cs typeface="Meiryo UI"/>
              </a:rPr>
              <a:t>のお</a:t>
            </a:r>
            <a:r>
              <a:rPr dirty="0" sz="800">
                <a:latin typeface="Meiryo UI"/>
                <a:cs typeface="Meiryo UI"/>
              </a:rPr>
              <a:t>おむね</a:t>
            </a:r>
            <a:r>
              <a:rPr dirty="0" sz="800" spc="-90">
                <a:latin typeface="Meiryo UI"/>
                <a:cs typeface="Meiryo UI"/>
              </a:rPr>
              <a:t> </a:t>
            </a:r>
            <a:r>
              <a:rPr dirty="0" sz="800">
                <a:latin typeface="Meiryo UI"/>
                <a:cs typeface="Meiryo UI"/>
              </a:rPr>
              <a:t>5</a:t>
            </a:r>
            <a:r>
              <a:rPr dirty="0" sz="800" spc="-75">
                <a:latin typeface="Meiryo UI"/>
                <a:cs typeface="Meiryo UI"/>
              </a:rPr>
              <a:t> </a:t>
            </a:r>
            <a:r>
              <a:rPr dirty="0" sz="800">
                <a:latin typeface="Meiryo UI"/>
                <a:cs typeface="Meiryo UI"/>
              </a:rPr>
              <a:t>年間</a:t>
            </a:r>
            <a:endParaRPr sz="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750" spc="5">
                <a:latin typeface="Meiryo UI"/>
                <a:cs typeface="Meiryo UI"/>
              </a:rPr>
              <a:t>読書</a:t>
            </a:r>
            <a:r>
              <a:rPr dirty="0" sz="750" spc="-10">
                <a:latin typeface="Meiryo UI"/>
                <a:cs typeface="Meiryo UI"/>
              </a:rPr>
              <a:t>のため</a:t>
            </a:r>
            <a:r>
              <a:rPr dirty="0" sz="750" spc="-5">
                <a:latin typeface="Meiryo UI"/>
                <a:cs typeface="Meiryo UI"/>
              </a:rPr>
              <a:t>に</a:t>
            </a:r>
            <a:r>
              <a:rPr dirty="0" sz="750" spc="-10">
                <a:latin typeface="Meiryo UI"/>
                <a:cs typeface="Meiryo UI"/>
              </a:rPr>
              <a:t>時</a:t>
            </a:r>
            <a:r>
              <a:rPr dirty="0" sz="750" spc="5">
                <a:latin typeface="Meiryo UI"/>
                <a:cs typeface="Meiryo UI"/>
              </a:rPr>
              <a:t>間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割</a:t>
            </a:r>
            <a:r>
              <a:rPr dirty="0" sz="750" spc="-20">
                <a:latin typeface="Meiryo UI"/>
                <a:cs typeface="Meiryo UI"/>
              </a:rPr>
              <a:t>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い、</a:t>
            </a:r>
            <a:r>
              <a:rPr dirty="0" sz="750" spc="5">
                <a:latin typeface="Meiryo UI"/>
                <a:cs typeface="Meiryo UI"/>
              </a:rPr>
              <a:t>興味</a:t>
            </a:r>
            <a:r>
              <a:rPr dirty="0" sz="750" spc="-10">
                <a:latin typeface="Meiryo UI"/>
                <a:cs typeface="Meiryo UI"/>
              </a:rPr>
              <a:t>を持て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5">
                <a:latin typeface="Meiryo UI"/>
                <a:cs typeface="Meiryo UI"/>
              </a:rPr>
              <a:t>な本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い、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面</a:t>
            </a:r>
            <a:r>
              <a:rPr dirty="0" sz="750" spc="-10">
                <a:latin typeface="Meiryo UI"/>
                <a:cs typeface="Meiryo UI"/>
              </a:rPr>
              <a:t>倒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発</a:t>
            </a:r>
            <a:r>
              <a:rPr dirty="0" sz="750" spc="5">
                <a:latin typeface="Meiryo UI"/>
                <a:cs typeface="Meiryo UI"/>
              </a:rPr>
              <a:t>達</a:t>
            </a:r>
            <a:r>
              <a:rPr dirty="0" sz="750" spc="-10">
                <a:latin typeface="Meiryo UI"/>
                <a:cs typeface="Meiryo UI"/>
              </a:rPr>
              <a:t>段</a:t>
            </a:r>
            <a:r>
              <a:rPr dirty="0" sz="750" spc="5">
                <a:latin typeface="Meiryo UI"/>
                <a:cs typeface="Meiryo UI"/>
              </a:rPr>
              <a:t>階</a:t>
            </a:r>
            <a:r>
              <a:rPr dirty="0" sz="750" spc="-10">
                <a:latin typeface="Meiryo UI"/>
                <a:cs typeface="Meiryo UI"/>
              </a:rPr>
              <a:t>によ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20">
                <a:latin typeface="Meiryo UI"/>
                <a:cs typeface="Meiryo UI"/>
              </a:rPr>
              <a:t>て</a:t>
            </a:r>
            <a:r>
              <a:rPr dirty="0" sz="750" spc="5">
                <a:latin typeface="Meiryo UI"/>
                <a:cs typeface="Meiryo UI"/>
              </a:rPr>
              <a:t>異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理</a:t>
            </a:r>
            <a:r>
              <a:rPr dirty="0" sz="750" spc="5">
                <a:latin typeface="Meiryo UI"/>
                <a:cs typeface="Meiryo UI"/>
              </a:rPr>
              <a:t>由</a:t>
            </a:r>
            <a:r>
              <a:rPr dirty="0" sz="750" spc="-5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書活動</a:t>
            </a:r>
            <a:r>
              <a:rPr dirty="0" sz="750" spc="-10">
                <a:latin typeface="Meiryo UI"/>
                <a:cs typeface="Meiryo UI"/>
              </a:rPr>
              <a:t>ができて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5">
                <a:latin typeface="Meiryo UI"/>
                <a:cs typeface="Meiryo UI"/>
              </a:rPr>
              <a:t>な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7655" y="699008"/>
            <a:ext cx="3677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Meiryo UI"/>
                <a:cs typeface="Meiryo UI"/>
              </a:rPr>
              <a:t>第４</a:t>
            </a:r>
            <a:r>
              <a:rPr dirty="0" sz="1400" spc="-15" b="1">
                <a:latin typeface="Meiryo UI"/>
                <a:cs typeface="Meiryo UI"/>
              </a:rPr>
              <a:t>次</a:t>
            </a:r>
            <a:r>
              <a:rPr dirty="0" sz="1400" b="1">
                <a:latin typeface="Meiryo UI"/>
                <a:cs typeface="Meiryo UI"/>
              </a:rPr>
              <a:t>大阪</a:t>
            </a:r>
            <a:r>
              <a:rPr dirty="0" sz="1400" spc="-15" b="1">
                <a:latin typeface="Meiryo UI"/>
                <a:cs typeface="Meiryo UI"/>
              </a:rPr>
              <a:t>府</a:t>
            </a:r>
            <a:r>
              <a:rPr dirty="0" sz="1400" b="1">
                <a:latin typeface="Meiryo UI"/>
                <a:cs typeface="Meiryo UI"/>
              </a:rPr>
              <a:t>子</a:t>
            </a:r>
            <a:r>
              <a:rPr dirty="0" sz="1400" spc="-15" b="1">
                <a:latin typeface="Meiryo UI"/>
                <a:cs typeface="Meiryo UI"/>
              </a:rPr>
              <a:t>ど</a:t>
            </a:r>
            <a:r>
              <a:rPr dirty="0" sz="1400" b="1">
                <a:latin typeface="Meiryo UI"/>
                <a:cs typeface="Meiryo UI"/>
              </a:rPr>
              <a:t>も読</a:t>
            </a:r>
            <a:r>
              <a:rPr dirty="0" sz="1400" spc="-15" b="1">
                <a:latin typeface="Meiryo UI"/>
                <a:cs typeface="Meiryo UI"/>
              </a:rPr>
              <a:t>書</a:t>
            </a:r>
            <a:r>
              <a:rPr dirty="0" sz="1400" b="1">
                <a:latin typeface="Meiryo UI"/>
                <a:cs typeface="Meiryo UI"/>
              </a:rPr>
              <a:t>活動</a:t>
            </a:r>
            <a:r>
              <a:rPr dirty="0" sz="1400" spc="-15" b="1">
                <a:latin typeface="Meiryo UI"/>
                <a:cs typeface="Meiryo UI"/>
              </a:rPr>
              <a:t>推</a:t>
            </a:r>
            <a:r>
              <a:rPr dirty="0" sz="1400" b="1">
                <a:latin typeface="Meiryo UI"/>
                <a:cs typeface="Meiryo UI"/>
              </a:rPr>
              <a:t>進</a:t>
            </a:r>
            <a:r>
              <a:rPr dirty="0" sz="1400" spc="-15" b="1">
                <a:latin typeface="Meiryo UI"/>
                <a:cs typeface="Meiryo UI"/>
              </a:rPr>
              <a:t>計</a:t>
            </a:r>
            <a:r>
              <a:rPr dirty="0" sz="1400" b="1">
                <a:latin typeface="Meiryo UI"/>
                <a:cs typeface="Meiryo UI"/>
              </a:rPr>
              <a:t>画（概</a:t>
            </a:r>
            <a:r>
              <a:rPr dirty="0" sz="1400" spc="-15" b="1">
                <a:latin typeface="Meiryo UI"/>
                <a:cs typeface="Meiryo UI"/>
              </a:rPr>
              <a:t>要</a:t>
            </a:r>
            <a:r>
              <a:rPr dirty="0" sz="1400" b="1">
                <a:latin typeface="Meiryo UI"/>
                <a:cs typeface="Meiryo UI"/>
              </a:rPr>
              <a:t>）</a:t>
            </a:r>
            <a:endParaRPr sz="1400">
              <a:latin typeface="Meiryo UI"/>
              <a:cs typeface="Meiryo U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410956" y="3887723"/>
          <a:ext cx="1536700" cy="483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870"/>
                <a:gridCol w="541020"/>
                <a:gridCol w="629285"/>
              </a:tblGrid>
              <a:tr h="158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小６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619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中３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619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</a:tr>
              <a:tr h="15850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全国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619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sz="700" spc="-10">
                          <a:latin typeface="Meiryo UI"/>
                          <a:cs typeface="Meiryo UI"/>
                        </a:rPr>
                        <a:t>18.7％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619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34.8</a:t>
                      </a:r>
                      <a:r>
                        <a:rPr dirty="0" sz="700">
                          <a:latin typeface="Meiryo UI"/>
                          <a:cs typeface="Meiryo UI"/>
                        </a:rPr>
                        <a:t>％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619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大阪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700" spc="-10">
                          <a:latin typeface="Meiryo UI"/>
                          <a:cs typeface="Meiryo UI"/>
                        </a:rPr>
                        <a:t>24.4％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700" spc="-5">
                          <a:latin typeface="Meiryo UI"/>
                          <a:cs typeface="Meiryo UI"/>
                        </a:rPr>
                        <a:t>44.8</a:t>
                      </a:r>
                      <a:r>
                        <a:rPr dirty="0" sz="700">
                          <a:latin typeface="Meiryo UI"/>
                          <a:cs typeface="Meiryo UI"/>
                        </a:rPr>
                        <a:t>％</a:t>
                      </a:r>
                      <a:endParaRPr sz="700">
                        <a:latin typeface="Meiryo UI"/>
                        <a:cs typeface="Meiryo U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733290" y="2458720"/>
            <a:ext cx="5494655" cy="719455"/>
          </a:xfrm>
          <a:prstGeom prst="rect">
            <a:avLst/>
          </a:prstGeom>
          <a:solidFill>
            <a:srgbClr val="DEEBF7"/>
          </a:solidFill>
        </p:spPr>
        <p:txBody>
          <a:bodyPr wrap="square" lIns="0" tIns="71755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565"/>
              </a:spcBef>
            </a:pPr>
            <a:r>
              <a:rPr dirty="0" sz="800" spc="-25">
                <a:latin typeface="Meiryo UI"/>
                <a:cs typeface="Meiryo UI"/>
              </a:rPr>
              <a:t>読書の</a:t>
            </a:r>
            <a:r>
              <a:rPr dirty="0" sz="800" spc="-15">
                <a:latin typeface="Meiryo UI"/>
                <a:cs typeface="Meiryo UI"/>
              </a:rPr>
              <a:t>概</a:t>
            </a:r>
            <a:r>
              <a:rPr dirty="0" sz="800" spc="-25">
                <a:latin typeface="Meiryo UI"/>
                <a:cs typeface="Meiryo UI"/>
              </a:rPr>
              <a:t>念</a:t>
            </a:r>
            <a:r>
              <a:rPr dirty="0" sz="800" spc="-20">
                <a:latin typeface="Meiryo UI"/>
                <a:cs typeface="Meiryo UI"/>
              </a:rPr>
              <a:t>を</a:t>
            </a:r>
            <a:r>
              <a:rPr dirty="0" sz="800" spc="-25">
                <a:latin typeface="Meiryo UI"/>
                <a:cs typeface="Meiryo UI"/>
              </a:rPr>
              <a:t>広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25">
                <a:latin typeface="Meiryo UI"/>
                <a:cs typeface="Meiryo UI"/>
              </a:rPr>
              <a:t>捉え</a:t>
            </a:r>
            <a:r>
              <a:rPr dirty="0" sz="800" spc="-5">
                <a:latin typeface="Meiryo UI"/>
                <a:cs typeface="Meiryo UI"/>
              </a:rPr>
              <a:t>、</a:t>
            </a:r>
            <a:r>
              <a:rPr dirty="0" sz="800" spc="-25">
                <a:latin typeface="Meiryo UI"/>
                <a:cs typeface="Meiryo UI"/>
              </a:rPr>
              <a:t>子</a:t>
            </a:r>
            <a:r>
              <a:rPr dirty="0" sz="800" spc="-15">
                <a:latin typeface="Meiryo UI"/>
                <a:cs typeface="Meiryo UI"/>
              </a:rPr>
              <a:t>ども</a:t>
            </a:r>
            <a:r>
              <a:rPr dirty="0" sz="800" spc="-25">
                <a:latin typeface="Meiryo UI"/>
                <a:cs typeface="Meiryo UI"/>
              </a:rPr>
              <a:t>が発</a:t>
            </a:r>
            <a:r>
              <a:rPr dirty="0" sz="800" spc="-15">
                <a:latin typeface="Meiryo UI"/>
                <a:cs typeface="Meiryo UI"/>
              </a:rPr>
              <a:t>達</a:t>
            </a:r>
            <a:r>
              <a:rPr dirty="0" sz="800" spc="-25">
                <a:latin typeface="Meiryo UI"/>
                <a:cs typeface="Meiryo UI"/>
              </a:rPr>
              <a:t>段階や</a:t>
            </a:r>
            <a:r>
              <a:rPr dirty="0" sz="800" spc="-15">
                <a:latin typeface="Meiryo UI"/>
                <a:cs typeface="Meiryo UI"/>
              </a:rPr>
              <a:t>生</a:t>
            </a:r>
            <a:r>
              <a:rPr dirty="0" sz="800" spc="-25">
                <a:latin typeface="Meiryo UI"/>
                <a:cs typeface="Meiryo UI"/>
              </a:rPr>
              <a:t>活の</a:t>
            </a:r>
            <a:r>
              <a:rPr dirty="0" sz="800" spc="-15">
                <a:latin typeface="Meiryo UI"/>
                <a:cs typeface="Meiryo UI"/>
              </a:rPr>
              <a:t>場</a:t>
            </a:r>
            <a:r>
              <a:rPr dirty="0" sz="800" spc="-25">
                <a:latin typeface="Meiryo UI"/>
                <a:cs typeface="Meiryo UI"/>
              </a:rPr>
              <a:t>の状</a:t>
            </a:r>
            <a:r>
              <a:rPr dirty="0" sz="800" spc="-15">
                <a:latin typeface="Meiryo UI"/>
                <a:cs typeface="Meiryo UI"/>
              </a:rPr>
              <a:t>況</a:t>
            </a:r>
            <a:r>
              <a:rPr dirty="0" sz="800" spc="-25">
                <a:latin typeface="Meiryo UI"/>
                <a:cs typeface="Meiryo UI"/>
              </a:rPr>
              <a:t>に応</a:t>
            </a:r>
            <a:r>
              <a:rPr dirty="0" sz="800" spc="-10">
                <a:latin typeface="Meiryo UI"/>
                <a:cs typeface="Meiryo UI"/>
              </a:rPr>
              <a:t>じ</a:t>
            </a:r>
            <a:r>
              <a:rPr dirty="0" sz="800" spc="-25">
                <a:latin typeface="Meiryo UI"/>
                <a:cs typeface="Meiryo UI"/>
              </a:rPr>
              <a:t>て</a:t>
            </a:r>
            <a:r>
              <a:rPr dirty="0" sz="800" spc="-2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自分</a:t>
            </a:r>
            <a:r>
              <a:rPr dirty="0" sz="800" spc="-25">
                <a:latin typeface="Meiryo UI"/>
                <a:cs typeface="Meiryo UI"/>
              </a:rPr>
              <a:t>自身に合</a:t>
            </a:r>
            <a:r>
              <a:rPr dirty="0" sz="800">
                <a:latin typeface="Meiryo UI"/>
                <a:cs typeface="Meiryo UI"/>
              </a:rPr>
              <a:t>っ</a:t>
            </a:r>
            <a:r>
              <a:rPr dirty="0" sz="800" spc="-25">
                <a:latin typeface="Meiryo UI"/>
                <a:cs typeface="Meiryo UI"/>
              </a:rPr>
              <a:t>た読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 spc="-25">
                <a:latin typeface="Meiryo UI"/>
                <a:cs typeface="Meiryo UI"/>
              </a:rPr>
              <a:t>活動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 spc="-25">
                <a:latin typeface="Meiryo UI"/>
                <a:cs typeface="Meiryo UI"/>
              </a:rPr>
              <a:t>で</a:t>
            </a:r>
            <a:r>
              <a:rPr dirty="0" sz="800" spc="-20">
                <a:latin typeface="Meiryo UI"/>
                <a:cs typeface="Meiryo UI"/>
              </a:rPr>
              <a:t>き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-20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う「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 spc="-25">
                <a:latin typeface="Meiryo UI"/>
                <a:cs typeface="Meiryo UI"/>
              </a:rPr>
              <a:t>書</a:t>
            </a:r>
            <a:r>
              <a:rPr dirty="0" sz="800" spc="-10">
                <a:latin typeface="Meiryo UI"/>
                <a:cs typeface="Meiryo UI"/>
              </a:rPr>
              <a:t>」</a:t>
            </a:r>
            <a:r>
              <a:rPr dirty="0" sz="800" spc="-20">
                <a:latin typeface="Meiryo UI"/>
                <a:cs typeface="Meiryo UI"/>
              </a:rPr>
              <a:t>を</a:t>
            </a:r>
            <a:r>
              <a:rPr dirty="0" sz="800" spc="-25">
                <a:latin typeface="Meiryo UI"/>
                <a:cs typeface="Meiryo UI"/>
              </a:rPr>
              <a:t>位置</a:t>
            </a:r>
            <a:r>
              <a:rPr dirty="0" sz="800" spc="-10">
                <a:latin typeface="Meiryo UI"/>
                <a:cs typeface="Meiryo UI"/>
              </a:rPr>
              <a:t>づ</a:t>
            </a:r>
            <a:r>
              <a:rPr dirty="0" sz="800" spc="-25">
                <a:latin typeface="Meiryo UI"/>
                <a:cs typeface="Meiryo UI"/>
              </a:rPr>
              <a:t>け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-5">
                <a:latin typeface="Meiryo UI"/>
                <a:cs typeface="Meiryo UI"/>
              </a:rPr>
              <a:t>。</a:t>
            </a:r>
            <a:endParaRPr sz="800">
              <a:latin typeface="Meiryo UI"/>
              <a:cs typeface="Meiryo UI"/>
            </a:endParaRPr>
          </a:p>
          <a:p>
            <a:pPr marL="216535" indent="-119380">
              <a:lnSpc>
                <a:spcPct val="100000"/>
              </a:lnSpc>
              <a:spcBef>
                <a:spcPts val="240"/>
              </a:spcBef>
              <a:buChar char="•"/>
              <a:tabLst>
                <a:tab pos="217170" algn="l"/>
              </a:tabLst>
            </a:pP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0">
                <a:latin typeface="Meiryo UI"/>
                <a:cs typeface="Meiryo UI"/>
              </a:rPr>
              <a:t>ん</a:t>
            </a:r>
            <a:r>
              <a:rPr dirty="0" sz="800">
                <a:latin typeface="Meiryo UI"/>
                <a:cs typeface="Meiryo UI"/>
              </a:rPr>
              <a:t>だ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んで</a:t>
            </a:r>
            <a:r>
              <a:rPr dirty="0" sz="800" spc="-5">
                <a:latin typeface="Meiryo UI"/>
                <a:cs typeface="Meiryo UI"/>
              </a:rPr>
              <a:t>もら</a:t>
            </a:r>
            <a:r>
              <a:rPr dirty="0" sz="800" spc="-15">
                <a:latin typeface="Meiryo UI"/>
                <a:cs typeface="Meiryo UI"/>
              </a:rPr>
              <a:t>っ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絵</a:t>
            </a:r>
            <a:r>
              <a:rPr dirty="0" sz="800">
                <a:latin typeface="Meiryo UI"/>
                <a:cs typeface="Meiryo UI"/>
              </a:rPr>
              <a:t>画集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見た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図表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>
                <a:latin typeface="Meiryo UI"/>
                <a:cs typeface="Meiryo UI"/>
              </a:rPr>
              <a:t>取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5">
                <a:latin typeface="Meiryo UI"/>
                <a:cs typeface="Meiryo UI"/>
              </a:rPr>
              <a:t>活</a:t>
            </a:r>
            <a:r>
              <a:rPr dirty="0" sz="800">
                <a:latin typeface="Meiryo UI"/>
                <a:cs typeface="Meiryo UI"/>
              </a:rPr>
              <a:t>用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ることも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>
                <a:latin typeface="Meiryo UI"/>
                <a:cs typeface="Meiryo UI"/>
              </a:rPr>
              <a:t>であ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。</a:t>
            </a:r>
            <a:endParaRPr sz="800">
              <a:latin typeface="Meiryo UI"/>
              <a:cs typeface="Meiryo UI"/>
            </a:endParaRPr>
          </a:p>
          <a:p>
            <a:pPr marL="216535" indent="-120014">
              <a:lnSpc>
                <a:spcPct val="100000"/>
              </a:lnSpc>
              <a:spcBef>
                <a:spcPts val="240"/>
              </a:spcBef>
              <a:buChar char="•"/>
              <a:tabLst>
                <a:tab pos="217170" algn="l"/>
              </a:tabLst>
            </a:pPr>
            <a:r>
              <a:rPr dirty="0" sz="800">
                <a:latin typeface="Meiryo UI"/>
                <a:cs typeface="Meiryo UI"/>
              </a:rPr>
              <a:t>紙媒</a:t>
            </a:r>
            <a:r>
              <a:rPr dirty="0" sz="800" spc="-15">
                <a:latin typeface="Meiryo UI"/>
                <a:cs typeface="Meiryo UI"/>
              </a:rPr>
              <a:t>体</a:t>
            </a:r>
            <a:r>
              <a:rPr dirty="0" sz="800" spc="-10">
                <a:latin typeface="Meiryo UI"/>
                <a:cs typeface="Meiryo UI"/>
              </a:rPr>
              <a:t>だ</a:t>
            </a:r>
            <a:r>
              <a:rPr dirty="0" sz="800">
                <a:latin typeface="Meiryo UI"/>
                <a:cs typeface="Meiryo UI"/>
              </a:rPr>
              <a:t>けで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電子</a:t>
            </a:r>
            <a:r>
              <a:rPr dirty="0" sz="800" spc="-15">
                <a:latin typeface="Meiryo UI"/>
                <a:cs typeface="Meiryo UI"/>
              </a:rPr>
              <a:t>媒</a:t>
            </a:r>
            <a:r>
              <a:rPr dirty="0" sz="800">
                <a:latin typeface="Meiryo UI"/>
                <a:cs typeface="Meiryo UI"/>
              </a:rPr>
              <a:t>体で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読む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>
                <a:latin typeface="Meiryo UI"/>
                <a:cs typeface="Meiryo UI"/>
              </a:rPr>
              <a:t>も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書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。</a:t>
            </a:r>
            <a:endParaRPr sz="800">
              <a:latin typeface="Meiryo UI"/>
              <a:cs typeface="Meiryo UI"/>
            </a:endParaRPr>
          </a:p>
          <a:p>
            <a:pPr marL="216535" indent="-120014">
              <a:lnSpc>
                <a:spcPct val="100000"/>
              </a:lnSpc>
              <a:spcBef>
                <a:spcPts val="240"/>
              </a:spcBef>
              <a:buChar char="•"/>
              <a:tabLst>
                <a:tab pos="217170" algn="l"/>
              </a:tabLst>
            </a:pP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一冊</a:t>
            </a:r>
            <a:r>
              <a:rPr dirty="0" sz="800" spc="-15">
                <a:latin typeface="Meiryo UI"/>
                <a:cs typeface="Meiryo UI"/>
              </a:rPr>
              <a:t>全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む</a:t>
            </a:r>
            <a:r>
              <a:rPr dirty="0" sz="800" spc="-5">
                <a:latin typeface="Meiryo UI"/>
                <a:cs typeface="Meiryo UI"/>
              </a:rPr>
              <a:t>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だ</a:t>
            </a:r>
            <a:r>
              <a:rPr dirty="0" sz="800" spc="-10">
                <a:latin typeface="Meiryo UI"/>
                <a:cs typeface="Meiryo UI"/>
              </a:rPr>
              <a:t>け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自</a:t>
            </a:r>
            <a:r>
              <a:rPr dirty="0" sz="800">
                <a:latin typeface="Meiryo UI"/>
                <a:cs typeface="Meiryo UI"/>
              </a:rPr>
              <a:t>分の</a:t>
            </a:r>
            <a:r>
              <a:rPr dirty="0" sz="800" spc="-15">
                <a:latin typeface="Meiryo UI"/>
                <a:cs typeface="Meiryo UI"/>
              </a:rPr>
              <a:t>興</a:t>
            </a:r>
            <a:r>
              <a:rPr dirty="0" sz="800">
                <a:latin typeface="Meiryo UI"/>
                <a:cs typeface="Meiryo UI"/>
              </a:rPr>
              <a:t>味や</a:t>
            </a:r>
            <a:r>
              <a:rPr dirty="0" sz="800" spc="-15">
                <a:latin typeface="Meiryo UI"/>
                <a:cs typeface="Meiryo UI"/>
              </a:rPr>
              <a:t>関</a:t>
            </a:r>
            <a:r>
              <a:rPr dirty="0" sz="800">
                <a:latin typeface="Meiryo UI"/>
                <a:cs typeface="Meiryo UI"/>
              </a:rPr>
              <a:t>心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 spc="-15">
                <a:latin typeface="Meiryo UI"/>
                <a:cs typeface="Meiryo UI"/>
              </a:rPr>
              <a:t>箇</a:t>
            </a:r>
            <a:r>
              <a:rPr dirty="0" sz="800">
                <a:latin typeface="Meiryo UI"/>
                <a:cs typeface="Meiryo UI"/>
              </a:rPr>
              <a:t>所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0">
                <a:latin typeface="Meiryo UI"/>
                <a:cs typeface="Meiryo UI"/>
              </a:rPr>
              <a:t>んで</a:t>
            </a:r>
            <a:r>
              <a:rPr dirty="0" sz="800">
                <a:latin typeface="Meiryo UI"/>
                <a:cs typeface="Meiryo UI"/>
              </a:rPr>
              <a:t>知識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得た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心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留</a:t>
            </a:r>
            <a:r>
              <a:rPr dirty="0" sz="800" spc="-10">
                <a:latin typeface="Meiryo UI"/>
                <a:cs typeface="Meiryo UI"/>
              </a:rPr>
              <a:t>め</a:t>
            </a:r>
            <a:r>
              <a:rPr dirty="0" sz="800" spc="-5">
                <a:latin typeface="Meiryo UI"/>
                <a:cs typeface="Meiryo UI"/>
              </a:rPr>
              <a:t>ることも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 spc="-10">
                <a:latin typeface="Meiryo UI"/>
                <a:cs typeface="Meiryo UI"/>
              </a:rPr>
              <a:t>であ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4509" y="2228215"/>
            <a:ext cx="3838575" cy="4877435"/>
          </a:xfrm>
          <a:custGeom>
            <a:avLst/>
            <a:gdLst/>
            <a:ahLst/>
            <a:cxnLst/>
            <a:rect l="l" t="t" r="r" b="b"/>
            <a:pathLst>
              <a:path w="3838575" h="4877434">
                <a:moveTo>
                  <a:pt x="0" y="0"/>
                </a:moveTo>
                <a:lnTo>
                  <a:pt x="3838575" y="0"/>
                </a:lnTo>
                <a:lnTo>
                  <a:pt x="3838575" y="4877435"/>
                </a:lnTo>
                <a:lnTo>
                  <a:pt x="0" y="487743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8744" y="2398148"/>
            <a:ext cx="3661410" cy="79502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5"/>
              </a:spcBef>
            </a:pPr>
            <a:r>
              <a:rPr dirty="0" sz="800" b="1">
                <a:latin typeface="Meiryo UI"/>
                <a:cs typeface="Meiryo UI"/>
              </a:rPr>
              <a:t>第１</a:t>
            </a:r>
            <a:r>
              <a:rPr dirty="0" sz="800" spc="254" b="1">
                <a:latin typeface="Meiryo UI"/>
                <a:cs typeface="Meiryo UI"/>
              </a:rPr>
              <a:t> </a:t>
            </a:r>
            <a:r>
              <a:rPr dirty="0" sz="800" b="1">
                <a:latin typeface="Meiryo UI"/>
                <a:cs typeface="Meiryo UI"/>
              </a:rPr>
              <a:t>第３</a:t>
            </a:r>
            <a:r>
              <a:rPr dirty="0" sz="800" spc="-15" b="1">
                <a:latin typeface="Meiryo UI"/>
                <a:cs typeface="Meiryo UI"/>
              </a:rPr>
              <a:t>次</a:t>
            </a:r>
            <a:r>
              <a:rPr dirty="0" sz="800" b="1">
                <a:latin typeface="Meiryo UI"/>
                <a:cs typeface="Meiryo UI"/>
              </a:rPr>
              <a:t>計</a:t>
            </a:r>
            <a:r>
              <a:rPr dirty="0" sz="800" spc="-15" b="1">
                <a:latin typeface="Meiryo UI"/>
                <a:cs typeface="Meiryo UI"/>
              </a:rPr>
              <a:t>画</a:t>
            </a:r>
            <a:r>
              <a:rPr dirty="0" sz="800" spc="5" b="1">
                <a:latin typeface="Meiryo UI"/>
                <a:cs typeface="Meiryo UI"/>
              </a:rPr>
              <a:t>に</a:t>
            </a:r>
            <a:r>
              <a:rPr dirty="0" sz="800" b="1">
                <a:latin typeface="Meiryo UI"/>
                <a:cs typeface="Meiryo UI"/>
              </a:rPr>
              <a:t>お</a:t>
            </a:r>
            <a:r>
              <a:rPr dirty="0" sz="800" spc="-5" b="1">
                <a:latin typeface="Meiryo UI"/>
                <a:cs typeface="Meiryo UI"/>
              </a:rPr>
              <a:t>け</a:t>
            </a:r>
            <a:r>
              <a:rPr dirty="0" sz="800" spc="-10" b="1">
                <a:latin typeface="Meiryo UI"/>
                <a:cs typeface="Meiryo UI"/>
              </a:rPr>
              <a:t>る</a:t>
            </a:r>
            <a:r>
              <a:rPr dirty="0" sz="800" b="1">
                <a:latin typeface="Meiryo UI"/>
                <a:cs typeface="Meiryo UI"/>
              </a:rPr>
              <a:t>取</a:t>
            </a:r>
            <a:r>
              <a:rPr dirty="0" sz="800" spc="-15" b="1">
                <a:latin typeface="Meiryo UI"/>
                <a:cs typeface="Meiryo UI"/>
              </a:rPr>
              <a:t>組</a:t>
            </a:r>
            <a:r>
              <a:rPr dirty="0" sz="800" spc="5" b="1">
                <a:latin typeface="Meiryo UI"/>
                <a:cs typeface="Meiryo UI"/>
              </a:rPr>
              <a:t>と</a:t>
            </a:r>
            <a:r>
              <a:rPr dirty="0" sz="800" spc="-15" b="1">
                <a:latin typeface="Meiryo UI"/>
                <a:cs typeface="Meiryo UI"/>
              </a:rPr>
              <a:t>成果</a:t>
            </a:r>
            <a:endParaRPr sz="800">
              <a:latin typeface="Meiryo UI"/>
              <a:cs typeface="Meiryo UI"/>
            </a:endParaRPr>
          </a:p>
          <a:p>
            <a:pPr marL="190500" marR="22225" indent="-127000">
              <a:lnSpc>
                <a:spcPts val="1200"/>
              </a:lnSpc>
              <a:spcBef>
                <a:spcPts val="80"/>
              </a:spcBef>
              <a:buSzPct val="86666"/>
              <a:buChar char="◆"/>
              <a:tabLst>
                <a:tab pos="161290" algn="l"/>
              </a:tabLst>
            </a:pPr>
            <a:r>
              <a:rPr dirty="0" sz="750" spc="5">
                <a:latin typeface="Meiryo UI"/>
                <a:cs typeface="Meiryo UI"/>
              </a:rPr>
              <a:t>「</a:t>
            </a:r>
            <a:r>
              <a:rPr dirty="0" sz="750" spc="-10">
                <a:latin typeface="Meiryo UI"/>
                <a:cs typeface="Meiryo UI"/>
              </a:rPr>
              <a:t>本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出</a:t>
            </a:r>
            <a:r>
              <a:rPr dirty="0" sz="750" spc="5">
                <a:latin typeface="Meiryo UI"/>
                <a:cs typeface="Meiryo UI"/>
              </a:rPr>
              <a:t>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-20">
                <a:latin typeface="Meiryo UI"/>
                <a:cs typeface="Meiryo UI"/>
              </a:rPr>
              <a:t>き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かけづく</a:t>
            </a:r>
            <a:r>
              <a:rPr dirty="0" sz="750" spc="5">
                <a:latin typeface="Meiryo UI"/>
                <a:cs typeface="Meiryo UI"/>
              </a:rPr>
              <a:t>り</a:t>
            </a:r>
            <a:r>
              <a:rPr dirty="0" sz="750" spc="-10">
                <a:latin typeface="Meiryo UI"/>
                <a:cs typeface="Meiryo UI"/>
              </a:rPr>
              <a:t>」「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5">
                <a:latin typeface="Meiryo UI"/>
                <a:cs typeface="Meiryo UI"/>
              </a:rPr>
              <a:t>習慣</a:t>
            </a:r>
            <a:r>
              <a:rPr dirty="0" sz="750" spc="-10">
                <a:latin typeface="Meiryo UI"/>
                <a:cs typeface="Meiryo UI"/>
              </a:rPr>
              <a:t>化」</a:t>
            </a:r>
            <a:r>
              <a:rPr dirty="0" sz="750" spc="5">
                <a:latin typeface="Meiryo UI"/>
                <a:cs typeface="Meiryo UI"/>
              </a:rPr>
              <a:t>「読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5">
                <a:latin typeface="Meiryo UI"/>
                <a:cs typeface="Meiryo UI"/>
              </a:rPr>
              <a:t>力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考</a:t>
            </a:r>
            <a:r>
              <a:rPr dirty="0" sz="750" spc="-10">
                <a:latin typeface="Meiryo UI"/>
                <a:cs typeface="Meiryo UI"/>
              </a:rPr>
              <a:t>え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力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育</a:t>
            </a:r>
            <a:r>
              <a:rPr dirty="0" sz="750" spc="5">
                <a:latin typeface="Meiryo UI"/>
                <a:cs typeface="Meiryo UI"/>
              </a:rPr>
              <a:t>成</a:t>
            </a:r>
            <a:r>
              <a:rPr dirty="0" sz="750" spc="-10">
                <a:latin typeface="Meiryo UI"/>
                <a:cs typeface="Meiryo UI"/>
              </a:rPr>
              <a:t>」「読</a:t>
            </a:r>
            <a:r>
              <a:rPr dirty="0" sz="750" spc="5">
                <a:latin typeface="Meiryo UI"/>
                <a:cs typeface="Meiryo UI"/>
              </a:rPr>
              <a:t>書環境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支</a:t>
            </a:r>
            <a:r>
              <a:rPr dirty="0" sz="750" spc="-10">
                <a:latin typeface="Meiryo UI"/>
                <a:cs typeface="Meiryo UI"/>
              </a:rPr>
              <a:t>える </a:t>
            </a:r>
            <a:r>
              <a:rPr dirty="0" sz="750" spc="5">
                <a:latin typeface="Meiryo UI"/>
                <a:cs typeface="Meiryo UI"/>
              </a:rPr>
              <a:t>体制</a:t>
            </a:r>
            <a:r>
              <a:rPr dirty="0" sz="750" spc="-20">
                <a:latin typeface="Meiryo UI"/>
                <a:cs typeface="Meiryo UI"/>
              </a:rPr>
              <a:t>づ</a:t>
            </a:r>
            <a:r>
              <a:rPr dirty="0" sz="750" spc="-10">
                <a:latin typeface="Meiryo UI"/>
                <a:cs typeface="Meiryo UI"/>
              </a:rPr>
              <a:t>く</a:t>
            </a:r>
            <a:r>
              <a:rPr dirty="0" sz="750">
                <a:latin typeface="Meiryo UI"/>
                <a:cs typeface="Meiryo UI"/>
              </a:rPr>
              <a:t>り</a:t>
            </a:r>
            <a:r>
              <a:rPr dirty="0" sz="750" spc="5">
                <a:latin typeface="Meiryo UI"/>
                <a:cs typeface="Meiryo UI"/>
              </a:rPr>
              <a:t>」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４</a:t>
            </a:r>
            <a:r>
              <a:rPr dirty="0" sz="750" spc="-10">
                <a:latin typeface="Meiryo UI"/>
                <a:cs typeface="Meiryo UI"/>
              </a:rPr>
              <a:t>つ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項</a:t>
            </a:r>
            <a:r>
              <a:rPr dirty="0" sz="750" spc="5">
                <a:latin typeface="Meiryo UI"/>
                <a:cs typeface="Meiryo UI"/>
              </a:rPr>
              <a:t>目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柱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-10">
                <a:latin typeface="Meiryo UI"/>
                <a:cs typeface="Meiryo UI"/>
              </a:rPr>
              <a:t>取</a:t>
            </a:r>
            <a:r>
              <a:rPr dirty="0" sz="750" spc="5">
                <a:latin typeface="Meiryo UI"/>
                <a:cs typeface="Meiryo UI"/>
              </a:rPr>
              <a:t>組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実</a:t>
            </a:r>
            <a:r>
              <a:rPr dirty="0" sz="750" spc="-10">
                <a:latin typeface="Meiryo UI"/>
                <a:cs typeface="Meiryo UI"/>
              </a:rPr>
              <a:t>施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marL="160655" indent="-97155">
              <a:lnSpc>
                <a:spcPct val="100000"/>
              </a:lnSpc>
              <a:spcBef>
                <a:spcPts val="209"/>
              </a:spcBef>
              <a:buSzPct val="86666"/>
              <a:buChar char="◆"/>
              <a:tabLst>
                <a:tab pos="161290" algn="l"/>
              </a:tabLst>
            </a:pPr>
            <a:r>
              <a:rPr dirty="0" sz="750" spc="-10">
                <a:latin typeface="Meiryo UI"/>
                <a:cs typeface="Meiryo UI"/>
              </a:rPr>
              <a:t>成</a:t>
            </a:r>
            <a:r>
              <a:rPr dirty="0" sz="750" spc="5">
                <a:latin typeface="Meiryo UI"/>
                <a:cs typeface="Meiryo UI"/>
              </a:rPr>
              <a:t>果</a:t>
            </a:r>
            <a:r>
              <a:rPr dirty="0" sz="750" spc="-10">
                <a:latin typeface="Meiryo UI"/>
                <a:cs typeface="Meiryo UI"/>
              </a:rPr>
              <a:t>指</a:t>
            </a:r>
            <a:r>
              <a:rPr dirty="0" sz="750" spc="5">
                <a:latin typeface="Meiryo UI"/>
                <a:cs typeface="Meiryo UI"/>
              </a:rPr>
              <a:t>標</a:t>
            </a:r>
            <a:r>
              <a:rPr dirty="0" sz="750" spc="-10">
                <a:latin typeface="Meiryo UI"/>
                <a:cs typeface="Meiryo UI"/>
              </a:rPr>
              <a:t>（「</a:t>
            </a:r>
            <a:r>
              <a:rPr dirty="0" sz="750" spc="5">
                <a:latin typeface="Meiryo UI"/>
                <a:cs typeface="Meiryo UI"/>
              </a:rPr>
              <a:t>読書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好</a:t>
            </a:r>
            <a:r>
              <a:rPr dirty="0" sz="750" spc="-10">
                <a:latin typeface="Meiryo UI"/>
                <a:cs typeface="Meiryo UI"/>
              </a:rPr>
              <a:t>き」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割合</a:t>
            </a:r>
            <a:r>
              <a:rPr dirty="0" sz="750" spc="-10">
                <a:latin typeface="Meiryo UI"/>
                <a:cs typeface="Meiryo UI"/>
              </a:rPr>
              <a:t>を全</a:t>
            </a:r>
            <a:r>
              <a:rPr dirty="0" sz="750" spc="5">
                <a:latin typeface="Meiryo UI"/>
                <a:cs typeface="Meiryo UI"/>
              </a:rPr>
              <a:t>国</a:t>
            </a:r>
            <a:r>
              <a:rPr dirty="0" sz="750" spc="-10">
                <a:latin typeface="Meiryo UI"/>
                <a:cs typeface="Meiryo UI"/>
              </a:rPr>
              <a:t>平</a:t>
            </a:r>
            <a:r>
              <a:rPr dirty="0" sz="750" spc="5">
                <a:latin typeface="Meiryo UI"/>
                <a:cs typeface="Meiryo UI"/>
              </a:rPr>
              <a:t>均</a:t>
            </a:r>
            <a:r>
              <a:rPr dirty="0" sz="750" spc="-10">
                <a:latin typeface="Meiryo UI"/>
                <a:cs typeface="Meiryo UI"/>
              </a:rPr>
              <a:t>以上</a:t>
            </a:r>
            <a:r>
              <a:rPr dirty="0" sz="750">
                <a:latin typeface="Meiryo UI"/>
                <a:cs typeface="Meiryo UI"/>
              </a:rPr>
              <a:t>とする</a:t>
            </a:r>
            <a:r>
              <a:rPr dirty="0" sz="750" spc="-10">
                <a:latin typeface="Meiryo UI"/>
                <a:cs typeface="Meiryo UI"/>
              </a:rPr>
              <a:t>）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達</a:t>
            </a:r>
            <a:r>
              <a:rPr dirty="0" sz="750" spc="5">
                <a:latin typeface="Meiryo UI"/>
                <a:cs typeface="Meiryo UI"/>
              </a:rPr>
              <a:t>成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か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たが</a:t>
            </a:r>
            <a:r>
              <a:rPr dirty="0" sz="750" spc="-15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第</a:t>
            </a:r>
            <a:endParaRPr sz="750">
              <a:latin typeface="Meiryo UI"/>
              <a:cs typeface="Meiryo UI"/>
            </a:endParaRPr>
          </a:p>
          <a:p>
            <a:pPr marL="175260">
              <a:lnSpc>
                <a:spcPct val="100000"/>
              </a:lnSpc>
              <a:spcBef>
                <a:spcPts val="300"/>
              </a:spcBef>
            </a:pPr>
            <a:r>
              <a:rPr dirty="0" sz="750">
                <a:latin typeface="Meiryo UI"/>
                <a:cs typeface="Meiryo UI"/>
              </a:rPr>
              <a:t>3</a:t>
            </a:r>
            <a:r>
              <a:rPr dirty="0" sz="750" spc="-80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次</a:t>
            </a:r>
            <a:r>
              <a:rPr dirty="0" sz="750" spc="-10">
                <a:latin typeface="Meiryo UI"/>
                <a:cs typeface="Meiryo UI"/>
              </a:rPr>
              <a:t>計</a:t>
            </a:r>
            <a:r>
              <a:rPr dirty="0" sz="750" spc="5">
                <a:latin typeface="Meiryo UI"/>
                <a:cs typeface="Meiryo UI"/>
              </a:rPr>
              <a:t>画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基</a:t>
            </a:r>
            <a:r>
              <a:rPr dirty="0" sz="750" spc="-20">
                <a:latin typeface="Meiryo UI"/>
                <a:cs typeface="Meiryo UI"/>
              </a:rPr>
              <a:t>づ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-10">
                <a:latin typeface="Meiryo UI"/>
                <a:cs typeface="Meiryo UI"/>
              </a:rPr>
              <a:t>取</a:t>
            </a:r>
            <a:r>
              <a:rPr dirty="0" sz="750" spc="5">
                <a:latin typeface="Meiryo UI"/>
                <a:cs typeface="Meiryo UI"/>
              </a:rPr>
              <a:t>組</a:t>
            </a:r>
            <a:r>
              <a:rPr dirty="0" sz="750" spc="-10">
                <a:latin typeface="Meiryo UI"/>
                <a:cs typeface="Meiryo UI"/>
              </a:rPr>
              <a:t>を実</a:t>
            </a:r>
            <a:r>
              <a:rPr dirty="0" sz="750" spc="5">
                <a:latin typeface="Meiryo UI"/>
                <a:cs typeface="Meiryo UI"/>
              </a:rPr>
              <a:t>施し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-10">
                <a:latin typeface="Meiryo UI"/>
                <a:cs typeface="Meiryo UI"/>
              </a:rPr>
              <a:t>結</a:t>
            </a:r>
            <a:r>
              <a:rPr dirty="0" sz="750" spc="5">
                <a:latin typeface="Meiryo UI"/>
                <a:cs typeface="Meiryo UI"/>
              </a:rPr>
              <a:t>果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全</a:t>
            </a:r>
            <a:r>
              <a:rPr dirty="0" sz="750" spc="5">
                <a:latin typeface="Meiryo UI"/>
                <a:cs typeface="Meiryo UI"/>
              </a:rPr>
              <a:t>国</a:t>
            </a:r>
            <a:r>
              <a:rPr dirty="0" sz="750" spc="-10">
                <a:latin typeface="Meiryo UI"/>
                <a:cs typeface="Meiryo UI"/>
              </a:rPr>
              <a:t>平均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差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縮</a:t>
            </a:r>
            <a:r>
              <a:rPr dirty="0" sz="750" spc="-20">
                <a:latin typeface="Meiryo UI"/>
                <a:cs typeface="Meiryo UI"/>
              </a:rPr>
              <a:t>め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ができ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744" y="4248254"/>
            <a:ext cx="3662679" cy="279146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5"/>
              </a:spcBef>
            </a:pPr>
            <a:r>
              <a:rPr dirty="0" sz="800" b="1">
                <a:latin typeface="Meiryo UI"/>
                <a:cs typeface="Meiryo UI"/>
              </a:rPr>
              <a:t>第２</a:t>
            </a:r>
            <a:r>
              <a:rPr dirty="0" sz="800" spc="254" b="1">
                <a:latin typeface="Meiryo UI"/>
                <a:cs typeface="Meiryo UI"/>
              </a:rPr>
              <a:t> </a:t>
            </a:r>
            <a:r>
              <a:rPr dirty="0" sz="800" b="1">
                <a:latin typeface="Meiryo UI"/>
                <a:cs typeface="Meiryo UI"/>
              </a:rPr>
              <a:t>子</a:t>
            </a:r>
            <a:r>
              <a:rPr dirty="0" sz="800" spc="-5" b="1">
                <a:latin typeface="Meiryo UI"/>
                <a:cs typeface="Meiryo UI"/>
              </a:rPr>
              <a:t>ど</a:t>
            </a:r>
            <a:r>
              <a:rPr dirty="0" sz="800" spc="5" b="1">
                <a:latin typeface="Meiryo UI"/>
                <a:cs typeface="Meiryo UI"/>
              </a:rPr>
              <a:t>も</a:t>
            </a:r>
            <a:r>
              <a:rPr dirty="0" sz="800" spc="-10" b="1">
                <a:latin typeface="Meiryo UI"/>
                <a:cs typeface="Meiryo UI"/>
              </a:rPr>
              <a:t>の</a:t>
            </a:r>
            <a:r>
              <a:rPr dirty="0" sz="800" spc="-15" b="1">
                <a:latin typeface="Meiryo UI"/>
                <a:cs typeface="Meiryo UI"/>
              </a:rPr>
              <a:t>読</a:t>
            </a:r>
            <a:r>
              <a:rPr dirty="0" sz="800" b="1">
                <a:latin typeface="Meiryo UI"/>
                <a:cs typeface="Meiryo UI"/>
              </a:rPr>
              <a:t>書活動</a:t>
            </a:r>
            <a:r>
              <a:rPr dirty="0" sz="800" spc="-20" b="1">
                <a:latin typeface="Meiryo UI"/>
                <a:cs typeface="Meiryo UI"/>
              </a:rPr>
              <a:t>の</a:t>
            </a:r>
            <a:r>
              <a:rPr dirty="0" sz="800" b="1">
                <a:latin typeface="Meiryo UI"/>
                <a:cs typeface="Meiryo UI"/>
              </a:rPr>
              <a:t>現</a:t>
            </a:r>
            <a:r>
              <a:rPr dirty="0" sz="800" spc="-15" b="1">
                <a:latin typeface="Meiryo UI"/>
                <a:cs typeface="Meiryo UI"/>
              </a:rPr>
              <a:t>状</a:t>
            </a:r>
            <a:r>
              <a:rPr dirty="0" sz="800" spc="5" b="1">
                <a:latin typeface="Meiryo UI"/>
                <a:cs typeface="Meiryo UI"/>
              </a:rPr>
              <a:t>と</a:t>
            </a:r>
            <a:r>
              <a:rPr dirty="0" sz="800" spc="-15" b="1">
                <a:latin typeface="Meiryo UI"/>
                <a:cs typeface="Meiryo UI"/>
              </a:rPr>
              <a:t>課題</a:t>
            </a:r>
            <a:endParaRPr sz="800">
              <a:latin typeface="Meiryo UI"/>
              <a:cs typeface="Meiryo UI"/>
            </a:endParaRPr>
          </a:p>
          <a:p>
            <a:pPr marL="163195" indent="-97155">
              <a:lnSpc>
                <a:spcPct val="100000"/>
              </a:lnSpc>
              <a:spcBef>
                <a:spcPts val="290"/>
              </a:spcBef>
              <a:buSzPct val="86666"/>
              <a:buChar char="◆"/>
              <a:tabLst>
                <a:tab pos="163830" algn="l"/>
              </a:tabLst>
            </a:pPr>
            <a:r>
              <a:rPr dirty="0" sz="750" spc="5">
                <a:latin typeface="Meiryo UI"/>
                <a:cs typeface="Meiryo UI"/>
              </a:rPr>
              <a:t>「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しな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5">
                <a:latin typeface="Meiryo UI"/>
                <a:cs typeface="Meiryo UI"/>
              </a:rPr>
              <a:t>」</a:t>
            </a:r>
            <a:r>
              <a:rPr dirty="0" sz="750" spc="-10">
                <a:latin typeface="Meiryo UI"/>
                <a:cs typeface="Meiryo UI"/>
              </a:rPr>
              <a:t>主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理</a:t>
            </a:r>
            <a:r>
              <a:rPr dirty="0" sz="750" spc="5">
                <a:latin typeface="Meiryo UI"/>
                <a:cs typeface="Meiryo UI"/>
              </a:rPr>
              <a:t>由</a:t>
            </a:r>
            <a:r>
              <a:rPr dirty="0" sz="750" spc="-10">
                <a:latin typeface="Meiryo UI"/>
                <a:cs typeface="Meiryo UI"/>
              </a:rPr>
              <a:t>は</a:t>
            </a:r>
            <a:r>
              <a:rPr dirty="0" sz="750" spc="5">
                <a:latin typeface="Meiryo UI"/>
                <a:cs typeface="Meiryo UI"/>
              </a:rPr>
              <a:t>以下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とお</a:t>
            </a:r>
            <a:r>
              <a:rPr dirty="0" sz="750">
                <a:latin typeface="Meiryo UI"/>
                <a:cs typeface="Meiryo UI"/>
              </a:rPr>
              <a:t>り</a:t>
            </a:r>
            <a:r>
              <a:rPr dirty="0" sz="750" spc="-5">
                <a:latin typeface="Meiryo UI"/>
                <a:cs typeface="Meiryo UI"/>
              </a:rPr>
              <a:t>（R1</a:t>
            </a:r>
            <a:r>
              <a:rPr dirty="0" sz="750" spc="-85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調</a:t>
            </a:r>
            <a:r>
              <a:rPr dirty="0" sz="750" spc="-10">
                <a:latin typeface="Meiryo UI"/>
                <a:cs typeface="Meiryo UI"/>
              </a:rPr>
              <a:t>査</a:t>
            </a:r>
            <a:r>
              <a:rPr dirty="0" sz="750" spc="5">
                <a:latin typeface="Meiryo UI"/>
                <a:cs typeface="Meiryo UI"/>
              </a:rPr>
              <a:t>結</a:t>
            </a:r>
            <a:r>
              <a:rPr dirty="0" sz="750" spc="-10">
                <a:latin typeface="Meiryo UI"/>
                <a:cs typeface="Meiryo UI"/>
              </a:rPr>
              <a:t>果</a:t>
            </a:r>
            <a:r>
              <a:rPr dirty="0" sz="750" spc="5">
                <a:latin typeface="Meiryo UI"/>
                <a:cs typeface="Meiryo UI"/>
              </a:rPr>
              <a:t>）</a:t>
            </a:r>
            <a:endParaRPr sz="750">
              <a:latin typeface="Meiryo UI"/>
              <a:cs typeface="Meiryo UI"/>
            </a:endParaRPr>
          </a:p>
          <a:p>
            <a:pPr lvl="1" marL="222250" indent="-96520">
              <a:lnSpc>
                <a:spcPct val="100000"/>
              </a:lnSpc>
              <a:spcBef>
                <a:spcPts val="300"/>
              </a:spcBef>
              <a:buChar char="•"/>
              <a:tabLst>
                <a:tab pos="222885" algn="l"/>
                <a:tab pos="1029969" algn="l"/>
              </a:tabLst>
            </a:pPr>
            <a:r>
              <a:rPr dirty="0" sz="750" spc="-10">
                <a:latin typeface="Meiryo UI"/>
                <a:cs typeface="Meiryo UI"/>
              </a:rPr>
              <a:t>「</a:t>
            </a:r>
            <a:r>
              <a:rPr dirty="0" sz="750" spc="5">
                <a:latin typeface="Meiryo UI"/>
                <a:cs typeface="Meiryo UI"/>
              </a:rPr>
              <a:t>時間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」	</a:t>
            </a:r>
            <a:r>
              <a:rPr dirty="0" sz="750" spc="5">
                <a:latin typeface="Meiryo UI"/>
                <a:cs typeface="Meiryo UI"/>
              </a:rPr>
              <a:t>➡</a:t>
            </a:r>
            <a:r>
              <a:rPr dirty="0" sz="750" spc="110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時間を</a:t>
            </a:r>
            <a:r>
              <a:rPr dirty="0" sz="750" spc="5">
                <a:latin typeface="Meiryo UI"/>
                <a:cs typeface="Meiryo UI"/>
              </a:rPr>
              <a:t>確保</a:t>
            </a:r>
            <a:r>
              <a:rPr dirty="0" sz="750" spc="-10">
                <a:latin typeface="Meiryo UI"/>
                <a:cs typeface="Meiryo UI"/>
              </a:rPr>
              <a:t>でき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のために</a:t>
            </a:r>
            <a:r>
              <a:rPr dirty="0" sz="750" spc="5">
                <a:latin typeface="Meiryo UI"/>
                <a:cs typeface="Meiryo UI"/>
              </a:rPr>
              <a:t>時間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-10">
                <a:latin typeface="Meiryo UI"/>
                <a:cs typeface="Meiryo UI"/>
              </a:rPr>
              <a:t>割か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い</a:t>
            </a:r>
            <a:endParaRPr sz="750">
              <a:latin typeface="Meiryo UI"/>
              <a:cs typeface="Meiryo UI"/>
            </a:endParaRPr>
          </a:p>
          <a:p>
            <a:pPr lvl="1" marL="222250" indent="-97155">
              <a:lnSpc>
                <a:spcPct val="100000"/>
              </a:lnSpc>
              <a:spcBef>
                <a:spcPts val="300"/>
              </a:spcBef>
              <a:buChar char="•"/>
              <a:tabLst>
                <a:tab pos="222885" algn="l"/>
              </a:tabLst>
            </a:pPr>
            <a:r>
              <a:rPr dirty="0" sz="750" spc="-10">
                <a:latin typeface="Meiryo UI"/>
                <a:cs typeface="Meiryo UI"/>
              </a:rPr>
              <a:t>「</a:t>
            </a:r>
            <a:r>
              <a:rPr dirty="0" sz="750" spc="5">
                <a:latin typeface="Meiryo UI"/>
                <a:cs typeface="Meiryo UI"/>
              </a:rPr>
              <a:t>読み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」</a:t>
            </a:r>
            <a:r>
              <a:rPr dirty="0" sz="750" spc="114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➡</a:t>
            </a:r>
            <a:r>
              <a:rPr dirty="0" sz="750" spc="114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興</a:t>
            </a:r>
            <a:r>
              <a:rPr dirty="0" sz="750" spc="5">
                <a:latin typeface="Meiryo UI"/>
                <a:cs typeface="Meiryo UI"/>
              </a:rPr>
              <a:t>味</a:t>
            </a:r>
            <a:r>
              <a:rPr dirty="0" sz="750" spc="-10">
                <a:latin typeface="Meiryo UI"/>
                <a:cs typeface="Meiryo UI"/>
              </a:rPr>
              <a:t>を持て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5">
                <a:latin typeface="Meiryo UI"/>
                <a:cs typeface="Meiryo UI"/>
              </a:rPr>
              <a:t>な本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い</a:t>
            </a:r>
            <a:endParaRPr sz="750">
              <a:latin typeface="Meiryo UI"/>
              <a:cs typeface="Meiryo UI"/>
            </a:endParaRPr>
          </a:p>
          <a:p>
            <a:pPr lvl="1" marL="221615" indent="-96520">
              <a:lnSpc>
                <a:spcPct val="100000"/>
              </a:lnSpc>
              <a:spcBef>
                <a:spcPts val="300"/>
              </a:spcBef>
              <a:buChar char="•"/>
              <a:tabLst>
                <a:tab pos="222250" algn="l"/>
              </a:tabLst>
            </a:pPr>
            <a:r>
              <a:rPr dirty="0" sz="750" spc="-10">
                <a:latin typeface="Meiryo UI"/>
                <a:cs typeface="Meiryo UI"/>
              </a:rPr>
              <a:t>「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むのがめん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15">
                <a:latin typeface="Meiryo UI"/>
                <a:cs typeface="Meiryo UI"/>
              </a:rPr>
              <a:t>う</a:t>
            </a:r>
            <a:r>
              <a:rPr dirty="0" sz="750">
                <a:latin typeface="Meiryo UI"/>
                <a:cs typeface="Meiryo UI"/>
              </a:rPr>
              <a:t>」</a:t>
            </a:r>
            <a:r>
              <a:rPr dirty="0" sz="750" spc="75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➡</a:t>
            </a:r>
            <a:r>
              <a:rPr dirty="0" sz="750" spc="114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面</a:t>
            </a:r>
            <a:r>
              <a:rPr dirty="0" sz="750" spc="-10">
                <a:latin typeface="Meiryo UI"/>
                <a:cs typeface="Meiryo UI"/>
              </a:rPr>
              <a:t>倒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文</a:t>
            </a:r>
            <a:r>
              <a:rPr dirty="0" sz="750" spc="5">
                <a:latin typeface="Meiryo UI"/>
                <a:cs typeface="Meiryo UI"/>
              </a:rPr>
              <a:t>字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苦手</a:t>
            </a:r>
            <a:endParaRPr sz="750">
              <a:latin typeface="Meiryo UI"/>
              <a:cs typeface="Meiryo U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eiryo UI"/>
              <a:buChar char="•"/>
            </a:pPr>
            <a:endParaRPr sz="550">
              <a:latin typeface="Meiryo UI"/>
              <a:cs typeface="Meiryo UI"/>
            </a:endParaRPr>
          </a:p>
          <a:p>
            <a:pPr marL="160655" indent="-97790">
              <a:lnSpc>
                <a:spcPct val="100000"/>
              </a:lnSpc>
              <a:buSzPct val="86666"/>
              <a:buChar char="◆"/>
              <a:tabLst>
                <a:tab pos="161290" algn="l"/>
              </a:tabLst>
            </a:pPr>
            <a:r>
              <a:rPr dirty="0" sz="750" spc="-10">
                <a:latin typeface="Meiryo UI"/>
                <a:cs typeface="Meiryo UI"/>
              </a:rPr>
              <a:t>上</a:t>
            </a:r>
            <a:r>
              <a:rPr dirty="0" sz="750" spc="5">
                <a:latin typeface="Meiryo UI"/>
                <a:cs typeface="Meiryo UI"/>
              </a:rPr>
              <a:t>記</a:t>
            </a:r>
            <a:r>
              <a:rPr dirty="0" sz="750" spc="-10">
                <a:latin typeface="Meiryo UI"/>
                <a:cs typeface="Meiryo UI"/>
              </a:rPr>
              <a:t>理</a:t>
            </a:r>
            <a:r>
              <a:rPr dirty="0" sz="750" spc="5">
                <a:latin typeface="Meiryo UI"/>
                <a:cs typeface="Meiryo UI"/>
              </a:rPr>
              <a:t>由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分</a:t>
            </a:r>
            <a:r>
              <a:rPr dirty="0" sz="750" spc="5">
                <a:latin typeface="Meiryo UI"/>
                <a:cs typeface="Meiryo UI"/>
              </a:rPr>
              <a:t>析</a:t>
            </a:r>
            <a:r>
              <a:rPr dirty="0" sz="750" spc="-10">
                <a:latin typeface="Meiryo UI"/>
                <a:cs typeface="Meiryo UI"/>
              </a:rPr>
              <a:t>結果</a:t>
            </a:r>
            <a:endParaRPr sz="750">
              <a:latin typeface="Meiryo UI"/>
              <a:cs typeface="Meiryo UI"/>
            </a:endParaRPr>
          </a:p>
          <a:p>
            <a:pPr lvl="1" marL="222250" indent="-96520">
              <a:lnSpc>
                <a:spcPct val="100000"/>
              </a:lnSpc>
              <a:spcBef>
                <a:spcPts val="300"/>
              </a:spcBef>
              <a:buChar char="•"/>
              <a:tabLst>
                <a:tab pos="222885" algn="l"/>
              </a:tabLst>
            </a:pPr>
            <a:r>
              <a:rPr dirty="0" sz="750" spc="5">
                <a:latin typeface="Meiryo UI"/>
                <a:cs typeface="Meiryo UI"/>
              </a:rPr>
              <a:t>部活</a:t>
            </a:r>
            <a:r>
              <a:rPr dirty="0" sz="750" spc="-15">
                <a:latin typeface="Meiryo UI"/>
                <a:cs typeface="Meiryo UI"/>
              </a:rPr>
              <a:t>や</a:t>
            </a:r>
            <a:r>
              <a:rPr dirty="0" sz="750" spc="-10">
                <a:latin typeface="Meiryo UI"/>
                <a:cs typeface="Meiryo UI"/>
              </a:rPr>
              <a:t>塾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>
                <a:latin typeface="Meiryo UI"/>
                <a:cs typeface="Meiryo UI"/>
              </a:rPr>
              <a:t>する</a:t>
            </a:r>
            <a:r>
              <a:rPr dirty="0" sz="750" spc="-10">
                <a:latin typeface="Meiryo UI"/>
                <a:cs typeface="Meiryo UI"/>
              </a:rPr>
              <a:t>時</a:t>
            </a:r>
            <a:r>
              <a:rPr dirty="0" sz="750" spc="5">
                <a:latin typeface="Meiryo UI"/>
                <a:cs typeface="Meiryo UI"/>
              </a:rPr>
              <a:t>間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lvl="1" marL="222250" indent="-96520">
              <a:lnSpc>
                <a:spcPct val="100000"/>
              </a:lnSpc>
              <a:spcBef>
                <a:spcPts val="300"/>
              </a:spcBef>
              <a:buChar char="•"/>
              <a:tabLst>
                <a:tab pos="222885" algn="l"/>
              </a:tabLst>
            </a:pP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年</a:t>
            </a:r>
            <a:r>
              <a:rPr dirty="0" sz="750" spc="-10">
                <a:latin typeface="Meiryo UI"/>
                <a:cs typeface="Meiryo UI"/>
              </a:rPr>
              <a:t>代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イ</a:t>
            </a:r>
            <a:r>
              <a:rPr dirty="0" sz="750" spc="-1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タ</a:t>
            </a:r>
            <a:r>
              <a:rPr dirty="0" sz="750" spc="-10">
                <a:latin typeface="Meiryo UI"/>
                <a:cs typeface="Meiryo UI"/>
              </a:rPr>
              <a:t>ーネ</a:t>
            </a:r>
            <a:r>
              <a:rPr dirty="0" sz="750" spc="-20">
                <a:latin typeface="Meiryo UI"/>
                <a:cs typeface="Meiryo UI"/>
              </a:rPr>
              <a:t>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利</a:t>
            </a:r>
            <a:r>
              <a:rPr dirty="0" sz="750" spc="5">
                <a:latin typeface="Meiryo UI"/>
                <a:cs typeface="Meiryo UI"/>
              </a:rPr>
              <a:t>用</a:t>
            </a:r>
            <a:r>
              <a:rPr dirty="0" sz="750" spc="-10">
                <a:latin typeface="Meiryo UI"/>
                <a:cs typeface="Meiryo UI"/>
              </a:rPr>
              <a:t>時間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増</a:t>
            </a:r>
            <a:r>
              <a:rPr dirty="0" sz="750" spc="-10">
                <a:latin typeface="Meiryo UI"/>
                <a:cs typeface="Meiryo UI"/>
              </a:rPr>
              <a:t>加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lvl="1" marL="217804" marR="156845" indent="-91440">
              <a:lnSpc>
                <a:spcPct val="133400"/>
              </a:lnSpc>
              <a:buChar char="•"/>
              <a:tabLst>
                <a:tab pos="222885" algn="l"/>
              </a:tabLst>
            </a:pPr>
            <a:r>
              <a:rPr dirty="0" sz="750" spc="5">
                <a:latin typeface="Meiryo UI"/>
                <a:cs typeface="Meiryo UI"/>
              </a:rPr>
              <a:t>読書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興味</a:t>
            </a:r>
            <a:r>
              <a:rPr dirty="0" sz="750" spc="-15">
                <a:latin typeface="Meiryo UI"/>
                <a:cs typeface="Meiryo UI"/>
              </a:rPr>
              <a:t>や</a:t>
            </a:r>
            <a:r>
              <a:rPr dirty="0" sz="750" spc="5">
                <a:latin typeface="Meiryo UI"/>
                <a:cs typeface="Meiryo UI"/>
              </a:rPr>
              <a:t>必</a:t>
            </a:r>
            <a:r>
              <a:rPr dirty="0" sz="750" spc="-10">
                <a:latin typeface="Meiryo UI"/>
                <a:cs typeface="Meiryo UI"/>
              </a:rPr>
              <a:t>要</a:t>
            </a:r>
            <a:r>
              <a:rPr dirty="0" sz="750" spc="5">
                <a:latin typeface="Meiryo UI"/>
                <a:cs typeface="Meiryo UI"/>
              </a:rPr>
              <a:t>性</a:t>
            </a:r>
            <a:r>
              <a:rPr dirty="0" sz="750" spc="-10">
                <a:latin typeface="Meiryo UI"/>
                <a:cs typeface="Meiryo UI"/>
              </a:rPr>
              <a:t>を感</a:t>
            </a:r>
            <a:r>
              <a:rPr dirty="0" sz="750" spc="5">
                <a:latin typeface="Meiryo UI"/>
                <a:cs typeface="Meiryo UI"/>
              </a:rPr>
              <a:t>じ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ない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イ</a:t>
            </a:r>
            <a:r>
              <a:rPr dirty="0" sz="750" spc="-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タ</a:t>
            </a:r>
            <a:r>
              <a:rPr dirty="0" sz="750" spc="-10">
                <a:latin typeface="Meiryo UI"/>
                <a:cs typeface="Meiryo UI"/>
              </a:rPr>
              <a:t>ーネ</a:t>
            </a:r>
            <a:r>
              <a:rPr dirty="0" sz="750" spc="-20">
                <a:latin typeface="Meiryo UI"/>
                <a:cs typeface="Meiryo UI"/>
              </a:rPr>
              <a:t>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で</a:t>
            </a:r>
            <a:r>
              <a:rPr dirty="0" sz="750">
                <a:latin typeface="Meiryo UI"/>
                <a:cs typeface="Meiryo UI"/>
              </a:rPr>
              <a:t>の</a:t>
            </a:r>
            <a:r>
              <a:rPr dirty="0" sz="750" spc="-75">
                <a:latin typeface="Meiryo UI"/>
                <a:cs typeface="Meiryo UI"/>
              </a:rPr>
              <a:t> </a:t>
            </a:r>
            <a:r>
              <a:rPr dirty="0" sz="750">
                <a:latin typeface="Meiryo UI"/>
                <a:cs typeface="Meiryo UI"/>
              </a:rPr>
              <a:t>SNS</a:t>
            </a:r>
            <a:r>
              <a:rPr dirty="0" sz="750" spc="-60">
                <a:latin typeface="Meiryo UI"/>
                <a:cs typeface="Meiryo UI"/>
              </a:rPr>
              <a:t> </a:t>
            </a:r>
            <a:r>
              <a:rPr dirty="0" sz="750">
                <a:latin typeface="Meiryo UI"/>
                <a:cs typeface="Meiryo UI"/>
              </a:rPr>
              <a:t>や</a:t>
            </a:r>
            <a:r>
              <a:rPr dirty="0" sz="750" spc="-5">
                <a:latin typeface="Meiryo UI"/>
                <a:cs typeface="Meiryo UI"/>
              </a:rPr>
              <a:t>ゲー</a:t>
            </a:r>
            <a:r>
              <a:rPr dirty="0" sz="750" spc="-10">
                <a:latin typeface="Meiryo UI"/>
                <a:cs typeface="Meiryo UI"/>
              </a:rPr>
              <a:t>ム、動</a:t>
            </a:r>
            <a:r>
              <a:rPr dirty="0" sz="750" spc="5">
                <a:latin typeface="Meiryo UI"/>
                <a:cs typeface="Meiryo UI"/>
              </a:rPr>
              <a:t>画視</a:t>
            </a:r>
            <a:r>
              <a:rPr dirty="0" sz="750" spc="-10">
                <a:latin typeface="Meiryo UI"/>
                <a:cs typeface="Meiryo UI"/>
              </a:rPr>
              <a:t>聴な</a:t>
            </a:r>
            <a:r>
              <a:rPr dirty="0" sz="750">
                <a:latin typeface="Meiryo UI"/>
                <a:cs typeface="Meiryo UI"/>
              </a:rPr>
              <a:t>ど、 </a:t>
            </a:r>
            <a:r>
              <a:rPr dirty="0" sz="750" spc="5">
                <a:latin typeface="Meiryo UI"/>
                <a:cs typeface="Meiryo UI"/>
              </a:rPr>
              <a:t>興味</a:t>
            </a:r>
            <a:r>
              <a:rPr dirty="0" sz="750" spc="-1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関</a:t>
            </a:r>
            <a:r>
              <a:rPr dirty="0" sz="750" spc="5">
                <a:latin typeface="Meiryo UI"/>
                <a:cs typeface="Meiryo UI"/>
              </a:rPr>
              <a:t>心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他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と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ろ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向</a:t>
            </a:r>
            <a:r>
              <a:rPr dirty="0" sz="750" spc="-10">
                <a:latin typeface="Meiryo UI"/>
                <a:cs typeface="Meiryo UI"/>
              </a:rPr>
              <a:t>いて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 spc="5">
                <a:latin typeface="Meiryo UI"/>
                <a:cs typeface="Meiryo UI"/>
              </a:rPr>
              <a:t>読書</a:t>
            </a:r>
            <a:r>
              <a:rPr dirty="0" sz="750" spc="-10">
                <a:latin typeface="Meiryo UI"/>
                <a:cs typeface="Meiryo UI"/>
              </a:rPr>
              <a:t>のために時</a:t>
            </a:r>
            <a:r>
              <a:rPr dirty="0" sz="750">
                <a:latin typeface="Meiryo UI"/>
                <a:cs typeface="Meiryo UI"/>
              </a:rPr>
              <a:t>間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割</a:t>
            </a:r>
            <a:r>
              <a:rPr dirty="0" sz="750" spc="-20">
                <a:latin typeface="Meiryo UI"/>
                <a:cs typeface="Meiryo UI"/>
              </a:rPr>
              <a:t>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い中</a:t>
            </a:r>
            <a:r>
              <a:rPr dirty="0" sz="750" spc="5">
                <a:latin typeface="Meiryo UI"/>
                <a:cs typeface="Meiryo UI"/>
              </a:rPr>
              <a:t>高生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多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lvl="1" marL="222250" indent="-96520">
              <a:lnSpc>
                <a:spcPct val="100000"/>
              </a:lnSpc>
              <a:spcBef>
                <a:spcPts val="300"/>
              </a:spcBef>
              <a:buChar char="•"/>
              <a:tabLst>
                <a:tab pos="222885" algn="l"/>
              </a:tabLst>
            </a:pP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面</a:t>
            </a:r>
            <a:r>
              <a:rPr dirty="0" sz="750" spc="5">
                <a:latin typeface="Meiryo UI"/>
                <a:cs typeface="Meiryo UI"/>
              </a:rPr>
              <a:t>倒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文字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むこ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苦</a:t>
            </a:r>
            <a:r>
              <a:rPr dirty="0" sz="750" spc="5">
                <a:latin typeface="Meiryo UI"/>
                <a:cs typeface="Meiryo UI"/>
              </a:rPr>
              <a:t>手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出</a:t>
            </a:r>
            <a:r>
              <a:rPr dirty="0" sz="750" spc="-20">
                <a:latin typeface="Meiryo UI"/>
                <a:cs typeface="Meiryo UI"/>
              </a:rPr>
              <a:t>て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eiryo UI"/>
              <a:buChar char="•"/>
            </a:pPr>
            <a:endParaRPr sz="550">
              <a:latin typeface="Meiryo UI"/>
              <a:cs typeface="Meiryo UI"/>
            </a:endParaRPr>
          </a:p>
          <a:p>
            <a:pPr marL="160655" indent="-97790">
              <a:lnSpc>
                <a:spcPct val="100000"/>
              </a:lnSpc>
              <a:buSzPct val="86666"/>
              <a:buChar char="◆"/>
              <a:tabLst>
                <a:tab pos="161290" algn="l"/>
              </a:tabLst>
            </a:pPr>
            <a:r>
              <a:rPr dirty="0" sz="750" spc="-10">
                <a:latin typeface="Meiryo UI"/>
                <a:cs typeface="Meiryo UI"/>
              </a:rPr>
              <a:t>現状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課</a:t>
            </a:r>
            <a:r>
              <a:rPr dirty="0" sz="750" spc="5">
                <a:latin typeface="Meiryo UI"/>
                <a:cs typeface="Meiryo UI"/>
              </a:rPr>
              <a:t>題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踏</a:t>
            </a:r>
            <a:r>
              <a:rPr dirty="0" sz="750" spc="-10">
                <a:latin typeface="Meiryo UI"/>
                <a:cs typeface="Meiryo UI"/>
              </a:rPr>
              <a:t>まえた施</a:t>
            </a:r>
            <a:r>
              <a:rPr dirty="0" sz="750" spc="5">
                <a:latin typeface="Meiryo UI"/>
                <a:cs typeface="Meiryo UI"/>
              </a:rPr>
              <a:t>策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方</a:t>
            </a:r>
            <a:r>
              <a:rPr dirty="0" sz="750" spc="5">
                <a:latin typeface="Meiryo UI"/>
                <a:cs typeface="Meiryo UI"/>
              </a:rPr>
              <a:t>向性</a:t>
            </a:r>
            <a:endParaRPr sz="750">
              <a:latin typeface="Meiryo UI"/>
              <a:cs typeface="Meiryo UI"/>
            </a:endParaRPr>
          </a:p>
          <a:p>
            <a:pPr lvl="1" marL="205740" marR="5080" indent="-79375">
              <a:lnSpc>
                <a:spcPct val="133400"/>
              </a:lnSpc>
              <a:buChar char="•"/>
              <a:tabLst>
                <a:tab pos="210820" algn="l"/>
              </a:tabLst>
            </a:pP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のために時</a:t>
            </a:r>
            <a:r>
              <a:rPr dirty="0" sz="750" spc="5">
                <a:latin typeface="Meiryo UI"/>
                <a:cs typeface="Meiryo UI"/>
              </a:rPr>
              <a:t>間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割</a:t>
            </a:r>
            <a:r>
              <a:rPr dirty="0" sz="750" spc="-10">
                <a:latin typeface="Meiryo UI"/>
                <a:cs typeface="Meiryo UI"/>
              </a:rPr>
              <a:t>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興味を</a:t>
            </a:r>
            <a:r>
              <a:rPr dirty="0" sz="750" spc="5">
                <a:latin typeface="Meiryo UI"/>
                <a:cs typeface="Meiryo UI"/>
              </a:rPr>
              <a:t>持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よ</a:t>
            </a:r>
            <a:r>
              <a:rPr dirty="0" sz="750" spc="-5">
                <a:latin typeface="Meiryo UI"/>
                <a:cs typeface="Meiryo UI"/>
              </a:rPr>
              <a:t>う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20">
                <a:latin typeface="Meiryo UI"/>
                <a:cs typeface="Meiryo UI"/>
              </a:rPr>
              <a:t>む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20">
                <a:latin typeface="Meiryo UI"/>
                <a:cs typeface="Meiryo UI"/>
              </a:rPr>
              <a:t>が</a:t>
            </a:r>
            <a:r>
              <a:rPr dirty="0" sz="750" spc="5">
                <a:latin typeface="Meiryo UI"/>
                <a:cs typeface="Meiryo UI"/>
              </a:rPr>
              <a:t>面</a:t>
            </a:r>
            <a:r>
              <a:rPr dirty="0" sz="750" spc="-10">
                <a:latin typeface="Meiryo UI"/>
                <a:cs typeface="Meiryo UI"/>
              </a:rPr>
              <a:t>倒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発達 </a:t>
            </a:r>
            <a:r>
              <a:rPr dirty="0" sz="750" spc="5">
                <a:latin typeface="Meiryo UI"/>
                <a:cs typeface="Meiryo UI"/>
              </a:rPr>
              <a:t>段階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-20">
                <a:latin typeface="Meiryo UI"/>
                <a:cs typeface="Meiryo UI"/>
              </a:rPr>
              <a:t>よ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て</a:t>
            </a:r>
            <a:r>
              <a:rPr dirty="0" sz="750" spc="5">
                <a:latin typeface="Meiryo UI"/>
                <a:cs typeface="Meiryo UI"/>
              </a:rPr>
              <a:t>異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理</a:t>
            </a:r>
            <a:r>
              <a:rPr dirty="0" sz="750" spc="5">
                <a:latin typeface="Meiryo UI"/>
                <a:cs typeface="Meiryo UI"/>
              </a:rPr>
              <a:t>由</a:t>
            </a:r>
            <a:r>
              <a:rPr dirty="0" sz="750" spc="-5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ができてい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5">
                <a:latin typeface="Meiryo UI"/>
                <a:cs typeface="Meiryo UI"/>
              </a:rPr>
              <a:t>い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20">
                <a:latin typeface="Meiryo UI"/>
                <a:cs typeface="Meiryo UI"/>
              </a:rPr>
              <a:t>い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踏</a:t>
            </a:r>
            <a:r>
              <a:rPr dirty="0" sz="750" spc="-10">
                <a:latin typeface="Meiryo UI"/>
                <a:cs typeface="Meiryo UI"/>
              </a:rPr>
              <a:t>ま</a:t>
            </a:r>
            <a:r>
              <a:rPr dirty="0" sz="750" spc="-20">
                <a:latin typeface="Meiryo UI"/>
                <a:cs typeface="Meiryo UI"/>
              </a:rPr>
              <a:t>え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方策</a:t>
            </a:r>
            <a:r>
              <a:rPr dirty="0" sz="750" spc="-10">
                <a:latin typeface="Meiryo UI"/>
                <a:cs typeface="Meiryo UI"/>
              </a:rPr>
              <a:t>を講じ</a:t>
            </a:r>
            <a:r>
              <a:rPr dirty="0" sz="750">
                <a:latin typeface="Meiryo UI"/>
                <a:cs typeface="Meiryo UI"/>
              </a:rPr>
              <a:t>る。</a:t>
            </a:r>
            <a:endParaRPr sz="750">
              <a:latin typeface="Meiryo UI"/>
              <a:cs typeface="Meiryo UI"/>
            </a:endParaRPr>
          </a:p>
          <a:p>
            <a:pPr algn="just" lvl="1" marL="211454" marR="111760" indent="-85725">
              <a:lnSpc>
                <a:spcPct val="133300"/>
              </a:lnSpc>
              <a:buChar char="•"/>
              <a:tabLst>
                <a:tab pos="204470" algn="l"/>
              </a:tabLst>
            </a:pPr>
            <a:r>
              <a:rPr dirty="0" sz="750" spc="5">
                <a:latin typeface="Meiryo UI"/>
                <a:cs typeface="Meiryo UI"/>
              </a:rPr>
              <a:t>第</a:t>
            </a:r>
            <a:r>
              <a:rPr dirty="0" sz="750" spc="-10">
                <a:latin typeface="Meiryo UI"/>
                <a:cs typeface="Meiryo UI"/>
              </a:rPr>
              <a:t>３</a:t>
            </a:r>
            <a:r>
              <a:rPr dirty="0" sz="750" spc="5">
                <a:latin typeface="Meiryo UI"/>
                <a:cs typeface="Meiryo UI"/>
              </a:rPr>
              <a:t>次</a:t>
            </a:r>
            <a:r>
              <a:rPr dirty="0" sz="750" spc="-10">
                <a:latin typeface="Meiryo UI"/>
                <a:cs typeface="Meiryo UI"/>
              </a:rPr>
              <a:t>計</a:t>
            </a:r>
            <a:r>
              <a:rPr dirty="0" sz="750" spc="5">
                <a:latin typeface="Meiryo UI"/>
                <a:cs typeface="Meiryo UI"/>
              </a:rPr>
              <a:t>画</a:t>
            </a:r>
            <a:r>
              <a:rPr dirty="0" sz="750" spc="-5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行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た発</a:t>
            </a:r>
            <a:r>
              <a:rPr dirty="0" sz="750" spc="5">
                <a:latin typeface="Meiryo UI"/>
                <a:cs typeface="Meiryo UI"/>
              </a:rPr>
              <a:t>達</a:t>
            </a:r>
            <a:r>
              <a:rPr dirty="0" sz="750" spc="-10">
                <a:latin typeface="Meiryo UI"/>
                <a:cs typeface="Meiryo UI"/>
              </a:rPr>
              <a:t>段</a:t>
            </a:r>
            <a:r>
              <a:rPr dirty="0" sz="750" spc="5">
                <a:latin typeface="Meiryo UI"/>
                <a:cs typeface="Meiryo UI"/>
              </a:rPr>
              <a:t>階</a:t>
            </a:r>
            <a:r>
              <a:rPr dirty="0" sz="750">
                <a:latin typeface="Meiryo UI"/>
                <a:cs typeface="Meiryo UI"/>
              </a:rPr>
              <a:t>や</a:t>
            </a:r>
            <a:r>
              <a:rPr dirty="0" sz="750" spc="-10">
                <a:latin typeface="Meiryo UI"/>
                <a:cs typeface="Meiryo UI"/>
              </a:rPr>
              <a:t>生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場</a:t>
            </a:r>
            <a:r>
              <a:rPr dirty="0" sz="750" spc="-10">
                <a:latin typeface="Meiryo UI"/>
                <a:cs typeface="Meiryo UI"/>
              </a:rPr>
              <a:t>に応</a:t>
            </a:r>
            <a:r>
              <a:rPr dirty="0" sz="750" spc="5">
                <a:latin typeface="Meiryo UI"/>
                <a:cs typeface="Meiryo UI"/>
              </a:rPr>
              <a:t>じ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環</a:t>
            </a:r>
            <a:r>
              <a:rPr dirty="0" sz="750" spc="-10">
                <a:latin typeface="Meiryo UI"/>
                <a:cs typeface="Meiryo UI"/>
              </a:rPr>
              <a:t>境</a:t>
            </a:r>
            <a:r>
              <a:rPr dirty="0" sz="750" spc="5">
                <a:latin typeface="Meiryo UI"/>
                <a:cs typeface="Meiryo UI"/>
              </a:rPr>
              <a:t>整備</a:t>
            </a:r>
            <a:r>
              <a:rPr dirty="0" sz="750" spc="-10">
                <a:latin typeface="Meiryo UI"/>
                <a:cs typeface="Meiryo UI"/>
              </a:rPr>
              <a:t>を基礎と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第</a:t>
            </a:r>
            <a:r>
              <a:rPr dirty="0" sz="750" spc="5">
                <a:latin typeface="Meiryo UI"/>
                <a:cs typeface="Meiryo UI"/>
              </a:rPr>
              <a:t>４次</a:t>
            </a:r>
            <a:r>
              <a:rPr dirty="0" sz="750" spc="-10">
                <a:latin typeface="Meiryo UI"/>
                <a:cs typeface="Meiryo UI"/>
              </a:rPr>
              <a:t>計</a:t>
            </a:r>
            <a:r>
              <a:rPr dirty="0" sz="750" spc="5">
                <a:latin typeface="Meiryo UI"/>
                <a:cs typeface="Meiryo UI"/>
              </a:rPr>
              <a:t>画</a:t>
            </a:r>
            <a:r>
              <a:rPr dirty="0" sz="750">
                <a:latin typeface="Meiryo UI"/>
                <a:cs typeface="Meiryo UI"/>
              </a:rPr>
              <a:t>で 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発</a:t>
            </a:r>
            <a:r>
              <a:rPr dirty="0" sz="750" spc="-10">
                <a:latin typeface="Meiryo UI"/>
                <a:cs typeface="Meiryo UI"/>
              </a:rPr>
              <a:t>達</a:t>
            </a:r>
            <a:r>
              <a:rPr dirty="0" sz="750" spc="5">
                <a:latin typeface="Meiryo UI"/>
                <a:cs typeface="Meiryo UI"/>
              </a:rPr>
              <a:t>段階</a:t>
            </a:r>
            <a:r>
              <a:rPr dirty="0" sz="750" spc="-20">
                <a:latin typeface="Meiryo UI"/>
                <a:cs typeface="Meiryo UI"/>
              </a:rPr>
              <a:t>ご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特</a:t>
            </a:r>
            <a:r>
              <a:rPr dirty="0" sz="750" spc="5">
                <a:latin typeface="Meiryo UI"/>
                <a:cs typeface="Meiryo UI"/>
              </a:rPr>
              <a:t>徴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更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-10">
                <a:latin typeface="Meiryo UI"/>
                <a:cs typeface="Meiryo UI"/>
              </a:rPr>
              <a:t>考</a:t>
            </a:r>
            <a:r>
              <a:rPr dirty="0" sz="750" spc="5">
                <a:latin typeface="Meiryo UI"/>
                <a:cs typeface="Meiryo UI"/>
              </a:rPr>
              <a:t>慮し</a:t>
            </a:r>
            <a:r>
              <a:rPr dirty="0" sz="750" spc="-10">
                <a:latin typeface="Meiryo UI"/>
                <a:cs typeface="Meiryo UI"/>
              </a:rPr>
              <a:t>つ</a:t>
            </a:r>
            <a:r>
              <a:rPr dirty="0" sz="750" spc="-20">
                <a:latin typeface="Meiryo UI"/>
                <a:cs typeface="Meiryo UI"/>
              </a:rPr>
              <a:t>つ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15">
                <a:latin typeface="Meiryo UI"/>
                <a:cs typeface="Meiryo UI"/>
              </a:rPr>
              <a:t>も</a:t>
            </a:r>
            <a:r>
              <a:rPr dirty="0" sz="750" spc="5">
                <a:latin typeface="Meiryo UI"/>
                <a:cs typeface="Meiryo UI"/>
              </a:rPr>
              <a:t>一</a:t>
            </a:r>
            <a:r>
              <a:rPr dirty="0" sz="750" spc="-10">
                <a:latin typeface="Meiryo UI"/>
                <a:cs typeface="Meiryo UI"/>
              </a:rPr>
              <a:t>人</a:t>
            </a:r>
            <a:r>
              <a:rPr dirty="0" sz="750" spc="5">
                <a:latin typeface="Meiryo UI"/>
                <a:cs typeface="Meiryo UI"/>
              </a:rPr>
              <a:t>一人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合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20">
                <a:latin typeface="Meiryo UI"/>
                <a:cs typeface="Meiryo UI"/>
              </a:rPr>
              <a:t>め</a:t>
            </a:r>
            <a:r>
              <a:rPr dirty="0" sz="750">
                <a:latin typeface="Meiryo UI"/>
                <a:cs typeface="Meiryo UI"/>
              </a:rPr>
              <a:t>るた 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取</a:t>
            </a:r>
            <a:r>
              <a:rPr dirty="0" sz="750" spc="5">
                <a:latin typeface="Meiryo UI"/>
                <a:cs typeface="Meiryo UI"/>
              </a:rPr>
              <a:t>組</a:t>
            </a:r>
            <a:r>
              <a:rPr dirty="0" sz="750" spc="-10">
                <a:latin typeface="Meiryo UI"/>
                <a:cs typeface="Meiryo UI"/>
              </a:rPr>
              <a:t>を一</a:t>
            </a:r>
            <a:r>
              <a:rPr dirty="0" sz="750" spc="5">
                <a:latin typeface="Meiryo UI"/>
                <a:cs typeface="Meiryo UI"/>
              </a:rPr>
              <a:t>層</a:t>
            </a:r>
            <a:r>
              <a:rPr dirty="0" sz="750" spc="-10">
                <a:latin typeface="Meiryo UI"/>
                <a:cs typeface="Meiryo UI"/>
              </a:rPr>
              <a:t>拡</a:t>
            </a:r>
            <a:r>
              <a:rPr dirty="0" sz="750" spc="5">
                <a:latin typeface="Meiryo UI"/>
                <a:cs typeface="Meiryo UI"/>
              </a:rPr>
              <a:t>大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5995" y="6024807"/>
            <a:ext cx="5411470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60020">
              <a:lnSpc>
                <a:spcPct val="133300"/>
              </a:lnSpc>
              <a:spcBef>
                <a:spcPts val="95"/>
              </a:spcBef>
            </a:pPr>
            <a:r>
              <a:rPr dirty="0" sz="750" spc="5">
                <a:latin typeface="Meiryo UI"/>
                <a:cs typeface="Meiryo UI"/>
              </a:rPr>
              <a:t>１．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普及</a:t>
            </a:r>
            <a:r>
              <a:rPr dirty="0" sz="750" spc="-15">
                <a:latin typeface="Meiryo UI"/>
                <a:cs typeface="Meiryo UI"/>
              </a:rPr>
              <a:t>・</a:t>
            </a:r>
            <a:r>
              <a:rPr dirty="0" sz="750" spc="-10">
                <a:latin typeface="Meiryo UI"/>
                <a:cs typeface="Meiryo UI"/>
              </a:rPr>
              <a:t>啓</a:t>
            </a:r>
            <a:r>
              <a:rPr dirty="0" sz="750" spc="5">
                <a:latin typeface="Meiryo UI"/>
                <a:cs typeface="Meiryo UI"/>
              </a:rPr>
              <a:t>発</a:t>
            </a:r>
            <a:r>
              <a:rPr dirty="0" sz="750" spc="145">
                <a:latin typeface="Meiryo UI"/>
                <a:cs typeface="Meiryo UI"/>
              </a:rPr>
              <a:t> </a:t>
            </a:r>
            <a:r>
              <a:rPr dirty="0" sz="750" spc="5">
                <a:latin typeface="Meiryo UI"/>
                <a:cs typeface="Meiryo UI"/>
              </a:rPr>
              <a:t>（</a:t>
            </a:r>
            <a:r>
              <a:rPr dirty="0" sz="750" spc="-10">
                <a:latin typeface="Meiryo UI"/>
                <a:cs typeface="Meiryo UI"/>
              </a:rPr>
              <a:t>え</a:t>
            </a:r>
            <a:r>
              <a:rPr dirty="0" sz="750" spc="5">
                <a:latin typeface="Meiryo UI"/>
                <a:cs typeface="Meiryo UI"/>
              </a:rPr>
              <a:t>ほ</a:t>
            </a:r>
            <a:r>
              <a:rPr dirty="0" sz="750" spc="-10">
                <a:latin typeface="Meiryo UI"/>
                <a:cs typeface="Meiryo UI"/>
              </a:rPr>
              <a:t>んの</a:t>
            </a:r>
            <a:r>
              <a:rPr dirty="0" sz="750" spc="-20">
                <a:latin typeface="Meiryo UI"/>
                <a:cs typeface="Meiryo UI"/>
              </a:rPr>
              <a:t>ひ</a:t>
            </a:r>
            <a:r>
              <a:rPr dirty="0" sz="750">
                <a:latin typeface="Meiryo UI"/>
                <a:cs typeface="Meiryo UI"/>
              </a:rPr>
              <a:t>ろ</a:t>
            </a:r>
            <a:r>
              <a:rPr dirty="0" sz="750" spc="-10">
                <a:latin typeface="Meiryo UI"/>
                <a:cs typeface="Meiryo UI"/>
              </a:rPr>
              <a:t>ば</a:t>
            </a:r>
            <a:r>
              <a:rPr dirty="0" sz="750" spc="-15">
                <a:latin typeface="Meiryo UI"/>
                <a:cs typeface="Meiryo UI"/>
              </a:rPr>
              <a:t>・</a:t>
            </a:r>
            <a:r>
              <a:rPr dirty="0" sz="750" spc="5">
                <a:latin typeface="Meiryo UI"/>
                <a:cs typeface="Meiryo UI"/>
              </a:rPr>
              <a:t>ビ</a:t>
            </a:r>
            <a:r>
              <a:rPr dirty="0" sz="750" spc="-20">
                <a:latin typeface="Meiryo UI"/>
                <a:cs typeface="Meiryo UI"/>
              </a:rPr>
              <a:t>ブ</a:t>
            </a:r>
            <a:r>
              <a:rPr dirty="0" sz="750">
                <a:latin typeface="Meiryo UI"/>
                <a:cs typeface="Meiryo UI"/>
              </a:rPr>
              <a:t>リ</a:t>
            </a:r>
            <a:r>
              <a:rPr dirty="0" sz="750" spc="-5">
                <a:latin typeface="Meiryo UI"/>
                <a:cs typeface="Meiryo UI"/>
              </a:rPr>
              <a:t>オ</a:t>
            </a:r>
            <a:r>
              <a:rPr dirty="0" sz="750" spc="-15">
                <a:latin typeface="Meiryo UI"/>
                <a:cs typeface="Meiryo UI"/>
              </a:rPr>
              <a:t>バ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5">
                <a:latin typeface="Meiryo UI"/>
                <a:cs typeface="Meiryo UI"/>
              </a:rPr>
              <a:t>ル</a:t>
            </a:r>
            <a:r>
              <a:rPr dirty="0" sz="750" spc="-10">
                <a:latin typeface="Meiryo UI"/>
                <a:cs typeface="Meiryo UI"/>
              </a:rPr>
              <a:t>大</a:t>
            </a:r>
            <a:r>
              <a:rPr dirty="0" sz="750" spc="5">
                <a:latin typeface="Meiryo UI"/>
                <a:cs typeface="Meiryo UI"/>
              </a:rPr>
              <a:t>会</a:t>
            </a:r>
            <a:r>
              <a:rPr dirty="0" sz="750" spc="-10">
                <a:latin typeface="Meiryo UI"/>
                <a:cs typeface="Meiryo UI"/>
              </a:rPr>
              <a:t>等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5">
                <a:latin typeface="Meiryo UI"/>
                <a:cs typeface="Meiryo UI"/>
              </a:rPr>
              <a:t>向</a:t>
            </a:r>
            <a:r>
              <a:rPr dirty="0" sz="750" spc="-20">
                <a:latin typeface="Meiryo UI"/>
                <a:cs typeface="Meiryo UI"/>
              </a:rPr>
              <a:t>け</a:t>
            </a:r>
            <a:r>
              <a:rPr dirty="0" sz="750" spc="5">
                <a:latin typeface="Meiryo UI"/>
                <a:cs typeface="Meiryo UI"/>
              </a:rPr>
              <a:t>イ</a:t>
            </a:r>
            <a:r>
              <a:rPr dirty="0" sz="750" spc="-20">
                <a:latin typeface="Meiryo UI"/>
                <a:cs typeface="Meiryo UI"/>
              </a:rPr>
              <a:t>ベ</a:t>
            </a:r>
            <a:r>
              <a:rPr dirty="0" sz="750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実</a:t>
            </a:r>
            <a:r>
              <a:rPr dirty="0" sz="750" spc="-10">
                <a:latin typeface="Meiryo UI"/>
                <a:cs typeface="Meiryo UI"/>
              </a:rPr>
              <a:t>施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5">
                <a:latin typeface="Meiryo UI"/>
                <a:cs typeface="Meiryo UI"/>
              </a:rPr>
              <a:t>SNS</a:t>
            </a:r>
            <a:r>
              <a:rPr dirty="0" sz="750" spc="-45">
                <a:latin typeface="Meiryo UI"/>
                <a:cs typeface="Meiryo UI"/>
              </a:rPr>
              <a:t> </a:t>
            </a:r>
            <a:r>
              <a:rPr dirty="0" sz="750" spc="-15">
                <a:latin typeface="Meiryo UI"/>
                <a:cs typeface="Meiryo UI"/>
              </a:rPr>
              <a:t>や</a:t>
            </a:r>
            <a:r>
              <a:rPr dirty="0" sz="750">
                <a:latin typeface="Meiryo UI"/>
                <a:cs typeface="Meiryo UI"/>
              </a:rPr>
              <a:t>ミ</a:t>
            </a:r>
            <a:r>
              <a:rPr dirty="0" sz="750" spc="-15">
                <a:latin typeface="Meiryo UI"/>
                <a:cs typeface="Meiryo UI"/>
              </a:rPr>
              <a:t>ニ</a:t>
            </a:r>
            <a:r>
              <a:rPr dirty="0" sz="750" spc="-10">
                <a:latin typeface="Meiryo UI"/>
                <a:cs typeface="Meiryo UI"/>
              </a:rPr>
              <a:t>コ</a:t>
            </a:r>
            <a:r>
              <a:rPr dirty="0" sz="750">
                <a:latin typeface="Meiryo UI"/>
                <a:cs typeface="Meiryo UI"/>
              </a:rPr>
              <a:t>ミ</a:t>
            </a:r>
            <a:r>
              <a:rPr dirty="0" sz="750" spc="5">
                <a:latin typeface="Meiryo UI"/>
                <a:cs typeface="Meiryo UI"/>
              </a:rPr>
              <a:t>誌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啓発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 spc="5">
                <a:latin typeface="Meiryo UI"/>
                <a:cs typeface="Meiryo UI"/>
              </a:rPr>
              <a:t>施</a:t>
            </a:r>
            <a:r>
              <a:rPr dirty="0" sz="750" spc="-10">
                <a:latin typeface="Meiryo UI"/>
                <a:cs typeface="Meiryo UI"/>
              </a:rPr>
              <a:t>等</a:t>
            </a:r>
            <a:r>
              <a:rPr dirty="0" sz="750" spc="5">
                <a:latin typeface="Meiryo UI"/>
                <a:cs typeface="Meiryo UI"/>
              </a:rPr>
              <a:t>）  ２．</a:t>
            </a:r>
            <a:r>
              <a:rPr dirty="0" sz="750" spc="-10">
                <a:latin typeface="Meiryo UI"/>
                <a:cs typeface="Meiryo UI"/>
              </a:rPr>
              <a:t>乳</a:t>
            </a:r>
            <a:r>
              <a:rPr dirty="0" sz="750" spc="5">
                <a:latin typeface="Meiryo UI"/>
                <a:cs typeface="Meiryo UI"/>
              </a:rPr>
              <a:t>幼児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時期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保</a:t>
            </a:r>
            <a:r>
              <a:rPr dirty="0" sz="750" spc="-10">
                <a:latin typeface="Meiryo UI"/>
                <a:cs typeface="Meiryo UI"/>
              </a:rPr>
              <a:t>護</a:t>
            </a:r>
            <a:r>
              <a:rPr dirty="0" sz="750" spc="5">
                <a:latin typeface="Meiryo UI"/>
                <a:cs typeface="Meiryo UI"/>
              </a:rPr>
              <a:t>者</a:t>
            </a:r>
            <a:r>
              <a:rPr dirty="0" sz="750">
                <a:latin typeface="Meiryo UI"/>
                <a:cs typeface="Meiryo UI"/>
              </a:rPr>
              <a:t>や</a:t>
            </a:r>
            <a:r>
              <a:rPr dirty="0" sz="750" spc="-10">
                <a:latin typeface="Meiryo UI"/>
                <a:cs typeface="Meiryo UI"/>
              </a:rPr>
              <a:t>教</a:t>
            </a:r>
            <a:r>
              <a:rPr dirty="0" sz="750" spc="5">
                <a:latin typeface="Meiryo UI"/>
                <a:cs typeface="Meiryo UI"/>
              </a:rPr>
              <a:t>育</a:t>
            </a:r>
            <a:r>
              <a:rPr dirty="0" sz="750" spc="-10">
                <a:latin typeface="Meiryo UI"/>
                <a:cs typeface="Meiryo UI"/>
              </a:rPr>
              <a:t>保</a:t>
            </a:r>
            <a:r>
              <a:rPr dirty="0" sz="750" spc="5">
                <a:latin typeface="Meiryo UI"/>
                <a:cs typeface="Meiryo UI"/>
              </a:rPr>
              <a:t>育施設</a:t>
            </a:r>
            <a:r>
              <a:rPr dirty="0" sz="750" spc="-10">
                <a:latin typeface="Meiryo UI"/>
                <a:cs typeface="Meiryo UI"/>
              </a:rPr>
              <a:t>へ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動</a:t>
            </a:r>
            <a:r>
              <a:rPr dirty="0" sz="750" spc="5">
                <a:latin typeface="Meiryo UI"/>
                <a:cs typeface="Meiryo UI"/>
              </a:rPr>
              <a:t>支援</a:t>
            </a:r>
            <a:r>
              <a:rPr dirty="0" sz="750" spc="235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貸</a:t>
            </a:r>
            <a:r>
              <a:rPr dirty="0" sz="750" spc="-10">
                <a:latin typeface="Meiryo UI"/>
                <a:cs typeface="Meiryo UI"/>
              </a:rPr>
              <a:t>出し用</a:t>
            </a:r>
            <a:r>
              <a:rPr dirty="0" sz="750" spc="5">
                <a:latin typeface="Meiryo UI"/>
                <a:cs typeface="Meiryo UI"/>
              </a:rPr>
              <a:t>図書</a:t>
            </a:r>
            <a:r>
              <a:rPr dirty="0" sz="750" spc="-10">
                <a:latin typeface="Meiryo UI"/>
                <a:cs typeface="Meiryo UI"/>
              </a:rPr>
              <a:t>セ</a:t>
            </a:r>
            <a:r>
              <a:rPr dirty="0" sz="750" spc="-20">
                <a:latin typeface="Meiryo UI"/>
                <a:cs typeface="Meiryo UI"/>
              </a:rPr>
              <a:t>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の充</a:t>
            </a:r>
            <a:r>
              <a:rPr dirty="0" sz="750" spc="5">
                <a:latin typeface="Meiryo UI"/>
                <a:cs typeface="Meiryo UI"/>
              </a:rPr>
              <a:t>実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20">
                <a:latin typeface="Meiryo UI"/>
                <a:cs typeface="Meiryo UI"/>
              </a:rPr>
              <a:t>ボ</a:t>
            </a:r>
            <a:r>
              <a:rPr dirty="0" sz="750" spc="5">
                <a:latin typeface="Meiryo UI"/>
                <a:cs typeface="Meiryo UI"/>
              </a:rPr>
              <a:t>ラ</a:t>
            </a:r>
            <a:r>
              <a:rPr dirty="0" sz="750" spc="-5">
                <a:latin typeface="Meiryo UI"/>
                <a:cs typeface="Meiryo UI"/>
              </a:rPr>
              <a:t>ン</a:t>
            </a:r>
            <a:r>
              <a:rPr dirty="0" sz="750" spc="-15">
                <a:latin typeface="Meiryo UI"/>
                <a:cs typeface="Meiryo UI"/>
              </a:rPr>
              <a:t>テ</a:t>
            </a:r>
            <a:r>
              <a:rPr dirty="0" sz="750">
                <a:latin typeface="Meiryo UI"/>
                <a:cs typeface="Meiryo UI"/>
              </a:rPr>
              <a:t>ィ</a:t>
            </a:r>
            <a:r>
              <a:rPr dirty="0" sz="750" spc="-10">
                <a:latin typeface="Meiryo UI"/>
                <a:cs typeface="Meiryo UI"/>
              </a:rPr>
              <a:t>ア養</a:t>
            </a:r>
            <a:r>
              <a:rPr dirty="0" sz="750" spc="5">
                <a:latin typeface="Meiryo UI"/>
                <a:cs typeface="Meiryo UI"/>
              </a:rPr>
              <a:t>成</a:t>
            </a:r>
            <a:r>
              <a:rPr dirty="0" sz="750" spc="-10">
                <a:latin typeface="Meiryo UI"/>
                <a:cs typeface="Meiryo UI"/>
              </a:rPr>
              <a:t>講座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実施</a:t>
            </a:r>
            <a:r>
              <a:rPr dirty="0" sz="750" spc="-10">
                <a:latin typeface="Meiryo UI"/>
                <a:cs typeface="Meiryo UI"/>
              </a:rPr>
              <a:t>等</a:t>
            </a:r>
            <a:r>
              <a:rPr dirty="0" sz="750" spc="5">
                <a:latin typeface="Meiryo UI"/>
                <a:cs typeface="Meiryo UI"/>
              </a:rPr>
              <a:t>）</a:t>
            </a:r>
            <a:endParaRPr sz="7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750" spc="-5">
                <a:latin typeface="Meiryo UI"/>
                <a:cs typeface="Meiryo UI"/>
              </a:rPr>
              <a:t>３．</a:t>
            </a:r>
            <a:r>
              <a:rPr dirty="0" sz="750" spc="5">
                <a:latin typeface="Meiryo UI"/>
                <a:cs typeface="Meiryo UI"/>
              </a:rPr>
              <a:t>イ</a:t>
            </a:r>
            <a:r>
              <a:rPr dirty="0" sz="750" spc="-1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タ</a:t>
            </a:r>
            <a:r>
              <a:rPr dirty="0" sz="750" spc="-10">
                <a:latin typeface="Meiryo UI"/>
                <a:cs typeface="Meiryo UI"/>
              </a:rPr>
              <a:t>ーネ</a:t>
            </a:r>
            <a:r>
              <a:rPr dirty="0" sz="750" spc="-20">
                <a:latin typeface="Meiryo UI"/>
                <a:cs typeface="Meiryo UI"/>
              </a:rPr>
              <a:t>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用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20">
                <a:latin typeface="Meiryo UI"/>
                <a:cs typeface="Meiryo UI"/>
              </a:rPr>
              <a:t>た</a:t>
            </a:r>
            <a:r>
              <a:rPr dirty="0" sz="750" spc="5">
                <a:latin typeface="Meiryo UI"/>
                <a:cs typeface="Meiryo UI"/>
              </a:rPr>
              <a:t>取組</a:t>
            </a:r>
            <a:r>
              <a:rPr dirty="0" sz="750" spc="235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（府</a:t>
            </a:r>
            <a:r>
              <a:rPr dirty="0" sz="750" spc="5">
                <a:latin typeface="Meiryo UI"/>
                <a:cs typeface="Meiryo UI"/>
              </a:rPr>
              <a:t>公式</a:t>
            </a:r>
            <a:r>
              <a:rPr dirty="0" sz="750" spc="-65">
                <a:latin typeface="Meiryo UI"/>
                <a:cs typeface="Meiryo UI"/>
              </a:rPr>
              <a:t> </a:t>
            </a:r>
            <a:r>
              <a:rPr dirty="0" sz="750" spc="-15">
                <a:latin typeface="Meiryo UI"/>
                <a:cs typeface="Meiryo UI"/>
              </a:rPr>
              <a:t>Twitter</a:t>
            </a:r>
            <a:r>
              <a:rPr dirty="0" sz="750" spc="-65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でのお</a:t>
            </a:r>
            <a:r>
              <a:rPr dirty="0" sz="750" spc="-5">
                <a:latin typeface="Meiryo UI"/>
                <a:cs typeface="Meiryo UI"/>
              </a:rPr>
              <a:t>すすめ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紹</a:t>
            </a:r>
            <a:r>
              <a:rPr dirty="0" sz="750" spc="5">
                <a:latin typeface="Meiryo UI"/>
                <a:cs typeface="Meiryo UI"/>
              </a:rPr>
              <a:t>介</a:t>
            </a:r>
            <a:r>
              <a:rPr dirty="0" sz="750" spc="-10">
                <a:latin typeface="Meiryo UI"/>
                <a:cs typeface="Meiryo UI"/>
              </a:rPr>
              <a:t>、読</a:t>
            </a:r>
            <a:r>
              <a:rPr dirty="0" sz="750" spc="5">
                <a:latin typeface="Meiryo UI"/>
                <a:cs typeface="Meiryo UI"/>
              </a:rPr>
              <a:t>書イ</a:t>
            </a:r>
            <a:r>
              <a:rPr dirty="0" sz="750" spc="-20">
                <a:latin typeface="Meiryo UI"/>
                <a:cs typeface="Meiryo UI"/>
              </a:rPr>
              <a:t>ベ</a:t>
            </a:r>
            <a:r>
              <a:rPr dirty="0" sz="750" spc="-5">
                <a:latin typeface="Meiryo UI"/>
                <a:cs typeface="Meiryo UI"/>
              </a:rPr>
              <a:t>ン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画</a:t>
            </a:r>
            <a:r>
              <a:rPr dirty="0" sz="750" spc="5">
                <a:latin typeface="Meiryo UI"/>
                <a:cs typeface="Meiryo UI"/>
              </a:rPr>
              <a:t>配</a:t>
            </a:r>
            <a:r>
              <a:rPr dirty="0" sz="750" spc="-10">
                <a:latin typeface="Meiryo UI"/>
                <a:cs typeface="Meiryo UI"/>
              </a:rPr>
              <a:t>信</a:t>
            </a:r>
            <a:r>
              <a:rPr dirty="0" sz="750" spc="5">
                <a:latin typeface="Meiryo UI"/>
                <a:cs typeface="Meiryo UI"/>
              </a:rPr>
              <a:t>等）</a:t>
            </a:r>
            <a:endParaRPr sz="750">
              <a:latin typeface="Meiryo UI"/>
              <a:cs typeface="Meiryo UI"/>
            </a:endParaRPr>
          </a:p>
          <a:p>
            <a:pPr marL="12700" marR="5080">
              <a:lnSpc>
                <a:spcPct val="133300"/>
              </a:lnSpc>
            </a:pPr>
            <a:r>
              <a:rPr dirty="0" sz="750" spc="5">
                <a:latin typeface="Meiryo UI"/>
                <a:cs typeface="Meiryo UI"/>
              </a:rPr>
              <a:t>４．</a:t>
            </a:r>
            <a:r>
              <a:rPr dirty="0" sz="750" spc="-10">
                <a:latin typeface="Meiryo UI"/>
                <a:cs typeface="Meiryo UI"/>
              </a:rPr>
              <a:t>支</a:t>
            </a:r>
            <a:r>
              <a:rPr dirty="0" sz="750" spc="5">
                <a:latin typeface="Meiryo UI"/>
                <a:cs typeface="Meiryo UI"/>
              </a:rPr>
              <a:t>援</a:t>
            </a:r>
            <a:r>
              <a:rPr dirty="0" sz="750" spc="-5">
                <a:latin typeface="Meiryo UI"/>
                <a:cs typeface="Meiryo UI"/>
              </a:rPr>
              <a:t>が</a:t>
            </a:r>
            <a:r>
              <a:rPr dirty="0" sz="750" spc="-10">
                <a:latin typeface="Meiryo UI"/>
                <a:cs typeface="Meiryo UI"/>
              </a:rPr>
              <a:t>必</a:t>
            </a:r>
            <a:r>
              <a:rPr dirty="0" sz="750" spc="5">
                <a:latin typeface="Meiryo UI"/>
                <a:cs typeface="Meiryo UI"/>
              </a:rPr>
              <a:t>要</a:t>
            </a:r>
            <a:r>
              <a:rPr dirty="0" sz="750" spc="-10">
                <a:latin typeface="Meiryo UI"/>
                <a:cs typeface="Meiryo UI"/>
              </a:rPr>
              <a:t>な子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10">
                <a:latin typeface="Meiryo UI"/>
                <a:cs typeface="Meiryo UI"/>
              </a:rPr>
              <a:t>へ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環境づ</a:t>
            </a:r>
            <a:r>
              <a:rPr dirty="0" sz="750">
                <a:latin typeface="Meiryo UI"/>
                <a:cs typeface="Meiryo UI"/>
              </a:rPr>
              <a:t>くり</a:t>
            </a:r>
            <a:r>
              <a:rPr dirty="0" sz="750" spc="15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府</a:t>
            </a:r>
            <a:r>
              <a:rPr dirty="0" sz="750" spc="-10">
                <a:latin typeface="Meiryo UI"/>
                <a:cs typeface="Meiryo UI"/>
              </a:rPr>
              <a:t>立</a:t>
            </a:r>
            <a:r>
              <a:rPr dirty="0" sz="750" spc="5">
                <a:latin typeface="Meiryo UI"/>
                <a:cs typeface="Meiryo UI"/>
              </a:rPr>
              <a:t>中</a:t>
            </a:r>
            <a:r>
              <a:rPr dirty="0" sz="750" spc="-10">
                <a:latin typeface="Meiryo UI"/>
                <a:cs typeface="Meiryo UI"/>
              </a:rPr>
              <a:t>央</a:t>
            </a:r>
            <a:r>
              <a:rPr dirty="0" sz="750" spc="5">
                <a:latin typeface="Meiryo UI"/>
                <a:cs typeface="Meiryo UI"/>
              </a:rPr>
              <a:t>図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館</a:t>
            </a:r>
            <a:r>
              <a:rPr dirty="0" sz="750" spc="-10">
                <a:latin typeface="Meiryo UI"/>
                <a:cs typeface="Meiryo UI"/>
              </a:rPr>
              <a:t>におけ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点字</a:t>
            </a:r>
            <a:r>
              <a:rPr dirty="0" sz="750" spc="5">
                <a:latin typeface="Meiryo UI"/>
                <a:cs typeface="Meiryo UI"/>
              </a:rPr>
              <a:t>図書等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充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子ど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状況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-10">
                <a:latin typeface="Meiryo UI"/>
                <a:cs typeface="Meiryo UI"/>
              </a:rPr>
              <a:t>応</a:t>
            </a:r>
            <a:r>
              <a:rPr dirty="0" sz="750" spc="5">
                <a:latin typeface="Meiryo UI"/>
                <a:cs typeface="Meiryo UI"/>
              </a:rPr>
              <a:t>じ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 spc="-20">
                <a:latin typeface="Meiryo UI"/>
                <a:cs typeface="Meiryo UI"/>
              </a:rPr>
              <a:t>お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 spc="5">
                <a:latin typeface="Meiryo UI"/>
                <a:cs typeface="Meiryo UI"/>
              </a:rPr>
              <a:t>し</a:t>
            </a:r>
            <a:r>
              <a:rPr dirty="0" sz="750" spc="-10">
                <a:latin typeface="Meiryo UI"/>
                <a:cs typeface="Meiryo UI"/>
              </a:rPr>
              <a:t>会</a:t>
            </a:r>
            <a:r>
              <a:rPr dirty="0" sz="750" spc="5">
                <a:latin typeface="Meiryo UI"/>
                <a:cs typeface="Meiryo UI"/>
              </a:rPr>
              <a:t>等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実</a:t>
            </a:r>
            <a:r>
              <a:rPr dirty="0" sz="750" spc="5">
                <a:latin typeface="Meiryo UI"/>
                <a:cs typeface="Meiryo UI"/>
              </a:rPr>
              <a:t>施</a:t>
            </a:r>
            <a:r>
              <a:rPr dirty="0" sz="750" spc="-10">
                <a:latin typeface="Meiryo UI"/>
                <a:cs typeface="Meiryo UI"/>
              </a:rPr>
              <a:t>等</a:t>
            </a:r>
            <a:r>
              <a:rPr dirty="0" sz="750" spc="5">
                <a:latin typeface="Meiryo UI"/>
                <a:cs typeface="Meiryo UI"/>
              </a:rPr>
              <a:t>）  ５．</a:t>
            </a:r>
            <a:r>
              <a:rPr dirty="0" sz="750" spc="-10">
                <a:latin typeface="Meiryo UI"/>
                <a:cs typeface="Meiryo UI"/>
              </a:rPr>
              <a:t>子ど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本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届</a:t>
            </a:r>
            <a:r>
              <a:rPr dirty="0" sz="750" spc="-20">
                <a:latin typeface="Meiryo UI"/>
                <a:cs typeface="Meiryo UI"/>
              </a:rPr>
              <a:t>け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ネッ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ワ</a:t>
            </a:r>
            <a:r>
              <a:rPr dirty="0" sz="750" spc="-20">
                <a:latin typeface="Meiryo UI"/>
                <a:cs typeface="Meiryo UI"/>
              </a:rPr>
              <a:t>ー</a:t>
            </a:r>
            <a:r>
              <a:rPr dirty="0" sz="750" spc="5">
                <a:latin typeface="Meiryo UI"/>
                <a:cs typeface="Meiryo UI"/>
              </a:rPr>
              <a:t>ク</a:t>
            </a:r>
            <a:r>
              <a:rPr dirty="0" sz="750" spc="-10">
                <a:latin typeface="Meiryo UI"/>
                <a:cs typeface="Meiryo UI"/>
              </a:rPr>
              <a:t>の整</a:t>
            </a:r>
            <a:r>
              <a:rPr dirty="0" sz="750" spc="5">
                <a:latin typeface="Meiryo UI"/>
                <a:cs typeface="Meiryo UI"/>
              </a:rPr>
              <a:t>備</a:t>
            </a:r>
            <a:r>
              <a:rPr dirty="0" sz="750" spc="245">
                <a:latin typeface="Meiryo UI"/>
                <a:cs typeface="Meiryo UI"/>
              </a:rPr>
              <a:t> </a:t>
            </a:r>
            <a:r>
              <a:rPr dirty="0" sz="750" spc="-10">
                <a:latin typeface="Meiryo UI"/>
                <a:cs typeface="Meiryo UI"/>
              </a:rPr>
              <a:t>（</a:t>
            </a:r>
            <a:r>
              <a:rPr dirty="0" sz="750" spc="5">
                <a:latin typeface="Meiryo UI"/>
                <a:cs typeface="Meiryo UI"/>
              </a:rPr>
              <a:t>特</a:t>
            </a:r>
            <a:r>
              <a:rPr dirty="0" sz="750" spc="-10">
                <a:latin typeface="Meiryo UI"/>
                <a:cs typeface="Meiryo UI"/>
              </a:rPr>
              <a:t>別</a:t>
            </a:r>
            <a:r>
              <a:rPr dirty="0" sz="750" spc="5">
                <a:latin typeface="Meiryo UI"/>
                <a:cs typeface="Meiryo UI"/>
              </a:rPr>
              <a:t>貸</a:t>
            </a:r>
            <a:r>
              <a:rPr dirty="0" sz="750" spc="-10">
                <a:latin typeface="Meiryo UI"/>
                <a:cs typeface="Meiryo UI"/>
              </a:rPr>
              <a:t>出</a:t>
            </a:r>
            <a:r>
              <a:rPr dirty="0" sz="750" spc="5">
                <a:latin typeface="Meiryo UI"/>
                <a:cs typeface="Meiryo UI"/>
              </a:rPr>
              <a:t>用</a:t>
            </a:r>
            <a:r>
              <a:rPr dirty="0" sz="750" spc="-10">
                <a:latin typeface="Meiryo UI"/>
                <a:cs typeface="Meiryo UI"/>
              </a:rPr>
              <a:t>図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セ</a:t>
            </a:r>
            <a:r>
              <a:rPr dirty="0" sz="750" spc="-20">
                <a:latin typeface="Meiryo UI"/>
                <a:cs typeface="Meiryo UI"/>
              </a:rPr>
              <a:t>ッ</a:t>
            </a:r>
            <a:r>
              <a:rPr dirty="0" sz="750" spc="5">
                <a:latin typeface="Meiryo UI"/>
                <a:cs typeface="Meiryo UI"/>
              </a:rPr>
              <a:t>ト</a:t>
            </a:r>
            <a:r>
              <a:rPr dirty="0" sz="750" spc="-10">
                <a:latin typeface="Meiryo UI"/>
                <a:cs typeface="Meiryo UI"/>
              </a:rPr>
              <a:t>の貸</a:t>
            </a:r>
            <a:r>
              <a:rPr dirty="0" sz="750" spc="5">
                <a:latin typeface="Meiryo UI"/>
                <a:cs typeface="Meiryo UI"/>
              </a:rPr>
              <a:t>出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20">
                <a:latin typeface="Meiryo UI"/>
                <a:cs typeface="Meiryo UI"/>
              </a:rPr>
              <a:t>お</a:t>
            </a:r>
            <a:r>
              <a:rPr dirty="0" sz="750">
                <a:latin typeface="Meiryo UI"/>
                <a:cs typeface="Meiryo UI"/>
              </a:rPr>
              <a:t>すす</a:t>
            </a:r>
            <a:r>
              <a:rPr dirty="0" sz="750" spc="-5">
                <a:latin typeface="Meiryo UI"/>
                <a:cs typeface="Meiryo UI"/>
              </a:rPr>
              <a:t>め</a:t>
            </a:r>
            <a:r>
              <a:rPr dirty="0" sz="750" spc="5">
                <a:latin typeface="Meiryo UI"/>
                <a:cs typeface="Meiryo UI"/>
              </a:rPr>
              <a:t>本紹</a:t>
            </a:r>
            <a:r>
              <a:rPr dirty="0" sz="750" spc="-10">
                <a:latin typeface="Meiryo UI"/>
                <a:cs typeface="Meiryo UI"/>
              </a:rPr>
              <a:t>介</a:t>
            </a:r>
            <a:r>
              <a:rPr dirty="0" sz="750" spc="5">
                <a:latin typeface="Meiryo UI"/>
                <a:cs typeface="Meiryo UI"/>
              </a:rPr>
              <a:t>冊子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作</a:t>
            </a:r>
            <a:r>
              <a:rPr dirty="0" sz="750" spc="-10">
                <a:latin typeface="Meiryo UI"/>
                <a:cs typeface="Meiryo UI"/>
              </a:rPr>
              <a:t>成</a:t>
            </a:r>
            <a:r>
              <a:rPr dirty="0" sz="750" spc="5">
                <a:latin typeface="Meiryo UI"/>
                <a:cs typeface="Meiryo UI"/>
              </a:rPr>
              <a:t>等）</a:t>
            </a:r>
            <a:endParaRPr sz="750">
              <a:latin typeface="Meiryo UI"/>
              <a:cs typeface="Meiryo UI"/>
            </a:endParaRPr>
          </a:p>
          <a:p>
            <a:pPr marL="12700" marR="669290">
              <a:lnSpc>
                <a:spcPct val="133300"/>
              </a:lnSpc>
            </a:pPr>
            <a:r>
              <a:rPr dirty="0" sz="750" spc="5">
                <a:latin typeface="Meiryo UI"/>
                <a:cs typeface="Meiryo UI"/>
              </a:rPr>
              <a:t>６．</a:t>
            </a:r>
            <a:r>
              <a:rPr dirty="0" sz="750" spc="-10">
                <a:latin typeface="Meiryo UI"/>
                <a:cs typeface="Meiryo UI"/>
              </a:rPr>
              <a:t>子ど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進</a:t>
            </a:r>
            <a:r>
              <a:rPr dirty="0" sz="750" spc="-10">
                <a:latin typeface="Meiryo UI"/>
                <a:cs typeface="Meiryo UI"/>
              </a:rPr>
              <a:t>め</a:t>
            </a:r>
            <a:r>
              <a:rPr dirty="0" sz="750" spc="-5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た</a:t>
            </a:r>
            <a:r>
              <a:rPr dirty="0" sz="750" spc="-5">
                <a:latin typeface="Meiryo UI"/>
                <a:cs typeface="Meiryo UI"/>
              </a:rPr>
              <a:t>め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組</a:t>
            </a:r>
            <a:r>
              <a:rPr dirty="0" sz="750" spc="5">
                <a:latin typeface="Meiryo UI"/>
                <a:cs typeface="Meiryo UI"/>
              </a:rPr>
              <a:t>織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設</a:t>
            </a:r>
            <a:r>
              <a:rPr dirty="0" sz="750" spc="-10">
                <a:latin typeface="Meiryo UI"/>
                <a:cs typeface="Meiryo UI"/>
              </a:rPr>
              <a:t>置</a:t>
            </a:r>
            <a:r>
              <a:rPr dirty="0" sz="750" spc="5">
                <a:latin typeface="Meiryo UI"/>
                <a:cs typeface="Meiryo UI"/>
              </a:rPr>
              <a:t>（</a:t>
            </a:r>
            <a:r>
              <a:rPr dirty="0" sz="750" spc="-10">
                <a:latin typeface="Meiryo UI"/>
                <a:cs typeface="Meiryo UI"/>
              </a:rPr>
              <a:t>庁</a:t>
            </a:r>
            <a:r>
              <a:rPr dirty="0" sz="750" spc="5">
                <a:latin typeface="Meiryo UI"/>
                <a:cs typeface="Meiryo UI"/>
              </a:rPr>
              <a:t>内</a:t>
            </a:r>
            <a:r>
              <a:rPr dirty="0" sz="750" spc="-10">
                <a:latin typeface="Meiryo UI"/>
                <a:cs typeface="Meiryo UI"/>
              </a:rPr>
              <a:t>子ど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書活</a:t>
            </a:r>
            <a:r>
              <a:rPr dirty="0" sz="750" spc="-10">
                <a:latin typeface="Meiryo UI"/>
                <a:cs typeface="Meiryo UI"/>
              </a:rPr>
              <a:t>動</a:t>
            </a:r>
            <a:r>
              <a:rPr dirty="0" sz="750" spc="5">
                <a:latin typeface="Meiryo UI"/>
                <a:cs typeface="Meiryo UI"/>
              </a:rPr>
              <a:t>推</a:t>
            </a:r>
            <a:r>
              <a:rPr dirty="0" sz="750" spc="-10">
                <a:latin typeface="Meiryo UI"/>
                <a:cs typeface="Meiryo UI"/>
              </a:rPr>
              <a:t>進会</a:t>
            </a:r>
            <a:r>
              <a:rPr dirty="0" sz="750" spc="5">
                <a:latin typeface="Meiryo UI"/>
                <a:cs typeface="Meiryo UI"/>
              </a:rPr>
              <a:t>議</a:t>
            </a:r>
            <a:r>
              <a:rPr dirty="0" sz="750" spc="-5">
                <a:latin typeface="Meiryo UI"/>
                <a:cs typeface="Meiryo UI"/>
              </a:rPr>
              <a:t>（WG）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大</a:t>
            </a:r>
            <a:r>
              <a:rPr dirty="0" sz="750" spc="5">
                <a:latin typeface="Meiryo UI"/>
                <a:cs typeface="Meiryo UI"/>
              </a:rPr>
              <a:t>阪</a:t>
            </a:r>
            <a:r>
              <a:rPr dirty="0" sz="750" spc="-10">
                <a:latin typeface="Meiryo UI"/>
                <a:cs typeface="Meiryo UI"/>
              </a:rPr>
              <a:t>府</a:t>
            </a:r>
            <a:r>
              <a:rPr dirty="0" sz="750" spc="5">
                <a:latin typeface="Meiryo UI"/>
                <a:cs typeface="Meiryo UI"/>
              </a:rPr>
              <a:t>社</a:t>
            </a:r>
            <a:r>
              <a:rPr dirty="0" sz="750" spc="-10">
                <a:latin typeface="Meiryo UI"/>
                <a:cs typeface="Meiryo UI"/>
              </a:rPr>
              <a:t>会</a:t>
            </a:r>
            <a:r>
              <a:rPr dirty="0" sz="750" spc="5">
                <a:latin typeface="Meiryo UI"/>
                <a:cs typeface="Meiryo UI"/>
              </a:rPr>
              <a:t>教</a:t>
            </a:r>
            <a:r>
              <a:rPr dirty="0" sz="750" spc="-10">
                <a:latin typeface="Meiryo UI"/>
                <a:cs typeface="Meiryo UI"/>
              </a:rPr>
              <a:t>育</a:t>
            </a:r>
            <a:r>
              <a:rPr dirty="0" sz="750" spc="5">
                <a:latin typeface="Meiryo UI"/>
                <a:cs typeface="Meiryo UI"/>
              </a:rPr>
              <a:t>委</a:t>
            </a:r>
            <a:r>
              <a:rPr dirty="0" sz="750" spc="-10">
                <a:latin typeface="Meiryo UI"/>
                <a:cs typeface="Meiryo UI"/>
              </a:rPr>
              <a:t>員会</a:t>
            </a:r>
            <a:r>
              <a:rPr dirty="0" sz="750" spc="5">
                <a:latin typeface="Meiryo UI"/>
                <a:cs typeface="Meiryo UI"/>
              </a:rPr>
              <a:t>議）  ７．</a:t>
            </a:r>
            <a:r>
              <a:rPr dirty="0" sz="750" spc="-10">
                <a:latin typeface="Meiryo UI"/>
                <a:cs typeface="Meiryo UI"/>
              </a:rPr>
              <a:t>電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籍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用</a:t>
            </a:r>
            <a:r>
              <a:rPr dirty="0" sz="750" spc="-10">
                <a:latin typeface="Meiryo UI"/>
                <a:cs typeface="Meiryo UI"/>
              </a:rPr>
              <a:t>検討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5670" y="1836420"/>
            <a:ext cx="5503545" cy="565785"/>
          </a:xfrm>
          <a:prstGeom prst="rect">
            <a:avLst/>
          </a:prstGeom>
          <a:solidFill>
            <a:srgbClr val="DEEBF7"/>
          </a:solidFill>
        </p:spPr>
        <p:txBody>
          <a:bodyPr wrap="square" lIns="0" tIns="59055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465"/>
              </a:spcBef>
            </a:pPr>
            <a:r>
              <a:rPr dirty="0" sz="900" b="1">
                <a:latin typeface="Meiryo UI"/>
                <a:cs typeface="Meiryo UI"/>
              </a:rPr>
              <a:t>１．</a:t>
            </a:r>
            <a:r>
              <a:rPr dirty="0" sz="800" b="1">
                <a:latin typeface="Meiryo UI"/>
                <a:cs typeface="Meiryo UI"/>
              </a:rPr>
              <a:t>発達段階</a:t>
            </a:r>
            <a:r>
              <a:rPr dirty="0" sz="800" spc="-10" b="1">
                <a:latin typeface="Meiryo UI"/>
                <a:cs typeface="Meiryo UI"/>
              </a:rPr>
              <a:t>の</a:t>
            </a:r>
            <a:r>
              <a:rPr dirty="0" sz="800" spc="-15" b="1">
                <a:latin typeface="Meiryo UI"/>
                <a:cs typeface="Meiryo UI"/>
              </a:rPr>
              <a:t>特徴</a:t>
            </a:r>
            <a:r>
              <a:rPr dirty="0" sz="800" spc="5" b="1">
                <a:latin typeface="Meiryo UI"/>
                <a:cs typeface="Meiryo UI"/>
              </a:rPr>
              <a:t>に</a:t>
            </a:r>
            <a:r>
              <a:rPr dirty="0" sz="800" spc="-15" b="1">
                <a:latin typeface="Meiryo UI"/>
                <a:cs typeface="Meiryo UI"/>
              </a:rPr>
              <a:t>沿</a:t>
            </a:r>
            <a:r>
              <a:rPr dirty="0" sz="800" spc="5" b="1">
                <a:latin typeface="Meiryo UI"/>
                <a:cs typeface="Meiryo UI"/>
              </a:rPr>
              <a:t>っ</a:t>
            </a:r>
            <a:r>
              <a:rPr dirty="0" sz="800" b="1">
                <a:latin typeface="Meiryo UI"/>
                <a:cs typeface="Meiryo UI"/>
              </a:rPr>
              <a:t>た</a:t>
            </a:r>
            <a:r>
              <a:rPr dirty="0" sz="800" spc="-15" b="1">
                <a:latin typeface="Meiryo UI"/>
                <a:cs typeface="Meiryo UI"/>
              </a:rPr>
              <a:t>読書</a:t>
            </a:r>
            <a:r>
              <a:rPr dirty="0" sz="800" b="1">
                <a:latin typeface="Meiryo UI"/>
                <a:cs typeface="Meiryo UI"/>
              </a:rPr>
              <a:t>活動推進</a:t>
            </a:r>
            <a:endParaRPr sz="800">
              <a:latin typeface="Meiryo UI"/>
              <a:cs typeface="Meiryo UI"/>
            </a:endParaRPr>
          </a:p>
          <a:p>
            <a:pPr marL="325755" marR="198755" indent="-228600">
              <a:lnSpc>
                <a:spcPct val="110400"/>
              </a:lnSpc>
              <a:spcBef>
                <a:spcPts val="235"/>
              </a:spcBef>
            </a:pPr>
            <a:r>
              <a:rPr dirty="0" sz="900" b="1">
                <a:latin typeface="Meiryo UI"/>
                <a:cs typeface="Meiryo UI"/>
              </a:rPr>
              <a:t>２．</a:t>
            </a:r>
            <a:r>
              <a:rPr dirty="0" sz="800" b="1">
                <a:latin typeface="Meiryo UI"/>
                <a:cs typeface="Meiryo UI"/>
              </a:rPr>
              <a:t>読書活</a:t>
            </a:r>
            <a:r>
              <a:rPr dirty="0" sz="800" spc="-15" b="1">
                <a:latin typeface="Meiryo UI"/>
                <a:cs typeface="Meiryo UI"/>
              </a:rPr>
              <a:t>動</a:t>
            </a:r>
            <a:r>
              <a:rPr dirty="0" sz="800" spc="-5" b="1">
                <a:latin typeface="Meiryo UI"/>
                <a:cs typeface="Meiryo UI"/>
              </a:rPr>
              <a:t>が</a:t>
            </a:r>
            <a:r>
              <a:rPr dirty="0" sz="800" b="1">
                <a:latin typeface="Meiryo UI"/>
                <a:cs typeface="Meiryo UI"/>
              </a:rPr>
              <a:t>で</a:t>
            </a:r>
            <a:r>
              <a:rPr dirty="0" sz="800" spc="-5" b="1">
                <a:latin typeface="Meiryo UI"/>
                <a:cs typeface="Meiryo UI"/>
              </a:rPr>
              <a:t>き</a:t>
            </a:r>
            <a:r>
              <a:rPr dirty="0" sz="800" b="1">
                <a:latin typeface="Meiryo UI"/>
                <a:cs typeface="Meiryo UI"/>
              </a:rPr>
              <a:t>て</a:t>
            </a:r>
            <a:r>
              <a:rPr dirty="0" sz="800" spc="-5" b="1">
                <a:latin typeface="Meiryo UI"/>
                <a:cs typeface="Meiryo UI"/>
              </a:rPr>
              <a:t>いない</a:t>
            </a:r>
            <a:r>
              <a:rPr dirty="0" sz="800" spc="-15" b="1">
                <a:latin typeface="Meiryo UI"/>
                <a:cs typeface="Meiryo UI"/>
              </a:rPr>
              <a:t>（</a:t>
            </a:r>
            <a:r>
              <a:rPr dirty="0" sz="800" b="1">
                <a:latin typeface="Meiryo UI"/>
                <a:cs typeface="Meiryo UI"/>
              </a:rPr>
              <a:t>読</a:t>
            </a:r>
            <a:r>
              <a:rPr dirty="0" sz="800" spc="-15" b="1">
                <a:latin typeface="Meiryo UI"/>
                <a:cs typeface="Meiryo UI"/>
              </a:rPr>
              <a:t>書</a:t>
            </a:r>
            <a:r>
              <a:rPr dirty="0" sz="800" spc="-10" b="1">
                <a:latin typeface="Meiryo UI"/>
                <a:cs typeface="Meiryo UI"/>
              </a:rPr>
              <a:t>の</a:t>
            </a:r>
            <a:r>
              <a:rPr dirty="0" sz="800" b="1">
                <a:latin typeface="Meiryo UI"/>
                <a:cs typeface="Meiryo UI"/>
              </a:rPr>
              <a:t>ため</a:t>
            </a:r>
            <a:r>
              <a:rPr dirty="0" sz="800" spc="-10" b="1">
                <a:latin typeface="Meiryo UI"/>
                <a:cs typeface="Meiryo UI"/>
              </a:rPr>
              <a:t>に</a:t>
            </a:r>
            <a:r>
              <a:rPr dirty="0" sz="800" b="1">
                <a:latin typeface="Meiryo UI"/>
                <a:cs typeface="Meiryo UI"/>
              </a:rPr>
              <a:t>時</a:t>
            </a:r>
            <a:r>
              <a:rPr dirty="0" sz="800" spc="-15" b="1">
                <a:latin typeface="Meiryo UI"/>
                <a:cs typeface="Meiryo UI"/>
              </a:rPr>
              <a:t>間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割</a:t>
            </a:r>
            <a:r>
              <a:rPr dirty="0" sz="800" b="1">
                <a:latin typeface="Meiryo UI"/>
                <a:cs typeface="Meiryo UI"/>
              </a:rPr>
              <a:t>か</a:t>
            </a:r>
            <a:r>
              <a:rPr dirty="0" sz="800" spc="-5" b="1">
                <a:latin typeface="Meiryo UI"/>
                <a:cs typeface="Meiryo UI"/>
              </a:rPr>
              <a:t>ない</a:t>
            </a:r>
            <a:r>
              <a:rPr dirty="0" sz="800" b="1">
                <a:latin typeface="Meiryo UI"/>
                <a:cs typeface="Meiryo UI"/>
              </a:rPr>
              <a:t>・興</a:t>
            </a:r>
            <a:r>
              <a:rPr dirty="0" sz="800" spc="-15" b="1">
                <a:latin typeface="Meiryo UI"/>
                <a:cs typeface="Meiryo UI"/>
              </a:rPr>
              <a:t>味</a:t>
            </a:r>
            <a:r>
              <a:rPr dirty="0" sz="800" spc="5" b="1">
                <a:latin typeface="Meiryo UI"/>
                <a:cs typeface="Meiryo UI"/>
              </a:rPr>
              <a:t>を</a:t>
            </a:r>
            <a:r>
              <a:rPr dirty="0" sz="800" spc="-15" b="1">
                <a:latin typeface="Meiryo UI"/>
                <a:cs typeface="Meiryo UI"/>
              </a:rPr>
              <a:t>持て</a:t>
            </a:r>
            <a:r>
              <a:rPr dirty="0" sz="800" b="1">
                <a:latin typeface="Meiryo UI"/>
                <a:cs typeface="Meiryo UI"/>
              </a:rPr>
              <a:t>る</a:t>
            </a:r>
            <a:r>
              <a:rPr dirty="0" sz="800" spc="-10" b="1">
                <a:latin typeface="Meiryo UI"/>
                <a:cs typeface="Meiryo UI"/>
              </a:rPr>
              <a:t>よ</a:t>
            </a:r>
            <a:r>
              <a:rPr dirty="0" sz="800" b="1">
                <a:latin typeface="Meiryo UI"/>
                <a:cs typeface="Meiryo UI"/>
              </a:rPr>
              <a:t>う</a:t>
            </a:r>
            <a:r>
              <a:rPr dirty="0" sz="800" spc="-5" b="1">
                <a:latin typeface="Meiryo UI"/>
                <a:cs typeface="Meiryo UI"/>
              </a:rPr>
              <a:t>な</a:t>
            </a:r>
            <a:r>
              <a:rPr dirty="0" sz="800" b="1">
                <a:latin typeface="Meiryo UI"/>
                <a:cs typeface="Meiryo UI"/>
              </a:rPr>
              <a:t>本</a:t>
            </a:r>
            <a:r>
              <a:rPr dirty="0" sz="800" spc="-5" b="1">
                <a:latin typeface="Meiryo UI"/>
                <a:cs typeface="Meiryo UI"/>
              </a:rPr>
              <a:t>がな</a:t>
            </a:r>
            <a:r>
              <a:rPr dirty="0" sz="800" spc="-10" b="1">
                <a:latin typeface="Meiryo UI"/>
                <a:cs typeface="Meiryo UI"/>
              </a:rPr>
              <a:t>い</a:t>
            </a:r>
            <a:r>
              <a:rPr dirty="0" sz="800" b="1">
                <a:latin typeface="Meiryo UI"/>
                <a:cs typeface="Meiryo UI"/>
              </a:rPr>
              <a:t>・</a:t>
            </a:r>
            <a:r>
              <a:rPr dirty="0" sz="800" spc="-15" b="1">
                <a:latin typeface="Meiryo UI"/>
                <a:cs typeface="Meiryo UI"/>
              </a:rPr>
              <a:t>本</a:t>
            </a:r>
            <a:r>
              <a:rPr dirty="0" sz="800" spc="-10" b="1">
                <a:latin typeface="Meiryo UI"/>
                <a:cs typeface="Meiryo UI"/>
              </a:rPr>
              <a:t>を</a:t>
            </a:r>
            <a:r>
              <a:rPr dirty="0" sz="800" b="1">
                <a:latin typeface="Meiryo UI"/>
                <a:cs typeface="Meiryo UI"/>
              </a:rPr>
              <a:t>読</a:t>
            </a:r>
            <a:r>
              <a:rPr dirty="0" sz="800" spc="-10" b="1">
                <a:latin typeface="Meiryo UI"/>
                <a:cs typeface="Meiryo UI"/>
              </a:rPr>
              <a:t>むこ</a:t>
            </a:r>
            <a:r>
              <a:rPr dirty="0" sz="800" spc="5" b="1">
                <a:latin typeface="Meiryo UI"/>
                <a:cs typeface="Meiryo UI"/>
              </a:rPr>
              <a:t>と</a:t>
            </a:r>
            <a:r>
              <a:rPr dirty="0" sz="800" spc="-5" b="1">
                <a:latin typeface="Meiryo UI"/>
                <a:cs typeface="Meiryo UI"/>
              </a:rPr>
              <a:t>が</a:t>
            </a:r>
            <a:r>
              <a:rPr dirty="0" sz="800" spc="-15" b="1">
                <a:latin typeface="Meiryo UI"/>
                <a:cs typeface="Meiryo UI"/>
              </a:rPr>
              <a:t>面</a:t>
            </a:r>
            <a:r>
              <a:rPr dirty="0" sz="800" b="1">
                <a:latin typeface="Meiryo UI"/>
                <a:cs typeface="Meiryo UI"/>
              </a:rPr>
              <a:t>倒）子</a:t>
            </a:r>
            <a:r>
              <a:rPr dirty="0" sz="800" spc="-20" b="1">
                <a:latin typeface="Meiryo UI"/>
                <a:cs typeface="Meiryo UI"/>
              </a:rPr>
              <a:t>ど</a:t>
            </a:r>
            <a:r>
              <a:rPr dirty="0" sz="800" spc="5" b="1">
                <a:latin typeface="Meiryo UI"/>
                <a:cs typeface="Meiryo UI"/>
              </a:rPr>
              <a:t>も</a:t>
            </a:r>
            <a:r>
              <a:rPr dirty="0" sz="800" spc="-5" b="1">
                <a:latin typeface="Meiryo UI"/>
                <a:cs typeface="Meiryo UI"/>
              </a:rPr>
              <a:t>へ</a:t>
            </a:r>
            <a:r>
              <a:rPr dirty="0" sz="800" b="1">
                <a:latin typeface="Meiryo UI"/>
                <a:cs typeface="Meiryo UI"/>
              </a:rPr>
              <a:t>の 読</a:t>
            </a:r>
            <a:r>
              <a:rPr dirty="0" sz="800" spc="-15" b="1">
                <a:latin typeface="Meiryo UI"/>
                <a:cs typeface="Meiryo UI"/>
              </a:rPr>
              <a:t>書</a:t>
            </a:r>
            <a:r>
              <a:rPr dirty="0" sz="800" b="1">
                <a:latin typeface="Meiryo UI"/>
                <a:cs typeface="Meiryo UI"/>
              </a:rPr>
              <a:t>環境</a:t>
            </a:r>
            <a:r>
              <a:rPr dirty="0" sz="800" spc="-15" b="1">
                <a:latin typeface="Meiryo UI"/>
                <a:cs typeface="Meiryo UI"/>
              </a:rPr>
              <a:t>整</a:t>
            </a:r>
            <a:r>
              <a:rPr dirty="0" sz="800" b="1">
                <a:latin typeface="Meiryo UI"/>
                <a:cs typeface="Meiryo UI"/>
              </a:rPr>
              <a:t>備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61077" y="4920488"/>
            <a:ext cx="114300" cy="78613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latin typeface="Meiryo UI"/>
                <a:cs typeface="Meiryo UI"/>
              </a:rPr>
              <a:t>めざす姿</a:t>
            </a:r>
            <a:r>
              <a:rPr dirty="0" sz="700">
                <a:latin typeface="Meiryo UI"/>
                <a:cs typeface="Meiryo UI"/>
              </a:rPr>
              <a:t> </a:t>
            </a:r>
            <a:r>
              <a:rPr dirty="0" sz="700" spc="-60">
                <a:latin typeface="Meiryo UI"/>
                <a:cs typeface="Meiryo UI"/>
              </a:rPr>
              <a:t> </a:t>
            </a:r>
            <a:r>
              <a:rPr dirty="0" sz="700">
                <a:latin typeface="Meiryo UI"/>
                <a:cs typeface="Meiryo UI"/>
              </a:rPr>
              <a:t>府の取組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5670" y="1298575"/>
            <a:ext cx="5511165" cy="467995"/>
          </a:xfrm>
          <a:prstGeom prst="rect">
            <a:avLst/>
          </a:prstGeom>
          <a:ln w="12700">
            <a:solidFill>
              <a:srgbClr val="00AFEF"/>
            </a:solidFill>
          </a:ln>
        </p:spPr>
        <p:txBody>
          <a:bodyPr wrap="square" lIns="0" tIns="73025" rIns="0" bIns="0" rtlCol="0" vert="horz">
            <a:spAutoFit/>
          </a:bodyPr>
          <a:lstStyle/>
          <a:p>
            <a:pPr marL="325755" marR="394335">
              <a:lnSpc>
                <a:spcPct val="112200"/>
              </a:lnSpc>
              <a:spcBef>
                <a:spcPts val="575"/>
              </a:spcBef>
            </a:pPr>
            <a:r>
              <a:rPr dirty="0" sz="900" b="1">
                <a:latin typeface="Meiryo UI"/>
                <a:cs typeface="Meiryo UI"/>
              </a:rPr>
              <a:t>発達段階</a:t>
            </a:r>
            <a:r>
              <a:rPr dirty="0" sz="900" spc="-5" b="1">
                <a:latin typeface="Meiryo UI"/>
                <a:cs typeface="Meiryo UI"/>
              </a:rPr>
              <a:t>や</a:t>
            </a:r>
            <a:r>
              <a:rPr dirty="0" sz="900" b="1">
                <a:latin typeface="Meiryo UI"/>
                <a:cs typeface="Meiryo UI"/>
              </a:rPr>
              <a:t>生活の場</a:t>
            </a:r>
            <a:r>
              <a:rPr dirty="0" sz="900" spc="-5" b="1">
                <a:latin typeface="Meiryo UI"/>
                <a:cs typeface="Meiryo UI"/>
              </a:rPr>
              <a:t>に</a:t>
            </a:r>
            <a:r>
              <a:rPr dirty="0" sz="900" b="1">
                <a:latin typeface="Meiryo UI"/>
                <a:cs typeface="Meiryo UI"/>
              </a:rPr>
              <a:t>応じ</a:t>
            </a:r>
            <a:r>
              <a:rPr dirty="0" sz="900" spc="-5" b="1">
                <a:latin typeface="Meiryo UI"/>
                <a:cs typeface="Meiryo UI"/>
              </a:rPr>
              <a:t>て</a:t>
            </a:r>
            <a:r>
              <a:rPr dirty="0" sz="900" b="1">
                <a:latin typeface="Meiryo UI"/>
                <a:cs typeface="Meiryo UI"/>
              </a:rPr>
              <a:t>、全</a:t>
            </a:r>
            <a:r>
              <a:rPr dirty="0" sz="900" spc="-5" b="1">
                <a:latin typeface="Meiryo UI"/>
                <a:cs typeface="Meiryo UI"/>
              </a:rPr>
              <a:t>て</a:t>
            </a:r>
            <a:r>
              <a:rPr dirty="0" sz="900" b="1">
                <a:latin typeface="Meiryo UI"/>
                <a:cs typeface="Meiryo UI"/>
              </a:rPr>
              <a:t>の子ど</a:t>
            </a:r>
            <a:r>
              <a:rPr dirty="0" sz="900" spc="-5" b="1">
                <a:latin typeface="Meiryo UI"/>
                <a:cs typeface="Meiryo UI"/>
              </a:rPr>
              <a:t>も</a:t>
            </a:r>
            <a:r>
              <a:rPr dirty="0" sz="900" b="1">
                <a:latin typeface="Meiryo UI"/>
                <a:cs typeface="Meiryo UI"/>
              </a:rPr>
              <a:t>が読書への興味</a:t>
            </a:r>
            <a:r>
              <a:rPr dirty="0" sz="900" spc="-5" b="1">
                <a:latin typeface="Meiryo UI"/>
                <a:cs typeface="Meiryo UI"/>
              </a:rPr>
              <a:t>・</a:t>
            </a:r>
            <a:r>
              <a:rPr dirty="0" sz="900" b="1">
                <a:latin typeface="Meiryo UI"/>
                <a:cs typeface="Meiryo UI"/>
              </a:rPr>
              <a:t>関心</a:t>
            </a:r>
            <a:r>
              <a:rPr dirty="0" sz="900" spc="-5" b="1">
                <a:latin typeface="Meiryo UI"/>
                <a:cs typeface="Meiryo UI"/>
              </a:rPr>
              <a:t>を</a:t>
            </a:r>
            <a:r>
              <a:rPr dirty="0" sz="900" b="1">
                <a:latin typeface="Meiryo UI"/>
                <a:cs typeface="Meiryo UI"/>
              </a:rPr>
              <a:t>高め、必要</a:t>
            </a:r>
            <a:r>
              <a:rPr dirty="0" sz="900" spc="5" b="1">
                <a:latin typeface="Meiryo UI"/>
                <a:cs typeface="Meiryo UI"/>
              </a:rPr>
              <a:t>な</a:t>
            </a:r>
            <a:r>
              <a:rPr dirty="0" sz="900" b="1">
                <a:latin typeface="Meiryo UI"/>
                <a:cs typeface="Meiryo UI"/>
              </a:rPr>
              <a:t>知識</a:t>
            </a:r>
            <a:r>
              <a:rPr dirty="0" sz="900" spc="-5" b="1">
                <a:latin typeface="Meiryo UI"/>
                <a:cs typeface="Meiryo UI"/>
              </a:rPr>
              <a:t>を</a:t>
            </a:r>
            <a:r>
              <a:rPr dirty="0" sz="900" b="1">
                <a:latin typeface="Meiryo UI"/>
                <a:cs typeface="Meiryo UI"/>
              </a:rPr>
              <a:t>得</a:t>
            </a:r>
            <a:r>
              <a:rPr dirty="0" sz="900" spc="-5" b="1">
                <a:latin typeface="Meiryo UI"/>
                <a:cs typeface="Meiryo UI"/>
              </a:rPr>
              <a:t>るとともに</a:t>
            </a:r>
            <a:r>
              <a:rPr dirty="0" sz="900" b="1">
                <a:latin typeface="Meiryo UI"/>
                <a:cs typeface="Meiryo UI"/>
              </a:rPr>
              <a:t>、 自</a:t>
            </a:r>
            <a:r>
              <a:rPr dirty="0" sz="900" spc="-10" b="1">
                <a:latin typeface="Meiryo UI"/>
                <a:cs typeface="Meiryo UI"/>
              </a:rPr>
              <a:t>ら</a:t>
            </a:r>
            <a:r>
              <a:rPr dirty="0" sz="900" b="1">
                <a:latin typeface="Meiryo UI"/>
                <a:cs typeface="Meiryo UI"/>
              </a:rPr>
              <a:t>楽し</a:t>
            </a:r>
            <a:r>
              <a:rPr dirty="0" sz="900" spc="-5" b="1">
                <a:latin typeface="Meiryo UI"/>
                <a:cs typeface="Meiryo UI"/>
              </a:rPr>
              <a:t>み</a:t>
            </a:r>
            <a:r>
              <a:rPr dirty="0" sz="900" spc="5" b="1">
                <a:latin typeface="Meiryo UI"/>
                <a:cs typeface="Meiryo UI"/>
              </a:rPr>
              <a:t>な</a:t>
            </a:r>
            <a:r>
              <a:rPr dirty="0" sz="900" b="1">
                <a:latin typeface="Meiryo UI"/>
                <a:cs typeface="Meiryo UI"/>
              </a:rPr>
              <a:t>が</a:t>
            </a:r>
            <a:r>
              <a:rPr dirty="0" sz="900" spc="-10" b="1">
                <a:latin typeface="Meiryo UI"/>
                <a:cs typeface="Meiryo UI"/>
              </a:rPr>
              <a:t>ら</a:t>
            </a:r>
            <a:r>
              <a:rPr dirty="0" sz="900" b="1">
                <a:latin typeface="Meiryo UI"/>
                <a:cs typeface="Meiryo UI"/>
              </a:rPr>
              <a:t>読書活動</a:t>
            </a:r>
            <a:r>
              <a:rPr dirty="0" sz="900" spc="-5" b="1">
                <a:latin typeface="Meiryo UI"/>
                <a:cs typeface="Meiryo UI"/>
              </a:rPr>
              <a:t>を</a:t>
            </a:r>
            <a:r>
              <a:rPr dirty="0" sz="900" b="1">
                <a:latin typeface="Meiryo UI"/>
                <a:cs typeface="Meiryo UI"/>
              </a:rPr>
              <a:t>行</a:t>
            </a:r>
            <a:r>
              <a:rPr dirty="0" sz="900" spc="5" b="1">
                <a:latin typeface="Meiryo UI"/>
                <a:cs typeface="Meiryo UI"/>
              </a:rPr>
              <a:t>う</a:t>
            </a:r>
            <a:r>
              <a:rPr dirty="0" sz="900" spc="-5" b="1">
                <a:latin typeface="Meiryo UI"/>
                <a:cs typeface="Meiryo UI"/>
              </a:rPr>
              <a:t>こと</a:t>
            </a:r>
            <a:r>
              <a:rPr dirty="0" sz="900" b="1">
                <a:latin typeface="Meiryo UI"/>
                <a:cs typeface="Meiryo UI"/>
              </a:rPr>
              <a:t>が</a:t>
            </a:r>
            <a:r>
              <a:rPr dirty="0" sz="900" spc="-5" b="1">
                <a:latin typeface="Meiryo UI"/>
                <a:cs typeface="Meiryo UI"/>
              </a:rPr>
              <a:t>できる</a:t>
            </a:r>
            <a:r>
              <a:rPr dirty="0" sz="900" b="1">
                <a:latin typeface="Meiryo UI"/>
                <a:cs typeface="Meiryo UI"/>
              </a:rPr>
              <a:t>環境整備</a:t>
            </a:r>
            <a:r>
              <a:rPr dirty="0" sz="900" spc="-5" b="1">
                <a:latin typeface="Meiryo UI"/>
                <a:cs typeface="Meiryo UI"/>
              </a:rPr>
              <a:t>を</a:t>
            </a:r>
            <a:r>
              <a:rPr dirty="0" sz="900" b="1">
                <a:latin typeface="Meiryo UI"/>
                <a:cs typeface="Meiryo UI"/>
              </a:rPr>
              <a:t>す</a:t>
            </a:r>
            <a:r>
              <a:rPr dirty="0" sz="900" spc="-5" b="1">
                <a:latin typeface="Meiryo UI"/>
                <a:cs typeface="Meiryo UI"/>
              </a:rPr>
              <a:t>る</a:t>
            </a:r>
            <a:r>
              <a:rPr dirty="0" sz="900" b="1">
                <a:latin typeface="Meiryo UI"/>
                <a:cs typeface="Meiryo UI"/>
              </a:rPr>
              <a:t>ため</a:t>
            </a:r>
            <a:r>
              <a:rPr dirty="0" sz="900" spc="-5" b="1">
                <a:latin typeface="Meiryo UI"/>
                <a:cs typeface="Meiryo UI"/>
              </a:rPr>
              <a:t>に</a:t>
            </a:r>
            <a:r>
              <a:rPr dirty="0" sz="900" b="1">
                <a:latin typeface="Meiryo UI"/>
                <a:cs typeface="Meiryo UI"/>
              </a:rPr>
              <a:t>、大阪全体</a:t>
            </a:r>
            <a:r>
              <a:rPr dirty="0" sz="900" spc="-5" b="1">
                <a:latin typeface="Meiryo UI"/>
                <a:cs typeface="Meiryo UI"/>
              </a:rPr>
              <a:t>で</a:t>
            </a:r>
            <a:r>
              <a:rPr dirty="0" sz="900" b="1">
                <a:latin typeface="Meiryo UI"/>
                <a:cs typeface="Meiryo UI"/>
              </a:rPr>
              <a:t>取組む。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17696" y="1298575"/>
            <a:ext cx="268605" cy="467995"/>
          </a:xfrm>
          <a:custGeom>
            <a:avLst/>
            <a:gdLst/>
            <a:ahLst/>
            <a:cxnLst/>
            <a:rect l="l" t="t" r="r" b="b"/>
            <a:pathLst>
              <a:path w="268604" h="467994">
                <a:moveTo>
                  <a:pt x="223837" y="0"/>
                </a:moveTo>
                <a:lnTo>
                  <a:pt x="44767" y="0"/>
                </a:lnTo>
                <a:lnTo>
                  <a:pt x="27340" y="3517"/>
                </a:lnTo>
                <a:lnTo>
                  <a:pt x="13111" y="13111"/>
                </a:lnTo>
                <a:lnTo>
                  <a:pt x="3517" y="27340"/>
                </a:lnTo>
                <a:lnTo>
                  <a:pt x="0" y="44767"/>
                </a:lnTo>
                <a:lnTo>
                  <a:pt x="0" y="423227"/>
                </a:lnTo>
                <a:lnTo>
                  <a:pt x="3517" y="440654"/>
                </a:lnTo>
                <a:lnTo>
                  <a:pt x="13111" y="454883"/>
                </a:lnTo>
                <a:lnTo>
                  <a:pt x="27340" y="464477"/>
                </a:lnTo>
                <a:lnTo>
                  <a:pt x="44767" y="467994"/>
                </a:lnTo>
                <a:lnTo>
                  <a:pt x="223837" y="467994"/>
                </a:lnTo>
                <a:lnTo>
                  <a:pt x="241264" y="464477"/>
                </a:lnTo>
                <a:lnTo>
                  <a:pt x="255493" y="454883"/>
                </a:lnTo>
                <a:lnTo>
                  <a:pt x="265087" y="440654"/>
                </a:lnTo>
                <a:lnTo>
                  <a:pt x="268605" y="423227"/>
                </a:lnTo>
                <a:lnTo>
                  <a:pt x="268605" y="44767"/>
                </a:lnTo>
                <a:lnTo>
                  <a:pt x="265087" y="27340"/>
                </a:lnTo>
                <a:lnTo>
                  <a:pt x="255493" y="13111"/>
                </a:lnTo>
                <a:lnTo>
                  <a:pt x="241264" y="3517"/>
                </a:lnTo>
                <a:lnTo>
                  <a:pt x="223837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425950" y="1825621"/>
            <a:ext cx="260350" cy="563245"/>
          </a:xfrm>
          <a:custGeom>
            <a:avLst/>
            <a:gdLst/>
            <a:ahLst/>
            <a:cxnLst/>
            <a:rect l="l" t="t" r="r" b="b"/>
            <a:pathLst>
              <a:path w="260350" h="563244">
                <a:moveTo>
                  <a:pt x="216954" y="0"/>
                </a:moveTo>
                <a:lnTo>
                  <a:pt x="43395" y="0"/>
                </a:lnTo>
                <a:lnTo>
                  <a:pt x="26505" y="3410"/>
                </a:lnTo>
                <a:lnTo>
                  <a:pt x="12711" y="12711"/>
                </a:lnTo>
                <a:lnTo>
                  <a:pt x="3410" y="26505"/>
                </a:lnTo>
                <a:lnTo>
                  <a:pt x="0" y="43395"/>
                </a:lnTo>
                <a:lnTo>
                  <a:pt x="0" y="519861"/>
                </a:lnTo>
                <a:lnTo>
                  <a:pt x="3410" y="536750"/>
                </a:lnTo>
                <a:lnTo>
                  <a:pt x="12711" y="550540"/>
                </a:lnTo>
                <a:lnTo>
                  <a:pt x="26505" y="559836"/>
                </a:lnTo>
                <a:lnTo>
                  <a:pt x="43395" y="563244"/>
                </a:lnTo>
                <a:lnTo>
                  <a:pt x="216954" y="563244"/>
                </a:lnTo>
                <a:lnTo>
                  <a:pt x="233844" y="559836"/>
                </a:lnTo>
                <a:lnTo>
                  <a:pt x="247638" y="550540"/>
                </a:lnTo>
                <a:lnTo>
                  <a:pt x="256939" y="536750"/>
                </a:lnTo>
                <a:lnTo>
                  <a:pt x="260350" y="519861"/>
                </a:lnTo>
                <a:lnTo>
                  <a:pt x="260350" y="43395"/>
                </a:lnTo>
                <a:lnTo>
                  <a:pt x="256939" y="26505"/>
                </a:lnTo>
                <a:lnTo>
                  <a:pt x="247638" y="12711"/>
                </a:lnTo>
                <a:lnTo>
                  <a:pt x="233844" y="3410"/>
                </a:lnTo>
                <a:lnTo>
                  <a:pt x="21695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29125" y="6028690"/>
            <a:ext cx="253365" cy="1079500"/>
          </a:xfrm>
          <a:custGeom>
            <a:avLst/>
            <a:gdLst/>
            <a:ahLst/>
            <a:cxnLst/>
            <a:rect l="l" t="t" r="r" b="b"/>
            <a:pathLst>
              <a:path w="253364" h="1079500">
                <a:moveTo>
                  <a:pt x="211137" y="0"/>
                </a:moveTo>
                <a:lnTo>
                  <a:pt x="42227" y="0"/>
                </a:lnTo>
                <a:lnTo>
                  <a:pt x="25792" y="3319"/>
                </a:lnTo>
                <a:lnTo>
                  <a:pt x="12369" y="12369"/>
                </a:lnTo>
                <a:lnTo>
                  <a:pt x="3319" y="25792"/>
                </a:lnTo>
                <a:lnTo>
                  <a:pt x="0" y="42227"/>
                </a:lnTo>
                <a:lnTo>
                  <a:pt x="0" y="1037272"/>
                </a:lnTo>
                <a:lnTo>
                  <a:pt x="3319" y="1053707"/>
                </a:lnTo>
                <a:lnTo>
                  <a:pt x="12369" y="1067130"/>
                </a:lnTo>
                <a:lnTo>
                  <a:pt x="25792" y="1076180"/>
                </a:lnTo>
                <a:lnTo>
                  <a:pt x="42227" y="1079500"/>
                </a:lnTo>
                <a:lnTo>
                  <a:pt x="211137" y="1079500"/>
                </a:lnTo>
                <a:lnTo>
                  <a:pt x="227572" y="1076180"/>
                </a:lnTo>
                <a:lnTo>
                  <a:pt x="240995" y="1067130"/>
                </a:lnTo>
                <a:lnTo>
                  <a:pt x="250045" y="1053707"/>
                </a:lnTo>
                <a:lnTo>
                  <a:pt x="253365" y="1037272"/>
                </a:lnTo>
                <a:lnTo>
                  <a:pt x="253365" y="42227"/>
                </a:lnTo>
                <a:lnTo>
                  <a:pt x="250045" y="25792"/>
                </a:lnTo>
                <a:lnTo>
                  <a:pt x="240995" y="12369"/>
                </a:lnTo>
                <a:lnTo>
                  <a:pt x="227572" y="3319"/>
                </a:lnTo>
                <a:lnTo>
                  <a:pt x="211137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26790" y="4575175"/>
            <a:ext cx="1001394" cy="283845"/>
          </a:xfrm>
          <a:custGeom>
            <a:avLst/>
            <a:gdLst/>
            <a:ahLst/>
            <a:cxnLst/>
            <a:rect l="l" t="t" r="r" b="b"/>
            <a:pathLst>
              <a:path w="1001395" h="283845">
                <a:moveTo>
                  <a:pt x="840282" y="0"/>
                </a:moveTo>
                <a:lnTo>
                  <a:pt x="161099" y="0"/>
                </a:lnTo>
                <a:lnTo>
                  <a:pt x="110178" y="7235"/>
                </a:lnTo>
                <a:lnTo>
                  <a:pt x="65954" y="27382"/>
                </a:lnTo>
                <a:lnTo>
                  <a:pt x="31081" y="58103"/>
                </a:lnTo>
                <a:lnTo>
                  <a:pt x="8212" y="97062"/>
                </a:lnTo>
                <a:lnTo>
                  <a:pt x="0" y="141922"/>
                </a:lnTo>
                <a:lnTo>
                  <a:pt x="8212" y="186782"/>
                </a:lnTo>
                <a:lnTo>
                  <a:pt x="31081" y="225741"/>
                </a:lnTo>
                <a:lnTo>
                  <a:pt x="65954" y="256462"/>
                </a:lnTo>
                <a:lnTo>
                  <a:pt x="110178" y="276609"/>
                </a:lnTo>
                <a:lnTo>
                  <a:pt x="161099" y="283845"/>
                </a:lnTo>
                <a:lnTo>
                  <a:pt x="840282" y="283845"/>
                </a:lnTo>
                <a:lnTo>
                  <a:pt x="891205" y="276609"/>
                </a:lnTo>
                <a:lnTo>
                  <a:pt x="935432" y="256462"/>
                </a:lnTo>
                <a:lnTo>
                  <a:pt x="970308" y="225741"/>
                </a:lnTo>
                <a:lnTo>
                  <a:pt x="993181" y="186782"/>
                </a:lnTo>
                <a:lnTo>
                  <a:pt x="1001395" y="141922"/>
                </a:lnTo>
                <a:lnTo>
                  <a:pt x="993181" y="97062"/>
                </a:lnTo>
                <a:lnTo>
                  <a:pt x="970308" y="58103"/>
                </a:lnTo>
                <a:lnTo>
                  <a:pt x="935432" y="27382"/>
                </a:lnTo>
                <a:lnTo>
                  <a:pt x="891205" y="7235"/>
                </a:lnTo>
                <a:lnTo>
                  <a:pt x="840282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42207" y="4572000"/>
            <a:ext cx="985519" cy="283845"/>
          </a:xfrm>
          <a:custGeom>
            <a:avLst/>
            <a:gdLst/>
            <a:ahLst/>
            <a:cxnLst/>
            <a:rect l="l" t="t" r="r" b="b"/>
            <a:pathLst>
              <a:path w="985520" h="283845">
                <a:moveTo>
                  <a:pt x="826960" y="0"/>
                </a:moveTo>
                <a:lnTo>
                  <a:pt x="158546" y="0"/>
                </a:lnTo>
                <a:lnTo>
                  <a:pt x="108432" y="7235"/>
                </a:lnTo>
                <a:lnTo>
                  <a:pt x="64909" y="27382"/>
                </a:lnTo>
                <a:lnTo>
                  <a:pt x="30589" y="58103"/>
                </a:lnTo>
                <a:lnTo>
                  <a:pt x="8082" y="97062"/>
                </a:lnTo>
                <a:lnTo>
                  <a:pt x="0" y="141922"/>
                </a:lnTo>
                <a:lnTo>
                  <a:pt x="8082" y="186782"/>
                </a:lnTo>
                <a:lnTo>
                  <a:pt x="30589" y="225741"/>
                </a:lnTo>
                <a:lnTo>
                  <a:pt x="64909" y="256462"/>
                </a:lnTo>
                <a:lnTo>
                  <a:pt x="108432" y="276609"/>
                </a:lnTo>
                <a:lnTo>
                  <a:pt x="158546" y="283845"/>
                </a:lnTo>
                <a:lnTo>
                  <a:pt x="826960" y="283845"/>
                </a:lnTo>
                <a:lnTo>
                  <a:pt x="877076" y="276609"/>
                </a:lnTo>
                <a:lnTo>
                  <a:pt x="920602" y="256462"/>
                </a:lnTo>
                <a:lnTo>
                  <a:pt x="954926" y="225741"/>
                </a:lnTo>
                <a:lnTo>
                  <a:pt x="977436" y="186782"/>
                </a:lnTo>
                <a:lnTo>
                  <a:pt x="985519" y="141922"/>
                </a:lnTo>
                <a:lnTo>
                  <a:pt x="977436" y="97062"/>
                </a:lnTo>
                <a:lnTo>
                  <a:pt x="954926" y="58103"/>
                </a:lnTo>
                <a:lnTo>
                  <a:pt x="920602" y="27382"/>
                </a:lnTo>
                <a:lnTo>
                  <a:pt x="877076" y="7235"/>
                </a:lnTo>
                <a:lnTo>
                  <a:pt x="826960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11369" y="4583428"/>
            <a:ext cx="972185" cy="283845"/>
          </a:xfrm>
          <a:custGeom>
            <a:avLst/>
            <a:gdLst/>
            <a:ahLst/>
            <a:cxnLst/>
            <a:rect l="l" t="t" r="r" b="b"/>
            <a:pathLst>
              <a:path w="972184" h="283845">
                <a:moveTo>
                  <a:pt x="815771" y="0"/>
                </a:moveTo>
                <a:lnTo>
                  <a:pt x="156400" y="0"/>
                </a:lnTo>
                <a:lnTo>
                  <a:pt x="106962" y="7235"/>
                </a:lnTo>
                <a:lnTo>
                  <a:pt x="64029" y="27382"/>
                </a:lnTo>
                <a:lnTo>
                  <a:pt x="30173" y="58103"/>
                </a:lnTo>
                <a:lnTo>
                  <a:pt x="7972" y="97062"/>
                </a:lnTo>
                <a:lnTo>
                  <a:pt x="0" y="141922"/>
                </a:lnTo>
                <a:lnTo>
                  <a:pt x="7972" y="186782"/>
                </a:lnTo>
                <a:lnTo>
                  <a:pt x="30173" y="225741"/>
                </a:lnTo>
                <a:lnTo>
                  <a:pt x="64029" y="256462"/>
                </a:lnTo>
                <a:lnTo>
                  <a:pt x="106962" y="276609"/>
                </a:lnTo>
                <a:lnTo>
                  <a:pt x="156400" y="283845"/>
                </a:lnTo>
                <a:lnTo>
                  <a:pt x="815771" y="283845"/>
                </a:lnTo>
                <a:lnTo>
                  <a:pt x="865210" y="276609"/>
                </a:lnTo>
                <a:lnTo>
                  <a:pt x="908147" y="256462"/>
                </a:lnTo>
                <a:lnTo>
                  <a:pt x="942006" y="225741"/>
                </a:lnTo>
                <a:lnTo>
                  <a:pt x="964211" y="186782"/>
                </a:lnTo>
                <a:lnTo>
                  <a:pt x="972185" y="141922"/>
                </a:lnTo>
                <a:lnTo>
                  <a:pt x="964211" y="97062"/>
                </a:lnTo>
                <a:lnTo>
                  <a:pt x="942006" y="58103"/>
                </a:lnTo>
                <a:lnTo>
                  <a:pt x="908147" y="27382"/>
                </a:lnTo>
                <a:lnTo>
                  <a:pt x="865210" y="7235"/>
                </a:lnTo>
                <a:lnTo>
                  <a:pt x="815771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148071" y="4643120"/>
            <a:ext cx="27273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57605" algn="l"/>
                <a:tab pos="2211070" algn="l"/>
              </a:tabLst>
            </a:pPr>
            <a:r>
              <a:rPr dirty="0" baseline="6944" sz="1200" spc="7" b="1">
                <a:latin typeface="Meiryo UI"/>
                <a:cs typeface="Meiryo UI"/>
              </a:rPr>
              <a:t>こ</a:t>
            </a:r>
            <a:r>
              <a:rPr dirty="0" baseline="6944" sz="1200" spc="-15" b="1">
                <a:latin typeface="Meiryo UI"/>
                <a:cs typeface="Meiryo UI"/>
              </a:rPr>
              <a:t>と</a:t>
            </a:r>
            <a:r>
              <a:rPr dirty="0" baseline="6944" sz="1200" spc="-7" b="1">
                <a:latin typeface="Meiryo UI"/>
                <a:cs typeface="Meiryo UI"/>
              </a:rPr>
              <a:t>ば</a:t>
            </a:r>
            <a:r>
              <a:rPr dirty="0" baseline="6944" sz="1200" spc="-15" b="1">
                <a:latin typeface="Meiryo UI"/>
                <a:cs typeface="Meiryo UI"/>
              </a:rPr>
              <a:t>を</a:t>
            </a:r>
            <a:r>
              <a:rPr dirty="0" baseline="6944" sz="1200" b="1">
                <a:latin typeface="Meiryo UI"/>
                <a:cs typeface="Meiryo UI"/>
              </a:rPr>
              <a:t>知り	</a:t>
            </a:r>
            <a:r>
              <a:rPr dirty="0" baseline="3472" sz="1200" b="1">
                <a:latin typeface="Meiryo UI"/>
                <a:cs typeface="Meiryo UI"/>
              </a:rPr>
              <a:t>本</a:t>
            </a:r>
            <a:r>
              <a:rPr dirty="0" baseline="3472" sz="1200" spc="7" b="1">
                <a:latin typeface="Meiryo UI"/>
                <a:cs typeface="Meiryo UI"/>
              </a:rPr>
              <a:t>に</a:t>
            </a:r>
            <a:r>
              <a:rPr dirty="0" baseline="3472" sz="1200" spc="-22" b="1">
                <a:latin typeface="Meiryo UI"/>
                <a:cs typeface="Meiryo UI"/>
              </a:rPr>
              <a:t>ひ</a:t>
            </a:r>
            <a:r>
              <a:rPr dirty="0" baseline="3472" sz="1200" b="1">
                <a:latin typeface="Meiryo UI"/>
                <a:cs typeface="Meiryo UI"/>
              </a:rPr>
              <a:t>かれ	</a:t>
            </a:r>
            <a:r>
              <a:rPr dirty="0" sz="800" b="1">
                <a:latin typeface="Meiryo UI"/>
                <a:cs typeface="Meiryo UI"/>
              </a:rPr>
              <a:t>本</a:t>
            </a:r>
            <a:r>
              <a:rPr dirty="0" sz="800" spc="5" b="1">
                <a:latin typeface="Meiryo UI"/>
                <a:cs typeface="Meiryo UI"/>
              </a:rPr>
              <a:t>に</a:t>
            </a:r>
            <a:r>
              <a:rPr dirty="0" sz="800" spc="-15" b="1">
                <a:latin typeface="Meiryo UI"/>
                <a:cs typeface="Meiryo UI"/>
              </a:rPr>
              <a:t>出</a:t>
            </a:r>
            <a:r>
              <a:rPr dirty="0" sz="800" b="1">
                <a:latin typeface="Meiryo UI"/>
                <a:cs typeface="Meiryo UI"/>
              </a:rPr>
              <a:t>合い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53393" y="4578986"/>
            <a:ext cx="1017905" cy="291465"/>
          </a:xfrm>
          <a:custGeom>
            <a:avLst/>
            <a:gdLst/>
            <a:ahLst/>
            <a:cxnLst/>
            <a:rect l="l" t="t" r="r" b="b"/>
            <a:pathLst>
              <a:path w="1017904" h="291464">
                <a:moveTo>
                  <a:pt x="854151" y="0"/>
                </a:moveTo>
                <a:lnTo>
                  <a:pt x="163766" y="0"/>
                </a:lnTo>
                <a:lnTo>
                  <a:pt x="112007" y="7430"/>
                </a:lnTo>
                <a:lnTo>
                  <a:pt x="67052" y="28119"/>
                </a:lnTo>
                <a:lnTo>
                  <a:pt x="31600" y="59667"/>
                </a:lnTo>
                <a:lnTo>
                  <a:pt x="8349" y="99672"/>
                </a:lnTo>
                <a:lnTo>
                  <a:pt x="0" y="145732"/>
                </a:lnTo>
                <a:lnTo>
                  <a:pt x="8349" y="191792"/>
                </a:lnTo>
                <a:lnTo>
                  <a:pt x="31600" y="231797"/>
                </a:lnTo>
                <a:lnTo>
                  <a:pt x="67052" y="263345"/>
                </a:lnTo>
                <a:lnTo>
                  <a:pt x="112007" y="284034"/>
                </a:lnTo>
                <a:lnTo>
                  <a:pt x="163766" y="291465"/>
                </a:lnTo>
                <a:lnTo>
                  <a:pt x="854151" y="291465"/>
                </a:lnTo>
                <a:lnTo>
                  <a:pt x="905909" y="284034"/>
                </a:lnTo>
                <a:lnTo>
                  <a:pt x="950861" y="263345"/>
                </a:lnTo>
                <a:lnTo>
                  <a:pt x="986309" y="231797"/>
                </a:lnTo>
                <a:lnTo>
                  <a:pt x="1009556" y="191792"/>
                </a:lnTo>
                <a:lnTo>
                  <a:pt x="1017904" y="145732"/>
                </a:lnTo>
                <a:lnTo>
                  <a:pt x="1009556" y="99672"/>
                </a:lnTo>
                <a:lnTo>
                  <a:pt x="986309" y="59667"/>
                </a:lnTo>
                <a:lnTo>
                  <a:pt x="950861" y="28119"/>
                </a:lnTo>
                <a:lnTo>
                  <a:pt x="905909" y="7430"/>
                </a:lnTo>
                <a:lnTo>
                  <a:pt x="854151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224016" y="4575811"/>
            <a:ext cx="1002665" cy="284480"/>
          </a:xfrm>
          <a:custGeom>
            <a:avLst/>
            <a:gdLst/>
            <a:ahLst/>
            <a:cxnLst/>
            <a:rect l="l" t="t" r="r" b="b"/>
            <a:pathLst>
              <a:path w="1002665" h="284479">
                <a:moveTo>
                  <a:pt x="841349" y="0"/>
                </a:moveTo>
                <a:lnTo>
                  <a:pt x="161302" y="0"/>
                </a:lnTo>
                <a:lnTo>
                  <a:pt x="110316" y="7250"/>
                </a:lnTo>
                <a:lnTo>
                  <a:pt x="66037" y="27442"/>
                </a:lnTo>
                <a:lnTo>
                  <a:pt x="31120" y="58232"/>
                </a:lnTo>
                <a:lnTo>
                  <a:pt x="8222" y="97279"/>
                </a:lnTo>
                <a:lnTo>
                  <a:pt x="0" y="142240"/>
                </a:lnTo>
                <a:lnTo>
                  <a:pt x="8222" y="187200"/>
                </a:lnTo>
                <a:lnTo>
                  <a:pt x="31120" y="226247"/>
                </a:lnTo>
                <a:lnTo>
                  <a:pt x="66037" y="257037"/>
                </a:lnTo>
                <a:lnTo>
                  <a:pt x="110316" y="277229"/>
                </a:lnTo>
                <a:lnTo>
                  <a:pt x="161302" y="284480"/>
                </a:lnTo>
                <a:lnTo>
                  <a:pt x="841349" y="284480"/>
                </a:lnTo>
                <a:lnTo>
                  <a:pt x="892337" y="277229"/>
                </a:lnTo>
                <a:lnTo>
                  <a:pt x="936619" y="257037"/>
                </a:lnTo>
                <a:lnTo>
                  <a:pt x="971540" y="226247"/>
                </a:lnTo>
                <a:lnTo>
                  <a:pt x="994440" y="187200"/>
                </a:lnTo>
                <a:lnTo>
                  <a:pt x="1002665" y="142240"/>
                </a:lnTo>
                <a:lnTo>
                  <a:pt x="994440" y="97279"/>
                </a:lnTo>
                <a:lnTo>
                  <a:pt x="971540" y="58232"/>
                </a:lnTo>
                <a:lnTo>
                  <a:pt x="936619" y="27442"/>
                </a:lnTo>
                <a:lnTo>
                  <a:pt x="892337" y="7250"/>
                </a:lnTo>
                <a:lnTo>
                  <a:pt x="841349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20434" y="4911725"/>
            <a:ext cx="1007744" cy="1005840"/>
          </a:xfrm>
          <a:custGeom>
            <a:avLst/>
            <a:gdLst/>
            <a:ahLst/>
            <a:cxnLst/>
            <a:rect l="l" t="t" r="r" b="b"/>
            <a:pathLst>
              <a:path w="1007745" h="1005839">
                <a:moveTo>
                  <a:pt x="0" y="0"/>
                </a:moveTo>
                <a:lnTo>
                  <a:pt x="1007744" y="0"/>
                </a:lnTo>
                <a:lnTo>
                  <a:pt x="1007744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103111" y="4941519"/>
            <a:ext cx="790575" cy="36893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650" spc="-20">
                <a:latin typeface="Meiryo UI"/>
                <a:cs typeface="Meiryo UI"/>
              </a:rPr>
              <a:t>・</a:t>
            </a:r>
            <a:r>
              <a:rPr dirty="0" sz="650" spc="-5">
                <a:latin typeface="Meiryo UI"/>
                <a:cs typeface="Meiryo UI"/>
              </a:rPr>
              <a:t>本</a:t>
            </a:r>
            <a:r>
              <a:rPr dirty="0" sz="650" spc="-10">
                <a:latin typeface="Meiryo UI"/>
                <a:cs typeface="Meiryo UI"/>
              </a:rPr>
              <a:t>で</a:t>
            </a:r>
            <a:r>
              <a:rPr dirty="0" sz="650" spc="-5">
                <a:latin typeface="Meiryo UI"/>
                <a:cs typeface="Meiryo UI"/>
              </a:rPr>
              <a:t>物語を楽</a:t>
            </a:r>
            <a:r>
              <a:rPr dirty="0" sz="650" spc="-10">
                <a:latin typeface="Meiryo UI"/>
                <a:cs typeface="Meiryo UI"/>
              </a:rPr>
              <a:t>し</a:t>
            </a:r>
            <a:r>
              <a:rPr dirty="0" sz="650" spc="5">
                <a:latin typeface="Meiryo UI"/>
                <a:cs typeface="Meiryo UI"/>
              </a:rPr>
              <a:t>み</a:t>
            </a:r>
            <a:r>
              <a:rPr dirty="0" sz="650" spc="-10">
                <a:latin typeface="Meiryo UI"/>
                <a:cs typeface="Meiryo UI"/>
              </a:rPr>
              <a:t>たい</a:t>
            </a:r>
            <a:endParaRPr sz="650">
              <a:latin typeface="Meiryo UI"/>
              <a:cs typeface="Meiryo UI"/>
            </a:endParaRPr>
          </a:p>
          <a:p>
            <a:pPr marL="53340" marR="45720" indent="-41275">
              <a:lnSpc>
                <a:spcPct val="115399"/>
              </a:lnSpc>
            </a:pPr>
            <a:r>
              <a:rPr dirty="0" sz="650" spc="-20">
                <a:latin typeface="Meiryo UI"/>
                <a:cs typeface="Meiryo UI"/>
              </a:rPr>
              <a:t>・</a:t>
            </a:r>
            <a:r>
              <a:rPr dirty="0" sz="650" spc="-5">
                <a:latin typeface="Meiryo UI"/>
                <a:cs typeface="Meiryo UI"/>
              </a:rPr>
              <a:t>本</a:t>
            </a:r>
            <a:r>
              <a:rPr dirty="0" sz="650" spc="-10">
                <a:latin typeface="Meiryo UI"/>
                <a:cs typeface="Meiryo UI"/>
              </a:rPr>
              <a:t>で</a:t>
            </a:r>
            <a:r>
              <a:rPr dirty="0" sz="650" spc="-5">
                <a:latin typeface="Meiryo UI"/>
                <a:cs typeface="Meiryo UI"/>
              </a:rPr>
              <a:t>何</a:t>
            </a:r>
            <a:r>
              <a:rPr dirty="0" sz="650" spc="-10">
                <a:latin typeface="Meiryo UI"/>
                <a:cs typeface="Meiryo UI"/>
              </a:rPr>
              <a:t>か</a:t>
            </a:r>
            <a:r>
              <a:rPr dirty="0" sz="650" spc="-5">
                <a:latin typeface="Meiryo UI"/>
                <a:cs typeface="Meiryo UI"/>
              </a:rPr>
              <a:t>を知り</a:t>
            </a:r>
            <a:r>
              <a:rPr dirty="0" sz="650">
                <a:latin typeface="Meiryo UI"/>
                <a:cs typeface="Meiryo UI"/>
              </a:rPr>
              <a:t>た</a:t>
            </a:r>
            <a:r>
              <a:rPr dirty="0" sz="650" spc="-10">
                <a:latin typeface="Meiryo UI"/>
                <a:cs typeface="Meiryo UI"/>
              </a:rPr>
              <a:t>い</a:t>
            </a:r>
            <a:r>
              <a:rPr dirty="0" sz="650" spc="-5">
                <a:latin typeface="Meiryo UI"/>
                <a:cs typeface="Meiryo UI"/>
              </a:rPr>
              <a:t>、 </a:t>
            </a:r>
            <a:r>
              <a:rPr dirty="0" sz="650" spc="-5">
                <a:latin typeface="Meiryo UI"/>
                <a:cs typeface="Meiryo UI"/>
              </a:rPr>
              <a:t>調</a:t>
            </a:r>
            <a:r>
              <a:rPr dirty="0" sz="650" spc="-10">
                <a:latin typeface="Meiryo UI"/>
                <a:cs typeface="Meiryo UI"/>
              </a:rPr>
              <a:t>べたい</a:t>
            </a:r>
            <a:endParaRPr sz="650">
              <a:latin typeface="Meiryo UI"/>
              <a:cs typeface="Meiryo U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03111" y="5328319"/>
            <a:ext cx="77978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700" spc="-5">
                <a:latin typeface="Meiryo UI"/>
                <a:cs typeface="Meiryo UI"/>
              </a:rPr>
              <a:t>子</a:t>
            </a:r>
            <a:r>
              <a:rPr dirty="0" sz="700" spc="-15">
                <a:latin typeface="Meiryo UI"/>
                <a:cs typeface="Meiryo UI"/>
              </a:rPr>
              <a:t>ど</a:t>
            </a:r>
            <a:r>
              <a:rPr dirty="0" sz="700">
                <a:latin typeface="Meiryo UI"/>
                <a:cs typeface="Meiryo UI"/>
              </a:rPr>
              <a:t>も</a:t>
            </a:r>
            <a:r>
              <a:rPr dirty="0" sz="700" spc="-10">
                <a:latin typeface="Meiryo UI"/>
                <a:cs typeface="Meiryo UI"/>
              </a:rPr>
              <a:t>が</a:t>
            </a:r>
            <a:r>
              <a:rPr dirty="0" sz="700" spc="-5">
                <a:latin typeface="Meiryo UI"/>
                <a:cs typeface="Meiryo UI"/>
              </a:rPr>
              <a:t>本</a:t>
            </a:r>
            <a:r>
              <a:rPr dirty="0" sz="700" spc="10">
                <a:latin typeface="Meiryo UI"/>
                <a:cs typeface="Meiryo UI"/>
              </a:rPr>
              <a:t>に</a:t>
            </a:r>
            <a:r>
              <a:rPr dirty="0" sz="700" spc="-5">
                <a:latin typeface="Meiryo UI"/>
                <a:cs typeface="Meiryo UI"/>
              </a:rPr>
              <a:t>対し</a:t>
            </a:r>
            <a:r>
              <a:rPr dirty="0" sz="700">
                <a:latin typeface="Meiryo UI"/>
                <a:cs typeface="Meiryo UI"/>
              </a:rPr>
              <a:t>て</a:t>
            </a:r>
            <a:r>
              <a:rPr dirty="0" sz="700" spc="-5">
                <a:latin typeface="Meiryo UI"/>
                <a:cs typeface="Meiryo UI"/>
              </a:rPr>
              <a:t>心 </a:t>
            </a:r>
            <a:r>
              <a:rPr dirty="0" sz="700" spc="-5">
                <a:latin typeface="Meiryo UI"/>
                <a:cs typeface="Meiryo UI"/>
              </a:rPr>
              <a:t>惹</a:t>
            </a:r>
            <a:r>
              <a:rPr dirty="0" sz="700">
                <a:latin typeface="Meiryo UI"/>
                <a:cs typeface="Meiryo UI"/>
              </a:rPr>
              <a:t>か</a:t>
            </a:r>
            <a:r>
              <a:rPr dirty="0" sz="700" spc="-15">
                <a:latin typeface="Meiryo UI"/>
                <a:cs typeface="Meiryo UI"/>
              </a:rPr>
              <a:t>れ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 spc="10">
                <a:latin typeface="Meiryo UI"/>
                <a:cs typeface="Meiryo UI"/>
              </a:rPr>
              <a:t>た</a:t>
            </a:r>
            <a:r>
              <a:rPr dirty="0" sz="700" spc="-10">
                <a:latin typeface="Meiryo UI"/>
                <a:cs typeface="Meiryo UI"/>
              </a:rPr>
              <a:t>め</a:t>
            </a:r>
            <a:r>
              <a:rPr dirty="0" sz="700">
                <a:latin typeface="Meiryo UI"/>
                <a:cs typeface="Meiryo UI"/>
              </a:rPr>
              <a:t>の</a:t>
            </a:r>
            <a:r>
              <a:rPr dirty="0" sz="700" spc="-5">
                <a:latin typeface="Meiryo UI"/>
                <a:cs typeface="Meiryo UI"/>
              </a:rPr>
              <a:t>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43475" y="4913629"/>
            <a:ext cx="1007744" cy="1005840"/>
          </a:xfrm>
          <a:custGeom>
            <a:avLst/>
            <a:gdLst/>
            <a:ahLst/>
            <a:cxnLst/>
            <a:rect l="l" t="t" r="r" b="b"/>
            <a:pathLst>
              <a:path w="1007745" h="1005839">
                <a:moveTo>
                  <a:pt x="0" y="0"/>
                </a:moveTo>
                <a:lnTo>
                  <a:pt x="1007745" y="0"/>
                </a:lnTo>
                <a:lnTo>
                  <a:pt x="1007745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025644" y="4944262"/>
            <a:ext cx="739140" cy="25400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5">
                <a:latin typeface="Meiryo UI"/>
                <a:cs typeface="Meiryo UI"/>
              </a:rPr>
              <a:t>文字</a:t>
            </a:r>
            <a:r>
              <a:rPr dirty="0" sz="700" spc="5">
                <a:latin typeface="Meiryo UI"/>
                <a:cs typeface="Meiryo UI"/>
              </a:rPr>
              <a:t>や</a:t>
            </a:r>
            <a:r>
              <a:rPr dirty="0" sz="700" spc="-10">
                <a:latin typeface="Meiryo UI"/>
                <a:cs typeface="Meiryo UI"/>
              </a:rPr>
              <a:t>こ</a:t>
            </a:r>
            <a:r>
              <a:rPr dirty="0" sz="700" spc="-15">
                <a:latin typeface="Meiryo UI"/>
                <a:cs typeface="Meiryo UI"/>
              </a:rPr>
              <a:t>と</a:t>
            </a:r>
            <a:r>
              <a:rPr dirty="0" sz="700" spc="-5">
                <a:latin typeface="Meiryo UI"/>
                <a:cs typeface="Meiryo UI"/>
              </a:rPr>
              <a:t>ば</a:t>
            </a:r>
            <a:r>
              <a:rPr dirty="0" sz="700" spc="10">
                <a:latin typeface="Meiryo UI"/>
                <a:cs typeface="Meiryo UI"/>
              </a:rPr>
              <a:t>を</a:t>
            </a:r>
            <a:r>
              <a:rPr dirty="0" sz="700" spc="-5">
                <a:latin typeface="Meiryo UI"/>
                <a:cs typeface="Meiryo UI"/>
              </a:rPr>
              <a:t>知る</a:t>
            </a:r>
            <a:endParaRPr sz="7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10">
                <a:latin typeface="Meiryo UI"/>
                <a:cs typeface="Meiryo UI"/>
              </a:rPr>
              <a:t>こ</a:t>
            </a:r>
            <a:r>
              <a:rPr dirty="0" sz="700" spc="-15">
                <a:latin typeface="Meiryo UI"/>
                <a:cs typeface="Meiryo UI"/>
              </a:rPr>
              <a:t>と</a:t>
            </a:r>
            <a:r>
              <a:rPr dirty="0" sz="700">
                <a:latin typeface="Meiryo UI"/>
                <a:cs typeface="Meiryo UI"/>
              </a:rPr>
              <a:t>ば</a:t>
            </a:r>
            <a:r>
              <a:rPr dirty="0" sz="700" spc="-5">
                <a:latin typeface="Meiryo UI"/>
                <a:cs typeface="Meiryo UI"/>
              </a:rPr>
              <a:t>を聞</a:t>
            </a:r>
            <a:r>
              <a:rPr dirty="0" sz="700" spc="10">
                <a:latin typeface="Meiryo UI"/>
                <a:cs typeface="Meiryo UI"/>
              </a:rPr>
              <a:t>き</a:t>
            </a:r>
            <a:r>
              <a:rPr dirty="0" sz="700">
                <a:latin typeface="Meiryo UI"/>
                <a:cs typeface="Meiryo UI"/>
              </a:rPr>
              <a:t>とる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5644" y="5329844"/>
            <a:ext cx="79184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700" spc="-5">
                <a:latin typeface="Meiryo UI"/>
                <a:cs typeface="Meiryo UI"/>
              </a:rPr>
              <a:t>子</a:t>
            </a:r>
            <a:r>
              <a:rPr dirty="0" sz="700" spc="-15">
                <a:latin typeface="Meiryo UI"/>
                <a:cs typeface="Meiryo UI"/>
              </a:rPr>
              <a:t>ど</a:t>
            </a:r>
            <a:r>
              <a:rPr dirty="0" sz="700">
                <a:latin typeface="Meiryo UI"/>
                <a:cs typeface="Meiryo UI"/>
              </a:rPr>
              <a:t>も</a:t>
            </a:r>
            <a:r>
              <a:rPr dirty="0" sz="700" spc="-10">
                <a:latin typeface="Meiryo UI"/>
                <a:cs typeface="Meiryo UI"/>
              </a:rPr>
              <a:t>が</a:t>
            </a:r>
            <a:r>
              <a:rPr dirty="0" sz="700" spc="5">
                <a:latin typeface="Meiryo UI"/>
                <a:cs typeface="Meiryo UI"/>
              </a:rPr>
              <a:t>文</a:t>
            </a:r>
            <a:r>
              <a:rPr dirty="0" sz="700" spc="-5">
                <a:latin typeface="Meiryo UI"/>
                <a:cs typeface="Meiryo UI"/>
              </a:rPr>
              <a:t>字</a:t>
            </a: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5">
                <a:latin typeface="Meiryo UI"/>
                <a:cs typeface="Meiryo UI"/>
              </a:rPr>
              <a:t>こ</a:t>
            </a:r>
            <a:r>
              <a:rPr dirty="0" sz="700" spc="-15">
                <a:latin typeface="Meiryo UI"/>
                <a:cs typeface="Meiryo UI"/>
              </a:rPr>
              <a:t>と</a:t>
            </a:r>
            <a:r>
              <a:rPr dirty="0" sz="700" spc="-5">
                <a:latin typeface="Meiryo UI"/>
                <a:cs typeface="Meiryo UI"/>
              </a:rPr>
              <a:t>ばを </a:t>
            </a:r>
            <a:r>
              <a:rPr dirty="0" sz="700" spc="-5">
                <a:latin typeface="Meiryo UI"/>
                <a:cs typeface="Meiryo UI"/>
              </a:rPr>
              <a:t>知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>
                <a:latin typeface="Meiryo UI"/>
                <a:cs typeface="Meiryo UI"/>
              </a:rPr>
              <a:t>ため</a:t>
            </a:r>
            <a:r>
              <a:rPr dirty="0" sz="700" spc="-10">
                <a:latin typeface="Meiryo UI"/>
                <a:cs typeface="Meiryo UI"/>
              </a:rPr>
              <a:t>の</a:t>
            </a:r>
            <a:r>
              <a:rPr dirty="0" sz="700" spc="5">
                <a:latin typeface="Meiryo UI"/>
                <a:cs typeface="Meiryo UI"/>
              </a:rPr>
              <a:t>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106284" y="4914265"/>
            <a:ext cx="1007744" cy="946785"/>
          </a:xfrm>
          <a:custGeom>
            <a:avLst/>
            <a:gdLst/>
            <a:ahLst/>
            <a:cxnLst/>
            <a:rect l="l" t="t" r="r" b="b"/>
            <a:pathLst>
              <a:path w="1007745" h="946785">
                <a:moveTo>
                  <a:pt x="0" y="0"/>
                </a:moveTo>
                <a:lnTo>
                  <a:pt x="1007745" y="0"/>
                </a:lnTo>
                <a:lnTo>
                  <a:pt x="1007745" y="946785"/>
                </a:lnTo>
                <a:lnTo>
                  <a:pt x="0" y="946785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188200" y="4945786"/>
            <a:ext cx="762000" cy="36830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5">
                <a:latin typeface="Meiryo UI"/>
                <a:cs typeface="Meiryo UI"/>
              </a:rPr>
              <a:t>楽し</a:t>
            </a:r>
            <a:r>
              <a:rPr dirty="0" sz="700">
                <a:latin typeface="Meiryo UI"/>
                <a:cs typeface="Meiryo UI"/>
              </a:rPr>
              <a:t>い</a:t>
            </a:r>
            <a:r>
              <a:rPr dirty="0" sz="700" spc="-5">
                <a:latin typeface="Meiryo UI"/>
                <a:cs typeface="Meiryo UI"/>
              </a:rPr>
              <a:t>本</a:t>
            </a:r>
            <a:r>
              <a:rPr dirty="0" sz="700">
                <a:latin typeface="Meiryo UI"/>
                <a:cs typeface="Meiryo UI"/>
              </a:rPr>
              <a:t>と</a:t>
            </a:r>
            <a:r>
              <a:rPr dirty="0" sz="700" spc="-5">
                <a:latin typeface="Meiryo UI"/>
                <a:cs typeface="Meiryo UI"/>
              </a:rPr>
              <a:t>出合う</a:t>
            </a:r>
            <a:endParaRPr sz="700">
              <a:latin typeface="Meiryo UI"/>
              <a:cs typeface="Meiryo UI"/>
            </a:endParaRPr>
          </a:p>
          <a:p>
            <a:pPr marL="56515" marR="5080" indent="-44450">
              <a:lnSpc>
                <a:spcPct val="107100"/>
              </a:lnSpc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5">
                <a:latin typeface="Meiryo UI"/>
                <a:cs typeface="Meiryo UI"/>
              </a:rPr>
              <a:t>新</a:t>
            </a:r>
            <a:r>
              <a:rPr dirty="0" sz="700">
                <a:latin typeface="Meiryo UI"/>
                <a:cs typeface="Meiryo UI"/>
              </a:rPr>
              <a:t>た</a:t>
            </a:r>
            <a:r>
              <a:rPr dirty="0" sz="700" spc="-5">
                <a:latin typeface="Meiryo UI"/>
                <a:cs typeface="Meiryo UI"/>
              </a:rPr>
              <a:t>な発</a:t>
            </a:r>
            <a:r>
              <a:rPr dirty="0" sz="700" spc="5">
                <a:latin typeface="Meiryo UI"/>
                <a:cs typeface="Meiryo UI"/>
              </a:rPr>
              <a:t>見</a:t>
            </a:r>
            <a:r>
              <a:rPr dirty="0" sz="700" spc="-10">
                <a:latin typeface="Meiryo UI"/>
                <a:cs typeface="Meiryo UI"/>
              </a:rPr>
              <a:t>がで</a:t>
            </a:r>
            <a:r>
              <a:rPr dirty="0" sz="700" spc="10">
                <a:latin typeface="Meiryo UI"/>
                <a:cs typeface="Meiryo UI"/>
              </a:rPr>
              <a:t>き</a:t>
            </a:r>
            <a:r>
              <a:rPr dirty="0" sz="700" spc="-5">
                <a:latin typeface="Meiryo UI"/>
                <a:cs typeface="Meiryo UI"/>
              </a:rPr>
              <a:t>る </a:t>
            </a:r>
            <a:r>
              <a:rPr dirty="0" sz="700" spc="-5">
                <a:latin typeface="Meiryo UI"/>
                <a:cs typeface="Meiryo UI"/>
              </a:rPr>
              <a:t>本</a:t>
            </a:r>
            <a:r>
              <a:rPr dirty="0" sz="700" spc="-15">
                <a:latin typeface="Meiryo UI"/>
                <a:cs typeface="Meiryo UI"/>
              </a:rPr>
              <a:t>と</a:t>
            </a:r>
            <a:r>
              <a:rPr dirty="0" sz="700" spc="5">
                <a:latin typeface="Meiryo UI"/>
                <a:cs typeface="Meiryo UI"/>
              </a:rPr>
              <a:t>出</a:t>
            </a:r>
            <a:r>
              <a:rPr dirty="0" sz="700" spc="-5">
                <a:latin typeface="Meiryo UI"/>
                <a:cs typeface="Meiryo UI"/>
              </a:rPr>
              <a:t>合う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88200" y="5329844"/>
            <a:ext cx="8102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700" spc="-5">
                <a:latin typeface="Meiryo UI"/>
                <a:cs typeface="Meiryo UI"/>
              </a:rPr>
              <a:t>読書は</a:t>
            </a:r>
            <a:r>
              <a:rPr dirty="0" sz="700" spc="5">
                <a:latin typeface="Meiryo UI"/>
                <a:cs typeface="Meiryo UI"/>
              </a:rPr>
              <a:t>良</a:t>
            </a:r>
            <a:r>
              <a:rPr dirty="0" sz="700" spc="-10">
                <a:latin typeface="Meiryo UI"/>
                <a:cs typeface="Meiryo UI"/>
              </a:rPr>
              <a:t>い</a:t>
            </a:r>
            <a:r>
              <a:rPr dirty="0" sz="700">
                <a:latin typeface="Meiryo UI"/>
                <a:cs typeface="Meiryo UI"/>
              </a:rPr>
              <a:t>と</a:t>
            </a:r>
            <a:r>
              <a:rPr dirty="0" sz="700" spc="-5">
                <a:latin typeface="Meiryo UI"/>
                <a:cs typeface="Meiryo UI"/>
              </a:rPr>
              <a:t>思</a:t>
            </a:r>
            <a:r>
              <a:rPr dirty="0" sz="700">
                <a:latin typeface="Meiryo UI"/>
                <a:cs typeface="Meiryo UI"/>
              </a:rPr>
              <a:t>え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 spc="-5">
                <a:latin typeface="Meiryo UI"/>
                <a:cs typeface="Meiryo UI"/>
              </a:rPr>
              <a:t>本 </a:t>
            </a:r>
            <a:r>
              <a:rPr dirty="0" sz="700" spc="-15">
                <a:latin typeface="Meiryo UI"/>
                <a:cs typeface="Meiryo UI"/>
              </a:rPr>
              <a:t>と</a:t>
            </a:r>
            <a:r>
              <a:rPr dirty="0" sz="700" spc="-5">
                <a:latin typeface="Meiryo UI"/>
                <a:cs typeface="Meiryo UI"/>
              </a:rPr>
              <a:t>出</a:t>
            </a:r>
            <a:r>
              <a:rPr dirty="0" sz="700" spc="5">
                <a:latin typeface="Meiryo UI"/>
                <a:cs typeface="Meiryo UI"/>
              </a:rPr>
              <a:t>合</a:t>
            </a:r>
            <a:r>
              <a:rPr dirty="0" sz="700" spc="-10">
                <a:latin typeface="Meiryo UI"/>
                <a:cs typeface="Meiryo UI"/>
              </a:rPr>
              <a:t>う</a:t>
            </a:r>
            <a:r>
              <a:rPr dirty="0" sz="700">
                <a:latin typeface="Meiryo UI"/>
                <a:cs typeface="Meiryo UI"/>
              </a:rPr>
              <a:t>ため</a:t>
            </a:r>
            <a:r>
              <a:rPr dirty="0" sz="700" spc="-10">
                <a:latin typeface="Meiryo UI"/>
                <a:cs typeface="Meiryo UI"/>
              </a:rPr>
              <a:t>の</a:t>
            </a:r>
            <a:r>
              <a:rPr dirty="0" sz="700" spc="-5">
                <a:latin typeface="Meiryo UI"/>
                <a:cs typeface="Meiryo UI"/>
              </a:rPr>
              <a:t>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162925" y="4914900"/>
            <a:ext cx="1007744" cy="939165"/>
          </a:xfrm>
          <a:custGeom>
            <a:avLst/>
            <a:gdLst/>
            <a:ahLst/>
            <a:cxnLst/>
            <a:rect l="l" t="t" r="r" b="b"/>
            <a:pathLst>
              <a:path w="1007745" h="939164">
                <a:moveTo>
                  <a:pt x="0" y="0"/>
                </a:moveTo>
                <a:lnTo>
                  <a:pt x="1007745" y="0"/>
                </a:lnTo>
                <a:lnTo>
                  <a:pt x="1007745" y="939164"/>
                </a:lnTo>
                <a:lnTo>
                  <a:pt x="0" y="939164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244331" y="4938629"/>
            <a:ext cx="800100" cy="3746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5">
                <a:latin typeface="Meiryo UI"/>
                <a:cs typeface="Meiryo UI"/>
              </a:rPr>
              <a:t>読書を</a:t>
            </a:r>
            <a:r>
              <a:rPr dirty="0" sz="700" spc="5">
                <a:latin typeface="Meiryo UI"/>
                <a:cs typeface="Meiryo UI"/>
              </a:rPr>
              <a:t>身</a:t>
            </a:r>
            <a:r>
              <a:rPr dirty="0" sz="700" spc="-5">
                <a:latin typeface="Meiryo UI"/>
                <a:cs typeface="Meiryo UI"/>
              </a:rPr>
              <a:t>近</a:t>
            </a:r>
            <a:r>
              <a:rPr dirty="0" sz="700">
                <a:latin typeface="Meiryo UI"/>
                <a:cs typeface="Meiryo UI"/>
              </a:rPr>
              <a:t>に</a:t>
            </a:r>
            <a:r>
              <a:rPr dirty="0" sz="700" spc="-5">
                <a:latin typeface="Meiryo UI"/>
                <a:cs typeface="Meiryo UI"/>
              </a:rPr>
              <a:t>捉</a:t>
            </a:r>
            <a:r>
              <a:rPr dirty="0" sz="700">
                <a:latin typeface="Meiryo UI"/>
                <a:cs typeface="Meiryo UI"/>
              </a:rPr>
              <a:t>え</a:t>
            </a:r>
            <a:r>
              <a:rPr dirty="0" sz="700" spc="-5">
                <a:latin typeface="Meiryo UI"/>
                <a:cs typeface="Meiryo UI"/>
              </a:rPr>
              <a:t>る</a:t>
            </a:r>
            <a:endParaRPr sz="700">
              <a:latin typeface="Meiryo UI"/>
              <a:cs typeface="Meiryo UI"/>
            </a:endParaRPr>
          </a:p>
          <a:p>
            <a:pPr marL="53340" marR="5080" indent="-41275">
              <a:lnSpc>
                <a:spcPts val="900"/>
              </a:lnSpc>
              <a:spcBef>
                <a:spcPts val="40"/>
              </a:spcBef>
            </a:pPr>
            <a:r>
              <a:rPr dirty="0" sz="650" spc="-20">
                <a:latin typeface="Meiryo UI"/>
                <a:cs typeface="Meiryo UI"/>
              </a:rPr>
              <a:t>・</a:t>
            </a:r>
            <a:r>
              <a:rPr dirty="0" sz="650" spc="-5">
                <a:latin typeface="Meiryo UI"/>
                <a:cs typeface="Meiryo UI"/>
              </a:rPr>
              <a:t>自</a:t>
            </a:r>
            <a:r>
              <a:rPr dirty="0" sz="650" spc="-10">
                <a:latin typeface="Meiryo UI"/>
                <a:cs typeface="Meiryo UI"/>
              </a:rPr>
              <a:t>らが</a:t>
            </a:r>
            <a:r>
              <a:rPr dirty="0" sz="650" spc="-5">
                <a:latin typeface="Meiryo UI"/>
                <a:cs typeface="Meiryo UI"/>
              </a:rPr>
              <a:t>好き</a:t>
            </a:r>
            <a:r>
              <a:rPr dirty="0" sz="650" spc="-10">
                <a:latin typeface="Meiryo UI"/>
                <a:cs typeface="Meiryo UI"/>
              </a:rPr>
              <a:t>な</a:t>
            </a:r>
            <a:r>
              <a:rPr dirty="0" sz="650" spc="5">
                <a:latin typeface="Meiryo UI"/>
                <a:cs typeface="Meiryo UI"/>
              </a:rPr>
              <a:t>時</a:t>
            </a:r>
            <a:r>
              <a:rPr dirty="0" sz="650" spc="-10">
                <a:latin typeface="Meiryo UI"/>
                <a:cs typeface="Meiryo UI"/>
              </a:rPr>
              <a:t>に</a:t>
            </a:r>
            <a:r>
              <a:rPr dirty="0" sz="650" spc="-5">
                <a:latin typeface="Meiryo UI"/>
                <a:cs typeface="Meiryo UI"/>
              </a:rPr>
              <a:t>自由 </a:t>
            </a:r>
            <a:r>
              <a:rPr dirty="0" sz="650" spc="-10">
                <a:latin typeface="Meiryo UI"/>
                <a:cs typeface="Meiryo UI"/>
              </a:rPr>
              <a:t>に</a:t>
            </a:r>
            <a:r>
              <a:rPr dirty="0" sz="650" spc="-5">
                <a:latin typeface="Meiryo UI"/>
                <a:cs typeface="Meiryo UI"/>
              </a:rPr>
              <a:t>本を読む</a:t>
            </a:r>
            <a:endParaRPr sz="650">
              <a:latin typeface="Meiryo UI"/>
              <a:cs typeface="Meiryo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44331" y="5331367"/>
            <a:ext cx="77787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700" spc="-5">
                <a:latin typeface="Meiryo UI"/>
                <a:cs typeface="Meiryo UI"/>
              </a:rPr>
              <a:t>子</a:t>
            </a:r>
            <a:r>
              <a:rPr dirty="0" sz="700" spc="-15">
                <a:latin typeface="Meiryo UI"/>
                <a:cs typeface="Meiryo UI"/>
              </a:rPr>
              <a:t>ど</a:t>
            </a:r>
            <a:r>
              <a:rPr dirty="0" sz="700">
                <a:latin typeface="Meiryo UI"/>
                <a:cs typeface="Meiryo UI"/>
              </a:rPr>
              <a:t>も</a:t>
            </a:r>
            <a:r>
              <a:rPr dirty="0" sz="700" spc="-10">
                <a:latin typeface="Meiryo UI"/>
                <a:cs typeface="Meiryo UI"/>
              </a:rPr>
              <a:t>が</a:t>
            </a:r>
            <a:r>
              <a:rPr dirty="0" sz="700" spc="5">
                <a:latin typeface="Meiryo UI"/>
                <a:cs typeface="Meiryo UI"/>
              </a:rPr>
              <a:t>自</a:t>
            </a:r>
            <a:r>
              <a:rPr dirty="0" sz="700" spc="-10">
                <a:latin typeface="Meiryo UI"/>
                <a:cs typeface="Meiryo UI"/>
              </a:rPr>
              <a:t>ら</a:t>
            </a:r>
            <a:r>
              <a:rPr dirty="0" sz="700" spc="-5">
                <a:latin typeface="Meiryo UI"/>
                <a:cs typeface="Meiryo UI"/>
              </a:rPr>
              <a:t>本を</a:t>
            </a:r>
            <a:r>
              <a:rPr dirty="0" sz="700" spc="5">
                <a:latin typeface="Meiryo UI"/>
                <a:cs typeface="Meiryo UI"/>
              </a:rPr>
              <a:t>読</a:t>
            </a:r>
            <a:r>
              <a:rPr dirty="0" sz="700" spc="-5">
                <a:latin typeface="Meiryo UI"/>
                <a:cs typeface="Meiryo UI"/>
              </a:rPr>
              <a:t>む </a:t>
            </a:r>
            <a:r>
              <a:rPr dirty="0" sz="700" spc="-5">
                <a:latin typeface="Meiryo UI"/>
                <a:cs typeface="Meiryo UI"/>
              </a:rPr>
              <a:t>よ</a:t>
            </a:r>
            <a:r>
              <a:rPr dirty="0" sz="700" spc="-10">
                <a:latin typeface="Meiryo UI"/>
                <a:cs typeface="Meiryo UI"/>
              </a:rPr>
              <a:t>う</a:t>
            </a:r>
            <a:r>
              <a:rPr dirty="0" sz="700">
                <a:latin typeface="Meiryo UI"/>
                <a:cs typeface="Meiryo UI"/>
              </a:rPr>
              <a:t>に</a:t>
            </a:r>
            <a:r>
              <a:rPr dirty="0" sz="700" spc="-5">
                <a:latin typeface="Meiryo UI"/>
                <a:cs typeface="Meiryo UI"/>
              </a:rPr>
              <a:t>な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 spc="-5">
                <a:latin typeface="Meiryo UI"/>
                <a:cs typeface="Meiryo UI"/>
              </a:rPr>
              <a:t>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222740" y="4918075"/>
            <a:ext cx="1007744" cy="873125"/>
          </a:xfrm>
          <a:custGeom>
            <a:avLst/>
            <a:gdLst/>
            <a:ahLst/>
            <a:cxnLst/>
            <a:rect l="l" t="t" r="r" b="b"/>
            <a:pathLst>
              <a:path w="1007745" h="873125">
                <a:moveTo>
                  <a:pt x="0" y="0"/>
                </a:moveTo>
                <a:lnTo>
                  <a:pt x="1007745" y="0"/>
                </a:lnTo>
                <a:lnTo>
                  <a:pt x="1007745" y="873125"/>
                </a:lnTo>
                <a:lnTo>
                  <a:pt x="0" y="873125"/>
                </a:lnTo>
                <a:lnTo>
                  <a:pt x="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305035" y="4941677"/>
            <a:ext cx="826135" cy="2603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700" spc="-25">
                <a:latin typeface="Meiryo UI"/>
                <a:cs typeface="Meiryo UI"/>
              </a:rPr>
              <a:t>・</a:t>
            </a:r>
            <a:r>
              <a:rPr dirty="0" sz="700" spc="-5">
                <a:latin typeface="Meiryo UI"/>
                <a:cs typeface="Meiryo UI"/>
              </a:rPr>
              <a:t>本</a:t>
            </a:r>
            <a:r>
              <a:rPr dirty="0" sz="700" spc="-10">
                <a:latin typeface="Meiryo UI"/>
                <a:cs typeface="Meiryo UI"/>
              </a:rPr>
              <a:t>の</a:t>
            </a:r>
            <a:r>
              <a:rPr dirty="0" sz="700" spc="5">
                <a:latin typeface="Meiryo UI"/>
                <a:cs typeface="Meiryo UI"/>
              </a:rPr>
              <a:t>内</a:t>
            </a:r>
            <a:r>
              <a:rPr dirty="0" sz="700" spc="-5">
                <a:latin typeface="Meiryo UI"/>
                <a:cs typeface="Meiryo UI"/>
              </a:rPr>
              <a:t>容を</a:t>
            </a:r>
            <a:r>
              <a:rPr dirty="0" sz="700" spc="5">
                <a:latin typeface="Meiryo UI"/>
                <a:cs typeface="Meiryo UI"/>
              </a:rPr>
              <a:t>読</a:t>
            </a:r>
            <a:r>
              <a:rPr dirty="0" sz="700" spc="-15">
                <a:latin typeface="Meiryo UI"/>
                <a:cs typeface="Meiryo UI"/>
              </a:rPr>
              <a:t>み</a:t>
            </a:r>
            <a:r>
              <a:rPr dirty="0" sz="700" spc="5">
                <a:latin typeface="Meiryo UI"/>
                <a:cs typeface="Meiryo UI"/>
              </a:rPr>
              <a:t>取</a:t>
            </a:r>
            <a:r>
              <a:rPr dirty="0" sz="700" spc="-5">
                <a:latin typeface="Meiryo UI"/>
                <a:cs typeface="Meiryo UI"/>
              </a:rPr>
              <a:t>る</a:t>
            </a:r>
            <a:endParaRPr sz="7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20">
                <a:latin typeface="Meiryo UI"/>
                <a:cs typeface="Meiryo UI"/>
              </a:rPr>
              <a:t>・</a:t>
            </a:r>
            <a:r>
              <a:rPr dirty="0" sz="650" spc="-5">
                <a:latin typeface="Meiryo UI"/>
                <a:cs typeface="Meiryo UI"/>
              </a:rPr>
              <a:t>必要</a:t>
            </a:r>
            <a:r>
              <a:rPr dirty="0" sz="650" spc="-10">
                <a:latin typeface="Meiryo UI"/>
                <a:cs typeface="Meiryo UI"/>
              </a:rPr>
              <a:t>な</a:t>
            </a:r>
            <a:r>
              <a:rPr dirty="0" sz="650" spc="-5">
                <a:latin typeface="Meiryo UI"/>
                <a:cs typeface="Meiryo UI"/>
              </a:rPr>
              <a:t>情報を活用する</a:t>
            </a:r>
            <a:endParaRPr sz="650">
              <a:latin typeface="Meiryo UI"/>
              <a:cs typeface="Meiryo U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04947" y="5334415"/>
            <a:ext cx="805180" cy="368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700" spc="-5">
                <a:latin typeface="Meiryo UI"/>
                <a:cs typeface="Meiryo UI"/>
              </a:rPr>
              <a:t>読</a:t>
            </a:r>
            <a:r>
              <a:rPr dirty="0" sz="700" spc="-10">
                <a:latin typeface="Meiryo UI"/>
                <a:cs typeface="Meiryo UI"/>
              </a:rPr>
              <a:t>む</a:t>
            </a:r>
            <a:r>
              <a:rPr dirty="0" sz="700" spc="-5">
                <a:latin typeface="Meiryo UI"/>
                <a:cs typeface="Meiryo UI"/>
              </a:rPr>
              <a:t>力</a:t>
            </a:r>
            <a:r>
              <a:rPr dirty="0" sz="700">
                <a:latin typeface="Meiryo UI"/>
                <a:cs typeface="Meiryo UI"/>
              </a:rPr>
              <a:t>、</a:t>
            </a:r>
            <a:r>
              <a:rPr dirty="0" sz="700" spc="5">
                <a:latin typeface="Meiryo UI"/>
                <a:cs typeface="Meiryo UI"/>
              </a:rPr>
              <a:t>読</a:t>
            </a:r>
            <a:r>
              <a:rPr dirty="0" sz="700" spc="-15">
                <a:latin typeface="Meiryo UI"/>
                <a:cs typeface="Meiryo UI"/>
              </a:rPr>
              <a:t>み</a:t>
            </a:r>
            <a:r>
              <a:rPr dirty="0" sz="700" spc="5">
                <a:latin typeface="Meiryo UI"/>
                <a:cs typeface="Meiryo UI"/>
              </a:rPr>
              <a:t>取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 spc="-5">
                <a:latin typeface="Meiryo UI"/>
                <a:cs typeface="Meiryo UI"/>
              </a:rPr>
              <a:t>力、 考</a:t>
            </a:r>
            <a:r>
              <a:rPr dirty="0" sz="700">
                <a:latin typeface="Meiryo UI"/>
                <a:cs typeface="Meiryo UI"/>
              </a:rPr>
              <a:t>え</a:t>
            </a:r>
            <a:r>
              <a:rPr dirty="0" sz="700" spc="-10">
                <a:latin typeface="Meiryo UI"/>
                <a:cs typeface="Meiryo UI"/>
              </a:rPr>
              <a:t>る</a:t>
            </a:r>
            <a:r>
              <a:rPr dirty="0" sz="700" spc="-5">
                <a:latin typeface="Meiryo UI"/>
                <a:cs typeface="Meiryo UI"/>
              </a:rPr>
              <a:t>力を</a:t>
            </a:r>
            <a:r>
              <a:rPr dirty="0" sz="700" spc="5">
                <a:latin typeface="Meiryo UI"/>
                <a:cs typeface="Meiryo UI"/>
              </a:rPr>
              <a:t>育</a:t>
            </a:r>
            <a:r>
              <a:rPr dirty="0" sz="700" spc="-5">
                <a:latin typeface="Meiryo UI"/>
                <a:cs typeface="Meiryo UI"/>
              </a:rPr>
              <a:t>成</a:t>
            </a:r>
            <a:r>
              <a:rPr dirty="0" sz="700" spc="-10">
                <a:latin typeface="Meiryo UI"/>
                <a:cs typeface="Meiryo UI"/>
              </a:rPr>
              <a:t>するた </a:t>
            </a:r>
            <a:r>
              <a:rPr dirty="0" sz="700" spc="-10">
                <a:latin typeface="Meiryo UI"/>
                <a:cs typeface="Meiryo UI"/>
              </a:rPr>
              <a:t>め</a:t>
            </a:r>
            <a:r>
              <a:rPr dirty="0" sz="700">
                <a:latin typeface="Meiryo UI"/>
                <a:cs typeface="Meiryo UI"/>
              </a:rPr>
              <a:t>の</a:t>
            </a:r>
            <a:r>
              <a:rPr dirty="0" sz="700" spc="-5">
                <a:latin typeface="Meiryo UI"/>
                <a:cs typeface="Meiryo UI"/>
              </a:rPr>
              <a:t>取組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419600" y="3629021"/>
            <a:ext cx="267970" cy="895350"/>
          </a:xfrm>
          <a:custGeom>
            <a:avLst/>
            <a:gdLst/>
            <a:ahLst/>
            <a:cxnLst/>
            <a:rect l="l" t="t" r="r" b="b"/>
            <a:pathLst>
              <a:path w="267970" h="895350">
                <a:moveTo>
                  <a:pt x="223304" y="0"/>
                </a:moveTo>
                <a:lnTo>
                  <a:pt x="44665" y="0"/>
                </a:lnTo>
                <a:lnTo>
                  <a:pt x="27276" y="3510"/>
                </a:lnTo>
                <a:lnTo>
                  <a:pt x="13079" y="13084"/>
                </a:lnTo>
                <a:lnTo>
                  <a:pt x="3508" y="27281"/>
                </a:lnTo>
                <a:lnTo>
                  <a:pt x="0" y="44665"/>
                </a:lnTo>
                <a:lnTo>
                  <a:pt x="0" y="850684"/>
                </a:lnTo>
                <a:lnTo>
                  <a:pt x="3508" y="868073"/>
                </a:lnTo>
                <a:lnTo>
                  <a:pt x="13079" y="882270"/>
                </a:lnTo>
                <a:lnTo>
                  <a:pt x="27276" y="891841"/>
                </a:lnTo>
                <a:lnTo>
                  <a:pt x="44665" y="895350"/>
                </a:lnTo>
                <a:lnTo>
                  <a:pt x="223304" y="895350"/>
                </a:lnTo>
                <a:lnTo>
                  <a:pt x="240688" y="891841"/>
                </a:lnTo>
                <a:lnTo>
                  <a:pt x="254885" y="882270"/>
                </a:lnTo>
                <a:lnTo>
                  <a:pt x="264459" y="868073"/>
                </a:lnTo>
                <a:lnTo>
                  <a:pt x="267970" y="850684"/>
                </a:lnTo>
                <a:lnTo>
                  <a:pt x="267970" y="44665"/>
                </a:lnTo>
                <a:lnTo>
                  <a:pt x="264459" y="27281"/>
                </a:lnTo>
                <a:lnTo>
                  <a:pt x="254885" y="13084"/>
                </a:lnTo>
                <a:lnTo>
                  <a:pt x="240688" y="3510"/>
                </a:lnTo>
                <a:lnTo>
                  <a:pt x="22330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69486" y="5316853"/>
            <a:ext cx="5476875" cy="17145"/>
          </a:xfrm>
          <a:custGeom>
            <a:avLst/>
            <a:gdLst/>
            <a:ahLst/>
            <a:cxnLst/>
            <a:rect l="l" t="t" r="r" b="b"/>
            <a:pathLst>
              <a:path w="5476875" h="17145">
                <a:moveTo>
                  <a:pt x="0" y="0"/>
                </a:moveTo>
                <a:lnTo>
                  <a:pt x="5476875" y="17145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27853" y="4571996"/>
            <a:ext cx="260350" cy="1375410"/>
          </a:xfrm>
          <a:custGeom>
            <a:avLst/>
            <a:gdLst/>
            <a:ahLst/>
            <a:cxnLst/>
            <a:rect l="l" t="t" r="r" b="b"/>
            <a:pathLst>
              <a:path w="260350" h="1375410">
                <a:moveTo>
                  <a:pt x="216954" y="0"/>
                </a:moveTo>
                <a:lnTo>
                  <a:pt x="43395" y="0"/>
                </a:lnTo>
                <a:lnTo>
                  <a:pt x="26505" y="3410"/>
                </a:lnTo>
                <a:lnTo>
                  <a:pt x="12711" y="12711"/>
                </a:lnTo>
                <a:lnTo>
                  <a:pt x="3410" y="26505"/>
                </a:lnTo>
                <a:lnTo>
                  <a:pt x="0" y="43395"/>
                </a:lnTo>
                <a:lnTo>
                  <a:pt x="0" y="1332026"/>
                </a:lnTo>
                <a:lnTo>
                  <a:pt x="3410" y="1348915"/>
                </a:lnTo>
                <a:lnTo>
                  <a:pt x="12711" y="1362705"/>
                </a:lnTo>
                <a:lnTo>
                  <a:pt x="26505" y="1372001"/>
                </a:lnTo>
                <a:lnTo>
                  <a:pt x="43395" y="1375409"/>
                </a:lnTo>
                <a:lnTo>
                  <a:pt x="216954" y="1375409"/>
                </a:lnTo>
                <a:lnTo>
                  <a:pt x="233844" y="1372001"/>
                </a:lnTo>
                <a:lnTo>
                  <a:pt x="247638" y="1362705"/>
                </a:lnTo>
                <a:lnTo>
                  <a:pt x="256939" y="1348915"/>
                </a:lnTo>
                <a:lnTo>
                  <a:pt x="260350" y="1332026"/>
                </a:lnTo>
                <a:lnTo>
                  <a:pt x="260350" y="43395"/>
                </a:lnTo>
                <a:lnTo>
                  <a:pt x="256939" y="26505"/>
                </a:lnTo>
                <a:lnTo>
                  <a:pt x="247638" y="12711"/>
                </a:lnTo>
                <a:lnTo>
                  <a:pt x="233844" y="3410"/>
                </a:lnTo>
                <a:lnTo>
                  <a:pt x="21695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92251" y="2127504"/>
            <a:ext cx="3951732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7491" y="2188464"/>
            <a:ext cx="3921251" cy="2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19683" y="2154937"/>
            <a:ext cx="3842385" cy="238125"/>
          </a:xfrm>
          <a:custGeom>
            <a:avLst/>
            <a:gdLst/>
            <a:ahLst/>
            <a:cxnLst/>
            <a:rect l="l" t="t" r="r" b="b"/>
            <a:pathLst>
              <a:path w="3842385" h="238125">
                <a:moveTo>
                  <a:pt x="3802697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3802697" y="238125"/>
                </a:lnTo>
                <a:lnTo>
                  <a:pt x="3818146" y="235006"/>
                </a:lnTo>
                <a:lnTo>
                  <a:pt x="3830761" y="226501"/>
                </a:lnTo>
                <a:lnTo>
                  <a:pt x="3839266" y="213886"/>
                </a:lnTo>
                <a:lnTo>
                  <a:pt x="3842385" y="198437"/>
                </a:lnTo>
                <a:lnTo>
                  <a:pt x="3842385" y="39687"/>
                </a:lnTo>
                <a:lnTo>
                  <a:pt x="3839266" y="24238"/>
                </a:lnTo>
                <a:lnTo>
                  <a:pt x="3830761" y="11623"/>
                </a:lnTo>
                <a:lnTo>
                  <a:pt x="3818146" y="3118"/>
                </a:lnTo>
                <a:lnTo>
                  <a:pt x="380269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19683" y="2154937"/>
            <a:ext cx="3842385" cy="238125"/>
          </a:xfrm>
          <a:custGeom>
            <a:avLst/>
            <a:gdLst/>
            <a:ahLst/>
            <a:cxnLst/>
            <a:rect l="l" t="t" r="r" b="b"/>
            <a:pathLst>
              <a:path w="3842385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3802697" y="0"/>
                </a:lnTo>
                <a:lnTo>
                  <a:pt x="3818146" y="3118"/>
                </a:lnTo>
                <a:lnTo>
                  <a:pt x="3830761" y="11623"/>
                </a:lnTo>
                <a:lnTo>
                  <a:pt x="3839266" y="24238"/>
                </a:lnTo>
                <a:lnTo>
                  <a:pt x="3842385" y="39687"/>
                </a:lnTo>
                <a:lnTo>
                  <a:pt x="3842385" y="198437"/>
                </a:lnTo>
                <a:lnTo>
                  <a:pt x="3839266" y="213886"/>
                </a:lnTo>
                <a:lnTo>
                  <a:pt x="3830761" y="226501"/>
                </a:lnTo>
                <a:lnTo>
                  <a:pt x="3818146" y="235006"/>
                </a:lnTo>
                <a:lnTo>
                  <a:pt x="3802697" y="238125"/>
                </a:lnTo>
                <a:lnTo>
                  <a:pt x="39687" y="238125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31909" y="2189479"/>
            <a:ext cx="3822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100"/>
              </a:spcBef>
              <a:tabLst>
                <a:tab pos="588010" algn="l"/>
              </a:tabLst>
            </a:pPr>
            <a:r>
              <a:rPr dirty="0" sz="900" b="1">
                <a:latin typeface="Meiryo UI"/>
                <a:cs typeface="Meiryo UI"/>
              </a:rPr>
              <a:t>第２章	第３次計画の取組</a:t>
            </a:r>
            <a:r>
              <a:rPr dirty="0" sz="900" spc="-15" b="1">
                <a:latin typeface="Meiryo UI"/>
                <a:cs typeface="Meiryo UI"/>
              </a:rPr>
              <a:t>結</a:t>
            </a:r>
            <a:r>
              <a:rPr dirty="0" sz="900" spc="-5" b="1">
                <a:latin typeface="Meiryo UI"/>
                <a:cs typeface="Meiryo UI"/>
              </a:rPr>
              <a:t>果と</a:t>
            </a:r>
            <a:r>
              <a:rPr dirty="0" sz="900" b="1">
                <a:latin typeface="Meiryo UI"/>
                <a:cs typeface="Meiryo UI"/>
              </a:rPr>
              <a:t>課題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23875" y="1190625"/>
            <a:ext cx="3829050" cy="914400"/>
          </a:xfrm>
          <a:custGeom>
            <a:avLst/>
            <a:gdLst/>
            <a:ahLst/>
            <a:cxnLst/>
            <a:rect l="l" t="t" r="r" b="b"/>
            <a:pathLst>
              <a:path w="3829050" h="914400">
                <a:moveTo>
                  <a:pt x="0" y="0"/>
                </a:moveTo>
                <a:lnTo>
                  <a:pt x="3829050" y="0"/>
                </a:lnTo>
                <a:lnTo>
                  <a:pt x="3829050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27050" y="1242495"/>
            <a:ext cx="3822700" cy="787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7325" marR="132715" indent="-95885">
              <a:lnSpc>
                <a:spcPct val="133300"/>
              </a:lnSpc>
              <a:spcBef>
                <a:spcPts val="95"/>
              </a:spcBef>
              <a:buSzPct val="86666"/>
              <a:buChar char="◆"/>
              <a:tabLst>
                <a:tab pos="188595" algn="l"/>
              </a:tabLst>
            </a:pP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ども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</a:t>
            </a:r>
            <a:r>
              <a:rPr dirty="0" sz="750" spc="-10">
                <a:latin typeface="Meiryo UI"/>
                <a:cs typeface="Meiryo UI"/>
              </a:rPr>
              <a:t>動</a:t>
            </a:r>
            <a:r>
              <a:rPr dirty="0" sz="750" spc="5">
                <a:latin typeface="Meiryo UI"/>
                <a:cs typeface="Meiryo UI"/>
              </a:rPr>
              <a:t>は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「豊</a:t>
            </a:r>
            <a:r>
              <a:rPr dirty="0" sz="750" spc="-20">
                <a:latin typeface="Meiryo UI"/>
                <a:cs typeface="Meiryo UI"/>
              </a:rPr>
              <a:t>か</a:t>
            </a:r>
            <a:r>
              <a:rPr dirty="0" sz="750" spc="5">
                <a:latin typeface="Meiryo UI"/>
                <a:cs typeface="Meiryo UI"/>
              </a:rPr>
              <a:t>な</a:t>
            </a:r>
            <a:r>
              <a:rPr dirty="0" sz="750" spc="-10">
                <a:latin typeface="Meiryo UI"/>
                <a:cs typeface="Meiryo UI"/>
              </a:rPr>
              <a:t>心</a:t>
            </a:r>
            <a:r>
              <a:rPr dirty="0" sz="750" spc="5">
                <a:latin typeface="Meiryo UI"/>
                <a:cs typeface="Meiryo UI"/>
              </a:rPr>
              <a:t>」</a:t>
            </a:r>
            <a:r>
              <a:rPr dirty="0" sz="750" spc="-15">
                <a:latin typeface="Meiryo UI"/>
                <a:cs typeface="Meiryo UI"/>
              </a:rPr>
              <a:t>や</a:t>
            </a:r>
            <a:r>
              <a:rPr dirty="0" sz="750" spc="-10">
                <a:latin typeface="Meiryo UI"/>
                <a:cs typeface="Meiryo UI"/>
              </a:rPr>
              <a:t>創</a:t>
            </a:r>
            <a:r>
              <a:rPr dirty="0" sz="750" spc="5">
                <a:latin typeface="Meiryo UI"/>
                <a:cs typeface="Meiryo UI"/>
              </a:rPr>
              <a:t>造力</a:t>
            </a:r>
            <a:r>
              <a:rPr dirty="0" sz="750" spc="-15">
                <a:latin typeface="Meiryo UI"/>
                <a:cs typeface="Meiryo UI"/>
              </a:rPr>
              <a:t>や</a:t>
            </a:r>
            <a:r>
              <a:rPr dirty="0" sz="750" spc="5">
                <a:latin typeface="Meiryo UI"/>
                <a:cs typeface="Meiryo UI"/>
              </a:rPr>
              <a:t>表現</a:t>
            </a:r>
            <a:r>
              <a:rPr dirty="0" sz="750" spc="-10">
                <a:latin typeface="Meiryo UI"/>
                <a:cs typeface="Meiryo UI"/>
              </a:rPr>
              <a:t>力</a:t>
            </a:r>
            <a:r>
              <a:rPr dirty="0" sz="750" spc="5">
                <a:latin typeface="Meiryo UI"/>
                <a:cs typeface="Meiryo UI"/>
              </a:rPr>
              <a:t>等</a:t>
            </a:r>
            <a:r>
              <a:rPr dirty="0" sz="750" spc="-10">
                <a:latin typeface="Meiryo UI"/>
                <a:cs typeface="Meiryo UI"/>
              </a:rPr>
              <a:t>様々</a:t>
            </a:r>
            <a:r>
              <a:rPr dirty="0" sz="750" spc="5">
                <a:latin typeface="Meiryo UI"/>
                <a:cs typeface="Meiryo UI"/>
              </a:rPr>
              <a:t>な力</a:t>
            </a:r>
            <a:r>
              <a:rPr dirty="0" sz="750" spc="-10">
                <a:latin typeface="Meiryo UI"/>
                <a:cs typeface="Meiryo UI"/>
              </a:rPr>
              <a:t>を育</a:t>
            </a:r>
            <a:r>
              <a:rPr dirty="0" sz="750" spc="5">
                <a:latin typeface="Meiryo UI"/>
                <a:cs typeface="Meiryo UI"/>
              </a:rPr>
              <a:t>み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社</a:t>
            </a:r>
            <a:r>
              <a:rPr dirty="0" sz="750" spc="-10">
                <a:latin typeface="Meiryo UI"/>
                <a:cs typeface="Meiryo UI"/>
              </a:rPr>
              <a:t>会に</a:t>
            </a:r>
            <a:r>
              <a:rPr dirty="0" sz="750" spc="5">
                <a:latin typeface="Meiryo UI"/>
                <a:cs typeface="Meiryo UI"/>
              </a:rPr>
              <a:t>出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ための </a:t>
            </a:r>
            <a:r>
              <a:rPr dirty="0" sz="750" spc="5">
                <a:latin typeface="Meiryo UI"/>
                <a:cs typeface="Meiryo UI"/>
              </a:rPr>
              <a:t>基盤</a:t>
            </a:r>
            <a:r>
              <a:rPr dirty="0" sz="750" spc="-10">
                <a:latin typeface="Meiryo UI"/>
                <a:cs typeface="Meiryo UI"/>
              </a:rPr>
              <a:t>を形</a:t>
            </a:r>
            <a:r>
              <a:rPr dirty="0" sz="750" spc="5">
                <a:latin typeface="Meiryo UI"/>
                <a:cs typeface="Meiryo UI"/>
              </a:rPr>
              <a:t>成</a:t>
            </a:r>
            <a:r>
              <a:rPr dirty="0" sz="750">
                <a:latin typeface="Meiryo UI"/>
                <a:cs typeface="Meiryo UI"/>
              </a:rPr>
              <a:t>す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-10">
                <a:latin typeface="Meiryo UI"/>
                <a:cs typeface="Meiryo UI"/>
              </a:rPr>
              <a:t>と</a:t>
            </a:r>
            <a:r>
              <a:rPr dirty="0" sz="750">
                <a:latin typeface="Meiryo UI"/>
                <a:cs typeface="Meiryo UI"/>
              </a:rPr>
              <a:t>とも</a:t>
            </a:r>
            <a:r>
              <a:rPr dirty="0" sz="750" spc="-10">
                <a:latin typeface="Meiryo UI"/>
                <a:cs typeface="Meiryo UI"/>
              </a:rPr>
              <a:t>に、</a:t>
            </a:r>
            <a:r>
              <a:rPr dirty="0" sz="750" spc="5">
                <a:latin typeface="Meiryo UI"/>
                <a:cs typeface="Meiryo UI"/>
              </a:rPr>
              <a:t>人生</a:t>
            </a:r>
            <a:r>
              <a:rPr dirty="0" sz="750" spc="-10">
                <a:latin typeface="Meiryo UI"/>
                <a:cs typeface="Meiryo UI"/>
              </a:rPr>
              <a:t>を</a:t>
            </a:r>
            <a:r>
              <a:rPr dirty="0" sz="750" spc="-20">
                <a:latin typeface="Meiryo UI"/>
                <a:cs typeface="Meiryo UI"/>
              </a:rPr>
              <a:t>よ</a:t>
            </a:r>
            <a:r>
              <a:rPr dirty="0" sz="750">
                <a:latin typeface="Meiryo UI"/>
                <a:cs typeface="Meiryo UI"/>
              </a:rPr>
              <a:t>り</a:t>
            </a:r>
            <a:r>
              <a:rPr dirty="0" sz="750" spc="-10">
                <a:latin typeface="Meiryo UI"/>
                <a:cs typeface="Meiryo UI"/>
              </a:rPr>
              <a:t>深く</a:t>
            </a:r>
            <a:r>
              <a:rPr dirty="0" sz="750" spc="5">
                <a:latin typeface="Meiryo UI"/>
                <a:cs typeface="Meiryo UI"/>
              </a:rPr>
              <a:t>生</a:t>
            </a:r>
            <a:r>
              <a:rPr dirty="0" sz="750" spc="-10">
                <a:latin typeface="Meiryo UI"/>
                <a:cs typeface="Meiryo UI"/>
              </a:rPr>
              <a:t>き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力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身</a:t>
            </a:r>
            <a:r>
              <a:rPr dirty="0" sz="750" spc="-1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付</a:t>
            </a:r>
            <a:r>
              <a:rPr dirty="0" sz="750" spc="-10">
                <a:latin typeface="Meiryo UI"/>
                <a:cs typeface="Meiryo UI"/>
              </a:rPr>
              <a:t>け</a:t>
            </a:r>
            <a:r>
              <a:rPr dirty="0" sz="750" spc="-15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上</a:t>
            </a:r>
            <a:r>
              <a:rPr dirty="0" sz="750" spc="-5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重</a:t>
            </a:r>
            <a:r>
              <a:rPr dirty="0" sz="750" spc="5">
                <a:latin typeface="Meiryo UI"/>
                <a:cs typeface="Meiryo UI"/>
              </a:rPr>
              <a:t>要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-10">
                <a:latin typeface="Meiryo UI"/>
                <a:cs typeface="Meiryo UI"/>
              </a:rPr>
              <a:t>の</a:t>
            </a:r>
            <a:r>
              <a:rPr dirty="0" sz="750" spc="-20">
                <a:latin typeface="Meiryo UI"/>
                <a:cs typeface="Meiryo UI"/>
              </a:rPr>
              <a:t>で</a:t>
            </a:r>
            <a:r>
              <a:rPr dirty="0" sz="750" spc="-10">
                <a:latin typeface="Meiryo UI"/>
                <a:cs typeface="Meiryo UI"/>
              </a:rPr>
              <a:t>あ</a:t>
            </a:r>
            <a:r>
              <a:rPr dirty="0" sz="750" spc="5">
                <a:latin typeface="Meiryo UI"/>
                <a:cs typeface="Meiryo UI"/>
              </a:rPr>
              <a:t>り</a:t>
            </a:r>
            <a:r>
              <a:rPr dirty="0" sz="750" spc="-10">
                <a:latin typeface="Meiryo UI"/>
                <a:cs typeface="Meiryo UI"/>
              </a:rPr>
              <a:t>、</a:t>
            </a:r>
            <a:r>
              <a:rPr dirty="0" sz="750" spc="5">
                <a:latin typeface="Meiryo UI"/>
                <a:cs typeface="Meiryo UI"/>
              </a:rPr>
              <a:t>子</a:t>
            </a:r>
            <a:r>
              <a:rPr dirty="0" sz="750" spc="-10">
                <a:latin typeface="Meiryo UI"/>
                <a:cs typeface="Meiryo UI"/>
              </a:rPr>
              <a:t>ど</a:t>
            </a:r>
            <a:r>
              <a:rPr dirty="0" sz="750">
                <a:latin typeface="Meiryo UI"/>
                <a:cs typeface="Meiryo UI"/>
              </a:rPr>
              <a:t>も</a:t>
            </a:r>
            <a:r>
              <a:rPr dirty="0" sz="750" spc="5">
                <a:latin typeface="Meiryo UI"/>
                <a:cs typeface="Meiryo UI"/>
              </a:rPr>
              <a:t>一 人一人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-10">
                <a:latin typeface="Meiryo UI"/>
                <a:cs typeface="Meiryo UI"/>
              </a:rPr>
              <a:t>合</a:t>
            </a:r>
            <a:r>
              <a:rPr dirty="0" sz="750">
                <a:latin typeface="Meiryo UI"/>
                <a:cs typeface="Meiryo UI"/>
              </a:rPr>
              <a:t>っ</a:t>
            </a:r>
            <a:r>
              <a:rPr dirty="0" sz="750" spc="-10">
                <a:latin typeface="Meiryo UI"/>
                <a:cs typeface="Meiryo UI"/>
              </a:rPr>
              <a:t>た読</a:t>
            </a:r>
            <a:r>
              <a:rPr dirty="0" sz="750" spc="5">
                <a:latin typeface="Meiryo UI"/>
                <a:cs typeface="Meiryo UI"/>
              </a:rPr>
              <a:t>書活動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行</a:t>
            </a:r>
            <a:r>
              <a:rPr dirty="0" sz="750" spc="-20">
                <a:latin typeface="Meiryo UI"/>
                <a:cs typeface="Meiryo UI"/>
              </a:rPr>
              <a:t>う</a:t>
            </a:r>
            <a:r>
              <a:rPr dirty="0" sz="750" spc="5">
                <a:latin typeface="Meiryo UI"/>
                <a:cs typeface="Meiryo UI"/>
              </a:rPr>
              <a:t>こ</a:t>
            </a:r>
            <a:r>
              <a:rPr dirty="0" sz="750">
                <a:latin typeface="Meiryo UI"/>
                <a:cs typeface="Meiryo UI"/>
              </a:rPr>
              <a:t>と</a:t>
            </a:r>
            <a:r>
              <a:rPr dirty="0" sz="750" spc="-10">
                <a:latin typeface="Meiryo UI"/>
                <a:cs typeface="Meiryo UI"/>
              </a:rPr>
              <a:t>がで</a:t>
            </a:r>
            <a:r>
              <a:rPr dirty="0" sz="750" spc="-20">
                <a:latin typeface="Meiryo UI"/>
                <a:cs typeface="Meiryo UI"/>
              </a:rPr>
              <a:t>き</a:t>
            </a:r>
            <a:r>
              <a:rPr dirty="0" sz="750">
                <a:latin typeface="Meiryo UI"/>
                <a:cs typeface="Meiryo UI"/>
              </a:rPr>
              <a:t>る</a:t>
            </a:r>
            <a:r>
              <a:rPr dirty="0" sz="750" spc="5">
                <a:latin typeface="Meiryo UI"/>
                <a:cs typeface="Meiryo UI"/>
              </a:rPr>
              <a:t>環</a:t>
            </a:r>
            <a:r>
              <a:rPr dirty="0" sz="750" spc="-10">
                <a:latin typeface="Meiryo UI"/>
                <a:cs typeface="Meiryo UI"/>
              </a:rPr>
              <a:t>境</a:t>
            </a:r>
            <a:r>
              <a:rPr dirty="0" sz="750" spc="5">
                <a:latin typeface="Meiryo UI"/>
                <a:cs typeface="Meiryo UI"/>
              </a:rPr>
              <a:t>整備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実現</a:t>
            </a:r>
            <a:r>
              <a:rPr dirty="0" sz="750" spc="-20">
                <a:latin typeface="Meiryo UI"/>
                <a:cs typeface="Meiryo UI"/>
              </a:rPr>
              <a:t>に</a:t>
            </a:r>
            <a:r>
              <a:rPr dirty="0" sz="750" spc="5">
                <a:latin typeface="Meiryo UI"/>
                <a:cs typeface="Meiryo UI"/>
              </a:rPr>
              <a:t>向</a:t>
            </a:r>
            <a:r>
              <a:rPr dirty="0" sz="750" spc="-10">
                <a:latin typeface="Meiryo UI"/>
                <a:cs typeface="Meiryo UI"/>
              </a:rPr>
              <a:t>けて取</a:t>
            </a:r>
            <a:r>
              <a:rPr dirty="0" sz="750" spc="5">
                <a:latin typeface="Meiryo UI"/>
                <a:cs typeface="Meiryo UI"/>
              </a:rPr>
              <a:t>組</a:t>
            </a:r>
            <a:r>
              <a:rPr dirty="0" sz="750" spc="-5">
                <a:latin typeface="Meiryo UI"/>
                <a:cs typeface="Meiryo UI"/>
              </a:rPr>
              <a:t>む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  <a:p>
            <a:pPr marL="187325" marR="110489" indent="-96520">
              <a:lnSpc>
                <a:spcPct val="133300"/>
              </a:lnSpc>
              <a:buSzPct val="86666"/>
              <a:buChar char="◆"/>
              <a:tabLst>
                <a:tab pos="188595" algn="l"/>
              </a:tabLst>
            </a:pPr>
            <a:r>
              <a:rPr dirty="0" sz="750" spc="5">
                <a:latin typeface="Meiryo UI"/>
                <a:cs typeface="Meiryo UI"/>
              </a:rPr>
              <a:t>国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計</a:t>
            </a:r>
            <a:r>
              <a:rPr dirty="0" sz="750" spc="5">
                <a:latin typeface="Meiryo UI"/>
                <a:cs typeface="Meiryo UI"/>
              </a:rPr>
              <a:t>画</a:t>
            </a:r>
            <a:r>
              <a:rPr dirty="0" sz="750">
                <a:latin typeface="Meiryo UI"/>
                <a:cs typeface="Meiryo UI"/>
              </a:rPr>
              <a:t>や</a:t>
            </a:r>
            <a:r>
              <a:rPr dirty="0" sz="750" spc="-10">
                <a:latin typeface="Meiryo UI"/>
                <a:cs typeface="Meiryo UI"/>
              </a:rPr>
              <a:t>学</a:t>
            </a:r>
            <a:r>
              <a:rPr dirty="0" sz="750" spc="5">
                <a:latin typeface="Meiryo UI"/>
                <a:cs typeface="Meiryo UI"/>
              </a:rPr>
              <a:t>習</a:t>
            </a:r>
            <a:r>
              <a:rPr dirty="0" sz="750" spc="-10">
                <a:latin typeface="Meiryo UI"/>
                <a:cs typeface="Meiryo UI"/>
              </a:rPr>
              <a:t>指</a:t>
            </a:r>
            <a:r>
              <a:rPr dirty="0" sz="750" spc="5">
                <a:latin typeface="Meiryo UI"/>
                <a:cs typeface="Meiryo UI"/>
              </a:rPr>
              <a:t>導</a:t>
            </a:r>
            <a:r>
              <a:rPr dirty="0" sz="750" spc="-10">
                <a:latin typeface="Meiryo UI"/>
                <a:cs typeface="Meiryo UI"/>
              </a:rPr>
              <a:t>要</a:t>
            </a:r>
            <a:r>
              <a:rPr dirty="0" sz="750" spc="5">
                <a:latin typeface="Meiryo UI"/>
                <a:cs typeface="Meiryo UI"/>
              </a:rPr>
              <a:t>領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改</a:t>
            </a:r>
            <a:r>
              <a:rPr dirty="0" sz="750" spc="5">
                <a:latin typeface="Meiryo UI"/>
                <a:cs typeface="Meiryo UI"/>
              </a:rPr>
              <a:t>訂</a:t>
            </a:r>
            <a:r>
              <a:rPr dirty="0" sz="750" spc="-10">
                <a:latin typeface="Meiryo UI"/>
                <a:cs typeface="Meiryo UI"/>
              </a:rPr>
              <a:t>な</a:t>
            </a:r>
            <a:r>
              <a:rPr dirty="0" sz="750">
                <a:latin typeface="Meiryo UI"/>
                <a:cs typeface="Meiryo UI"/>
              </a:rPr>
              <a:t>ど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国</a:t>
            </a:r>
            <a:r>
              <a:rPr dirty="0" sz="750" spc="-2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10">
                <a:latin typeface="Meiryo UI"/>
                <a:cs typeface="Meiryo UI"/>
              </a:rPr>
              <a:t>き、</a:t>
            </a:r>
            <a:r>
              <a:rPr dirty="0" sz="750" spc="5">
                <a:latin typeface="Meiryo UI"/>
                <a:cs typeface="Meiryo UI"/>
              </a:rPr>
              <a:t>府</a:t>
            </a:r>
            <a:r>
              <a:rPr dirty="0" sz="750" spc="-10">
                <a:latin typeface="Meiryo UI"/>
                <a:cs typeface="Meiryo UI"/>
              </a:rPr>
              <a:t>のこ</a:t>
            </a:r>
            <a:r>
              <a:rPr dirty="0" sz="750" spc="5">
                <a:latin typeface="Meiryo UI"/>
                <a:cs typeface="Meiryo UI"/>
              </a:rPr>
              <a:t>れ</a:t>
            </a:r>
            <a:r>
              <a:rPr dirty="0" sz="750" spc="-10">
                <a:latin typeface="Meiryo UI"/>
                <a:cs typeface="Meiryo UI"/>
              </a:rPr>
              <a:t>まで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読</a:t>
            </a:r>
            <a:r>
              <a:rPr dirty="0" sz="750" spc="5">
                <a:latin typeface="Meiryo UI"/>
                <a:cs typeface="Meiryo UI"/>
              </a:rPr>
              <a:t>書</a:t>
            </a:r>
            <a:r>
              <a:rPr dirty="0" sz="750" spc="-10">
                <a:latin typeface="Meiryo UI"/>
                <a:cs typeface="Meiryo UI"/>
              </a:rPr>
              <a:t>活</a:t>
            </a:r>
            <a:r>
              <a:rPr dirty="0" sz="750" spc="5">
                <a:latin typeface="Meiryo UI"/>
                <a:cs typeface="Meiryo UI"/>
              </a:rPr>
              <a:t>動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取</a:t>
            </a:r>
            <a:r>
              <a:rPr dirty="0" sz="750" spc="-10">
                <a:latin typeface="Meiryo UI"/>
                <a:cs typeface="Meiryo UI"/>
              </a:rPr>
              <a:t>組</a:t>
            </a:r>
            <a:r>
              <a:rPr dirty="0" sz="750">
                <a:latin typeface="Meiryo UI"/>
                <a:cs typeface="Meiryo UI"/>
              </a:rPr>
              <a:t>、</a:t>
            </a:r>
            <a:r>
              <a:rPr dirty="0" sz="750" spc="-10">
                <a:latin typeface="Meiryo UI"/>
                <a:cs typeface="Meiryo UI"/>
              </a:rPr>
              <a:t>子</a:t>
            </a:r>
            <a:r>
              <a:rPr dirty="0" sz="750">
                <a:latin typeface="Meiryo UI"/>
                <a:cs typeface="Meiryo UI"/>
              </a:rPr>
              <a:t>ど も</a:t>
            </a:r>
            <a:r>
              <a:rPr dirty="0" sz="750" spc="-10">
                <a:latin typeface="Meiryo UI"/>
                <a:cs typeface="Meiryo UI"/>
              </a:rPr>
              <a:t>の</a:t>
            </a:r>
            <a:r>
              <a:rPr dirty="0" sz="750" spc="5">
                <a:latin typeface="Meiryo UI"/>
                <a:cs typeface="Meiryo UI"/>
              </a:rPr>
              <a:t>読</a:t>
            </a:r>
            <a:r>
              <a:rPr dirty="0" sz="750" spc="-10">
                <a:latin typeface="Meiryo UI"/>
                <a:cs typeface="Meiryo UI"/>
              </a:rPr>
              <a:t>書</a:t>
            </a:r>
            <a:r>
              <a:rPr dirty="0" sz="750" spc="5">
                <a:latin typeface="Meiryo UI"/>
                <a:cs typeface="Meiryo UI"/>
              </a:rPr>
              <a:t>活動</a:t>
            </a:r>
            <a:r>
              <a:rPr dirty="0" sz="750" spc="-20">
                <a:latin typeface="Meiryo UI"/>
                <a:cs typeface="Meiryo UI"/>
              </a:rPr>
              <a:t>を</a:t>
            </a:r>
            <a:r>
              <a:rPr dirty="0" sz="750" spc="5">
                <a:latin typeface="Meiryo UI"/>
                <a:cs typeface="Meiryo UI"/>
              </a:rPr>
              <a:t>取</a:t>
            </a:r>
            <a:r>
              <a:rPr dirty="0" sz="750" spc="-10">
                <a:latin typeface="Meiryo UI"/>
                <a:cs typeface="Meiryo UI"/>
              </a:rPr>
              <a:t>巻</a:t>
            </a:r>
            <a:r>
              <a:rPr dirty="0" sz="750">
                <a:latin typeface="Meiryo UI"/>
                <a:cs typeface="Meiryo UI"/>
              </a:rPr>
              <a:t>く</a:t>
            </a:r>
            <a:r>
              <a:rPr dirty="0" sz="750" spc="-10">
                <a:latin typeface="Meiryo UI"/>
                <a:cs typeface="Meiryo UI"/>
              </a:rPr>
              <a:t>社</a:t>
            </a:r>
            <a:r>
              <a:rPr dirty="0" sz="750" spc="5">
                <a:latin typeface="Meiryo UI"/>
                <a:cs typeface="Meiryo UI"/>
              </a:rPr>
              <a:t>会</a:t>
            </a:r>
            <a:r>
              <a:rPr dirty="0" sz="750" spc="-10">
                <a:latin typeface="Meiryo UI"/>
                <a:cs typeface="Meiryo UI"/>
              </a:rPr>
              <a:t>情</a:t>
            </a:r>
            <a:r>
              <a:rPr dirty="0" sz="750" spc="5">
                <a:latin typeface="Meiryo UI"/>
                <a:cs typeface="Meiryo UI"/>
              </a:rPr>
              <a:t>勢</a:t>
            </a:r>
            <a:r>
              <a:rPr dirty="0" sz="750" spc="-5">
                <a:latin typeface="Meiryo UI"/>
                <a:cs typeface="Meiryo UI"/>
              </a:rPr>
              <a:t>の</a:t>
            </a:r>
            <a:r>
              <a:rPr dirty="0" sz="750" spc="-10">
                <a:latin typeface="Meiryo UI"/>
                <a:cs typeface="Meiryo UI"/>
              </a:rPr>
              <a:t>変化を</a:t>
            </a:r>
            <a:r>
              <a:rPr dirty="0" sz="750" spc="5">
                <a:latin typeface="Meiryo UI"/>
                <a:cs typeface="Meiryo UI"/>
              </a:rPr>
              <a:t>踏</a:t>
            </a:r>
            <a:r>
              <a:rPr dirty="0" sz="750" spc="-10">
                <a:latin typeface="Meiryo UI"/>
                <a:cs typeface="Meiryo UI"/>
              </a:rPr>
              <a:t>まえ</a:t>
            </a:r>
            <a:r>
              <a:rPr dirty="0" sz="750">
                <a:latin typeface="Meiryo UI"/>
                <a:cs typeface="Meiryo UI"/>
              </a:rPr>
              <a:t>る。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96823" y="963168"/>
            <a:ext cx="3938015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2063" y="1024128"/>
            <a:ext cx="3909059" cy="2270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24255" y="990602"/>
            <a:ext cx="3829050" cy="238125"/>
          </a:xfrm>
          <a:custGeom>
            <a:avLst/>
            <a:gdLst/>
            <a:ahLst/>
            <a:cxnLst/>
            <a:rect l="l" t="t" r="r" b="b"/>
            <a:pathLst>
              <a:path w="3829050" h="238125">
                <a:moveTo>
                  <a:pt x="3789362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3789362" y="238125"/>
                </a:lnTo>
                <a:lnTo>
                  <a:pt x="3804811" y="235006"/>
                </a:lnTo>
                <a:lnTo>
                  <a:pt x="3817426" y="226501"/>
                </a:lnTo>
                <a:lnTo>
                  <a:pt x="3825931" y="213886"/>
                </a:lnTo>
                <a:lnTo>
                  <a:pt x="3829050" y="198437"/>
                </a:lnTo>
                <a:lnTo>
                  <a:pt x="3829050" y="39687"/>
                </a:lnTo>
                <a:lnTo>
                  <a:pt x="3825931" y="24238"/>
                </a:lnTo>
                <a:lnTo>
                  <a:pt x="3817426" y="11623"/>
                </a:lnTo>
                <a:lnTo>
                  <a:pt x="3804811" y="3118"/>
                </a:lnTo>
                <a:lnTo>
                  <a:pt x="3789362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24255" y="990602"/>
            <a:ext cx="3829050" cy="238125"/>
          </a:xfrm>
          <a:custGeom>
            <a:avLst/>
            <a:gdLst/>
            <a:ahLst/>
            <a:cxnLst/>
            <a:rect l="l" t="t" r="r" b="b"/>
            <a:pathLst>
              <a:path w="3829050" h="238125">
                <a:moveTo>
                  <a:pt x="0" y="39687"/>
                </a:moveTo>
                <a:lnTo>
                  <a:pt x="3118" y="24238"/>
                </a:lnTo>
                <a:lnTo>
                  <a:pt x="11623" y="11623"/>
                </a:lnTo>
                <a:lnTo>
                  <a:pt x="24238" y="3118"/>
                </a:lnTo>
                <a:lnTo>
                  <a:pt x="39687" y="0"/>
                </a:lnTo>
                <a:lnTo>
                  <a:pt x="3789362" y="0"/>
                </a:lnTo>
                <a:lnTo>
                  <a:pt x="3804811" y="3118"/>
                </a:lnTo>
                <a:lnTo>
                  <a:pt x="3817426" y="11623"/>
                </a:lnTo>
                <a:lnTo>
                  <a:pt x="3825931" y="24238"/>
                </a:lnTo>
                <a:lnTo>
                  <a:pt x="3829050" y="39687"/>
                </a:lnTo>
                <a:lnTo>
                  <a:pt x="3829050" y="198437"/>
                </a:lnTo>
                <a:lnTo>
                  <a:pt x="3825931" y="213886"/>
                </a:lnTo>
                <a:lnTo>
                  <a:pt x="3817426" y="226501"/>
                </a:lnTo>
                <a:lnTo>
                  <a:pt x="3804811" y="235006"/>
                </a:lnTo>
                <a:lnTo>
                  <a:pt x="3789362" y="238125"/>
                </a:lnTo>
                <a:lnTo>
                  <a:pt x="39687" y="238125"/>
                </a:lnTo>
                <a:lnTo>
                  <a:pt x="24238" y="235006"/>
                </a:lnTo>
                <a:lnTo>
                  <a:pt x="11623" y="226501"/>
                </a:lnTo>
                <a:lnTo>
                  <a:pt x="3118" y="213886"/>
                </a:lnTo>
                <a:lnTo>
                  <a:pt x="0" y="198437"/>
                </a:lnTo>
                <a:lnTo>
                  <a:pt x="0" y="3968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433571" y="2458721"/>
            <a:ext cx="253365" cy="706755"/>
          </a:xfrm>
          <a:custGeom>
            <a:avLst/>
            <a:gdLst/>
            <a:ahLst/>
            <a:cxnLst/>
            <a:rect l="l" t="t" r="r" b="b"/>
            <a:pathLst>
              <a:path w="253364" h="706755">
                <a:moveTo>
                  <a:pt x="211137" y="0"/>
                </a:moveTo>
                <a:lnTo>
                  <a:pt x="42227" y="0"/>
                </a:lnTo>
                <a:lnTo>
                  <a:pt x="25792" y="3319"/>
                </a:lnTo>
                <a:lnTo>
                  <a:pt x="12369" y="12369"/>
                </a:lnTo>
                <a:lnTo>
                  <a:pt x="3319" y="25792"/>
                </a:lnTo>
                <a:lnTo>
                  <a:pt x="0" y="42227"/>
                </a:lnTo>
                <a:lnTo>
                  <a:pt x="0" y="664527"/>
                </a:lnTo>
                <a:lnTo>
                  <a:pt x="3319" y="680962"/>
                </a:lnTo>
                <a:lnTo>
                  <a:pt x="12369" y="694385"/>
                </a:lnTo>
                <a:lnTo>
                  <a:pt x="25792" y="703435"/>
                </a:lnTo>
                <a:lnTo>
                  <a:pt x="42227" y="706754"/>
                </a:lnTo>
                <a:lnTo>
                  <a:pt x="211137" y="706754"/>
                </a:lnTo>
                <a:lnTo>
                  <a:pt x="227572" y="703435"/>
                </a:lnTo>
                <a:lnTo>
                  <a:pt x="240995" y="694385"/>
                </a:lnTo>
                <a:lnTo>
                  <a:pt x="250045" y="680962"/>
                </a:lnTo>
                <a:lnTo>
                  <a:pt x="253365" y="664527"/>
                </a:lnTo>
                <a:lnTo>
                  <a:pt x="253365" y="42227"/>
                </a:lnTo>
                <a:lnTo>
                  <a:pt x="250045" y="25792"/>
                </a:lnTo>
                <a:lnTo>
                  <a:pt x="240995" y="12369"/>
                </a:lnTo>
                <a:lnTo>
                  <a:pt x="227572" y="3319"/>
                </a:lnTo>
                <a:lnTo>
                  <a:pt x="211137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67080" y="3200400"/>
            <a:ext cx="1731643" cy="10286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434636" y="2562860"/>
            <a:ext cx="212725" cy="46926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6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読書の</a:t>
            </a:r>
            <a:endParaRPr sz="700">
              <a:latin typeface="Meiryo UI"/>
              <a:cs typeface="Meiryo UI"/>
            </a:endParaRPr>
          </a:p>
          <a:p>
            <a:pPr marL="100965">
              <a:lnSpc>
                <a:spcPct val="10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位置</a:t>
            </a:r>
            <a:r>
              <a:rPr dirty="0" sz="700" spc="10">
                <a:solidFill>
                  <a:srgbClr val="FFFFFF"/>
                </a:solidFill>
                <a:latin typeface="Meiryo UI"/>
                <a:cs typeface="Meiryo UI"/>
              </a:rPr>
              <a:t>づ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け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390644" y="964692"/>
            <a:ext cx="5925311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405884" y="1024128"/>
            <a:ext cx="5894831" cy="2270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418076" y="992126"/>
            <a:ext cx="5815965" cy="238125"/>
          </a:xfrm>
          <a:custGeom>
            <a:avLst/>
            <a:gdLst/>
            <a:ahLst/>
            <a:cxnLst/>
            <a:rect l="l" t="t" r="r" b="b"/>
            <a:pathLst>
              <a:path w="5815965" h="238125">
                <a:moveTo>
                  <a:pt x="5776277" y="0"/>
                </a:moveTo>
                <a:lnTo>
                  <a:pt x="39687" y="0"/>
                </a:lnTo>
                <a:lnTo>
                  <a:pt x="24238" y="3118"/>
                </a:lnTo>
                <a:lnTo>
                  <a:pt x="11623" y="11623"/>
                </a:lnTo>
                <a:lnTo>
                  <a:pt x="3118" y="24238"/>
                </a:lnTo>
                <a:lnTo>
                  <a:pt x="0" y="39687"/>
                </a:lnTo>
                <a:lnTo>
                  <a:pt x="0" y="198437"/>
                </a:lnTo>
                <a:lnTo>
                  <a:pt x="3118" y="213886"/>
                </a:lnTo>
                <a:lnTo>
                  <a:pt x="11623" y="226501"/>
                </a:lnTo>
                <a:lnTo>
                  <a:pt x="24238" y="235006"/>
                </a:lnTo>
                <a:lnTo>
                  <a:pt x="39687" y="238125"/>
                </a:lnTo>
                <a:lnTo>
                  <a:pt x="5776277" y="238125"/>
                </a:lnTo>
                <a:lnTo>
                  <a:pt x="5791726" y="235006"/>
                </a:lnTo>
                <a:lnTo>
                  <a:pt x="5804341" y="226501"/>
                </a:lnTo>
                <a:lnTo>
                  <a:pt x="5812846" y="213886"/>
                </a:lnTo>
                <a:lnTo>
                  <a:pt x="5815965" y="198437"/>
                </a:lnTo>
                <a:lnTo>
                  <a:pt x="5815965" y="39687"/>
                </a:lnTo>
                <a:lnTo>
                  <a:pt x="5812846" y="24238"/>
                </a:lnTo>
                <a:lnTo>
                  <a:pt x="5804341" y="11623"/>
                </a:lnTo>
                <a:lnTo>
                  <a:pt x="5791726" y="3118"/>
                </a:lnTo>
                <a:lnTo>
                  <a:pt x="5776277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32258" y="1025144"/>
            <a:ext cx="97021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100"/>
              </a:spcBef>
              <a:tabLst>
                <a:tab pos="591820" algn="l"/>
                <a:tab pos="3990340" algn="l"/>
                <a:tab pos="4485640" algn="l"/>
              </a:tabLst>
            </a:pPr>
            <a:r>
              <a:rPr dirty="0" sz="900" b="1">
                <a:latin typeface="Meiryo UI"/>
                <a:cs typeface="Meiryo UI"/>
              </a:rPr>
              <a:t>第１章	第４次大阪府子ど</a:t>
            </a:r>
            <a:r>
              <a:rPr dirty="0" sz="900" spc="-5" b="1">
                <a:latin typeface="Meiryo UI"/>
                <a:cs typeface="Meiryo UI"/>
              </a:rPr>
              <a:t>も</a:t>
            </a:r>
            <a:r>
              <a:rPr dirty="0" sz="900" b="1">
                <a:latin typeface="Meiryo UI"/>
                <a:cs typeface="Meiryo UI"/>
              </a:rPr>
              <a:t>読書活動推進計画の策定</a:t>
            </a:r>
            <a:r>
              <a:rPr dirty="0" sz="900" spc="-5" b="1">
                <a:latin typeface="Meiryo UI"/>
                <a:cs typeface="Meiryo UI"/>
              </a:rPr>
              <a:t>に</a:t>
            </a:r>
            <a:r>
              <a:rPr dirty="0" sz="900" spc="-10" b="1">
                <a:latin typeface="Meiryo UI"/>
                <a:cs typeface="Meiryo UI"/>
              </a:rPr>
              <a:t>あ</a:t>
            </a:r>
            <a:r>
              <a:rPr dirty="0" sz="900" b="1">
                <a:latin typeface="Meiryo UI"/>
                <a:cs typeface="Meiryo UI"/>
              </a:rPr>
              <a:t>た</a:t>
            </a:r>
            <a:r>
              <a:rPr dirty="0" sz="900" spc="-5" b="1">
                <a:latin typeface="Meiryo UI"/>
                <a:cs typeface="Meiryo UI"/>
              </a:rPr>
              <a:t>っ</a:t>
            </a:r>
            <a:r>
              <a:rPr dirty="0" sz="900" b="1">
                <a:latin typeface="Meiryo UI"/>
                <a:cs typeface="Meiryo UI"/>
              </a:rPr>
              <a:t>て	第３章	第４次計画の基本</a:t>
            </a:r>
            <a:r>
              <a:rPr dirty="0" sz="900" spc="-15" b="1">
                <a:latin typeface="Meiryo UI"/>
                <a:cs typeface="Meiryo UI"/>
              </a:rPr>
              <a:t>方</a:t>
            </a:r>
            <a:r>
              <a:rPr dirty="0" sz="900" b="1">
                <a:latin typeface="Meiryo UI"/>
                <a:cs typeface="Meiryo UI"/>
              </a:rPr>
              <a:t>針</a:t>
            </a:r>
            <a:r>
              <a:rPr dirty="0" sz="900" spc="-5" b="1">
                <a:latin typeface="Meiryo UI"/>
                <a:cs typeface="Meiryo UI"/>
              </a:rPr>
              <a:t>と</a:t>
            </a:r>
            <a:r>
              <a:rPr dirty="0" sz="900" b="1">
                <a:latin typeface="Meiryo UI"/>
                <a:cs typeface="Meiryo UI"/>
              </a:rPr>
              <a:t>重点的</a:t>
            </a:r>
            <a:r>
              <a:rPr dirty="0" sz="900" spc="5" b="1">
                <a:latin typeface="Meiryo UI"/>
                <a:cs typeface="Meiryo UI"/>
              </a:rPr>
              <a:t>な</a:t>
            </a:r>
            <a:r>
              <a:rPr dirty="0" sz="900" b="1">
                <a:latin typeface="Meiryo UI"/>
                <a:cs typeface="Meiryo UI"/>
              </a:rPr>
              <a:t>施策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425950" y="3199765"/>
            <a:ext cx="260985" cy="395605"/>
          </a:xfrm>
          <a:custGeom>
            <a:avLst/>
            <a:gdLst/>
            <a:ahLst/>
            <a:cxnLst/>
            <a:rect l="l" t="t" r="r" b="b"/>
            <a:pathLst>
              <a:path w="260985" h="395604">
                <a:moveTo>
                  <a:pt x="217487" y="0"/>
                </a:moveTo>
                <a:lnTo>
                  <a:pt x="43497" y="0"/>
                </a:lnTo>
                <a:lnTo>
                  <a:pt x="26564" y="3417"/>
                </a:lnTo>
                <a:lnTo>
                  <a:pt x="12738" y="12738"/>
                </a:lnTo>
                <a:lnTo>
                  <a:pt x="3417" y="26564"/>
                </a:lnTo>
                <a:lnTo>
                  <a:pt x="0" y="43497"/>
                </a:lnTo>
                <a:lnTo>
                  <a:pt x="0" y="352107"/>
                </a:lnTo>
                <a:lnTo>
                  <a:pt x="3417" y="369035"/>
                </a:lnTo>
                <a:lnTo>
                  <a:pt x="12738" y="382862"/>
                </a:lnTo>
                <a:lnTo>
                  <a:pt x="26564" y="392185"/>
                </a:lnTo>
                <a:lnTo>
                  <a:pt x="43497" y="395605"/>
                </a:lnTo>
                <a:lnTo>
                  <a:pt x="217487" y="395605"/>
                </a:lnTo>
                <a:lnTo>
                  <a:pt x="234420" y="392185"/>
                </a:lnTo>
                <a:lnTo>
                  <a:pt x="248246" y="382862"/>
                </a:lnTo>
                <a:lnTo>
                  <a:pt x="257567" y="369035"/>
                </a:lnTo>
                <a:lnTo>
                  <a:pt x="260985" y="352107"/>
                </a:lnTo>
                <a:lnTo>
                  <a:pt x="260985" y="43497"/>
                </a:lnTo>
                <a:lnTo>
                  <a:pt x="257567" y="26564"/>
                </a:lnTo>
                <a:lnTo>
                  <a:pt x="248246" y="12738"/>
                </a:lnTo>
                <a:lnTo>
                  <a:pt x="234420" y="3417"/>
                </a:lnTo>
                <a:lnTo>
                  <a:pt x="217487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565400" y="3202940"/>
            <a:ext cx="1723377" cy="103695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732021" y="5717540"/>
            <a:ext cx="5491480" cy="242570"/>
          </a:xfrm>
          <a:custGeom>
            <a:avLst/>
            <a:gdLst/>
            <a:ahLst/>
            <a:cxnLst/>
            <a:rect l="l" t="t" r="r" b="b"/>
            <a:pathLst>
              <a:path w="5491480" h="242570">
                <a:moveTo>
                  <a:pt x="5462371" y="0"/>
                </a:moveTo>
                <a:lnTo>
                  <a:pt x="29108" y="0"/>
                </a:lnTo>
                <a:lnTo>
                  <a:pt x="17777" y="2287"/>
                </a:lnTo>
                <a:lnTo>
                  <a:pt x="8524" y="8524"/>
                </a:lnTo>
                <a:lnTo>
                  <a:pt x="2287" y="17777"/>
                </a:lnTo>
                <a:lnTo>
                  <a:pt x="0" y="29108"/>
                </a:lnTo>
                <a:lnTo>
                  <a:pt x="0" y="213461"/>
                </a:lnTo>
                <a:lnTo>
                  <a:pt x="2287" y="224792"/>
                </a:lnTo>
                <a:lnTo>
                  <a:pt x="8524" y="234045"/>
                </a:lnTo>
                <a:lnTo>
                  <a:pt x="17777" y="240282"/>
                </a:lnTo>
                <a:lnTo>
                  <a:pt x="29108" y="242570"/>
                </a:lnTo>
                <a:lnTo>
                  <a:pt x="5462371" y="242570"/>
                </a:lnTo>
                <a:lnTo>
                  <a:pt x="5473702" y="240282"/>
                </a:lnTo>
                <a:lnTo>
                  <a:pt x="5482955" y="234045"/>
                </a:lnTo>
                <a:lnTo>
                  <a:pt x="5489192" y="224792"/>
                </a:lnTo>
                <a:lnTo>
                  <a:pt x="5491480" y="213461"/>
                </a:lnTo>
                <a:lnTo>
                  <a:pt x="5491480" y="29108"/>
                </a:lnTo>
                <a:lnTo>
                  <a:pt x="5489192" y="17777"/>
                </a:lnTo>
                <a:lnTo>
                  <a:pt x="5482955" y="8524"/>
                </a:lnTo>
                <a:lnTo>
                  <a:pt x="5473702" y="2287"/>
                </a:lnTo>
                <a:lnTo>
                  <a:pt x="54623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732020" y="5717540"/>
            <a:ext cx="5491480" cy="242570"/>
          </a:xfrm>
          <a:custGeom>
            <a:avLst/>
            <a:gdLst/>
            <a:ahLst/>
            <a:cxnLst/>
            <a:rect l="l" t="t" r="r" b="b"/>
            <a:pathLst>
              <a:path w="5491480" h="242570">
                <a:moveTo>
                  <a:pt x="0" y="29108"/>
                </a:moveTo>
                <a:lnTo>
                  <a:pt x="2287" y="17777"/>
                </a:lnTo>
                <a:lnTo>
                  <a:pt x="8524" y="8524"/>
                </a:lnTo>
                <a:lnTo>
                  <a:pt x="17777" y="2287"/>
                </a:lnTo>
                <a:lnTo>
                  <a:pt x="29108" y="0"/>
                </a:lnTo>
                <a:lnTo>
                  <a:pt x="5462371" y="0"/>
                </a:lnTo>
                <a:lnTo>
                  <a:pt x="5473702" y="2287"/>
                </a:lnTo>
                <a:lnTo>
                  <a:pt x="5482955" y="8524"/>
                </a:lnTo>
                <a:lnTo>
                  <a:pt x="5489192" y="17777"/>
                </a:lnTo>
                <a:lnTo>
                  <a:pt x="5491480" y="29108"/>
                </a:lnTo>
                <a:lnTo>
                  <a:pt x="5491480" y="213461"/>
                </a:lnTo>
                <a:lnTo>
                  <a:pt x="5489192" y="224792"/>
                </a:lnTo>
                <a:lnTo>
                  <a:pt x="5482955" y="234045"/>
                </a:lnTo>
                <a:lnTo>
                  <a:pt x="5473702" y="240282"/>
                </a:lnTo>
                <a:lnTo>
                  <a:pt x="5462371" y="242570"/>
                </a:lnTo>
                <a:lnTo>
                  <a:pt x="29108" y="242570"/>
                </a:lnTo>
                <a:lnTo>
                  <a:pt x="17777" y="240282"/>
                </a:lnTo>
                <a:lnTo>
                  <a:pt x="8524" y="234045"/>
                </a:lnTo>
                <a:lnTo>
                  <a:pt x="2287" y="224792"/>
                </a:lnTo>
                <a:lnTo>
                  <a:pt x="0" y="213461"/>
                </a:lnTo>
                <a:lnTo>
                  <a:pt x="0" y="29108"/>
                </a:lnTo>
                <a:close/>
              </a:path>
            </a:pathLst>
          </a:custGeom>
          <a:ln w="12700">
            <a:solidFill>
              <a:srgbClr val="00A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877815" y="5770879"/>
            <a:ext cx="519938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40">
                <a:latin typeface="Meiryo UI"/>
                <a:cs typeface="Meiryo UI"/>
              </a:rPr>
              <a:t>発達段階</a:t>
            </a:r>
            <a:r>
              <a:rPr dirty="0" sz="750" spc="5">
                <a:latin typeface="Meiryo UI"/>
                <a:cs typeface="Meiryo UI"/>
              </a:rPr>
              <a:t>ご</a:t>
            </a:r>
            <a:r>
              <a:rPr dirty="0" sz="750" spc="25">
                <a:latin typeface="Meiryo UI"/>
                <a:cs typeface="Meiryo UI"/>
              </a:rPr>
              <a:t>と</a:t>
            </a:r>
            <a:r>
              <a:rPr dirty="0" sz="750" spc="5">
                <a:latin typeface="Meiryo UI"/>
                <a:cs typeface="Meiryo UI"/>
              </a:rPr>
              <a:t>の</a:t>
            </a:r>
            <a:r>
              <a:rPr dirty="0" sz="750" spc="40">
                <a:latin typeface="Meiryo UI"/>
                <a:cs typeface="Meiryo UI"/>
              </a:rPr>
              <a:t>特</a:t>
            </a:r>
            <a:r>
              <a:rPr dirty="0" sz="750" spc="35">
                <a:latin typeface="Meiryo UI"/>
                <a:cs typeface="Meiryo UI"/>
              </a:rPr>
              <a:t>徴</a:t>
            </a:r>
            <a:r>
              <a:rPr dirty="0" sz="750" spc="15">
                <a:latin typeface="Meiryo UI"/>
                <a:cs typeface="Meiryo UI"/>
              </a:rPr>
              <a:t>(</a:t>
            </a:r>
            <a:r>
              <a:rPr dirty="0" sz="750" spc="40">
                <a:latin typeface="Meiryo UI"/>
                <a:cs typeface="Meiryo UI"/>
              </a:rPr>
              <a:t>次頁</a:t>
            </a:r>
            <a:r>
              <a:rPr dirty="0" sz="750" spc="15">
                <a:latin typeface="Meiryo UI"/>
                <a:cs typeface="Meiryo UI"/>
              </a:rPr>
              <a:t>)</a:t>
            </a:r>
            <a:r>
              <a:rPr dirty="0" sz="750" spc="5">
                <a:latin typeface="Meiryo UI"/>
                <a:cs typeface="Meiryo UI"/>
              </a:rPr>
              <a:t>を</a:t>
            </a:r>
            <a:r>
              <a:rPr dirty="0" sz="750" spc="50">
                <a:latin typeface="Meiryo UI"/>
                <a:cs typeface="Meiryo UI"/>
              </a:rPr>
              <a:t>踏</a:t>
            </a:r>
            <a:r>
              <a:rPr dirty="0" sz="750" spc="15">
                <a:latin typeface="Meiryo UI"/>
                <a:cs typeface="Meiryo UI"/>
              </a:rPr>
              <a:t>ま</a:t>
            </a:r>
            <a:r>
              <a:rPr dirty="0" sz="750" spc="5">
                <a:latin typeface="Meiryo UI"/>
                <a:cs typeface="Meiryo UI"/>
              </a:rPr>
              <a:t>え</a:t>
            </a:r>
            <a:r>
              <a:rPr dirty="0" sz="750" spc="10">
                <a:latin typeface="Meiryo UI"/>
                <a:cs typeface="Meiryo UI"/>
              </a:rPr>
              <a:t>、</a:t>
            </a:r>
            <a:r>
              <a:rPr dirty="0" sz="750" spc="40">
                <a:latin typeface="Meiryo UI"/>
                <a:cs typeface="Meiryo UI"/>
              </a:rPr>
              <a:t>生活</a:t>
            </a:r>
            <a:r>
              <a:rPr dirty="0" sz="750" spc="5">
                <a:latin typeface="Meiryo UI"/>
                <a:cs typeface="Meiryo UI"/>
              </a:rPr>
              <a:t>の</a:t>
            </a:r>
            <a:r>
              <a:rPr dirty="0" sz="750" spc="40">
                <a:latin typeface="Meiryo UI"/>
                <a:cs typeface="Meiryo UI"/>
              </a:rPr>
              <a:t>場</a:t>
            </a:r>
            <a:r>
              <a:rPr dirty="0" sz="750" spc="15">
                <a:latin typeface="Meiryo UI"/>
                <a:cs typeface="Meiryo UI"/>
              </a:rPr>
              <a:t>(</a:t>
            </a:r>
            <a:r>
              <a:rPr dirty="0" sz="750" spc="40">
                <a:latin typeface="Meiryo UI"/>
                <a:cs typeface="Meiryo UI"/>
              </a:rPr>
              <a:t>家庭</a:t>
            </a:r>
            <a:r>
              <a:rPr dirty="0" sz="750" spc="10">
                <a:latin typeface="Meiryo UI"/>
                <a:cs typeface="Meiryo UI"/>
              </a:rPr>
              <a:t>、</a:t>
            </a:r>
            <a:r>
              <a:rPr dirty="0" sz="750" spc="40">
                <a:latin typeface="Meiryo UI"/>
                <a:cs typeface="Meiryo UI"/>
              </a:rPr>
              <a:t>学校</a:t>
            </a:r>
            <a:r>
              <a:rPr dirty="0" sz="750" spc="10">
                <a:latin typeface="Meiryo UI"/>
                <a:cs typeface="Meiryo UI"/>
              </a:rPr>
              <a:t>、</a:t>
            </a:r>
            <a:r>
              <a:rPr dirty="0" sz="750" spc="40">
                <a:latin typeface="Meiryo UI"/>
                <a:cs typeface="Meiryo UI"/>
              </a:rPr>
              <a:t>地域等</a:t>
            </a:r>
            <a:r>
              <a:rPr dirty="0" sz="750" spc="15">
                <a:latin typeface="Meiryo UI"/>
                <a:cs typeface="Meiryo UI"/>
              </a:rPr>
              <a:t>)にお</a:t>
            </a:r>
            <a:r>
              <a:rPr dirty="0" sz="750" spc="5">
                <a:latin typeface="Meiryo UI"/>
                <a:cs typeface="Meiryo UI"/>
              </a:rPr>
              <a:t>い</a:t>
            </a:r>
            <a:r>
              <a:rPr dirty="0" sz="750" spc="15">
                <a:latin typeface="Meiryo UI"/>
                <a:cs typeface="Meiryo UI"/>
              </a:rPr>
              <a:t>て</a:t>
            </a:r>
            <a:r>
              <a:rPr dirty="0" sz="750" spc="10">
                <a:latin typeface="Meiryo UI"/>
                <a:cs typeface="Meiryo UI"/>
              </a:rPr>
              <a:t>、</a:t>
            </a:r>
            <a:r>
              <a:rPr dirty="0" sz="750" spc="40">
                <a:latin typeface="Meiryo UI"/>
                <a:cs typeface="Meiryo UI"/>
              </a:rPr>
              <a:t>読書環境</a:t>
            </a:r>
            <a:r>
              <a:rPr dirty="0" sz="750" spc="5">
                <a:latin typeface="Meiryo UI"/>
                <a:cs typeface="Meiryo UI"/>
              </a:rPr>
              <a:t>の</a:t>
            </a:r>
            <a:r>
              <a:rPr dirty="0" sz="750" spc="40">
                <a:latin typeface="Meiryo UI"/>
                <a:cs typeface="Meiryo UI"/>
              </a:rPr>
              <a:t>整備</a:t>
            </a:r>
            <a:r>
              <a:rPr dirty="0" sz="750" spc="15">
                <a:latin typeface="Meiryo UI"/>
                <a:cs typeface="Meiryo UI"/>
              </a:rPr>
              <a:t>のた</a:t>
            </a:r>
            <a:r>
              <a:rPr dirty="0" sz="750" spc="5">
                <a:latin typeface="Meiryo UI"/>
                <a:cs typeface="Meiryo UI"/>
              </a:rPr>
              <a:t>めの</a:t>
            </a:r>
            <a:r>
              <a:rPr dirty="0" sz="750" spc="40">
                <a:latin typeface="Meiryo UI"/>
                <a:cs typeface="Meiryo UI"/>
              </a:rPr>
              <a:t>具体的</a:t>
            </a:r>
            <a:r>
              <a:rPr dirty="0" sz="750" spc="15">
                <a:latin typeface="Meiryo UI"/>
                <a:cs typeface="Meiryo UI"/>
              </a:rPr>
              <a:t>な</a:t>
            </a:r>
            <a:r>
              <a:rPr dirty="0" sz="750" spc="40">
                <a:latin typeface="Meiryo UI"/>
                <a:cs typeface="Meiryo UI"/>
              </a:rPr>
              <a:t>方策</a:t>
            </a:r>
            <a:r>
              <a:rPr dirty="0" sz="750" spc="5">
                <a:latin typeface="Meiryo UI"/>
                <a:cs typeface="Meiryo UI"/>
              </a:rPr>
              <a:t>に</a:t>
            </a:r>
            <a:r>
              <a:rPr dirty="0" sz="750" spc="40">
                <a:latin typeface="Meiryo UI"/>
                <a:cs typeface="Meiryo UI"/>
              </a:rPr>
              <a:t>取</a:t>
            </a:r>
            <a:r>
              <a:rPr dirty="0" sz="750" spc="45">
                <a:latin typeface="Meiryo UI"/>
                <a:cs typeface="Meiryo UI"/>
              </a:rPr>
              <a:t>組</a:t>
            </a:r>
            <a:r>
              <a:rPr dirty="0" sz="750" spc="-175">
                <a:latin typeface="Meiryo UI"/>
                <a:cs typeface="Meiryo UI"/>
              </a:rPr>
              <a:t>む</a:t>
            </a:r>
            <a:r>
              <a:rPr dirty="0" sz="750">
                <a:latin typeface="Meiryo UI"/>
                <a:cs typeface="Meiryo UI"/>
              </a:rPr>
              <a:t>。</a:t>
            </a:r>
            <a:endParaRPr sz="750">
              <a:latin typeface="Meiryo UI"/>
              <a:cs typeface="Meiryo U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479747" y="1345184"/>
            <a:ext cx="114300" cy="37909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基本方針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482795" y="1954784"/>
            <a:ext cx="114300" cy="29083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視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2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点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435246" y="3289808"/>
            <a:ext cx="215900" cy="20256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65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計画</a:t>
            </a:r>
            <a:endParaRPr sz="7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期間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77918" y="3754628"/>
            <a:ext cx="114300" cy="64579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成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2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果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1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指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2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標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77003" y="4908296"/>
            <a:ext cx="114300" cy="64579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取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2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組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1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の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  </a:t>
            </a:r>
            <a:r>
              <a:rPr dirty="0" sz="700" spc="-20">
                <a:solidFill>
                  <a:srgbClr val="FFFFFF"/>
                </a:solidFill>
                <a:latin typeface="Meiryo UI"/>
                <a:cs typeface="Meiryo UI"/>
              </a:rPr>
              <a:t> 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柱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80966" y="6157976"/>
            <a:ext cx="114300" cy="735965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府の重</a:t>
            </a:r>
            <a:r>
              <a:rPr dirty="0" sz="700" spc="10">
                <a:solidFill>
                  <a:srgbClr val="FFFFFF"/>
                </a:solidFill>
                <a:latin typeface="Meiryo UI"/>
                <a:cs typeface="Meiryo UI"/>
              </a:rPr>
              <a:t>点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的な</a:t>
            </a:r>
            <a:r>
              <a:rPr dirty="0" sz="700" spc="10">
                <a:solidFill>
                  <a:srgbClr val="FFFFFF"/>
                </a:solidFill>
                <a:latin typeface="Meiryo UI"/>
                <a:cs typeface="Meiryo UI"/>
              </a:rPr>
              <a:t>施</a:t>
            </a:r>
            <a:r>
              <a:rPr dirty="0" sz="700">
                <a:solidFill>
                  <a:srgbClr val="FFFFFF"/>
                </a:solidFill>
                <a:latin typeface="Meiryo UI"/>
                <a:cs typeface="Meiryo UI"/>
              </a:rPr>
              <a:t>策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25688" y="4365752"/>
            <a:ext cx="150114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1435">
              <a:lnSpc>
                <a:spcPct val="100000"/>
              </a:lnSpc>
              <a:spcBef>
                <a:spcPts val="100"/>
              </a:spcBef>
            </a:pPr>
            <a:r>
              <a:rPr dirty="0" sz="600" spc="-5">
                <a:latin typeface="Meiryo UI"/>
                <a:cs typeface="Meiryo UI"/>
              </a:rPr>
              <a:t>R1</a:t>
            </a:r>
            <a:r>
              <a:rPr dirty="0" sz="600" spc="-60">
                <a:latin typeface="Meiryo UI"/>
                <a:cs typeface="Meiryo UI"/>
              </a:rPr>
              <a:t> </a:t>
            </a:r>
            <a:r>
              <a:rPr dirty="0" sz="600">
                <a:latin typeface="Meiryo UI"/>
                <a:cs typeface="Meiryo UI"/>
              </a:rPr>
              <a:t>全国学力</a:t>
            </a:r>
            <a:r>
              <a:rPr dirty="0" sz="600" spc="-20">
                <a:latin typeface="Meiryo UI"/>
                <a:cs typeface="Meiryo UI"/>
              </a:rPr>
              <a:t>・</a:t>
            </a:r>
            <a:r>
              <a:rPr dirty="0" sz="600">
                <a:latin typeface="Meiryo UI"/>
                <a:cs typeface="Meiryo UI"/>
              </a:rPr>
              <a:t>学習状況調査結果</a:t>
            </a:r>
            <a:endParaRPr sz="6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  <a:tabLst>
                <a:tab pos="1096645" algn="l"/>
              </a:tabLst>
            </a:pPr>
            <a:r>
              <a:rPr dirty="0" sz="800" b="1">
                <a:latin typeface="Meiryo UI"/>
                <a:cs typeface="Meiryo UI"/>
              </a:rPr>
              <a:t>本</a:t>
            </a:r>
            <a:r>
              <a:rPr dirty="0" sz="800" spc="5" b="1">
                <a:latin typeface="Meiryo UI"/>
                <a:cs typeface="Meiryo UI"/>
              </a:rPr>
              <a:t>に</a:t>
            </a:r>
            <a:r>
              <a:rPr dirty="0" sz="800" spc="-15" b="1">
                <a:latin typeface="Meiryo UI"/>
                <a:cs typeface="Meiryo UI"/>
              </a:rPr>
              <a:t>親</a:t>
            </a:r>
            <a:r>
              <a:rPr dirty="0" sz="800" b="1">
                <a:latin typeface="Meiryo UI"/>
                <a:cs typeface="Meiryo UI"/>
              </a:rPr>
              <a:t>しみ</a:t>
            </a:r>
            <a:r>
              <a:rPr dirty="0" sz="800" b="1">
                <a:latin typeface="Meiryo UI"/>
                <a:cs typeface="Meiryo UI"/>
              </a:rPr>
              <a:t>	</a:t>
            </a:r>
            <a:r>
              <a:rPr dirty="0" sz="800" b="1">
                <a:latin typeface="Meiryo UI"/>
                <a:cs typeface="Meiryo UI"/>
              </a:rPr>
              <a:t>本</a:t>
            </a:r>
            <a:r>
              <a:rPr dirty="0" sz="800" spc="5" b="1">
                <a:latin typeface="Meiryo UI"/>
                <a:cs typeface="Meiryo UI"/>
              </a:rPr>
              <a:t>に</a:t>
            </a:r>
            <a:r>
              <a:rPr dirty="0" sz="800" spc="-15" b="1">
                <a:latin typeface="Meiryo UI"/>
                <a:cs typeface="Meiryo UI"/>
              </a:rPr>
              <a:t>学</a:t>
            </a:r>
            <a:r>
              <a:rPr dirty="0" sz="800" b="1">
                <a:latin typeface="Meiryo UI"/>
                <a:cs typeface="Meiryo UI"/>
              </a:rPr>
              <a:t>ぶ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533890" y="504825"/>
            <a:ext cx="714375" cy="2667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marL="112395">
              <a:lnSpc>
                <a:spcPct val="100000"/>
              </a:lnSpc>
              <a:spcBef>
                <a:spcPts val="290"/>
              </a:spcBef>
            </a:pPr>
            <a:r>
              <a:rPr dirty="0" sz="1050" spc="5">
                <a:latin typeface="Meiryo UI"/>
                <a:cs typeface="Meiryo UI"/>
              </a:rPr>
              <a:t>資 料</a:t>
            </a:r>
            <a:r>
              <a:rPr dirty="0" sz="1050" spc="-70">
                <a:latin typeface="Meiryo UI"/>
                <a:cs typeface="Meiryo UI"/>
              </a:rPr>
              <a:t> </a:t>
            </a:r>
            <a:r>
              <a:rPr dirty="0" sz="1050" spc="5">
                <a:latin typeface="Meiryo UI"/>
                <a:cs typeface="Meiryo UI"/>
              </a:rPr>
              <a:t>１</a:t>
            </a:r>
            <a:endParaRPr sz="105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3273"/>
            <a:ext cx="9747250" cy="74549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50">
                <a:latin typeface="Meiryo UI"/>
                <a:cs typeface="Meiryo UI"/>
              </a:rPr>
              <a:t>【</a:t>
            </a:r>
            <a:r>
              <a:rPr dirty="0" sz="1050" spc="5">
                <a:latin typeface="Meiryo UI"/>
                <a:cs typeface="Meiryo UI"/>
              </a:rPr>
              <a:t>発</a:t>
            </a:r>
            <a:r>
              <a:rPr dirty="0" sz="1050" spc="-10">
                <a:latin typeface="Meiryo UI"/>
                <a:cs typeface="Meiryo UI"/>
              </a:rPr>
              <a:t>達</a:t>
            </a:r>
            <a:r>
              <a:rPr dirty="0" sz="1050" spc="5">
                <a:latin typeface="Meiryo UI"/>
                <a:cs typeface="Meiryo UI"/>
              </a:rPr>
              <a:t>段</a:t>
            </a:r>
            <a:r>
              <a:rPr dirty="0" sz="1050" spc="-10">
                <a:latin typeface="Meiryo UI"/>
                <a:cs typeface="Meiryo UI"/>
              </a:rPr>
              <a:t>階</a:t>
            </a:r>
            <a:r>
              <a:rPr dirty="0" sz="1050">
                <a:latin typeface="Meiryo UI"/>
                <a:cs typeface="Meiryo UI"/>
              </a:rPr>
              <a:t>ご</a:t>
            </a:r>
            <a:r>
              <a:rPr dirty="0" sz="1050" spc="-5">
                <a:latin typeface="Meiryo UI"/>
                <a:cs typeface="Meiryo UI"/>
              </a:rPr>
              <a:t>と</a:t>
            </a:r>
            <a:r>
              <a:rPr dirty="0" sz="1050" spc="-10">
                <a:latin typeface="Meiryo UI"/>
                <a:cs typeface="Meiryo UI"/>
              </a:rPr>
              <a:t>の</a:t>
            </a:r>
            <a:r>
              <a:rPr dirty="0" sz="1050" spc="5">
                <a:latin typeface="Meiryo UI"/>
                <a:cs typeface="Meiryo UI"/>
              </a:rPr>
              <a:t>特徴</a:t>
            </a:r>
            <a:r>
              <a:rPr dirty="0" sz="1050" spc="-20">
                <a:latin typeface="Meiryo UI"/>
                <a:cs typeface="Meiryo UI"/>
              </a:rPr>
              <a:t>と</a:t>
            </a:r>
            <a:r>
              <a:rPr dirty="0" sz="1050" spc="5">
                <a:latin typeface="Meiryo UI"/>
                <a:cs typeface="Meiryo UI"/>
              </a:rPr>
              <a:t>取</a:t>
            </a:r>
            <a:r>
              <a:rPr dirty="0" sz="1050" spc="-10">
                <a:latin typeface="Meiryo UI"/>
                <a:cs typeface="Meiryo UI"/>
              </a:rPr>
              <a:t>組</a:t>
            </a:r>
            <a:r>
              <a:rPr dirty="0" sz="1050">
                <a:latin typeface="Meiryo UI"/>
                <a:cs typeface="Meiryo UI"/>
              </a:rPr>
              <a:t>の</a:t>
            </a:r>
            <a:r>
              <a:rPr dirty="0" sz="1050" spc="5">
                <a:latin typeface="Meiryo UI"/>
                <a:cs typeface="Meiryo UI"/>
              </a:rPr>
              <a:t>柱</a:t>
            </a:r>
            <a:r>
              <a:rPr dirty="0" sz="1050">
                <a:latin typeface="Meiryo UI"/>
                <a:cs typeface="Meiryo UI"/>
              </a:rPr>
              <a:t>】</a:t>
            </a:r>
            <a:endParaRPr sz="1050">
              <a:latin typeface="Meiryo UI"/>
              <a:cs typeface="Meiryo UI"/>
            </a:endParaRPr>
          </a:p>
          <a:p>
            <a:pPr marL="146685" marR="5080" indent="100330">
              <a:lnSpc>
                <a:spcPct val="135000"/>
              </a:lnSpc>
              <a:spcBef>
                <a:spcPts val="35"/>
              </a:spcBef>
            </a:pPr>
            <a:r>
              <a:rPr dirty="0" sz="800">
                <a:latin typeface="Meiryo UI"/>
                <a:cs typeface="Meiryo UI"/>
              </a:rPr>
              <a:t>読書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関す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発達</a:t>
            </a:r>
            <a:r>
              <a:rPr dirty="0" sz="800" spc="-15">
                <a:latin typeface="Meiryo UI"/>
                <a:cs typeface="Meiryo UI"/>
              </a:rPr>
              <a:t>段</a:t>
            </a:r>
            <a:r>
              <a:rPr dirty="0" sz="800">
                <a:latin typeface="Meiryo UI"/>
                <a:cs typeface="Meiryo UI"/>
              </a:rPr>
              <a:t>階</a:t>
            </a:r>
            <a:r>
              <a:rPr dirty="0" sz="800" spc="5">
                <a:latin typeface="Meiryo UI"/>
                <a:cs typeface="Meiryo UI"/>
              </a:rPr>
              <a:t>ご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特</a:t>
            </a:r>
            <a:r>
              <a:rPr dirty="0" sz="800">
                <a:latin typeface="Meiryo UI"/>
                <a:cs typeface="Meiryo UI"/>
              </a:rPr>
              <a:t>徴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以</a:t>
            </a:r>
            <a:r>
              <a:rPr dirty="0" sz="800" spc="-15">
                <a:latin typeface="Meiryo UI"/>
                <a:cs typeface="Meiryo UI"/>
              </a:rPr>
              <a:t>下</a:t>
            </a:r>
            <a:r>
              <a:rPr dirty="0" sz="800">
                <a:latin typeface="Meiryo UI"/>
                <a:cs typeface="Meiryo UI"/>
              </a:rPr>
              <a:t>の表</a:t>
            </a:r>
            <a:r>
              <a:rPr dirty="0" sz="800" spc="-10">
                <a:latin typeface="Meiryo UI"/>
                <a:cs typeface="Meiryo UI"/>
              </a:rPr>
              <a:t>のよ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傾</a:t>
            </a:r>
            <a:r>
              <a:rPr dirty="0" sz="800" spc="-15">
                <a:latin typeface="Meiryo UI"/>
                <a:cs typeface="Meiryo UI"/>
              </a:rPr>
              <a:t>向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ること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踏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え</a:t>
            </a:r>
            <a:r>
              <a:rPr dirty="0" sz="800" spc="-10">
                <a:latin typeface="Meiryo UI"/>
                <a:cs typeface="Meiryo UI"/>
              </a:rPr>
              <a:t>つ</a:t>
            </a:r>
            <a:r>
              <a:rPr dirty="0" sz="800">
                <a:latin typeface="Meiryo UI"/>
                <a:cs typeface="Meiryo UI"/>
              </a:rPr>
              <a:t>つ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乳</a:t>
            </a:r>
            <a:r>
              <a:rPr dirty="0" sz="800" spc="-15">
                <a:latin typeface="Meiryo UI"/>
                <a:cs typeface="Meiryo UI"/>
              </a:rPr>
              <a:t>幼</a:t>
            </a:r>
            <a:r>
              <a:rPr dirty="0" sz="800">
                <a:latin typeface="Meiryo UI"/>
                <a:cs typeface="Meiryo UI"/>
              </a:rPr>
              <a:t>児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時期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小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生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時期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中学</a:t>
            </a:r>
            <a:r>
              <a:rPr dirty="0" sz="800" spc="-15">
                <a:latin typeface="Meiryo UI"/>
                <a:cs typeface="Meiryo UI"/>
              </a:rPr>
              <a:t>生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時</a:t>
            </a:r>
            <a:r>
              <a:rPr dirty="0" sz="800">
                <a:latin typeface="Meiryo UI"/>
                <a:cs typeface="Meiryo UI"/>
              </a:rPr>
              <a:t>期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高校</a:t>
            </a:r>
            <a:r>
              <a:rPr dirty="0" sz="800" spc="-15">
                <a:latin typeface="Meiryo UI"/>
                <a:cs typeface="Meiryo UI"/>
              </a:rPr>
              <a:t>生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時期</a:t>
            </a:r>
            <a:r>
              <a:rPr dirty="0" sz="800">
                <a:latin typeface="Meiryo UI"/>
                <a:cs typeface="Meiryo UI"/>
              </a:rPr>
              <a:t>の子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一人一</a:t>
            </a:r>
            <a:r>
              <a:rPr dirty="0" sz="800" spc="-15">
                <a:latin typeface="Meiryo UI"/>
                <a:cs typeface="Meiryo UI"/>
              </a:rPr>
              <a:t>人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発</a:t>
            </a:r>
            <a:r>
              <a:rPr dirty="0" sz="800">
                <a:latin typeface="Meiryo UI"/>
                <a:cs typeface="Meiryo UI"/>
              </a:rPr>
              <a:t>達段</a:t>
            </a:r>
            <a:r>
              <a:rPr dirty="0" sz="800" spc="-15">
                <a:latin typeface="Meiryo UI"/>
                <a:cs typeface="Meiryo UI"/>
              </a:rPr>
              <a:t>階</a:t>
            </a:r>
            <a:r>
              <a:rPr dirty="0" sz="800">
                <a:latin typeface="Meiryo UI"/>
                <a:cs typeface="Meiryo UI"/>
              </a:rPr>
              <a:t>や</a:t>
            </a:r>
            <a:r>
              <a:rPr dirty="0" sz="800" spc="-15">
                <a:latin typeface="Meiryo UI"/>
                <a:cs typeface="Meiryo UI"/>
              </a:rPr>
              <a:t>生活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場</a:t>
            </a:r>
            <a:r>
              <a:rPr dirty="0" sz="800">
                <a:latin typeface="Meiryo UI"/>
                <a:cs typeface="Meiryo UI"/>
              </a:rPr>
              <a:t>に応</a:t>
            </a:r>
            <a:r>
              <a:rPr dirty="0" sz="800" spc="-5">
                <a:latin typeface="Meiryo UI"/>
                <a:cs typeface="Meiryo UI"/>
              </a:rPr>
              <a:t>じ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全</a:t>
            </a:r>
            <a:r>
              <a:rPr dirty="0" sz="800" spc="-10">
                <a:latin typeface="Meiryo UI"/>
                <a:cs typeface="Meiryo UI"/>
              </a:rPr>
              <a:t>て</a:t>
            </a:r>
            <a:r>
              <a:rPr dirty="0" sz="800">
                <a:latin typeface="Meiryo UI"/>
                <a:cs typeface="Meiryo UI"/>
              </a:rPr>
              <a:t>の子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が読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 spc="-10">
                <a:latin typeface="Meiryo UI"/>
                <a:cs typeface="Meiryo UI"/>
              </a:rPr>
              <a:t>への</a:t>
            </a:r>
            <a:r>
              <a:rPr dirty="0" sz="800">
                <a:latin typeface="Meiryo UI"/>
                <a:cs typeface="Meiryo UI"/>
              </a:rPr>
              <a:t>興味</a:t>
            </a:r>
            <a:r>
              <a:rPr dirty="0" sz="800" spc="-35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関 心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高</a:t>
            </a:r>
            <a:r>
              <a:rPr dirty="0" sz="800">
                <a:latin typeface="Meiryo UI"/>
                <a:cs typeface="Meiryo UI"/>
              </a:rPr>
              <a:t>め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必要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知</a:t>
            </a:r>
            <a:r>
              <a:rPr dirty="0" sz="800" spc="-15">
                <a:latin typeface="Meiryo UI"/>
                <a:cs typeface="Meiryo UI"/>
              </a:rPr>
              <a:t>識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得</a:t>
            </a:r>
            <a:r>
              <a:rPr dirty="0" sz="800" spc="-5">
                <a:latin typeface="Meiryo UI"/>
                <a:cs typeface="Meiryo UI"/>
              </a:rPr>
              <a:t>ると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 spc="-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2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楽</a:t>
            </a:r>
            <a:r>
              <a:rPr dirty="0" sz="800" spc="-5">
                <a:latin typeface="Meiryo UI"/>
                <a:cs typeface="Meiryo UI"/>
              </a:rPr>
              <a:t>しみな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>
                <a:latin typeface="Meiryo UI"/>
                <a:cs typeface="Meiryo UI"/>
              </a:rPr>
              <a:t>活</a:t>
            </a:r>
            <a:r>
              <a:rPr dirty="0" sz="800" spc="-15">
                <a:latin typeface="Meiryo UI"/>
                <a:cs typeface="Meiryo UI"/>
              </a:rPr>
              <a:t>動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行う</a:t>
            </a:r>
            <a:r>
              <a:rPr dirty="0" sz="800" spc="-5">
                <a:latin typeface="Meiryo UI"/>
                <a:cs typeface="Meiryo UI"/>
              </a:rPr>
              <a:t>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0">
                <a:latin typeface="Meiryo UI"/>
                <a:cs typeface="Meiryo UI"/>
              </a:rPr>
              <a:t>き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環</a:t>
            </a:r>
            <a:r>
              <a:rPr dirty="0" sz="800" spc="-15">
                <a:latin typeface="Meiryo UI"/>
                <a:cs typeface="Meiryo UI"/>
              </a:rPr>
              <a:t>境</a:t>
            </a:r>
            <a:r>
              <a:rPr dirty="0" sz="800">
                <a:latin typeface="Meiryo UI"/>
                <a:cs typeface="Meiryo UI"/>
              </a:rPr>
              <a:t>整</a:t>
            </a:r>
            <a:r>
              <a:rPr dirty="0" sz="800" spc="-15">
                <a:latin typeface="Meiryo UI"/>
                <a:cs typeface="Meiryo UI"/>
              </a:rPr>
              <a:t>備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10">
                <a:latin typeface="Meiryo UI"/>
                <a:cs typeface="Meiryo UI"/>
              </a:rPr>
              <a:t>め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大</a:t>
            </a:r>
            <a:r>
              <a:rPr dirty="0" sz="800">
                <a:latin typeface="Meiryo UI"/>
                <a:cs typeface="Meiryo UI"/>
              </a:rPr>
              <a:t>阪</a:t>
            </a:r>
            <a:r>
              <a:rPr dirty="0" sz="800" spc="-15">
                <a:latin typeface="Meiryo UI"/>
                <a:cs typeface="Meiryo UI"/>
              </a:rPr>
              <a:t>全</a:t>
            </a:r>
            <a:r>
              <a:rPr dirty="0" sz="800">
                <a:latin typeface="Meiryo UI"/>
                <a:cs typeface="Meiryo UI"/>
              </a:rPr>
              <a:t>体で</a:t>
            </a:r>
            <a:r>
              <a:rPr dirty="0" sz="800" spc="-15">
                <a:latin typeface="Meiryo UI"/>
                <a:cs typeface="Meiryo UI"/>
              </a:rPr>
              <a:t>取</a:t>
            </a:r>
            <a:r>
              <a:rPr dirty="0" sz="800">
                <a:latin typeface="Meiryo UI"/>
                <a:cs typeface="Meiryo UI"/>
              </a:rPr>
              <a:t>組む</a:t>
            </a:r>
            <a:r>
              <a:rPr dirty="0" sz="800" spc="-5">
                <a:latin typeface="Meiryo UI"/>
                <a:cs typeface="Meiryo UI"/>
              </a:rPr>
              <a:t>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が重要</a:t>
            </a:r>
            <a:r>
              <a:rPr dirty="0" sz="800" spc="-5">
                <a:latin typeface="Meiryo UI"/>
                <a:cs typeface="Meiryo UI"/>
              </a:rPr>
              <a:t>とな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250190">
              <a:lnSpc>
                <a:spcPct val="100000"/>
              </a:lnSpc>
              <a:spcBef>
                <a:spcPts val="335"/>
              </a:spcBef>
            </a:pP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支</a:t>
            </a:r>
            <a:r>
              <a:rPr dirty="0" sz="800" spc="-15">
                <a:latin typeface="Meiryo UI"/>
                <a:cs typeface="Meiryo UI"/>
              </a:rPr>
              <a:t>援</a:t>
            </a:r>
            <a:r>
              <a:rPr dirty="0" sz="800">
                <a:latin typeface="Meiryo UI"/>
                <a:cs typeface="Meiryo UI"/>
              </a:rPr>
              <a:t>が必要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0">
                <a:latin typeface="Meiryo UI"/>
                <a:cs typeface="Meiryo UI"/>
              </a:rPr>
              <a:t>つい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一人一</a:t>
            </a:r>
            <a:r>
              <a:rPr dirty="0" sz="800" spc="-15">
                <a:latin typeface="Meiryo UI"/>
                <a:cs typeface="Meiryo UI"/>
              </a:rPr>
              <a:t>人</a:t>
            </a:r>
            <a:r>
              <a:rPr dirty="0" sz="800">
                <a:latin typeface="Meiryo UI"/>
                <a:cs typeface="Meiryo UI"/>
              </a:rPr>
              <a:t>の状</a:t>
            </a:r>
            <a:r>
              <a:rPr dirty="0" sz="800" spc="-15">
                <a:latin typeface="Meiryo UI"/>
                <a:cs typeface="Meiryo UI"/>
              </a:rPr>
              <a:t>況</a:t>
            </a:r>
            <a:r>
              <a:rPr dirty="0" sz="800">
                <a:latin typeface="Meiryo UI"/>
                <a:cs typeface="Meiryo UI"/>
              </a:rPr>
              <a:t>に応</a:t>
            </a:r>
            <a:r>
              <a:rPr dirty="0" sz="800" spc="-20">
                <a:latin typeface="Meiryo UI"/>
                <a:cs typeface="Meiryo UI"/>
              </a:rPr>
              <a:t>じ</a:t>
            </a:r>
            <a:r>
              <a:rPr dirty="0" sz="800" spc="5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読書</a:t>
            </a:r>
            <a:r>
              <a:rPr dirty="0" sz="800" spc="-15">
                <a:latin typeface="Meiryo UI"/>
                <a:cs typeface="Meiryo UI"/>
              </a:rPr>
              <a:t>環</a:t>
            </a:r>
            <a:r>
              <a:rPr dirty="0" sz="800">
                <a:latin typeface="Meiryo UI"/>
                <a:cs typeface="Meiryo UI"/>
              </a:rPr>
              <a:t>境の</a:t>
            </a:r>
            <a:r>
              <a:rPr dirty="0" sz="800" spc="-15">
                <a:latin typeface="Meiryo UI"/>
                <a:cs typeface="Meiryo UI"/>
              </a:rPr>
              <a:t>整</a:t>
            </a:r>
            <a:r>
              <a:rPr dirty="0" sz="800">
                <a:latin typeface="Meiryo UI"/>
                <a:cs typeface="Meiryo UI"/>
              </a:rPr>
              <a:t>備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10">
                <a:latin typeface="Meiryo UI"/>
                <a:cs typeface="Meiryo UI"/>
              </a:rPr>
              <a:t>め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具</a:t>
            </a:r>
            <a:r>
              <a:rPr dirty="0" sz="800">
                <a:latin typeface="Meiryo UI"/>
                <a:cs typeface="Meiryo UI"/>
              </a:rPr>
              <a:t>体的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方</a:t>
            </a:r>
            <a:r>
              <a:rPr dirty="0" sz="800">
                <a:latin typeface="Meiryo UI"/>
                <a:cs typeface="Meiryo UI"/>
              </a:rPr>
              <a:t>策に</a:t>
            </a:r>
            <a:r>
              <a:rPr dirty="0" sz="800" spc="-15">
                <a:latin typeface="Meiryo UI"/>
                <a:cs typeface="Meiryo UI"/>
              </a:rPr>
              <a:t>取</a:t>
            </a:r>
            <a:r>
              <a:rPr dirty="0" sz="800">
                <a:latin typeface="Meiryo UI"/>
                <a:cs typeface="Meiryo UI"/>
              </a:rPr>
              <a:t>組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0594" y="1194435"/>
            <a:ext cx="1799589" cy="323850"/>
          </a:xfrm>
          <a:custGeom>
            <a:avLst/>
            <a:gdLst/>
            <a:ahLst/>
            <a:cxnLst/>
            <a:rect l="l" t="t" r="r" b="b"/>
            <a:pathLst>
              <a:path w="1799589" h="323850">
                <a:moveTo>
                  <a:pt x="0" y="0"/>
                </a:moveTo>
                <a:lnTo>
                  <a:pt x="1799589" y="0"/>
                </a:lnTo>
                <a:lnTo>
                  <a:pt x="1799589" y="323850"/>
                </a:lnTo>
                <a:lnTo>
                  <a:pt x="0" y="32385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56944" y="1560830"/>
            <a:ext cx="1799589" cy="467995"/>
          </a:xfrm>
          <a:custGeom>
            <a:avLst/>
            <a:gdLst/>
            <a:ahLst/>
            <a:cxnLst/>
            <a:rect l="l" t="t" r="r" b="b"/>
            <a:pathLst>
              <a:path w="1799589" h="467994">
                <a:moveTo>
                  <a:pt x="0" y="0"/>
                </a:moveTo>
                <a:lnTo>
                  <a:pt x="1799589" y="0"/>
                </a:lnTo>
                <a:lnTo>
                  <a:pt x="1799589" y="467995"/>
                </a:lnTo>
                <a:lnTo>
                  <a:pt x="0" y="46799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860" y="1578965"/>
            <a:ext cx="843915" cy="40640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文</a:t>
            </a:r>
            <a:r>
              <a:rPr dirty="0" sz="800" spc="-15">
                <a:latin typeface="Meiryo UI"/>
                <a:cs typeface="Meiryo UI"/>
              </a:rPr>
              <a:t>字</a:t>
            </a:r>
            <a:r>
              <a:rPr dirty="0" sz="800">
                <a:latin typeface="Meiryo UI"/>
                <a:cs typeface="Meiryo UI"/>
              </a:rPr>
              <a:t>や</a:t>
            </a:r>
            <a:r>
              <a:rPr dirty="0" sz="800" spc="-5">
                <a:latin typeface="Meiryo UI"/>
                <a:cs typeface="Meiryo UI"/>
              </a:rPr>
              <a:t>ことば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知る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5">
                <a:latin typeface="Meiryo UI"/>
                <a:cs typeface="Meiryo UI"/>
              </a:rPr>
              <a:t>ことば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聞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15">
                <a:latin typeface="Meiryo UI"/>
                <a:cs typeface="Meiryo UI"/>
              </a:rPr>
              <a:t>とる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5928" y="2038350"/>
            <a:ext cx="464184" cy="1157605"/>
          </a:xfrm>
          <a:custGeom>
            <a:avLst/>
            <a:gdLst/>
            <a:ahLst/>
            <a:cxnLst/>
            <a:rect l="l" t="t" r="r" b="b"/>
            <a:pathLst>
              <a:path w="464184" h="1157605">
                <a:moveTo>
                  <a:pt x="464184" y="0"/>
                </a:moveTo>
                <a:lnTo>
                  <a:pt x="232092" y="0"/>
                </a:lnTo>
                <a:lnTo>
                  <a:pt x="205025" y="3894"/>
                </a:lnTo>
                <a:lnTo>
                  <a:pt x="153817" y="33743"/>
                </a:lnTo>
                <a:lnTo>
                  <a:pt x="107670" y="90113"/>
                </a:lnTo>
                <a:lnTo>
                  <a:pt x="86930" y="127157"/>
                </a:lnTo>
                <a:lnTo>
                  <a:pt x="67978" y="169529"/>
                </a:lnTo>
                <a:lnTo>
                  <a:pt x="50988" y="216793"/>
                </a:lnTo>
                <a:lnTo>
                  <a:pt x="36134" y="268515"/>
                </a:lnTo>
                <a:lnTo>
                  <a:pt x="23590" y="324261"/>
                </a:lnTo>
                <a:lnTo>
                  <a:pt x="13530" y="383598"/>
                </a:lnTo>
                <a:lnTo>
                  <a:pt x="6129" y="446089"/>
                </a:lnTo>
                <a:lnTo>
                  <a:pt x="1561" y="511302"/>
                </a:lnTo>
                <a:lnTo>
                  <a:pt x="0" y="578802"/>
                </a:lnTo>
                <a:lnTo>
                  <a:pt x="1561" y="646302"/>
                </a:lnTo>
                <a:lnTo>
                  <a:pt x="6129" y="711515"/>
                </a:lnTo>
                <a:lnTo>
                  <a:pt x="13530" y="774006"/>
                </a:lnTo>
                <a:lnTo>
                  <a:pt x="23590" y="833343"/>
                </a:lnTo>
                <a:lnTo>
                  <a:pt x="36134" y="889089"/>
                </a:lnTo>
                <a:lnTo>
                  <a:pt x="50988" y="940811"/>
                </a:lnTo>
                <a:lnTo>
                  <a:pt x="67978" y="988075"/>
                </a:lnTo>
                <a:lnTo>
                  <a:pt x="86930" y="1030447"/>
                </a:lnTo>
                <a:lnTo>
                  <a:pt x="107670" y="1067491"/>
                </a:lnTo>
                <a:lnTo>
                  <a:pt x="130024" y="1098774"/>
                </a:lnTo>
                <a:lnTo>
                  <a:pt x="178875" y="1142318"/>
                </a:lnTo>
                <a:lnTo>
                  <a:pt x="232092" y="1157605"/>
                </a:lnTo>
                <a:lnTo>
                  <a:pt x="464184" y="1157605"/>
                </a:lnTo>
                <a:lnTo>
                  <a:pt x="464184" y="0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17861" y="2261108"/>
            <a:ext cx="139700" cy="71120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900">
                <a:latin typeface="Meiryo UI"/>
                <a:cs typeface="Meiryo UI"/>
              </a:rPr>
              <a:t>乳幼児の時期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11779" y="1553845"/>
            <a:ext cx="1799589" cy="467995"/>
          </a:xfrm>
          <a:custGeom>
            <a:avLst/>
            <a:gdLst/>
            <a:ahLst/>
            <a:cxnLst/>
            <a:rect l="l" t="t" r="r" b="b"/>
            <a:pathLst>
              <a:path w="1799589" h="467994">
                <a:moveTo>
                  <a:pt x="0" y="0"/>
                </a:moveTo>
                <a:lnTo>
                  <a:pt x="1799590" y="0"/>
                </a:lnTo>
                <a:lnTo>
                  <a:pt x="1799590" y="467995"/>
                </a:lnTo>
                <a:lnTo>
                  <a:pt x="0" y="46799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93567" y="1572869"/>
            <a:ext cx="1265555" cy="40640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で物</a:t>
            </a:r>
            <a:r>
              <a:rPr dirty="0" sz="800" spc="-15">
                <a:latin typeface="Meiryo UI"/>
                <a:cs typeface="Meiryo UI"/>
              </a:rPr>
              <a:t>語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楽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 spc="-20">
                <a:latin typeface="Meiryo UI"/>
                <a:cs typeface="Meiryo UI"/>
              </a:rPr>
              <a:t>み</a:t>
            </a:r>
            <a:r>
              <a:rPr dirty="0" sz="800" spc="5">
                <a:latin typeface="Meiryo UI"/>
                <a:cs typeface="Meiryo UI"/>
              </a:rPr>
              <a:t>た</a:t>
            </a:r>
            <a:r>
              <a:rPr dirty="0" sz="800">
                <a:latin typeface="Meiryo UI"/>
                <a:cs typeface="Meiryo UI"/>
              </a:rPr>
              <a:t>い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で何</a:t>
            </a:r>
            <a:r>
              <a:rPr dirty="0" sz="800" spc="-10">
                <a:latin typeface="Meiryo UI"/>
                <a:cs typeface="Meiryo UI"/>
              </a:rPr>
              <a:t>かを</a:t>
            </a:r>
            <a:r>
              <a:rPr dirty="0" sz="800">
                <a:latin typeface="Meiryo UI"/>
                <a:cs typeface="Meiryo UI"/>
              </a:rPr>
              <a:t>知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た</a:t>
            </a:r>
            <a:r>
              <a:rPr dirty="0" sz="800">
                <a:latin typeface="Meiryo UI"/>
                <a:cs typeface="Meiryo UI"/>
              </a:rPr>
              <a:t>い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調</a:t>
            </a:r>
            <a:r>
              <a:rPr dirty="0" sz="800" spc="-10">
                <a:latin typeface="Meiryo UI"/>
                <a:cs typeface="Meiryo UI"/>
              </a:rPr>
              <a:t>べた</a:t>
            </a:r>
            <a:r>
              <a:rPr dirty="0" sz="800">
                <a:latin typeface="Meiryo UI"/>
                <a:cs typeface="Meiryo UI"/>
              </a:rPr>
              <a:t>い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19400" y="1189990"/>
            <a:ext cx="1799589" cy="323850"/>
          </a:xfrm>
          <a:custGeom>
            <a:avLst/>
            <a:gdLst/>
            <a:ahLst/>
            <a:cxnLst/>
            <a:rect l="l" t="t" r="r" b="b"/>
            <a:pathLst>
              <a:path w="1799589" h="323850">
                <a:moveTo>
                  <a:pt x="0" y="0"/>
                </a:moveTo>
                <a:lnTo>
                  <a:pt x="1799589" y="0"/>
                </a:lnTo>
                <a:lnTo>
                  <a:pt x="1799589" y="323850"/>
                </a:lnTo>
                <a:lnTo>
                  <a:pt x="0" y="32385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37336" y="2097078"/>
            <a:ext cx="160845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生</a:t>
            </a:r>
            <a:r>
              <a:rPr dirty="0" sz="800" spc="-15">
                <a:latin typeface="Meiryo UI"/>
                <a:cs typeface="Meiryo UI"/>
              </a:rPr>
              <a:t>後</a:t>
            </a:r>
            <a:r>
              <a:rPr dirty="0" sz="800">
                <a:latin typeface="Meiryo UI"/>
                <a:cs typeface="Meiryo UI"/>
              </a:rPr>
              <a:t>４</a:t>
            </a:r>
            <a:r>
              <a:rPr dirty="0" sz="800" spc="-10">
                <a:latin typeface="Meiryo UI"/>
                <a:cs typeface="Meiryo UI"/>
              </a:rPr>
              <a:t>か</a:t>
            </a:r>
            <a:r>
              <a:rPr dirty="0" sz="800">
                <a:latin typeface="Meiryo UI"/>
                <a:cs typeface="Meiryo UI"/>
              </a:rPr>
              <a:t>月頃か</a:t>
            </a:r>
            <a:r>
              <a:rPr dirty="0" sz="800" spc="-20">
                <a:latin typeface="Meiryo UI"/>
                <a:cs typeface="Meiryo UI"/>
              </a:rPr>
              <a:t>ら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わ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大人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み 聞か</a:t>
            </a:r>
            <a:r>
              <a:rPr dirty="0" sz="800" spc="-10">
                <a:latin typeface="Meiryo UI"/>
                <a:cs typeface="Meiryo UI"/>
              </a:rPr>
              <a:t>せ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通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 spc="5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少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 spc="-10">
                <a:latin typeface="Meiryo UI"/>
                <a:cs typeface="Meiryo UI"/>
              </a:rPr>
              <a:t>ず</a:t>
            </a:r>
            <a:r>
              <a:rPr dirty="0" sz="800">
                <a:latin typeface="Meiryo UI"/>
                <a:cs typeface="Meiryo UI"/>
              </a:rPr>
              <a:t>つ</a:t>
            </a:r>
            <a:r>
              <a:rPr dirty="0" sz="800" spc="-15">
                <a:latin typeface="Meiryo UI"/>
                <a:cs typeface="Meiryo UI"/>
              </a:rPr>
              <a:t>様</a:t>
            </a:r>
            <a:r>
              <a:rPr dirty="0" sz="800">
                <a:latin typeface="Meiryo UI"/>
                <a:cs typeface="Meiryo UI"/>
              </a:rPr>
              <a:t>々</a:t>
            </a:r>
            <a:r>
              <a:rPr dirty="0" sz="800" spc="-5">
                <a:latin typeface="Meiryo UI"/>
                <a:cs typeface="Meiryo UI"/>
              </a:rPr>
              <a:t>なこと</a:t>
            </a:r>
            <a:r>
              <a:rPr dirty="0" sz="800">
                <a:latin typeface="Meiryo UI"/>
                <a:cs typeface="Meiryo UI"/>
              </a:rPr>
              <a:t>ば 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知</a:t>
            </a:r>
            <a:r>
              <a:rPr dirty="0" sz="800" spc="-5">
                <a:latin typeface="Meiryo UI"/>
                <a:cs typeface="Meiryo UI"/>
              </a:rPr>
              <a:t>るこ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でき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10">
                <a:latin typeface="Meiryo UI"/>
                <a:cs typeface="Meiryo UI"/>
              </a:rPr>
              <a:t>。</a:t>
            </a:r>
            <a:r>
              <a:rPr dirty="0" sz="800">
                <a:latin typeface="Meiryo UI"/>
                <a:cs typeface="Meiryo UI"/>
              </a:rPr>
              <a:t>そ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5">
                <a:latin typeface="Meiryo UI"/>
                <a:cs typeface="Meiryo UI"/>
              </a:rPr>
              <a:t>も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場 面</a:t>
            </a: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絵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結</a:t>
            </a:r>
            <a:r>
              <a:rPr dirty="0" sz="800" spc="-10">
                <a:latin typeface="Meiryo UI"/>
                <a:cs typeface="Meiryo UI"/>
              </a:rPr>
              <a:t>び</a:t>
            </a:r>
            <a:r>
              <a:rPr dirty="0" sz="800">
                <a:latin typeface="Meiryo UI"/>
                <a:cs typeface="Meiryo UI"/>
              </a:rPr>
              <a:t>つ</a:t>
            </a:r>
            <a:r>
              <a:rPr dirty="0" sz="800" spc="-10">
                <a:latin typeface="Meiryo UI"/>
                <a:cs typeface="Meiryo UI"/>
              </a:rPr>
              <a:t>け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いき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230" marR="19050" indent="-50165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４</a:t>
            </a:r>
            <a:r>
              <a:rPr dirty="0" sz="800" spc="-15">
                <a:latin typeface="Meiryo UI"/>
                <a:cs typeface="Meiryo UI"/>
              </a:rPr>
              <a:t>歳</a:t>
            </a:r>
            <a:r>
              <a:rPr dirty="0" sz="800">
                <a:latin typeface="Meiryo UI"/>
                <a:cs typeface="Meiryo UI"/>
              </a:rPr>
              <a:t>頃か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5">
                <a:latin typeface="Meiryo UI"/>
                <a:cs typeface="Meiryo UI"/>
              </a:rPr>
              <a:t>文</a:t>
            </a:r>
            <a:r>
              <a:rPr dirty="0" sz="800">
                <a:latin typeface="Meiryo UI"/>
                <a:cs typeface="Meiryo UI"/>
              </a:rPr>
              <a:t>字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興</a:t>
            </a:r>
            <a:r>
              <a:rPr dirty="0" sz="800" spc="-15">
                <a:latin typeface="Meiryo UI"/>
                <a:cs typeface="Meiryo UI"/>
              </a:rPr>
              <a:t>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示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10">
                <a:latin typeface="Meiryo UI"/>
                <a:cs typeface="Meiryo UI"/>
              </a:rPr>
              <a:t>よ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な 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6518" y="2111067"/>
            <a:ext cx="168465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9375" marR="22225" indent="-6731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ども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触</a:t>
            </a:r>
            <a:r>
              <a:rPr dirty="0" sz="800" spc="-5">
                <a:latin typeface="Meiryo UI"/>
                <a:cs typeface="Meiryo UI"/>
              </a:rPr>
              <a:t>れ</a:t>
            </a:r>
            <a:r>
              <a:rPr dirty="0" sz="800">
                <a:latin typeface="Meiryo UI"/>
                <a:cs typeface="Meiryo UI"/>
              </a:rPr>
              <a:t>合い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5">
                <a:latin typeface="Meiryo UI"/>
                <a:cs typeface="Meiryo UI"/>
              </a:rPr>
              <a:t>絵</a:t>
            </a:r>
            <a:r>
              <a:rPr dirty="0" sz="800">
                <a:latin typeface="Meiryo UI"/>
                <a:cs typeface="Meiryo UI"/>
              </a:rPr>
              <a:t>本で読</a:t>
            </a:r>
            <a:r>
              <a:rPr dirty="0" sz="800" spc="-20">
                <a:latin typeface="Meiryo UI"/>
                <a:cs typeface="Meiryo UI"/>
              </a:rPr>
              <a:t>み</a:t>
            </a:r>
            <a:r>
              <a:rPr dirty="0" sz="800" spc="-15">
                <a:latin typeface="Meiryo UI"/>
                <a:cs typeface="Meiryo UI"/>
              </a:rPr>
              <a:t>聞</a:t>
            </a:r>
            <a:r>
              <a:rPr dirty="0" sz="800">
                <a:latin typeface="Meiryo UI"/>
                <a:cs typeface="Meiryo UI"/>
              </a:rPr>
              <a:t>か せ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絵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興</a:t>
            </a:r>
            <a:r>
              <a:rPr dirty="0" sz="800" spc="-15">
                <a:latin typeface="Meiryo UI"/>
                <a:cs typeface="Meiryo UI"/>
              </a:rPr>
              <a:t>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示</a:t>
            </a:r>
            <a:r>
              <a:rPr dirty="0" sz="800" spc="-10">
                <a:latin typeface="Meiryo UI"/>
                <a:cs typeface="Meiryo UI"/>
              </a:rPr>
              <a:t>すよ </a:t>
            </a:r>
            <a:r>
              <a:rPr dirty="0" sz="800">
                <a:latin typeface="Meiryo UI"/>
                <a:cs typeface="Meiryo UI"/>
              </a:rPr>
              <a:t>うに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algn="just" marL="79375" marR="5080" indent="-6731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４</a:t>
            </a:r>
            <a:r>
              <a:rPr dirty="0" sz="800" spc="-15">
                <a:latin typeface="Meiryo UI"/>
                <a:cs typeface="Meiryo UI"/>
              </a:rPr>
              <a:t>歳</a:t>
            </a:r>
            <a:r>
              <a:rPr dirty="0" sz="800">
                <a:latin typeface="Meiryo UI"/>
                <a:cs typeface="Meiryo UI"/>
              </a:rPr>
              <a:t>頃か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文</a:t>
            </a:r>
            <a:r>
              <a:rPr dirty="0" sz="800">
                <a:latin typeface="Meiryo UI"/>
                <a:cs typeface="Meiryo UI"/>
              </a:rPr>
              <a:t>字に</a:t>
            </a:r>
            <a:r>
              <a:rPr dirty="0" sz="800" spc="-15">
                <a:latin typeface="Meiryo UI"/>
                <a:cs typeface="Meiryo UI"/>
              </a:rPr>
              <a:t>興味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示す</a:t>
            </a:r>
            <a:r>
              <a:rPr dirty="0" sz="800" spc="-5">
                <a:latin typeface="Meiryo UI"/>
                <a:cs typeface="Meiryo UI"/>
              </a:rPr>
              <a:t>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等に 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15">
                <a:latin typeface="Meiryo UI"/>
                <a:cs typeface="Meiryo UI"/>
              </a:rPr>
              <a:t>分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 spc="-10">
                <a:latin typeface="Meiryo UI"/>
                <a:cs typeface="Meiryo UI"/>
              </a:rPr>
              <a:t>よ</a:t>
            </a:r>
            <a:r>
              <a:rPr dirty="0" sz="800">
                <a:latin typeface="Meiryo UI"/>
                <a:cs typeface="Meiryo UI"/>
              </a:rPr>
              <a:t>うに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りま 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74950" y="2083436"/>
            <a:ext cx="7620" cy="4762500"/>
          </a:xfrm>
          <a:custGeom>
            <a:avLst/>
            <a:gdLst/>
            <a:ahLst/>
            <a:cxnLst/>
            <a:rect l="l" t="t" r="r" b="b"/>
            <a:pathLst>
              <a:path w="7619" h="4762500">
                <a:moveTo>
                  <a:pt x="7619" y="0"/>
                </a:moveTo>
                <a:lnTo>
                  <a:pt x="0" y="4762500"/>
                </a:lnTo>
              </a:path>
            </a:pathLst>
          </a:custGeom>
          <a:ln w="19050">
            <a:solidFill>
              <a:srgbClr val="B4C6E7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58996" y="2083436"/>
            <a:ext cx="31750" cy="4754245"/>
          </a:xfrm>
          <a:custGeom>
            <a:avLst/>
            <a:gdLst/>
            <a:ahLst/>
            <a:cxnLst/>
            <a:rect l="l" t="t" r="r" b="b"/>
            <a:pathLst>
              <a:path w="31750" h="4754245">
                <a:moveTo>
                  <a:pt x="0" y="0"/>
                </a:moveTo>
                <a:lnTo>
                  <a:pt x="31750" y="4754245"/>
                </a:lnTo>
              </a:path>
            </a:pathLst>
          </a:custGeom>
          <a:ln w="19050">
            <a:solidFill>
              <a:srgbClr val="B4C6E7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86934" y="1193165"/>
            <a:ext cx="1799589" cy="323850"/>
          </a:xfrm>
          <a:custGeom>
            <a:avLst/>
            <a:gdLst/>
            <a:ahLst/>
            <a:cxnLst/>
            <a:rect l="l" t="t" r="r" b="b"/>
            <a:pathLst>
              <a:path w="1799589" h="323850">
                <a:moveTo>
                  <a:pt x="0" y="0"/>
                </a:moveTo>
                <a:lnTo>
                  <a:pt x="1799589" y="0"/>
                </a:lnTo>
                <a:lnTo>
                  <a:pt x="1799589" y="323850"/>
                </a:lnTo>
                <a:lnTo>
                  <a:pt x="0" y="32385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553200" y="1186815"/>
            <a:ext cx="1799589" cy="323850"/>
          </a:xfrm>
          <a:custGeom>
            <a:avLst/>
            <a:gdLst/>
            <a:ahLst/>
            <a:cxnLst/>
            <a:rect l="l" t="t" r="r" b="b"/>
            <a:pathLst>
              <a:path w="1799590" h="323850">
                <a:moveTo>
                  <a:pt x="0" y="0"/>
                </a:moveTo>
                <a:lnTo>
                  <a:pt x="1799590" y="0"/>
                </a:lnTo>
                <a:lnTo>
                  <a:pt x="1799590" y="323850"/>
                </a:lnTo>
                <a:lnTo>
                  <a:pt x="0" y="32385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90745" y="1557020"/>
            <a:ext cx="1799589" cy="467995"/>
          </a:xfrm>
          <a:custGeom>
            <a:avLst/>
            <a:gdLst/>
            <a:ahLst/>
            <a:cxnLst/>
            <a:rect l="l" t="t" r="r" b="b"/>
            <a:pathLst>
              <a:path w="1799589" h="467994">
                <a:moveTo>
                  <a:pt x="0" y="0"/>
                </a:moveTo>
                <a:lnTo>
                  <a:pt x="1799589" y="0"/>
                </a:lnTo>
                <a:lnTo>
                  <a:pt x="1799589" y="467995"/>
                </a:lnTo>
                <a:lnTo>
                  <a:pt x="0" y="46799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772659" y="1575917"/>
            <a:ext cx="1302385" cy="40640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楽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 spc="-10">
                <a:latin typeface="Meiryo UI"/>
                <a:cs typeface="Meiryo UI"/>
              </a:rPr>
              <a:t>い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出</a:t>
            </a:r>
            <a:r>
              <a:rPr dirty="0" sz="800" spc="-15">
                <a:latin typeface="Meiryo UI"/>
                <a:cs typeface="Meiryo UI"/>
              </a:rPr>
              <a:t>合</a:t>
            </a:r>
            <a:r>
              <a:rPr dirty="0" sz="800">
                <a:latin typeface="Meiryo UI"/>
                <a:cs typeface="Meiryo UI"/>
              </a:rPr>
              <a:t>う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新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発</a:t>
            </a:r>
            <a:r>
              <a:rPr dirty="0" sz="800" spc="-15">
                <a:latin typeface="Meiryo UI"/>
                <a:cs typeface="Meiryo UI"/>
              </a:rPr>
              <a:t>見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出</a:t>
            </a:r>
            <a:r>
              <a:rPr dirty="0" sz="800" spc="-15">
                <a:latin typeface="Meiryo UI"/>
                <a:cs typeface="Meiryo UI"/>
              </a:rPr>
              <a:t>合</a:t>
            </a:r>
            <a:r>
              <a:rPr dirty="0" sz="800">
                <a:latin typeface="Meiryo UI"/>
                <a:cs typeface="Meiryo UI"/>
              </a:rPr>
              <a:t>う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50659" y="1557655"/>
            <a:ext cx="1799589" cy="467995"/>
          </a:xfrm>
          <a:custGeom>
            <a:avLst/>
            <a:gdLst/>
            <a:ahLst/>
            <a:cxnLst/>
            <a:rect l="l" t="t" r="r" b="b"/>
            <a:pathLst>
              <a:path w="1799590" h="467994">
                <a:moveTo>
                  <a:pt x="0" y="0"/>
                </a:moveTo>
                <a:lnTo>
                  <a:pt x="1799590" y="0"/>
                </a:lnTo>
                <a:lnTo>
                  <a:pt x="1799590" y="467995"/>
                </a:lnTo>
                <a:lnTo>
                  <a:pt x="0" y="46799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631940" y="1575917"/>
            <a:ext cx="1341755" cy="40640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身</a:t>
            </a:r>
            <a:r>
              <a:rPr dirty="0" sz="800">
                <a:latin typeface="Meiryo UI"/>
                <a:cs typeface="Meiryo UI"/>
              </a:rPr>
              <a:t>近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捉</a:t>
            </a:r>
            <a:r>
              <a:rPr dirty="0" sz="800" spc="-10">
                <a:latin typeface="Meiryo UI"/>
                <a:cs typeface="Meiryo UI"/>
              </a:rPr>
              <a:t>える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5">
                <a:latin typeface="Meiryo UI"/>
                <a:cs typeface="Meiryo UI"/>
              </a:rPr>
              <a:t>好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時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自</a:t>
            </a:r>
            <a:r>
              <a:rPr dirty="0" sz="800">
                <a:latin typeface="Meiryo UI"/>
                <a:cs typeface="Meiryo UI"/>
              </a:rPr>
              <a:t>由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読む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19546" y="2051685"/>
            <a:ext cx="39370" cy="4802505"/>
          </a:xfrm>
          <a:custGeom>
            <a:avLst/>
            <a:gdLst/>
            <a:ahLst/>
            <a:cxnLst/>
            <a:rect l="l" t="t" r="r" b="b"/>
            <a:pathLst>
              <a:path w="39370" h="4802505">
                <a:moveTo>
                  <a:pt x="0" y="0"/>
                </a:moveTo>
                <a:lnTo>
                  <a:pt x="39370" y="4802505"/>
                </a:lnTo>
              </a:path>
            </a:pathLst>
          </a:custGeom>
          <a:ln w="19050">
            <a:solidFill>
              <a:srgbClr val="B4C6E7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72659" y="2078790"/>
            <a:ext cx="1691005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9375" marR="77470" indent="-6731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わ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の大</a:t>
            </a:r>
            <a:r>
              <a:rPr dirty="0" sz="800" spc="-15">
                <a:latin typeface="Meiryo UI"/>
                <a:cs typeface="Meiryo UI"/>
              </a:rPr>
              <a:t>人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の反</a:t>
            </a:r>
            <a:r>
              <a:rPr dirty="0" sz="800" spc="-15">
                <a:latin typeface="Meiryo UI"/>
                <a:cs typeface="Meiryo UI"/>
              </a:rPr>
              <a:t>応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見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が 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読書環</a:t>
            </a:r>
            <a:r>
              <a:rPr dirty="0" sz="800" spc="-15">
                <a:latin typeface="Meiryo UI"/>
                <a:cs typeface="Meiryo UI"/>
              </a:rPr>
              <a:t>境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提</a:t>
            </a:r>
            <a:r>
              <a:rPr dirty="0" sz="800" spc="-15">
                <a:latin typeface="Meiryo UI"/>
                <a:cs typeface="Meiryo UI"/>
              </a:rPr>
              <a:t>供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 spc="5">
                <a:latin typeface="Meiryo UI"/>
                <a:cs typeface="Meiryo UI"/>
              </a:rPr>
              <a:t>によ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2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子 </a:t>
            </a:r>
            <a:r>
              <a:rPr dirty="0" sz="800" spc="-5">
                <a:latin typeface="Meiryo UI"/>
                <a:cs typeface="Meiryo UI"/>
              </a:rPr>
              <a:t>ども</a:t>
            </a:r>
            <a:r>
              <a:rPr dirty="0" sz="800">
                <a:latin typeface="Meiryo UI"/>
                <a:cs typeface="Meiryo UI"/>
              </a:rPr>
              <a:t>が楽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い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思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出</a:t>
            </a:r>
            <a:r>
              <a:rPr dirty="0" sz="800" spc="-15">
                <a:latin typeface="Meiryo UI"/>
                <a:cs typeface="Meiryo UI"/>
              </a:rPr>
              <a:t>合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 spc="-10">
                <a:latin typeface="Meiryo UI"/>
                <a:cs typeface="Meiryo UI"/>
              </a:rPr>
              <a:t>ができ 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5080" indent="-50800">
              <a:lnSpc>
                <a:spcPts val="1200"/>
              </a:lnSpc>
              <a:spcBef>
                <a:spcPts val="75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身</a:t>
            </a:r>
            <a:r>
              <a:rPr dirty="0" sz="800">
                <a:latin typeface="Meiryo UI"/>
                <a:cs typeface="Meiryo UI"/>
              </a:rPr>
              <a:t>近</a:t>
            </a:r>
            <a:r>
              <a:rPr dirty="0" sz="800" spc="-5">
                <a:latin typeface="Meiryo UI"/>
                <a:cs typeface="Meiryo UI"/>
              </a:rPr>
              <a:t>なも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や</a:t>
            </a:r>
            <a:r>
              <a:rPr dirty="0" sz="800" spc="-15">
                <a:latin typeface="Meiryo UI"/>
                <a:cs typeface="Meiryo UI"/>
              </a:rPr>
              <a:t>食</a:t>
            </a:r>
            <a:r>
              <a:rPr dirty="0" sz="800">
                <a:latin typeface="Meiryo UI"/>
                <a:cs typeface="Meiryo UI"/>
              </a:rPr>
              <a:t>べ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寝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い</a:t>
            </a:r>
            <a:r>
              <a:rPr dirty="0" sz="800">
                <a:latin typeface="Meiryo UI"/>
                <a:cs typeface="Meiryo UI"/>
              </a:rPr>
              <a:t>っ </a:t>
            </a:r>
            <a:r>
              <a:rPr dirty="0" sz="800">
                <a:latin typeface="Meiryo UI"/>
                <a:cs typeface="Meiryo UI"/>
              </a:rPr>
              <a:t>た動作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ど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興</a:t>
            </a:r>
            <a:r>
              <a:rPr dirty="0" sz="800">
                <a:latin typeface="Meiryo UI"/>
                <a:cs typeface="Meiryo UI"/>
              </a:rPr>
              <a:t>味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ま 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435340" y="1179830"/>
            <a:ext cx="1799589" cy="323850"/>
          </a:xfrm>
          <a:custGeom>
            <a:avLst/>
            <a:gdLst/>
            <a:ahLst/>
            <a:cxnLst/>
            <a:rect l="l" t="t" r="r" b="b"/>
            <a:pathLst>
              <a:path w="1799590" h="323850">
                <a:moveTo>
                  <a:pt x="0" y="0"/>
                </a:moveTo>
                <a:lnTo>
                  <a:pt x="1799590" y="0"/>
                </a:lnTo>
                <a:lnTo>
                  <a:pt x="1799590" y="323850"/>
                </a:lnTo>
                <a:lnTo>
                  <a:pt x="0" y="323850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51432" y="1285748"/>
            <a:ext cx="8027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921510" algn="l"/>
                <a:tab pos="3773170" algn="l"/>
                <a:tab pos="5648960" algn="l"/>
                <a:tab pos="7576820" algn="l"/>
              </a:tabLst>
            </a:pPr>
            <a:r>
              <a:rPr dirty="0" sz="900">
                <a:latin typeface="Meiryo UI"/>
                <a:cs typeface="Meiryo UI"/>
              </a:rPr>
              <a:t>こ</a:t>
            </a:r>
            <a:r>
              <a:rPr dirty="0" sz="900" spc="-5">
                <a:latin typeface="Meiryo UI"/>
                <a:cs typeface="Meiryo UI"/>
              </a:rPr>
              <a:t>とば</a:t>
            </a:r>
            <a:r>
              <a:rPr dirty="0" sz="900" spc="5">
                <a:latin typeface="Meiryo UI"/>
                <a:cs typeface="Meiryo UI"/>
              </a:rPr>
              <a:t>を</a:t>
            </a:r>
            <a:r>
              <a:rPr dirty="0" sz="900">
                <a:latin typeface="Meiryo UI"/>
                <a:cs typeface="Meiryo UI"/>
              </a:rPr>
              <a:t>知り	本に</a:t>
            </a:r>
            <a:r>
              <a:rPr dirty="0" sz="900" spc="-5">
                <a:latin typeface="Meiryo UI"/>
                <a:cs typeface="Meiryo UI"/>
              </a:rPr>
              <a:t>ひか</a:t>
            </a:r>
            <a:r>
              <a:rPr dirty="0" sz="900">
                <a:latin typeface="Meiryo UI"/>
                <a:cs typeface="Meiryo UI"/>
              </a:rPr>
              <a:t>れ	本に出合い	</a:t>
            </a:r>
            <a:r>
              <a:rPr dirty="0" baseline="3086" sz="1350">
                <a:latin typeface="Meiryo UI"/>
                <a:cs typeface="Meiryo UI"/>
              </a:rPr>
              <a:t>本に親</a:t>
            </a:r>
            <a:r>
              <a:rPr dirty="0" baseline="3086" sz="1350" spc="-7">
                <a:latin typeface="Meiryo UI"/>
                <a:cs typeface="Meiryo UI"/>
              </a:rPr>
              <a:t>し</a:t>
            </a:r>
            <a:r>
              <a:rPr dirty="0" baseline="3086" sz="1350">
                <a:latin typeface="Meiryo UI"/>
                <a:cs typeface="Meiryo UI"/>
              </a:rPr>
              <a:t>み	</a:t>
            </a:r>
            <a:r>
              <a:rPr dirty="0" baseline="6172" sz="1350">
                <a:latin typeface="Meiryo UI"/>
                <a:cs typeface="Meiryo UI"/>
              </a:rPr>
              <a:t>本に学ぶ</a:t>
            </a:r>
            <a:endParaRPr baseline="6172" sz="1350">
              <a:latin typeface="Meiryo UI"/>
              <a:cs typeface="Meiryo U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435340" y="1543050"/>
            <a:ext cx="1799589" cy="467995"/>
          </a:xfrm>
          <a:custGeom>
            <a:avLst/>
            <a:gdLst/>
            <a:ahLst/>
            <a:cxnLst/>
            <a:rect l="l" t="t" r="r" b="b"/>
            <a:pathLst>
              <a:path w="1799590" h="467994">
                <a:moveTo>
                  <a:pt x="0" y="0"/>
                </a:moveTo>
                <a:lnTo>
                  <a:pt x="1799590" y="0"/>
                </a:lnTo>
                <a:lnTo>
                  <a:pt x="1799590" y="467995"/>
                </a:lnTo>
                <a:lnTo>
                  <a:pt x="0" y="467995"/>
                </a:lnTo>
                <a:lnTo>
                  <a:pt x="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517128" y="1562201"/>
            <a:ext cx="1015365" cy="40640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の内</a:t>
            </a:r>
            <a:r>
              <a:rPr dirty="0" sz="800" spc="-15">
                <a:latin typeface="Meiryo UI"/>
                <a:cs typeface="Meiryo UI"/>
              </a:rPr>
              <a:t>容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 spc="-15">
                <a:latin typeface="Meiryo UI"/>
                <a:cs typeface="Meiryo UI"/>
              </a:rPr>
              <a:t>取</a:t>
            </a:r>
            <a:r>
              <a:rPr dirty="0" sz="800">
                <a:latin typeface="Meiryo UI"/>
                <a:cs typeface="Meiryo UI"/>
              </a:rPr>
              <a:t>る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必要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情</a:t>
            </a:r>
            <a:r>
              <a:rPr dirty="0" sz="800" spc="-15">
                <a:latin typeface="Meiryo UI"/>
                <a:cs typeface="Meiryo UI"/>
              </a:rPr>
              <a:t>報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活</a:t>
            </a:r>
            <a:r>
              <a:rPr dirty="0" sz="800" spc="-15">
                <a:latin typeface="Meiryo UI"/>
                <a:cs typeface="Meiryo UI"/>
              </a:rPr>
              <a:t>用</a:t>
            </a:r>
            <a:r>
              <a:rPr dirty="0" sz="800">
                <a:latin typeface="Meiryo UI"/>
                <a:cs typeface="Meiryo UI"/>
              </a:rPr>
              <a:t>する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56323" y="2071170"/>
            <a:ext cx="159258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5">
                <a:latin typeface="Meiryo UI"/>
                <a:cs typeface="Meiryo UI"/>
              </a:rPr>
              <a:t>手</a:t>
            </a:r>
            <a:r>
              <a:rPr dirty="0" sz="800">
                <a:latin typeface="Meiryo UI"/>
                <a:cs typeface="Meiryo UI"/>
              </a:rPr>
              <a:t>の届</a:t>
            </a:r>
            <a:r>
              <a:rPr dirty="0" sz="800" spc="-10">
                <a:latin typeface="Meiryo UI"/>
                <a:cs typeface="Meiryo UI"/>
              </a:rPr>
              <a:t>く</a:t>
            </a:r>
            <a:r>
              <a:rPr dirty="0" sz="800">
                <a:latin typeface="Meiryo UI"/>
                <a:cs typeface="Meiryo UI"/>
              </a:rPr>
              <a:t>場</a:t>
            </a:r>
            <a:r>
              <a:rPr dirty="0" sz="800" spc="-15">
                <a:latin typeface="Meiryo UI"/>
                <a:cs typeface="Meiryo UI"/>
              </a:rPr>
              <a:t>所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があ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読書 環境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中で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どもは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自</a:t>
            </a:r>
            <a:r>
              <a:rPr dirty="0" sz="800">
                <a:latin typeface="Meiryo UI"/>
                <a:cs typeface="Meiryo UI"/>
              </a:rPr>
              <a:t>分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5">
                <a:latin typeface="Meiryo UI"/>
                <a:cs typeface="Meiryo UI"/>
              </a:rPr>
              <a:t>みた </a:t>
            </a:r>
            <a:r>
              <a:rPr dirty="0" sz="800">
                <a:latin typeface="Meiryo UI"/>
                <a:cs typeface="Meiryo UI"/>
              </a:rPr>
              <a:t>い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0">
                <a:latin typeface="Meiryo UI"/>
                <a:cs typeface="Meiryo UI"/>
              </a:rPr>
              <a:t>つ</a:t>
            </a:r>
            <a:r>
              <a:rPr dirty="0" sz="800">
                <a:latin typeface="Meiryo UI"/>
                <a:cs typeface="Meiryo UI"/>
              </a:rPr>
              <a:t>いて</a:t>
            </a:r>
            <a:r>
              <a:rPr dirty="0" sz="800" spc="-20">
                <a:latin typeface="Meiryo UI"/>
                <a:cs typeface="Meiryo UI"/>
              </a:rPr>
              <a:t>、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わ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大</a:t>
            </a:r>
            <a:r>
              <a:rPr dirty="0" sz="800">
                <a:latin typeface="Meiryo UI"/>
                <a:cs typeface="Meiryo UI"/>
              </a:rPr>
              <a:t>人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>
                <a:latin typeface="Meiryo UI"/>
                <a:cs typeface="Meiryo UI"/>
              </a:rPr>
              <a:t>聞 </a:t>
            </a:r>
            <a:r>
              <a:rPr dirty="0" sz="800">
                <a:latin typeface="Meiryo UI"/>
                <a:cs typeface="Meiryo UI"/>
              </a:rPr>
              <a:t>か</a:t>
            </a:r>
            <a:r>
              <a:rPr dirty="0" sz="800" spc="-10">
                <a:latin typeface="Meiryo UI"/>
                <a:cs typeface="Meiryo UI"/>
              </a:rPr>
              <a:t>せ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0">
                <a:latin typeface="Meiryo UI"/>
                <a:cs typeface="Meiryo UI"/>
              </a:rPr>
              <a:t>せ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ん</a:t>
            </a:r>
            <a:r>
              <a:rPr dirty="0" sz="800">
                <a:latin typeface="Meiryo UI"/>
                <a:cs typeface="Meiryo UI"/>
              </a:rPr>
              <a:t>だ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自</a:t>
            </a:r>
            <a:r>
              <a:rPr dirty="0" sz="800">
                <a:latin typeface="Meiryo UI"/>
                <a:cs typeface="Meiryo UI"/>
              </a:rPr>
              <a:t>分で繰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返</a:t>
            </a:r>
            <a:r>
              <a:rPr dirty="0" sz="800" spc="-1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読も 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5">
                <a:latin typeface="Meiryo UI"/>
                <a:cs typeface="Meiryo UI"/>
              </a:rPr>
              <a:t>とし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95971" y="2083436"/>
            <a:ext cx="55244" cy="4754245"/>
          </a:xfrm>
          <a:custGeom>
            <a:avLst/>
            <a:gdLst/>
            <a:ahLst/>
            <a:cxnLst/>
            <a:rect l="l" t="t" r="r" b="b"/>
            <a:pathLst>
              <a:path w="55245" h="4754245">
                <a:moveTo>
                  <a:pt x="0" y="0"/>
                </a:moveTo>
                <a:lnTo>
                  <a:pt x="55244" y="4754245"/>
                </a:lnTo>
              </a:path>
            </a:pathLst>
          </a:custGeom>
          <a:ln w="19050">
            <a:solidFill>
              <a:srgbClr val="B4C6E7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526271" y="2075742"/>
            <a:ext cx="151511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230" marR="5080" indent="-50165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絵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絵</a:t>
            </a:r>
            <a:r>
              <a:rPr dirty="0" sz="800">
                <a:latin typeface="Meiryo UI"/>
                <a:cs typeface="Meiryo UI"/>
              </a:rPr>
              <a:t>で想</a:t>
            </a:r>
            <a:r>
              <a:rPr dirty="0" sz="800" spc="-15">
                <a:latin typeface="Meiryo UI"/>
                <a:cs typeface="Meiryo UI"/>
              </a:rPr>
              <a:t>像力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育</a:t>
            </a:r>
            <a:r>
              <a:rPr dirty="0" sz="800" spc="-10">
                <a:latin typeface="Meiryo UI"/>
                <a:cs typeface="Meiryo UI"/>
              </a:rPr>
              <a:t>て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読み 聞か</a:t>
            </a:r>
            <a:r>
              <a:rPr dirty="0" sz="800" spc="-10">
                <a:latin typeface="Meiryo UI"/>
                <a:cs typeface="Meiryo UI"/>
              </a:rPr>
              <a:t>せ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聞</a:t>
            </a:r>
            <a:r>
              <a:rPr dirty="0" sz="800">
                <a:latin typeface="Meiryo UI"/>
                <a:cs typeface="Meiryo UI"/>
              </a:rPr>
              <a:t>いた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 spc="-20">
                <a:latin typeface="Meiryo UI"/>
                <a:cs typeface="Meiryo UI"/>
              </a:rPr>
              <a:t>ば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真</a:t>
            </a:r>
            <a:r>
              <a:rPr dirty="0" sz="800">
                <a:latin typeface="Meiryo UI"/>
                <a:cs typeface="Meiryo UI"/>
              </a:rPr>
              <a:t>似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、 </a:t>
            </a:r>
            <a:r>
              <a:rPr dirty="0" sz="800" spc="5">
                <a:latin typeface="Meiryo UI"/>
                <a:cs typeface="Meiryo UI"/>
              </a:rPr>
              <a:t>ご</a:t>
            </a:r>
            <a:r>
              <a:rPr dirty="0" sz="800" spc="-5">
                <a:latin typeface="Meiryo UI"/>
                <a:cs typeface="Meiryo UI"/>
              </a:rPr>
              <a:t>っ</a:t>
            </a:r>
            <a:r>
              <a:rPr dirty="0" sz="800" spc="-10">
                <a:latin typeface="Meiryo UI"/>
                <a:cs typeface="Meiryo UI"/>
              </a:rPr>
              <a:t>ご</a:t>
            </a:r>
            <a:r>
              <a:rPr dirty="0" sz="800">
                <a:latin typeface="Meiryo UI"/>
                <a:cs typeface="Meiryo UI"/>
              </a:rPr>
              <a:t>遊</a:t>
            </a:r>
            <a:r>
              <a:rPr dirty="0" sz="800" spc="-10">
                <a:latin typeface="Meiryo UI"/>
                <a:cs typeface="Meiryo UI"/>
              </a:rPr>
              <a:t>びを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ること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自</a:t>
            </a:r>
            <a:r>
              <a:rPr dirty="0" sz="800">
                <a:latin typeface="Meiryo UI"/>
                <a:cs typeface="Meiryo UI"/>
              </a:rPr>
              <a:t>分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感動 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15">
                <a:latin typeface="Meiryo UI"/>
                <a:cs typeface="Meiryo UI"/>
              </a:rPr>
              <a:t>分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5">
                <a:latin typeface="Meiryo UI"/>
                <a:cs typeface="Meiryo UI"/>
              </a:rPr>
              <a:t>ことば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>
                <a:latin typeface="Meiryo UI"/>
                <a:cs typeface="Meiryo UI"/>
              </a:rPr>
              <a:t>表</a:t>
            </a:r>
            <a:r>
              <a:rPr dirty="0" sz="800" spc="-15">
                <a:latin typeface="Meiryo UI"/>
                <a:cs typeface="Meiryo UI"/>
              </a:rPr>
              <a:t>現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ること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楽し 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感</a:t>
            </a:r>
            <a:r>
              <a:rPr dirty="0" sz="800" spc="-5">
                <a:latin typeface="Meiryo UI"/>
                <a:cs typeface="Meiryo UI"/>
              </a:rPr>
              <a:t>じ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7200" y="3258821"/>
            <a:ext cx="464820" cy="1191895"/>
          </a:xfrm>
          <a:custGeom>
            <a:avLst/>
            <a:gdLst/>
            <a:ahLst/>
            <a:cxnLst/>
            <a:rect l="l" t="t" r="r" b="b"/>
            <a:pathLst>
              <a:path w="464819" h="1191895">
                <a:moveTo>
                  <a:pt x="464820" y="0"/>
                </a:moveTo>
                <a:lnTo>
                  <a:pt x="232410" y="0"/>
                </a:lnTo>
                <a:lnTo>
                  <a:pt x="207085" y="3496"/>
                </a:lnTo>
                <a:lnTo>
                  <a:pt x="158949" y="30381"/>
                </a:lnTo>
                <a:lnTo>
                  <a:pt x="115107" y="81364"/>
                </a:lnTo>
                <a:lnTo>
                  <a:pt x="95150" y="114983"/>
                </a:lnTo>
                <a:lnTo>
                  <a:pt x="76692" y="153535"/>
                </a:lnTo>
                <a:lnTo>
                  <a:pt x="59875" y="196658"/>
                </a:lnTo>
                <a:lnTo>
                  <a:pt x="44840" y="243988"/>
                </a:lnTo>
                <a:lnTo>
                  <a:pt x="31730" y="295161"/>
                </a:lnTo>
                <a:lnTo>
                  <a:pt x="20685" y="349813"/>
                </a:lnTo>
                <a:lnTo>
                  <a:pt x="11848" y="407581"/>
                </a:lnTo>
                <a:lnTo>
                  <a:pt x="5360" y="468102"/>
                </a:lnTo>
                <a:lnTo>
                  <a:pt x="1363" y="531012"/>
                </a:lnTo>
                <a:lnTo>
                  <a:pt x="0" y="595947"/>
                </a:lnTo>
                <a:lnTo>
                  <a:pt x="1363" y="660882"/>
                </a:lnTo>
                <a:lnTo>
                  <a:pt x="5360" y="723792"/>
                </a:lnTo>
                <a:lnTo>
                  <a:pt x="11848" y="784313"/>
                </a:lnTo>
                <a:lnTo>
                  <a:pt x="20685" y="842081"/>
                </a:lnTo>
                <a:lnTo>
                  <a:pt x="31730" y="896733"/>
                </a:lnTo>
                <a:lnTo>
                  <a:pt x="44840" y="947906"/>
                </a:lnTo>
                <a:lnTo>
                  <a:pt x="59875" y="995236"/>
                </a:lnTo>
                <a:lnTo>
                  <a:pt x="76692" y="1038359"/>
                </a:lnTo>
                <a:lnTo>
                  <a:pt x="95150" y="1076911"/>
                </a:lnTo>
                <a:lnTo>
                  <a:pt x="115107" y="1110530"/>
                </a:lnTo>
                <a:lnTo>
                  <a:pt x="158949" y="1161513"/>
                </a:lnTo>
                <a:lnTo>
                  <a:pt x="207085" y="1188398"/>
                </a:lnTo>
                <a:lnTo>
                  <a:pt x="232410" y="1191895"/>
                </a:lnTo>
                <a:lnTo>
                  <a:pt x="464820" y="1191895"/>
                </a:lnTo>
                <a:lnTo>
                  <a:pt x="464820" y="0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19385" y="3498596"/>
            <a:ext cx="139700" cy="71120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900">
                <a:latin typeface="Meiryo UI"/>
                <a:cs typeface="Meiryo UI"/>
              </a:rPr>
              <a:t>小学生の時期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57200" y="4501513"/>
            <a:ext cx="461009" cy="1172210"/>
          </a:xfrm>
          <a:custGeom>
            <a:avLst/>
            <a:gdLst/>
            <a:ahLst/>
            <a:cxnLst/>
            <a:rect l="l" t="t" r="r" b="b"/>
            <a:pathLst>
              <a:path w="461009" h="1172210">
                <a:moveTo>
                  <a:pt x="461009" y="0"/>
                </a:moveTo>
                <a:lnTo>
                  <a:pt x="230504" y="0"/>
                </a:lnTo>
                <a:lnTo>
                  <a:pt x="203623" y="3943"/>
                </a:lnTo>
                <a:lnTo>
                  <a:pt x="152765" y="34169"/>
                </a:lnTo>
                <a:lnTo>
                  <a:pt x="106933" y="91249"/>
                </a:lnTo>
                <a:lnTo>
                  <a:pt x="86335" y="128760"/>
                </a:lnTo>
                <a:lnTo>
                  <a:pt x="67513" y="171665"/>
                </a:lnTo>
                <a:lnTo>
                  <a:pt x="50639" y="219525"/>
                </a:lnTo>
                <a:lnTo>
                  <a:pt x="35886" y="271900"/>
                </a:lnTo>
                <a:lnTo>
                  <a:pt x="23428" y="328350"/>
                </a:lnTo>
                <a:lnTo>
                  <a:pt x="13438" y="388435"/>
                </a:lnTo>
                <a:lnTo>
                  <a:pt x="6087" y="451716"/>
                </a:lnTo>
                <a:lnTo>
                  <a:pt x="1550" y="517752"/>
                </a:lnTo>
                <a:lnTo>
                  <a:pt x="0" y="586104"/>
                </a:lnTo>
                <a:lnTo>
                  <a:pt x="1550" y="654457"/>
                </a:lnTo>
                <a:lnTo>
                  <a:pt x="6087" y="720493"/>
                </a:lnTo>
                <a:lnTo>
                  <a:pt x="13438" y="783774"/>
                </a:lnTo>
                <a:lnTo>
                  <a:pt x="23428" y="843859"/>
                </a:lnTo>
                <a:lnTo>
                  <a:pt x="35886" y="900309"/>
                </a:lnTo>
                <a:lnTo>
                  <a:pt x="50639" y="952684"/>
                </a:lnTo>
                <a:lnTo>
                  <a:pt x="67513" y="1000544"/>
                </a:lnTo>
                <a:lnTo>
                  <a:pt x="86335" y="1043449"/>
                </a:lnTo>
                <a:lnTo>
                  <a:pt x="106933" y="1080960"/>
                </a:lnTo>
                <a:lnTo>
                  <a:pt x="129134" y="1112637"/>
                </a:lnTo>
                <a:lnTo>
                  <a:pt x="177652" y="1156730"/>
                </a:lnTo>
                <a:lnTo>
                  <a:pt x="230504" y="1172209"/>
                </a:lnTo>
                <a:lnTo>
                  <a:pt x="461009" y="1172209"/>
                </a:lnTo>
                <a:lnTo>
                  <a:pt x="461009" y="0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14813" y="4731511"/>
            <a:ext cx="139700" cy="71120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900">
                <a:latin typeface="Meiryo UI"/>
                <a:cs typeface="Meiryo UI"/>
              </a:rPr>
              <a:t>中学生の時期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4186" y="5721350"/>
            <a:ext cx="452755" cy="1141730"/>
          </a:xfrm>
          <a:custGeom>
            <a:avLst/>
            <a:gdLst/>
            <a:ahLst/>
            <a:cxnLst/>
            <a:rect l="l" t="t" r="r" b="b"/>
            <a:pathLst>
              <a:path w="452755" h="1141729">
                <a:moveTo>
                  <a:pt x="452755" y="0"/>
                </a:moveTo>
                <a:lnTo>
                  <a:pt x="226377" y="0"/>
                </a:lnTo>
                <a:lnTo>
                  <a:pt x="199978" y="3840"/>
                </a:lnTo>
                <a:lnTo>
                  <a:pt x="150032" y="33280"/>
                </a:lnTo>
                <a:lnTo>
                  <a:pt x="105021" y="88877"/>
                </a:lnTo>
                <a:lnTo>
                  <a:pt x="84792" y="125413"/>
                </a:lnTo>
                <a:lnTo>
                  <a:pt x="66306" y="167203"/>
                </a:lnTo>
                <a:lnTo>
                  <a:pt x="49734" y="213819"/>
                </a:lnTo>
                <a:lnTo>
                  <a:pt x="35245" y="264832"/>
                </a:lnTo>
                <a:lnTo>
                  <a:pt x="23010" y="319814"/>
                </a:lnTo>
                <a:lnTo>
                  <a:pt x="13198" y="378336"/>
                </a:lnTo>
                <a:lnTo>
                  <a:pt x="5979" y="439971"/>
                </a:lnTo>
                <a:lnTo>
                  <a:pt x="1523" y="504290"/>
                </a:lnTo>
                <a:lnTo>
                  <a:pt x="0" y="570865"/>
                </a:lnTo>
                <a:lnTo>
                  <a:pt x="1523" y="637439"/>
                </a:lnTo>
                <a:lnTo>
                  <a:pt x="5979" y="701758"/>
                </a:lnTo>
                <a:lnTo>
                  <a:pt x="13198" y="763393"/>
                </a:lnTo>
                <a:lnTo>
                  <a:pt x="23010" y="821915"/>
                </a:lnTo>
                <a:lnTo>
                  <a:pt x="35245" y="876897"/>
                </a:lnTo>
                <a:lnTo>
                  <a:pt x="49734" y="927910"/>
                </a:lnTo>
                <a:lnTo>
                  <a:pt x="66306" y="974526"/>
                </a:lnTo>
                <a:lnTo>
                  <a:pt x="84792" y="1016316"/>
                </a:lnTo>
                <a:lnTo>
                  <a:pt x="105021" y="1052852"/>
                </a:lnTo>
                <a:lnTo>
                  <a:pt x="150032" y="1108449"/>
                </a:lnTo>
                <a:lnTo>
                  <a:pt x="199978" y="1137889"/>
                </a:lnTo>
                <a:lnTo>
                  <a:pt x="226377" y="1141730"/>
                </a:lnTo>
                <a:lnTo>
                  <a:pt x="452755" y="1141730"/>
                </a:lnTo>
                <a:lnTo>
                  <a:pt x="452755" y="0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14813" y="5935472"/>
            <a:ext cx="139700" cy="711200"/>
          </a:xfrm>
          <a:prstGeom prst="rect">
            <a:avLst/>
          </a:prstGeom>
        </p:spPr>
        <p:txBody>
          <a:bodyPr wrap="square" lIns="0" tIns="0" rIns="0" bIns="0" rtlCol="0" vert="eaVert">
            <a:spAutoFit/>
          </a:bodyPr>
          <a:lstStyle/>
          <a:p>
            <a:pPr marL="12700">
              <a:lnSpc>
                <a:spcPct val="70000"/>
              </a:lnSpc>
            </a:pPr>
            <a:r>
              <a:rPr dirty="0" sz="900">
                <a:latin typeface="Meiryo UI"/>
                <a:cs typeface="Meiryo UI"/>
              </a:rPr>
              <a:t>高校生の時期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19478" y="3191510"/>
            <a:ext cx="9293225" cy="9525"/>
          </a:xfrm>
          <a:custGeom>
            <a:avLst/>
            <a:gdLst/>
            <a:ahLst/>
            <a:cxnLst/>
            <a:rect l="l" t="t" r="r" b="b"/>
            <a:pathLst>
              <a:path w="9293225" h="9525">
                <a:moveTo>
                  <a:pt x="0" y="9525"/>
                </a:moveTo>
                <a:lnTo>
                  <a:pt x="9293225" y="0"/>
                </a:lnTo>
              </a:path>
            </a:pathLst>
          </a:custGeom>
          <a:ln w="19050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30275" y="5675628"/>
            <a:ext cx="5650865" cy="0"/>
          </a:xfrm>
          <a:custGeom>
            <a:avLst/>
            <a:gdLst/>
            <a:ahLst/>
            <a:cxnLst/>
            <a:rect l="l" t="t" r="r" b="b"/>
            <a:pathLst>
              <a:path w="5650865" h="0">
                <a:moveTo>
                  <a:pt x="0" y="0"/>
                </a:moveTo>
                <a:lnTo>
                  <a:pt x="5650865" y="0"/>
                </a:lnTo>
              </a:path>
            </a:pathLst>
          </a:custGeom>
          <a:ln w="19050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005332" y="3331518"/>
            <a:ext cx="1640839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9375" marR="64769" indent="-6731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低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年で</a:t>
            </a:r>
            <a:r>
              <a:rPr dirty="0" sz="800" spc="-5">
                <a:latin typeface="Meiryo UI"/>
                <a:cs typeface="Meiryo UI"/>
              </a:rPr>
              <a:t>は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の読</a:t>
            </a:r>
            <a:r>
              <a:rPr dirty="0" sz="800" spc="-5">
                <a:latin typeface="Meiryo UI"/>
                <a:cs typeface="Meiryo UI"/>
              </a:rPr>
              <a:t>み</a:t>
            </a:r>
            <a:r>
              <a:rPr dirty="0" sz="800" spc="-15">
                <a:latin typeface="Meiryo UI"/>
                <a:cs typeface="Meiryo UI"/>
              </a:rPr>
              <a:t>聞</a:t>
            </a:r>
            <a:r>
              <a:rPr dirty="0" sz="800">
                <a:latin typeface="Meiryo UI"/>
                <a:cs typeface="Meiryo UI"/>
              </a:rPr>
              <a:t>か</a:t>
            </a:r>
            <a:r>
              <a:rPr dirty="0" sz="800" spc="-10">
                <a:latin typeface="Meiryo UI"/>
                <a:cs typeface="Meiryo UI"/>
              </a:rPr>
              <a:t>せ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聞</a:t>
            </a:r>
            <a:r>
              <a:rPr dirty="0" sz="800" spc="-10">
                <a:latin typeface="Meiryo UI"/>
                <a:cs typeface="Meiryo UI"/>
              </a:rPr>
              <a:t>く</a:t>
            </a:r>
            <a:r>
              <a:rPr dirty="0" sz="800">
                <a:latin typeface="Meiryo UI"/>
                <a:cs typeface="Meiryo UI"/>
              </a:rPr>
              <a:t>だ </a:t>
            </a:r>
            <a:r>
              <a:rPr dirty="0" sz="800">
                <a:latin typeface="Meiryo UI"/>
                <a:cs typeface="Meiryo UI"/>
              </a:rPr>
              <a:t>けで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語彙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量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増</a:t>
            </a:r>
            <a:r>
              <a:rPr dirty="0" sz="800" spc="-10">
                <a:latin typeface="Meiryo UI"/>
                <a:cs typeface="Meiryo UI"/>
              </a:rPr>
              <a:t>え</a:t>
            </a:r>
            <a:r>
              <a:rPr dirty="0" sz="800">
                <a:latin typeface="Meiryo UI"/>
                <a:cs typeface="Meiryo UI"/>
              </a:rPr>
              <a:t>一</a:t>
            </a:r>
            <a:r>
              <a:rPr dirty="0" sz="800" spc="-15">
                <a:latin typeface="Meiryo UI"/>
                <a:cs typeface="Meiryo UI"/>
              </a:rPr>
              <a:t>人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を 読む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 spc="-10">
                <a:latin typeface="Meiryo UI"/>
                <a:cs typeface="Meiryo UI"/>
              </a:rPr>
              <a:t>がで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なりはじ</a:t>
            </a:r>
            <a:r>
              <a:rPr dirty="0" sz="800" spc="-10">
                <a:latin typeface="Meiryo UI"/>
                <a:cs typeface="Meiryo UI"/>
              </a:rPr>
              <a:t>め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中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年に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更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語彙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量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増</a:t>
            </a:r>
            <a:endParaRPr sz="800">
              <a:latin typeface="Meiryo UI"/>
              <a:cs typeface="Meiryo UI"/>
            </a:endParaRPr>
          </a:p>
          <a:p>
            <a:pPr marL="62865" marR="5080" indent="-635">
              <a:lnSpc>
                <a:spcPct val="125000"/>
              </a:lnSpc>
              <a:spcBef>
                <a:spcPts val="5"/>
              </a:spcBef>
            </a:pPr>
            <a:r>
              <a:rPr dirty="0" sz="800">
                <a:latin typeface="Meiryo UI"/>
                <a:cs typeface="Meiryo UI"/>
              </a:rPr>
              <a:t>え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推測</a:t>
            </a:r>
            <a:r>
              <a:rPr dirty="0" sz="800" spc="-5">
                <a:latin typeface="Meiryo UI"/>
                <a:cs typeface="Meiryo UI"/>
              </a:rPr>
              <a:t>しな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20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文</a:t>
            </a:r>
            <a:r>
              <a:rPr dirty="0" sz="800" spc="-15">
                <a:latin typeface="Meiryo UI"/>
                <a:cs typeface="Meiryo UI"/>
              </a:rPr>
              <a:t>意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0">
                <a:latin typeface="Meiryo UI"/>
                <a:cs typeface="Meiryo UI"/>
              </a:rPr>
              <a:t>つ</a:t>
            </a:r>
            <a:r>
              <a:rPr dirty="0" sz="800">
                <a:latin typeface="Meiryo UI"/>
                <a:cs typeface="Meiryo UI"/>
              </a:rPr>
              <a:t>かむ</a:t>
            </a:r>
            <a:r>
              <a:rPr dirty="0" sz="800" spc="-5">
                <a:latin typeface="Meiryo UI"/>
                <a:cs typeface="Meiryo UI"/>
              </a:rPr>
              <a:t>こ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ができ 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34288" y="4541574"/>
            <a:ext cx="161988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多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傾</a:t>
            </a:r>
            <a:r>
              <a:rPr dirty="0" sz="800">
                <a:latin typeface="Meiryo UI"/>
                <a:cs typeface="Meiryo UI"/>
              </a:rPr>
              <a:t>向</a:t>
            </a:r>
            <a:r>
              <a:rPr dirty="0" sz="800" spc="-5">
                <a:latin typeface="Meiryo UI"/>
                <a:cs typeface="Meiryo UI"/>
              </a:rPr>
              <a:t>は</a:t>
            </a:r>
            <a:r>
              <a:rPr dirty="0" sz="800">
                <a:latin typeface="Meiryo UI"/>
                <a:cs typeface="Meiryo UI"/>
              </a:rPr>
              <a:t>減少</a:t>
            </a:r>
            <a:r>
              <a:rPr dirty="0" sz="800" spc="-10">
                <a:latin typeface="Meiryo UI"/>
                <a:cs typeface="Meiryo UI"/>
              </a:rPr>
              <a:t>し、</a:t>
            </a:r>
            <a:r>
              <a:rPr dirty="0" sz="800">
                <a:latin typeface="Meiryo UI"/>
                <a:cs typeface="Meiryo UI"/>
              </a:rPr>
              <a:t>共感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5">
                <a:latin typeface="Meiryo UI"/>
                <a:cs typeface="Meiryo UI"/>
              </a:rPr>
              <a:t>感動 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た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>
                <a:latin typeface="Meiryo UI"/>
                <a:cs typeface="Meiryo UI"/>
              </a:rPr>
              <a:t>る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選</a:t>
            </a:r>
            <a:r>
              <a:rPr dirty="0" sz="800" spc="-10">
                <a:latin typeface="Meiryo UI"/>
                <a:cs typeface="Meiryo UI"/>
              </a:rPr>
              <a:t>ん</a:t>
            </a:r>
            <a:r>
              <a:rPr dirty="0" sz="800">
                <a:latin typeface="Meiryo UI"/>
                <a:cs typeface="Meiryo UI"/>
              </a:rPr>
              <a:t>で読</a:t>
            </a:r>
            <a:r>
              <a:rPr dirty="0" sz="800" spc="-10">
                <a:latin typeface="Meiryo UI"/>
                <a:cs typeface="Meiryo UI"/>
              </a:rPr>
              <a:t>むよ</a:t>
            </a:r>
            <a:r>
              <a:rPr dirty="0" sz="800">
                <a:latin typeface="Meiryo UI"/>
                <a:cs typeface="Meiryo UI"/>
              </a:rPr>
              <a:t>うに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りま 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37465" indent="-5080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15">
                <a:latin typeface="Meiryo UI"/>
                <a:cs typeface="Meiryo UI"/>
              </a:rPr>
              <a:t>己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将</a:t>
            </a:r>
            <a:r>
              <a:rPr dirty="0" sz="800">
                <a:latin typeface="Meiryo UI"/>
                <a:cs typeface="Meiryo UI"/>
              </a:rPr>
              <a:t>来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つ</a:t>
            </a:r>
            <a:r>
              <a:rPr dirty="0" sz="800" spc="-10">
                <a:latin typeface="Meiryo UI"/>
                <a:cs typeface="Meiryo UI"/>
              </a:rPr>
              <a:t>い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5">
                <a:latin typeface="Meiryo UI"/>
                <a:cs typeface="Meiryo UI"/>
              </a:rPr>
              <a:t>考</a:t>
            </a:r>
            <a:r>
              <a:rPr dirty="0" sz="800">
                <a:latin typeface="Meiryo UI"/>
                <a:cs typeface="Meiryo UI"/>
              </a:rPr>
              <a:t>え</a:t>
            </a:r>
            <a:r>
              <a:rPr dirty="0" sz="800" spc="-15">
                <a:latin typeface="Meiryo UI"/>
                <a:cs typeface="Meiryo UI"/>
              </a:rPr>
              <a:t>始</a:t>
            </a:r>
            <a:r>
              <a:rPr dirty="0" sz="800">
                <a:latin typeface="Meiryo UI"/>
                <a:cs typeface="Meiryo UI"/>
              </a:rPr>
              <a:t>め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 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読書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将</a:t>
            </a:r>
            <a:r>
              <a:rPr dirty="0" sz="800">
                <a:latin typeface="Meiryo UI"/>
                <a:cs typeface="Meiryo UI"/>
              </a:rPr>
              <a:t>来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役</a:t>
            </a:r>
            <a:r>
              <a:rPr dirty="0" sz="800" spc="-15">
                <a:latin typeface="Meiryo UI"/>
                <a:cs typeface="Meiryo UI"/>
              </a:rPr>
              <a:t>立</a:t>
            </a:r>
            <a:r>
              <a:rPr dirty="0" sz="800" spc="-10">
                <a:latin typeface="Meiryo UI"/>
                <a:cs typeface="Meiryo UI"/>
              </a:rPr>
              <a:t>て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よ </a:t>
            </a:r>
            <a:r>
              <a:rPr dirty="0" sz="800">
                <a:latin typeface="Meiryo UI"/>
                <a:cs typeface="Meiryo UI"/>
              </a:rPr>
              <a:t>うに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05825" y="4526564"/>
            <a:ext cx="1674495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大人</a:t>
            </a:r>
            <a:r>
              <a:rPr dirty="0" sz="800" spc="-1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関</a:t>
            </a:r>
            <a:r>
              <a:rPr dirty="0" sz="800">
                <a:latin typeface="Meiryo UI"/>
                <a:cs typeface="Meiryo UI"/>
              </a:rPr>
              <a:t>係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-5">
                <a:latin typeface="Meiryo UI"/>
                <a:cs typeface="Meiryo UI"/>
              </a:rPr>
              <a:t>も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友人</a:t>
            </a:r>
            <a:r>
              <a:rPr dirty="0" sz="800" spc="-15">
                <a:latin typeface="Meiryo UI"/>
                <a:cs typeface="Meiryo UI"/>
              </a:rPr>
              <a:t>関</a:t>
            </a:r>
            <a:r>
              <a:rPr dirty="0" sz="800">
                <a:latin typeface="Meiryo UI"/>
                <a:cs typeface="Meiryo UI"/>
              </a:rPr>
              <a:t>係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20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強 い意</a:t>
            </a:r>
            <a:r>
              <a:rPr dirty="0" sz="800" spc="-15">
                <a:latin typeface="Meiryo UI"/>
                <a:cs typeface="Meiryo UI"/>
              </a:rPr>
              <a:t>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見</a:t>
            </a:r>
            <a:r>
              <a:rPr dirty="0" sz="800">
                <a:latin typeface="Meiryo UI"/>
                <a:cs typeface="Meiryo UI"/>
              </a:rPr>
              <a:t>出す</a:t>
            </a:r>
            <a:r>
              <a:rPr dirty="0" sz="800" spc="-15">
                <a:latin typeface="Meiryo UI"/>
                <a:cs typeface="Meiryo UI"/>
              </a:rPr>
              <a:t>時</a:t>
            </a:r>
            <a:r>
              <a:rPr dirty="0" sz="800">
                <a:latin typeface="Meiryo UI"/>
                <a:cs typeface="Meiryo UI"/>
              </a:rPr>
              <a:t>期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ため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友達 </a:t>
            </a:r>
            <a:r>
              <a:rPr dirty="0" sz="800">
                <a:latin typeface="Meiryo UI"/>
                <a:cs typeface="Meiryo UI"/>
              </a:rPr>
              <a:t>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紹介</a:t>
            </a:r>
            <a:r>
              <a:rPr dirty="0" sz="800" spc="-5">
                <a:latin typeface="Meiryo UI"/>
                <a:cs typeface="Meiryo UI"/>
              </a:rPr>
              <a:t>さ</a:t>
            </a:r>
            <a:r>
              <a:rPr dirty="0" sz="800" spc="-20">
                <a:latin typeface="Meiryo UI"/>
                <a:cs typeface="Meiryo UI"/>
              </a:rPr>
              <a:t>れ</a:t>
            </a:r>
            <a:r>
              <a:rPr dirty="0" sz="800">
                <a:latin typeface="Meiryo UI"/>
                <a:cs typeface="Meiryo UI"/>
              </a:rPr>
              <a:t>た本や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5">
                <a:latin typeface="Meiryo UI"/>
                <a:cs typeface="Meiryo UI"/>
              </a:rPr>
              <a:t>ド</a:t>
            </a:r>
            <a:r>
              <a:rPr dirty="0" sz="800" spc="-20">
                <a:latin typeface="Meiryo UI"/>
                <a:cs typeface="Meiryo UI"/>
              </a:rPr>
              <a:t>ラ</a:t>
            </a:r>
            <a:r>
              <a:rPr dirty="0" sz="800" spc="5">
                <a:latin typeface="Meiryo UI"/>
                <a:cs typeface="Meiryo UI"/>
              </a:rPr>
              <a:t>マ</a:t>
            </a:r>
            <a:r>
              <a:rPr dirty="0" sz="800">
                <a:latin typeface="Meiryo UI"/>
                <a:cs typeface="Meiryo UI"/>
              </a:rPr>
              <a:t>や</a:t>
            </a:r>
            <a:r>
              <a:rPr dirty="0" sz="800" spc="-15">
                <a:latin typeface="Meiryo UI"/>
                <a:cs typeface="Meiryo UI"/>
              </a:rPr>
              <a:t>映</a:t>
            </a:r>
            <a:r>
              <a:rPr dirty="0" sz="800">
                <a:latin typeface="Meiryo UI"/>
                <a:cs typeface="Meiryo UI"/>
              </a:rPr>
              <a:t>画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原 作や関</a:t>
            </a:r>
            <a:r>
              <a:rPr dirty="0" sz="800" spc="-15">
                <a:latin typeface="Meiryo UI"/>
                <a:cs typeface="Meiryo UI"/>
              </a:rPr>
              <a:t>連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興</a:t>
            </a:r>
            <a:r>
              <a:rPr dirty="0" sz="800">
                <a:latin typeface="Meiryo UI"/>
                <a:cs typeface="Meiryo UI"/>
              </a:rPr>
              <a:t>味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りま 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01230" y="3331900"/>
            <a:ext cx="158750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9375" marR="23495" indent="-6731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友</a:t>
            </a:r>
            <a:r>
              <a:rPr dirty="0" sz="800" spc="-15">
                <a:latin typeface="Meiryo UI"/>
                <a:cs typeface="Meiryo UI"/>
              </a:rPr>
              <a:t>達</a:t>
            </a:r>
            <a:r>
              <a:rPr dirty="0" sz="800">
                <a:latin typeface="Meiryo UI"/>
                <a:cs typeface="Meiryo UI"/>
              </a:rPr>
              <a:t>や家族</a:t>
            </a:r>
            <a:r>
              <a:rPr dirty="0" sz="800" spc="-2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学校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先生</a:t>
            </a:r>
            <a:r>
              <a:rPr dirty="0" sz="800" spc="-5">
                <a:latin typeface="Meiryo UI"/>
                <a:cs typeface="Meiryo UI"/>
              </a:rPr>
              <a:t>など</a:t>
            </a:r>
            <a:r>
              <a:rPr dirty="0" sz="800" spc="-15">
                <a:latin typeface="Meiryo UI"/>
                <a:cs typeface="Meiryo UI"/>
              </a:rPr>
              <a:t>身</a:t>
            </a:r>
            <a:r>
              <a:rPr dirty="0" sz="800">
                <a:latin typeface="Meiryo UI"/>
                <a:cs typeface="Meiryo UI"/>
              </a:rPr>
              <a:t>近な 人か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影</a:t>
            </a:r>
            <a:r>
              <a:rPr dirty="0" sz="800" spc="-15">
                <a:latin typeface="Meiryo UI"/>
                <a:cs typeface="Meiryo UI"/>
              </a:rPr>
              <a:t>響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5">
                <a:latin typeface="Meiryo UI"/>
                <a:cs typeface="Meiryo UI"/>
              </a:rPr>
              <a:t>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身近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人に 勧め</a:t>
            </a:r>
            <a:r>
              <a:rPr dirty="0" sz="800" spc="-5">
                <a:latin typeface="Meiryo UI"/>
                <a:cs typeface="Meiryo UI"/>
              </a:rPr>
              <a:t>られ</a:t>
            </a:r>
            <a:r>
              <a:rPr dirty="0" sz="800" spc="-10">
                <a:latin typeface="Meiryo UI"/>
                <a:cs typeface="Meiryo UI"/>
              </a:rPr>
              <a:t>た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興</a:t>
            </a:r>
            <a:r>
              <a:rPr dirty="0" sz="800" spc="-15">
                <a:latin typeface="Meiryo UI"/>
                <a:cs typeface="Meiryo UI"/>
              </a:rPr>
              <a:t>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持</a:t>
            </a:r>
            <a:r>
              <a:rPr dirty="0" sz="800" spc="-15">
                <a:latin typeface="Meiryo UI"/>
                <a:cs typeface="Meiryo UI"/>
              </a:rPr>
              <a:t>ち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5080" indent="-50800">
              <a:lnSpc>
                <a:spcPct val="125000"/>
              </a:lnSpc>
            </a:pPr>
            <a:r>
              <a:rPr dirty="0" sz="800" spc="15">
                <a:latin typeface="Meiryo UI"/>
                <a:cs typeface="Meiryo UI"/>
              </a:rPr>
              <a:t>・</a:t>
            </a:r>
            <a:r>
              <a:rPr dirty="0" sz="800" spc="25">
                <a:latin typeface="Meiryo UI"/>
                <a:cs typeface="Meiryo UI"/>
              </a:rPr>
              <a:t>ア</a:t>
            </a:r>
            <a:r>
              <a:rPr dirty="0" sz="800" spc="35">
                <a:latin typeface="Meiryo UI"/>
                <a:cs typeface="Meiryo UI"/>
              </a:rPr>
              <a:t>ニ</a:t>
            </a:r>
            <a:r>
              <a:rPr dirty="0" sz="800" spc="30">
                <a:latin typeface="Meiryo UI"/>
                <a:cs typeface="Meiryo UI"/>
              </a:rPr>
              <a:t>メ</a:t>
            </a:r>
            <a:r>
              <a:rPr dirty="0" sz="800" spc="35">
                <a:latin typeface="Meiryo UI"/>
                <a:cs typeface="Meiryo UI"/>
              </a:rPr>
              <a:t>や漫</a:t>
            </a:r>
            <a:r>
              <a:rPr dirty="0" sz="800" spc="20">
                <a:latin typeface="Meiryo UI"/>
                <a:cs typeface="Meiryo UI"/>
              </a:rPr>
              <a:t>画</a:t>
            </a:r>
            <a:r>
              <a:rPr dirty="0" sz="800" spc="35">
                <a:latin typeface="Meiryo UI"/>
                <a:cs typeface="Meiryo UI"/>
              </a:rPr>
              <a:t>の</a:t>
            </a:r>
            <a:r>
              <a:rPr dirty="0" sz="800" spc="20">
                <a:latin typeface="Meiryo UI"/>
                <a:cs typeface="Meiryo UI"/>
              </a:rPr>
              <a:t>原</a:t>
            </a:r>
            <a:r>
              <a:rPr dirty="0" sz="800" spc="35">
                <a:latin typeface="Meiryo UI"/>
                <a:cs typeface="Meiryo UI"/>
              </a:rPr>
              <a:t>作や</a:t>
            </a:r>
            <a:r>
              <a:rPr dirty="0" sz="800" spc="20">
                <a:latin typeface="Meiryo UI"/>
                <a:cs typeface="Meiryo UI"/>
              </a:rPr>
              <a:t>関</a:t>
            </a:r>
            <a:r>
              <a:rPr dirty="0" sz="800" spc="35">
                <a:latin typeface="Meiryo UI"/>
                <a:cs typeface="Meiryo UI"/>
              </a:rPr>
              <a:t>連</a:t>
            </a:r>
            <a:r>
              <a:rPr dirty="0" sz="800" spc="25">
                <a:latin typeface="Meiryo UI"/>
                <a:cs typeface="Meiryo UI"/>
              </a:rPr>
              <a:t>の</a:t>
            </a:r>
            <a:r>
              <a:rPr dirty="0" sz="800" spc="35">
                <a:latin typeface="Meiryo UI"/>
                <a:cs typeface="Meiryo UI"/>
              </a:rPr>
              <a:t>本</a:t>
            </a:r>
            <a:r>
              <a:rPr dirty="0" sz="800" spc="40">
                <a:latin typeface="Meiryo UI"/>
                <a:cs typeface="Meiryo UI"/>
              </a:rPr>
              <a:t>にも </a:t>
            </a:r>
            <a:r>
              <a:rPr dirty="0" sz="800">
                <a:latin typeface="Meiryo UI"/>
                <a:cs typeface="Meiryo UI"/>
              </a:rPr>
              <a:t>興味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71542" y="3341193"/>
            <a:ext cx="1470660" cy="4813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62865" marR="5080" indent="-50800">
              <a:lnSpc>
                <a:spcPct val="124400"/>
              </a:lnSpc>
              <a:spcBef>
                <a:spcPts val="105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生</a:t>
            </a:r>
            <a:r>
              <a:rPr dirty="0" sz="800" spc="-15">
                <a:latin typeface="Meiryo UI"/>
                <a:cs typeface="Meiryo UI"/>
              </a:rPr>
              <a:t>活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身</a:t>
            </a:r>
            <a:r>
              <a:rPr dirty="0" sz="800">
                <a:latin typeface="Meiryo UI"/>
                <a:cs typeface="Meiryo UI"/>
              </a:rPr>
              <a:t>近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場</a:t>
            </a:r>
            <a:r>
              <a:rPr dirty="0" sz="800" spc="-15">
                <a:latin typeface="Meiryo UI"/>
                <a:cs typeface="Meiryo UI"/>
              </a:rPr>
              <a:t>所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家や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学 </a:t>
            </a:r>
            <a:r>
              <a:rPr dirty="0" sz="800">
                <a:latin typeface="Meiryo UI"/>
                <a:cs typeface="Meiryo UI"/>
              </a:rPr>
              <a:t>校</a:t>
            </a: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15">
                <a:latin typeface="Meiryo UI"/>
                <a:cs typeface="Meiryo UI"/>
              </a:rPr>
              <a:t>地</a:t>
            </a:r>
            <a:r>
              <a:rPr dirty="0" sz="800">
                <a:latin typeface="Meiryo UI"/>
                <a:cs typeface="Meiryo UI"/>
              </a:rPr>
              <a:t>域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図書</a:t>
            </a:r>
            <a:r>
              <a:rPr dirty="0" sz="800" spc="-15">
                <a:latin typeface="Meiryo UI"/>
                <a:cs typeface="Meiryo UI"/>
              </a:rPr>
              <a:t>館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選</a:t>
            </a:r>
            <a:r>
              <a:rPr dirty="0" sz="800">
                <a:latin typeface="Meiryo UI"/>
                <a:cs typeface="Meiryo UI"/>
              </a:rPr>
              <a:t>ぶ傾向 </a:t>
            </a:r>
            <a:r>
              <a:rPr dirty="0" sz="800">
                <a:latin typeface="Meiryo UI"/>
                <a:cs typeface="Meiryo UI"/>
              </a:rPr>
              <a:t>にあ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44509" y="3332105"/>
            <a:ext cx="1637664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 spc="-15">
                <a:latin typeface="Meiryo UI"/>
                <a:cs typeface="Meiryo UI"/>
              </a:rPr>
              <a:t>沢</a:t>
            </a:r>
            <a:r>
              <a:rPr dirty="0" sz="800">
                <a:latin typeface="Meiryo UI"/>
                <a:cs typeface="Meiryo UI"/>
              </a:rPr>
              <a:t>山の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0">
                <a:latin typeface="Meiryo UI"/>
                <a:cs typeface="Meiryo UI"/>
              </a:rPr>
              <a:t>む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っ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いき</a:t>
            </a:r>
            <a:r>
              <a:rPr dirty="0" sz="800">
                <a:latin typeface="Meiryo UI"/>
                <a:cs typeface="Meiryo UI"/>
              </a:rPr>
              <a:t>ま すが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中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年に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 spc="-5">
                <a:latin typeface="Meiryo UI"/>
                <a:cs typeface="Meiryo UI"/>
              </a:rPr>
              <a:t>ると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個</a:t>
            </a:r>
            <a:r>
              <a:rPr dirty="0" sz="800" spc="-15">
                <a:latin typeface="Meiryo UI"/>
                <a:cs typeface="Meiryo UI"/>
              </a:rPr>
              <a:t>々</a:t>
            </a:r>
            <a:r>
              <a:rPr dirty="0" sz="800">
                <a:latin typeface="Meiryo UI"/>
                <a:cs typeface="Meiryo UI"/>
              </a:rPr>
              <a:t>の状</a:t>
            </a:r>
            <a:r>
              <a:rPr dirty="0" sz="800" spc="-15">
                <a:latin typeface="Meiryo UI"/>
                <a:cs typeface="Meiryo UI"/>
              </a:rPr>
              <a:t>況</a:t>
            </a:r>
            <a:r>
              <a:rPr dirty="0" sz="800" spc="-10">
                <a:latin typeface="Meiryo UI"/>
                <a:cs typeface="Meiryo UI"/>
              </a:rPr>
              <a:t>によ 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読書活</a:t>
            </a:r>
            <a:r>
              <a:rPr dirty="0" sz="800" spc="-15">
                <a:latin typeface="Meiryo UI"/>
                <a:cs typeface="Meiryo UI"/>
              </a:rPr>
              <a:t>動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差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0">
                <a:latin typeface="Meiryo UI"/>
                <a:cs typeface="Meiryo UI"/>
              </a:rPr>
              <a:t>でて</a:t>
            </a:r>
            <a:r>
              <a:rPr dirty="0" sz="800">
                <a:latin typeface="Meiryo UI"/>
                <a:cs typeface="Meiryo UI"/>
              </a:rPr>
              <a:t>くる場</a:t>
            </a:r>
            <a:r>
              <a:rPr dirty="0" sz="800" spc="-15">
                <a:latin typeface="Meiryo UI"/>
                <a:cs typeface="Meiryo UI"/>
              </a:rPr>
              <a:t>合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ま す。</a:t>
            </a:r>
            <a:endParaRPr sz="800">
              <a:latin typeface="Meiryo UI"/>
              <a:cs typeface="Meiryo UI"/>
            </a:endParaRPr>
          </a:p>
          <a:p>
            <a:pPr marL="62865" marR="10795" indent="-5080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一人</a:t>
            </a:r>
            <a:r>
              <a:rPr dirty="0" sz="800" spc="-15">
                <a:latin typeface="Meiryo UI"/>
                <a:cs typeface="Meiryo UI"/>
              </a:rPr>
              <a:t>一</a:t>
            </a:r>
            <a:r>
              <a:rPr dirty="0" sz="800">
                <a:latin typeface="Meiryo UI"/>
                <a:cs typeface="Meiryo UI"/>
              </a:rPr>
              <a:t>人の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む</a:t>
            </a:r>
            <a:r>
              <a:rPr dirty="0" sz="800" spc="-15">
                <a:latin typeface="Meiryo UI"/>
                <a:cs typeface="Meiryo UI"/>
              </a:rPr>
              <a:t>力</a:t>
            </a:r>
            <a:r>
              <a:rPr dirty="0" sz="800">
                <a:latin typeface="Meiryo UI"/>
                <a:cs typeface="Meiryo UI"/>
              </a:rPr>
              <a:t>に応</a:t>
            </a:r>
            <a:r>
              <a:rPr dirty="0" sz="800" spc="-20">
                <a:latin typeface="Meiryo UI"/>
                <a:cs typeface="Meiryo UI"/>
              </a:rPr>
              <a:t>じ</a:t>
            </a:r>
            <a:r>
              <a:rPr dirty="0" sz="800" spc="5">
                <a:latin typeface="Meiryo UI"/>
                <a:cs typeface="Meiryo UI"/>
              </a:rPr>
              <a:t>て</a:t>
            </a:r>
            <a:r>
              <a:rPr dirty="0" sz="800" spc="-15">
                <a:latin typeface="Meiryo UI"/>
                <a:cs typeface="Meiryo UI"/>
              </a:rPr>
              <a:t>読書 </a:t>
            </a:r>
            <a:r>
              <a:rPr dirty="0" sz="800">
                <a:latin typeface="Meiryo UI"/>
                <a:cs typeface="Meiryo UI"/>
              </a:rPr>
              <a:t>量や読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種</a:t>
            </a:r>
            <a:r>
              <a:rPr dirty="0" sz="800">
                <a:latin typeface="Meiryo UI"/>
                <a:cs typeface="Meiryo UI"/>
              </a:rPr>
              <a:t>類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変</a:t>
            </a:r>
            <a:r>
              <a:rPr dirty="0" sz="800" spc="-15">
                <a:latin typeface="Meiryo UI"/>
                <a:cs typeface="Meiryo UI"/>
              </a:rPr>
              <a:t>化</a:t>
            </a:r>
            <a:r>
              <a:rPr dirty="0" sz="800">
                <a:latin typeface="Meiryo UI"/>
                <a:cs typeface="Meiryo UI"/>
              </a:rPr>
              <a:t>が生</a:t>
            </a:r>
            <a:r>
              <a:rPr dirty="0" sz="800" spc="-5">
                <a:latin typeface="Meiryo UI"/>
                <a:cs typeface="Meiryo UI"/>
              </a:rPr>
              <a:t>じ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59371" y="4527177"/>
            <a:ext cx="1582420" cy="1243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25">
                <a:latin typeface="Meiryo UI"/>
                <a:cs typeface="Meiryo UI"/>
              </a:rPr>
              <a:t>・</a:t>
            </a:r>
            <a:r>
              <a:rPr dirty="0" sz="800" spc="45">
                <a:latin typeface="Meiryo UI"/>
                <a:cs typeface="Meiryo UI"/>
              </a:rPr>
              <a:t>中学生</a:t>
            </a:r>
            <a:r>
              <a:rPr dirty="0" sz="800" spc="35">
                <a:latin typeface="Meiryo UI"/>
                <a:cs typeface="Meiryo UI"/>
              </a:rPr>
              <a:t>の</a:t>
            </a:r>
            <a:r>
              <a:rPr dirty="0" sz="800" spc="45">
                <a:latin typeface="Meiryo UI"/>
                <a:cs typeface="Meiryo UI"/>
              </a:rPr>
              <a:t>時期</a:t>
            </a:r>
            <a:r>
              <a:rPr dirty="0" sz="800" spc="50">
                <a:latin typeface="Meiryo UI"/>
                <a:cs typeface="Meiryo UI"/>
              </a:rPr>
              <a:t>で</a:t>
            </a:r>
            <a:r>
              <a:rPr dirty="0" sz="800" spc="40">
                <a:latin typeface="Meiryo UI"/>
                <a:cs typeface="Meiryo UI"/>
              </a:rPr>
              <a:t>は、</a:t>
            </a:r>
            <a:r>
              <a:rPr dirty="0" sz="800" spc="45">
                <a:latin typeface="Meiryo UI"/>
                <a:cs typeface="Meiryo UI"/>
              </a:rPr>
              <a:t>部活動</a:t>
            </a:r>
            <a:r>
              <a:rPr dirty="0" sz="800" spc="50">
                <a:latin typeface="Meiryo UI"/>
                <a:cs typeface="Meiryo UI"/>
              </a:rPr>
              <a:t>や</a:t>
            </a:r>
            <a:r>
              <a:rPr dirty="0" sz="800" spc="45">
                <a:latin typeface="Meiryo UI"/>
                <a:cs typeface="Meiryo UI"/>
              </a:rPr>
              <a:t>塾</a:t>
            </a:r>
            <a:r>
              <a:rPr dirty="0" sz="800">
                <a:latin typeface="Meiryo UI"/>
                <a:cs typeface="Meiryo UI"/>
              </a:rPr>
              <a:t>な </a:t>
            </a:r>
            <a:r>
              <a:rPr dirty="0" sz="800" spc="10">
                <a:latin typeface="Meiryo UI"/>
                <a:cs typeface="Meiryo UI"/>
              </a:rPr>
              <a:t>ど</a:t>
            </a:r>
            <a:r>
              <a:rPr dirty="0" sz="800" spc="5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高校生の</a:t>
            </a:r>
            <a:r>
              <a:rPr dirty="0" sz="800" spc="10">
                <a:latin typeface="Meiryo UI"/>
                <a:cs typeface="Meiryo UI"/>
              </a:rPr>
              <a:t>時</a:t>
            </a:r>
            <a:r>
              <a:rPr dirty="0" sz="800">
                <a:latin typeface="Meiryo UI"/>
                <a:cs typeface="Meiryo UI"/>
              </a:rPr>
              <a:t>期に</a:t>
            </a:r>
            <a:r>
              <a:rPr dirty="0" sz="800" spc="5">
                <a:latin typeface="Meiryo UI"/>
                <a:cs typeface="Meiryo UI"/>
              </a:rPr>
              <a:t>な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 spc="10">
                <a:latin typeface="Meiryo UI"/>
                <a:cs typeface="Meiryo UI"/>
              </a:rPr>
              <a:t>と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10">
                <a:latin typeface="Meiryo UI"/>
                <a:cs typeface="Meiryo UI"/>
              </a:rPr>
              <a:t>部</a:t>
            </a:r>
            <a:r>
              <a:rPr dirty="0" sz="800">
                <a:latin typeface="Meiryo UI"/>
                <a:cs typeface="Meiryo UI"/>
              </a:rPr>
              <a:t>活動や </a:t>
            </a:r>
            <a:r>
              <a:rPr dirty="0" sz="800" spc="10">
                <a:latin typeface="Meiryo UI"/>
                <a:cs typeface="Meiryo UI"/>
              </a:rPr>
              <a:t>塾</a:t>
            </a:r>
            <a:r>
              <a:rPr dirty="0" sz="800" spc="15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加</a:t>
            </a:r>
            <a:r>
              <a:rPr dirty="0" sz="800" spc="15">
                <a:latin typeface="Meiryo UI"/>
                <a:cs typeface="Meiryo UI"/>
              </a:rPr>
              <a:t>え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15">
                <a:latin typeface="Meiryo UI"/>
                <a:cs typeface="Meiryo UI"/>
              </a:rPr>
              <a:t>ア</a:t>
            </a:r>
            <a:r>
              <a:rPr dirty="0" sz="800">
                <a:latin typeface="Meiryo UI"/>
                <a:cs typeface="Meiryo UI"/>
              </a:rPr>
              <a:t>ル</a:t>
            </a:r>
            <a:r>
              <a:rPr dirty="0" sz="800" spc="10">
                <a:latin typeface="Meiryo UI"/>
                <a:cs typeface="Meiryo UI"/>
              </a:rPr>
              <a:t>バ</a:t>
            </a:r>
            <a:r>
              <a:rPr dirty="0" sz="800" spc="5">
                <a:latin typeface="Meiryo UI"/>
                <a:cs typeface="Meiryo UI"/>
              </a:rPr>
              <a:t>イトな</a:t>
            </a:r>
            <a:r>
              <a:rPr dirty="0" sz="800" spc="10">
                <a:latin typeface="Meiryo UI"/>
                <a:cs typeface="Meiryo UI"/>
              </a:rPr>
              <a:t>ど</a:t>
            </a:r>
            <a:r>
              <a:rPr dirty="0" sz="800" spc="15">
                <a:latin typeface="Meiryo UI"/>
                <a:cs typeface="Meiryo UI"/>
              </a:rPr>
              <a:t>によ</a:t>
            </a:r>
            <a:r>
              <a:rPr dirty="0" sz="800" spc="10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読書 </a:t>
            </a:r>
            <a:r>
              <a:rPr dirty="0" sz="800" spc="15">
                <a:latin typeface="Meiryo UI"/>
                <a:cs typeface="Meiryo UI"/>
              </a:rPr>
              <a:t>を</a:t>
            </a:r>
            <a:r>
              <a:rPr dirty="0" sz="800" spc="10">
                <a:latin typeface="Meiryo UI"/>
                <a:cs typeface="Meiryo UI"/>
              </a:rPr>
              <a:t>する</a:t>
            </a:r>
            <a:r>
              <a:rPr dirty="0" sz="800">
                <a:latin typeface="Meiryo UI"/>
                <a:cs typeface="Meiryo UI"/>
              </a:rPr>
              <a:t>時</a:t>
            </a:r>
            <a:r>
              <a:rPr dirty="0" sz="800" spc="10">
                <a:latin typeface="Meiryo UI"/>
                <a:cs typeface="Meiryo UI"/>
              </a:rPr>
              <a:t>間</a:t>
            </a:r>
            <a:r>
              <a:rPr dirty="0" sz="800" spc="15">
                <a:latin typeface="Meiryo UI"/>
                <a:cs typeface="Meiryo UI"/>
              </a:rPr>
              <a:t>が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15">
                <a:latin typeface="Meiryo UI"/>
                <a:cs typeface="Meiryo UI"/>
              </a:rPr>
              <a:t>い</a:t>
            </a:r>
            <a:r>
              <a:rPr dirty="0" sz="800" spc="10">
                <a:latin typeface="Meiryo UI"/>
                <a:cs typeface="Meiryo UI"/>
              </a:rPr>
              <a:t>と</a:t>
            </a:r>
            <a:r>
              <a:rPr dirty="0" sz="800" spc="15">
                <a:latin typeface="Meiryo UI"/>
                <a:cs typeface="Meiryo UI"/>
              </a:rPr>
              <a:t>い</a:t>
            </a:r>
            <a:r>
              <a:rPr dirty="0" sz="800">
                <a:latin typeface="Meiryo UI"/>
                <a:cs typeface="Meiryo UI"/>
              </a:rPr>
              <a:t>う</a:t>
            </a:r>
            <a:r>
              <a:rPr dirty="0" sz="800" spc="10">
                <a:latin typeface="Meiryo UI"/>
                <a:cs typeface="Meiryo UI"/>
              </a:rPr>
              <a:t>傾</a:t>
            </a:r>
            <a:r>
              <a:rPr dirty="0" sz="800">
                <a:latin typeface="Meiryo UI"/>
                <a:cs typeface="Meiryo UI"/>
              </a:rPr>
              <a:t>向</a:t>
            </a:r>
            <a:r>
              <a:rPr dirty="0" sz="800" spc="15">
                <a:latin typeface="Meiryo UI"/>
                <a:cs typeface="Meiryo UI"/>
              </a:rPr>
              <a:t>が</a:t>
            </a:r>
            <a:r>
              <a:rPr dirty="0" sz="800" spc="10">
                <a:latin typeface="Meiryo UI"/>
                <a:cs typeface="Meiryo UI"/>
              </a:rPr>
              <a:t>顕</a:t>
            </a:r>
            <a:r>
              <a:rPr dirty="0" sz="800">
                <a:latin typeface="Meiryo UI"/>
                <a:cs typeface="Meiryo UI"/>
              </a:rPr>
              <a:t>著に </a:t>
            </a:r>
            <a:r>
              <a:rPr dirty="0" sz="800">
                <a:latin typeface="Meiryo UI"/>
                <a:cs typeface="Meiryo UI"/>
              </a:rPr>
              <a:t>現</a:t>
            </a:r>
            <a:r>
              <a:rPr dirty="0" sz="800" spc="-5">
                <a:latin typeface="Meiryo UI"/>
                <a:cs typeface="Meiryo UI"/>
              </a:rPr>
              <a:t>れ</a:t>
            </a:r>
            <a:r>
              <a:rPr dirty="0" sz="800">
                <a:latin typeface="Meiryo UI"/>
                <a:cs typeface="Meiryo UI"/>
              </a:rPr>
              <a:t>始め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読書か</a:t>
            </a:r>
            <a:r>
              <a:rPr dirty="0" sz="800" spc="-5">
                <a:latin typeface="Meiryo UI"/>
                <a:cs typeface="Meiryo UI"/>
              </a:rPr>
              <a:t>ら</a:t>
            </a:r>
            <a:r>
              <a:rPr dirty="0" sz="800">
                <a:latin typeface="Meiryo UI"/>
                <a:cs typeface="Meiryo UI"/>
              </a:rPr>
              <a:t>離</a:t>
            </a:r>
            <a:r>
              <a:rPr dirty="0" sz="800" spc="-5">
                <a:latin typeface="Meiryo UI"/>
                <a:cs typeface="Meiryo UI"/>
              </a:rPr>
              <a:t>れる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ども</a:t>
            </a:r>
            <a:r>
              <a:rPr dirty="0" sz="800">
                <a:latin typeface="Meiryo UI"/>
                <a:cs typeface="Meiryo UI"/>
              </a:rPr>
              <a:t>が多 く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6350" indent="-50800">
              <a:lnSpc>
                <a:spcPts val="1200"/>
              </a:lnSpc>
              <a:spcBef>
                <a:spcPts val="7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読書活</a:t>
            </a:r>
            <a:r>
              <a:rPr dirty="0" sz="800" spc="-15">
                <a:latin typeface="Meiryo UI"/>
                <a:cs typeface="Meiryo UI"/>
              </a:rPr>
              <a:t>動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継続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 spc="-10">
                <a:latin typeface="Meiryo UI"/>
                <a:cs typeface="Meiryo UI"/>
              </a:rPr>
              <a:t>て</a:t>
            </a:r>
            <a:r>
              <a:rPr dirty="0" sz="800">
                <a:latin typeface="Meiryo UI"/>
                <a:cs typeface="Meiryo UI"/>
              </a:rPr>
              <a:t>い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子</a:t>
            </a:r>
            <a:r>
              <a:rPr dirty="0" sz="800" spc="-5">
                <a:latin typeface="Meiryo UI"/>
                <a:cs typeface="Meiryo UI"/>
              </a:rPr>
              <a:t>どもは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学 </a:t>
            </a:r>
            <a:r>
              <a:rPr dirty="0" sz="800" spc="10">
                <a:latin typeface="Meiryo UI"/>
                <a:cs typeface="Meiryo UI"/>
              </a:rPr>
              <a:t>校</a:t>
            </a:r>
            <a:r>
              <a:rPr dirty="0" sz="800" spc="15">
                <a:latin typeface="Meiryo UI"/>
                <a:cs typeface="Meiryo UI"/>
              </a:rPr>
              <a:t>の</a:t>
            </a:r>
            <a:r>
              <a:rPr dirty="0" sz="800" spc="10">
                <a:latin typeface="Meiryo UI"/>
                <a:cs typeface="Meiryo UI"/>
              </a:rPr>
              <a:t>休</a:t>
            </a:r>
            <a:r>
              <a:rPr dirty="0" sz="800" spc="5">
                <a:latin typeface="Meiryo UI"/>
                <a:cs typeface="Meiryo UI"/>
              </a:rPr>
              <a:t>み</a:t>
            </a:r>
            <a:r>
              <a:rPr dirty="0" sz="800" spc="10">
                <a:latin typeface="Meiryo UI"/>
                <a:cs typeface="Meiryo UI"/>
              </a:rPr>
              <a:t>時間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10">
                <a:latin typeface="Meiryo UI"/>
                <a:cs typeface="Meiryo UI"/>
              </a:rPr>
              <a:t>使っ</a:t>
            </a:r>
            <a:r>
              <a:rPr dirty="0" sz="800" spc="15">
                <a:latin typeface="Meiryo UI"/>
                <a:cs typeface="Meiryo UI"/>
              </a:rPr>
              <a:t>て</a:t>
            </a:r>
            <a:r>
              <a:rPr dirty="0" sz="800">
                <a:latin typeface="Meiryo UI"/>
                <a:cs typeface="Meiryo UI"/>
              </a:rPr>
              <a:t>本</a:t>
            </a:r>
            <a:r>
              <a:rPr dirty="0" sz="800" spc="1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15">
                <a:latin typeface="Meiryo UI"/>
                <a:cs typeface="Meiryo UI"/>
              </a:rPr>
              <a:t>んだ</a:t>
            </a:r>
            <a:r>
              <a:rPr dirty="0" sz="800" spc="10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、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709664" y="5745770"/>
            <a:ext cx="152908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800" spc="20">
                <a:latin typeface="Meiryo UI"/>
                <a:cs typeface="Meiryo UI"/>
              </a:rPr>
              <a:t>自分</a:t>
            </a:r>
            <a:r>
              <a:rPr dirty="0" sz="800" spc="25">
                <a:latin typeface="Meiryo UI"/>
                <a:cs typeface="Meiryo UI"/>
              </a:rPr>
              <a:t>が</a:t>
            </a:r>
            <a:r>
              <a:rPr dirty="0" sz="800" spc="20">
                <a:latin typeface="Meiryo UI"/>
                <a:cs typeface="Meiryo UI"/>
              </a:rPr>
              <a:t>読</a:t>
            </a:r>
            <a:r>
              <a:rPr dirty="0" sz="800" spc="15">
                <a:latin typeface="Meiryo UI"/>
                <a:cs typeface="Meiryo UI"/>
              </a:rPr>
              <a:t>み</a:t>
            </a:r>
            <a:r>
              <a:rPr dirty="0" sz="800" spc="25">
                <a:latin typeface="Meiryo UI"/>
                <a:cs typeface="Meiryo UI"/>
              </a:rPr>
              <a:t>たい</a:t>
            </a:r>
            <a:r>
              <a:rPr dirty="0" sz="800" spc="20">
                <a:latin typeface="Meiryo UI"/>
                <a:cs typeface="Meiryo UI"/>
              </a:rPr>
              <a:t>と</a:t>
            </a:r>
            <a:r>
              <a:rPr dirty="0" sz="800" spc="25">
                <a:latin typeface="Meiryo UI"/>
                <a:cs typeface="Meiryo UI"/>
              </a:rPr>
              <a:t>きに</a:t>
            </a:r>
            <a:r>
              <a:rPr dirty="0" sz="800" spc="15">
                <a:latin typeface="Meiryo UI"/>
                <a:cs typeface="Meiryo UI"/>
              </a:rPr>
              <a:t>、</a:t>
            </a:r>
            <a:r>
              <a:rPr dirty="0" sz="800" spc="20">
                <a:latin typeface="Meiryo UI"/>
                <a:cs typeface="Meiryo UI"/>
              </a:rPr>
              <a:t>ス</a:t>
            </a:r>
            <a:r>
              <a:rPr dirty="0" sz="800" spc="25">
                <a:latin typeface="Meiryo UI"/>
                <a:cs typeface="Meiryo UI"/>
              </a:rPr>
              <a:t>キマ</a:t>
            </a:r>
            <a:r>
              <a:rPr dirty="0" sz="800" spc="20">
                <a:latin typeface="Meiryo UI"/>
                <a:cs typeface="Meiryo UI"/>
              </a:rPr>
              <a:t>時間</a:t>
            </a:r>
            <a:r>
              <a:rPr dirty="0" sz="800">
                <a:latin typeface="Meiryo UI"/>
                <a:cs typeface="Meiryo UI"/>
              </a:rPr>
              <a:t>を 使</a:t>
            </a:r>
            <a:r>
              <a:rPr dirty="0" sz="800" spc="-5">
                <a:latin typeface="Meiryo UI"/>
                <a:cs typeface="Meiryo UI"/>
              </a:rPr>
              <a:t>っ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 spc="-10">
                <a:latin typeface="Meiryo UI"/>
                <a:cs typeface="Meiryo UI"/>
              </a:rPr>
              <a:t>ん</a:t>
            </a:r>
            <a:r>
              <a:rPr dirty="0" sz="800">
                <a:latin typeface="Meiryo UI"/>
                <a:cs typeface="Meiryo UI"/>
              </a:rPr>
              <a:t>だ</a:t>
            </a:r>
            <a:r>
              <a:rPr dirty="0" sz="800" spc="-5">
                <a:latin typeface="Meiryo UI"/>
                <a:cs typeface="Meiryo UI"/>
              </a:rPr>
              <a:t>りし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63515" y="4535478"/>
            <a:ext cx="1654175" cy="4813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62865" marR="5080" indent="-50800">
              <a:lnSpc>
                <a:spcPct val="124400"/>
              </a:lnSpc>
              <a:spcBef>
                <a:spcPts val="105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行</a:t>
            </a:r>
            <a:r>
              <a:rPr dirty="0" sz="800" spc="-15">
                <a:latin typeface="Meiryo UI"/>
                <a:cs typeface="Meiryo UI"/>
              </a:rPr>
              <a:t>動</a:t>
            </a:r>
            <a:r>
              <a:rPr dirty="0" sz="800">
                <a:latin typeface="Meiryo UI"/>
                <a:cs typeface="Meiryo UI"/>
              </a:rPr>
              <a:t>範</a:t>
            </a:r>
            <a:r>
              <a:rPr dirty="0" sz="800" spc="-15">
                <a:latin typeface="Meiryo UI"/>
                <a:cs typeface="Meiryo UI"/>
              </a:rPr>
              <a:t>囲</a:t>
            </a:r>
            <a:r>
              <a:rPr dirty="0" sz="800">
                <a:latin typeface="Meiryo UI"/>
                <a:cs typeface="Meiryo UI"/>
              </a:rPr>
              <a:t>が広く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屋で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選</a:t>
            </a:r>
            <a:r>
              <a:rPr dirty="0" sz="800">
                <a:latin typeface="Meiryo UI"/>
                <a:cs typeface="Meiryo UI"/>
              </a:rPr>
              <a:t>ぶ 傾向</a:t>
            </a:r>
            <a:r>
              <a:rPr dirty="0" sz="800" spc="-10">
                <a:latin typeface="Meiryo UI"/>
                <a:cs typeface="Meiryo UI"/>
              </a:rPr>
              <a:t>が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る</a:t>
            </a:r>
            <a:r>
              <a:rPr dirty="0" sz="800" spc="-15">
                <a:latin typeface="Meiryo UI"/>
                <a:cs typeface="Meiryo UI"/>
              </a:rPr>
              <a:t>一</a:t>
            </a:r>
            <a:r>
              <a:rPr dirty="0" sz="800">
                <a:latin typeface="Meiryo UI"/>
                <a:cs typeface="Meiryo UI"/>
              </a:rPr>
              <a:t>方で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図</a:t>
            </a:r>
            <a:r>
              <a:rPr dirty="0" sz="800">
                <a:latin typeface="Meiryo UI"/>
                <a:cs typeface="Meiryo UI"/>
              </a:rPr>
              <a:t>書</a:t>
            </a:r>
            <a:r>
              <a:rPr dirty="0" sz="800" spc="-15">
                <a:latin typeface="Meiryo UI"/>
                <a:cs typeface="Meiryo UI"/>
              </a:rPr>
              <a:t>館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選ぶ 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>
                <a:latin typeface="Meiryo UI"/>
                <a:cs typeface="Meiryo UI"/>
              </a:rPr>
              <a:t>が少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>
                <a:latin typeface="Meiryo UI"/>
                <a:cs typeface="Meiryo UI"/>
              </a:rPr>
              <a:t>傾</a:t>
            </a:r>
            <a:r>
              <a:rPr dirty="0" sz="800" spc="-15">
                <a:latin typeface="Meiryo UI"/>
                <a:cs typeface="Meiryo UI"/>
              </a:rPr>
              <a:t>向</a:t>
            </a:r>
            <a:r>
              <a:rPr dirty="0" sz="800">
                <a:latin typeface="Meiryo UI"/>
                <a:cs typeface="Meiryo UI"/>
              </a:rPr>
              <a:t>があ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29638" y="4427853"/>
            <a:ext cx="9316720" cy="23495"/>
          </a:xfrm>
          <a:custGeom>
            <a:avLst/>
            <a:gdLst/>
            <a:ahLst/>
            <a:cxnLst/>
            <a:rect l="l" t="t" r="r" b="b"/>
            <a:pathLst>
              <a:path w="9316720" h="23495">
                <a:moveTo>
                  <a:pt x="0" y="23494"/>
                </a:moveTo>
                <a:lnTo>
                  <a:pt x="9316720" y="0"/>
                </a:lnTo>
              </a:path>
            </a:pathLst>
          </a:custGeom>
          <a:ln w="19050">
            <a:solidFill>
              <a:srgbClr val="8FAA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553704" y="4523286"/>
            <a:ext cx="1460500" cy="1245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2865" marR="8255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15">
                <a:latin typeface="Meiryo UI"/>
                <a:cs typeface="Meiryo UI"/>
              </a:rPr>
              <a:t>・</a:t>
            </a:r>
            <a:r>
              <a:rPr dirty="0" sz="800" spc="35">
                <a:latin typeface="Meiryo UI"/>
                <a:cs typeface="Meiryo UI"/>
              </a:rPr>
              <a:t>中</a:t>
            </a:r>
            <a:r>
              <a:rPr dirty="0" sz="800" spc="20">
                <a:latin typeface="Meiryo UI"/>
                <a:cs typeface="Meiryo UI"/>
              </a:rPr>
              <a:t>学</a:t>
            </a:r>
            <a:r>
              <a:rPr dirty="0" sz="800" spc="35">
                <a:latin typeface="Meiryo UI"/>
                <a:cs typeface="Meiryo UI"/>
              </a:rPr>
              <a:t>生</a:t>
            </a:r>
            <a:r>
              <a:rPr dirty="0" sz="800" spc="25">
                <a:latin typeface="Meiryo UI"/>
                <a:cs typeface="Meiryo UI"/>
              </a:rPr>
              <a:t>の</a:t>
            </a:r>
            <a:r>
              <a:rPr dirty="0" sz="800" spc="35">
                <a:latin typeface="Meiryo UI"/>
                <a:cs typeface="Meiryo UI"/>
              </a:rPr>
              <a:t>時</a:t>
            </a:r>
            <a:r>
              <a:rPr dirty="0" sz="800" spc="20">
                <a:latin typeface="Meiryo UI"/>
                <a:cs typeface="Meiryo UI"/>
              </a:rPr>
              <a:t>期</a:t>
            </a:r>
            <a:r>
              <a:rPr dirty="0" sz="800" spc="15">
                <a:latin typeface="Meiryo UI"/>
                <a:cs typeface="Meiryo UI"/>
              </a:rPr>
              <a:t>・</a:t>
            </a:r>
            <a:r>
              <a:rPr dirty="0" sz="800" spc="35">
                <a:latin typeface="Meiryo UI"/>
                <a:cs typeface="Meiryo UI"/>
              </a:rPr>
              <a:t>高</a:t>
            </a:r>
            <a:r>
              <a:rPr dirty="0" sz="800" spc="20">
                <a:latin typeface="Meiryo UI"/>
                <a:cs typeface="Meiryo UI"/>
              </a:rPr>
              <a:t>校</a:t>
            </a:r>
            <a:r>
              <a:rPr dirty="0" sz="800" spc="35">
                <a:latin typeface="Meiryo UI"/>
                <a:cs typeface="Meiryo UI"/>
              </a:rPr>
              <a:t>生</a:t>
            </a:r>
            <a:r>
              <a:rPr dirty="0" sz="800" spc="25">
                <a:latin typeface="Meiryo UI"/>
                <a:cs typeface="Meiryo UI"/>
              </a:rPr>
              <a:t>の</a:t>
            </a:r>
            <a:r>
              <a:rPr dirty="0" sz="800" spc="35">
                <a:latin typeface="Meiryo UI"/>
                <a:cs typeface="Meiryo UI"/>
              </a:rPr>
              <a:t>時</a:t>
            </a:r>
            <a:r>
              <a:rPr dirty="0" sz="800" spc="20">
                <a:latin typeface="Meiryo UI"/>
                <a:cs typeface="Meiryo UI"/>
              </a:rPr>
              <a:t>期</a:t>
            </a:r>
            <a:r>
              <a:rPr dirty="0" sz="800">
                <a:latin typeface="Meiryo UI"/>
                <a:cs typeface="Meiryo UI"/>
              </a:rPr>
              <a:t>の </a:t>
            </a:r>
            <a:r>
              <a:rPr dirty="0" sz="800" spc="10">
                <a:latin typeface="Meiryo UI"/>
                <a:cs typeface="Meiryo UI"/>
              </a:rPr>
              <a:t>多様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10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書</a:t>
            </a:r>
            <a:r>
              <a:rPr dirty="0" sz="800" spc="10">
                <a:latin typeface="Meiryo UI"/>
                <a:cs typeface="Meiryo UI"/>
              </a:rPr>
              <a:t>活</a:t>
            </a:r>
            <a:r>
              <a:rPr dirty="0" sz="800">
                <a:latin typeface="Meiryo UI"/>
                <a:cs typeface="Meiryo UI"/>
              </a:rPr>
              <a:t>動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10">
                <a:latin typeface="Meiryo UI"/>
                <a:cs typeface="Meiryo UI"/>
              </a:rPr>
              <a:t>通</a:t>
            </a:r>
            <a:r>
              <a:rPr dirty="0" sz="800" spc="-5">
                <a:latin typeface="Meiryo UI"/>
                <a:cs typeface="Meiryo UI"/>
              </a:rPr>
              <a:t>し</a:t>
            </a:r>
            <a:r>
              <a:rPr dirty="0" sz="800" spc="15">
                <a:latin typeface="Meiryo UI"/>
                <a:cs typeface="Meiryo UI"/>
              </a:rPr>
              <a:t>て</a:t>
            </a:r>
            <a:r>
              <a:rPr dirty="0" sz="800" spc="5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理</a:t>
            </a:r>
            <a:r>
              <a:rPr dirty="0" sz="800" spc="10">
                <a:latin typeface="Meiryo UI"/>
                <a:cs typeface="Meiryo UI"/>
              </a:rPr>
              <a:t>性</a:t>
            </a:r>
            <a:r>
              <a:rPr dirty="0" sz="800">
                <a:latin typeface="Meiryo UI"/>
                <a:cs typeface="Meiryo UI"/>
              </a:rPr>
              <a:t>と </a:t>
            </a:r>
            <a:r>
              <a:rPr dirty="0" sz="800" spc="45">
                <a:latin typeface="Meiryo UI"/>
                <a:cs typeface="Meiryo UI"/>
              </a:rPr>
              <a:t>感性</a:t>
            </a:r>
            <a:r>
              <a:rPr dirty="0" sz="800" spc="35">
                <a:latin typeface="Meiryo UI"/>
                <a:cs typeface="Meiryo UI"/>
              </a:rPr>
              <a:t>が</a:t>
            </a:r>
            <a:r>
              <a:rPr dirty="0" sz="800" spc="45">
                <a:latin typeface="Meiryo UI"/>
                <a:cs typeface="Meiryo UI"/>
              </a:rPr>
              <a:t>磨</a:t>
            </a:r>
            <a:r>
              <a:rPr dirty="0" sz="800" spc="50">
                <a:latin typeface="Meiryo UI"/>
                <a:cs typeface="Meiryo UI"/>
              </a:rPr>
              <a:t>か</a:t>
            </a:r>
            <a:r>
              <a:rPr dirty="0" sz="800" spc="30">
                <a:latin typeface="Meiryo UI"/>
                <a:cs typeface="Meiryo UI"/>
              </a:rPr>
              <a:t>れ</a:t>
            </a:r>
            <a:r>
              <a:rPr dirty="0" sz="800" spc="45">
                <a:latin typeface="Meiryo UI"/>
                <a:cs typeface="Meiryo UI"/>
              </a:rPr>
              <a:t>るとと</a:t>
            </a:r>
            <a:r>
              <a:rPr dirty="0" sz="800" spc="35">
                <a:latin typeface="Meiryo UI"/>
                <a:cs typeface="Meiryo UI"/>
              </a:rPr>
              <a:t>も</a:t>
            </a:r>
            <a:r>
              <a:rPr dirty="0" sz="800" spc="50">
                <a:latin typeface="Meiryo UI"/>
                <a:cs typeface="Meiryo UI"/>
              </a:rPr>
              <a:t>に</a:t>
            </a:r>
            <a:r>
              <a:rPr dirty="0" sz="800" spc="40">
                <a:latin typeface="Meiryo UI"/>
                <a:cs typeface="Meiryo UI"/>
              </a:rPr>
              <a:t>、</a:t>
            </a:r>
            <a:r>
              <a:rPr dirty="0" sz="800" spc="35">
                <a:latin typeface="Meiryo UI"/>
                <a:cs typeface="Meiryo UI"/>
              </a:rPr>
              <a:t>社</a:t>
            </a:r>
            <a:r>
              <a:rPr dirty="0" sz="800" spc="45">
                <a:latin typeface="Meiryo UI"/>
                <a:cs typeface="Meiryo UI"/>
              </a:rPr>
              <a:t>会</a:t>
            </a:r>
            <a:r>
              <a:rPr dirty="0" sz="800">
                <a:latin typeface="Meiryo UI"/>
                <a:cs typeface="Meiryo UI"/>
              </a:rPr>
              <a:t>生 </a:t>
            </a:r>
            <a:r>
              <a:rPr dirty="0" sz="800" spc="60">
                <a:latin typeface="Meiryo UI"/>
                <a:cs typeface="Meiryo UI"/>
              </a:rPr>
              <a:t>活</a:t>
            </a:r>
            <a:r>
              <a:rPr dirty="0" sz="800" spc="50">
                <a:latin typeface="Meiryo UI"/>
                <a:cs typeface="Meiryo UI"/>
              </a:rPr>
              <a:t>で</a:t>
            </a:r>
            <a:r>
              <a:rPr dirty="0" sz="800" spc="60">
                <a:latin typeface="Meiryo UI"/>
                <a:cs typeface="Meiryo UI"/>
              </a:rPr>
              <a:t>必要</a:t>
            </a:r>
            <a:r>
              <a:rPr dirty="0" sz="800" spc="45">
                <a:latin typeface="Meiryo UI"/>
                <a:cs typeface="Meiryo UI"/>
              </a:rPr>
              <a:t>と</a:t>
            </a:r>
            <a:r>
              <a:rPr dirty="0" sz="800" spc="55">
                <a:latin typeface="Meiryo UI"/>
                <a:cs typeface="Meiryo UI"/>
              </a:rPr>
              <a:t>なる</a:t>
            </a:r>
            <a:r>
              <a:rPr dirty="0" sz="800" spc="45">
                <a:latin typeface="Meiryo UI"/>
                <a:cs typeface="Meiryo UI"/>
              </a:rPr>
              <a:t>相手</a:t>
            </a:r>
            <a:r>
              <a:rPr dirty="0" sz="800" spc="60">
                <a:latin typeface="Meiryo UI"/>
                <a:cs typeface="Meiryo UI"/>
              </a:rPr>
              <a:t>の</a:t>
            </a:r>
            <a:r>
              <a:rPr dirty="0" sz="800" spc="45">
                <a:latin typeface="Meiryo UI"/>
                <a:cs typeface="Meiryo UI"/>
              </a:rPr>
              <a:t>言葉</a:t>
            </a:r>
            <a:r>
              <a:rPr dirty="0" sz="800" spc="6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理 </a:t>
            </a:r>
            <a:r>
              <a:rPr dirty="0" sz="800" spc="10">
                <a:latin typeface="Meiryo UI"/>
                <a:cs typeface="Meiryo UI"/>
              </a:rPr>
              <a:t>解</a:t>
            </a:r>
            <a:r>
              <a:rPr dirty="0" sz="800" spc="5">
                <a:latin typeface="Meiryo UI"/>
                <a:cs typeface="Meiryo UI"/>
              </a:rPr>
              <a:t>し、</a:t>
            </a:r>
            <a:r>
              <a:rPr dirty="0" sz="800" spc="10">
                <a:latin typeface="Meiryo UI"/>
                <a:cs typeface="Meiryo UI"/>
              </a:rPr>
              <a:t>自分</a:t>
            </a:r>
            <a:r>
              <a:rPr dirty="0" sz="800" spc="15">
                <a:latin typeface="Meiryo UI"/>
                <a:cs typeface="Meiryo UI"/>
              </a:rPr>
              <a:t>の</a:t>
            </a:r>
            <a:r>
              <a:rPr dirty="0" sz="800" spc="10">
                <a:latin typeface="Meiryo UI"/>
                <a:cs typeface="Meiryo UI"/>
              </a:rPr>
              <a:t>気持ち</a:t>
            </a:r>
            <a:r>
              <a:rPr dirty="0" sz="800" spc="15">
                <a:latin typeface="Meiryo UI"/>
                <a:cs typeface="Meiryo UI"/>
              </a:rPr>
              <a:t>を</a:t>
            </a:r>
            <a:r>
              <a:rPr dirty="0" sz="800" spc="10">
                <a:latin typeface="Meiryo UI"/>
                <a:cs typeface="Meiryo UI"/>
              </a:rPr>
              <a:t>的確</a:t>
            </a:r>
            <a:r>
              <a:rPr dirty="0" sz="800" spc="15">
                <a:latin typeface="Meiryo UI"/>
                <a:cs typeface="Meiryo UI"/>
              </a:rPr>
              <a:t>に</a:t>
            </a:r>
            <a:r>
              <a:rPr dirty="0" sz="800" spc="10">
                <a:latin typeface="Meiryo UI"/>
                <a:cs typeface="Meiryo UI"/>
              </a:rPr>
              <a:t>伝</a:t>
            </a:r>
            <a:r>
              <a:rPr dirty="0" sz="800">
                <a:latin typeface="Meiryo UI"/>
                <a:cs typeface="Meiryo UI"/>
              </a:rPr>
              <a:t>え </a:t>
            </a:r>
            <a:r>
              <a:rPr dirty="0" sz="800" spc="35">
                <a:latin typeface="Meiryo UI"/>
                <a:cs typeface="Meiryo UI"/>
              </a:rPr>
              <a:t>る</a:t>
            </a:r>
            <a:r>
              <a:rPr dirty="0" sz="800" spc="20">
                <a:latin typeface="Meiryo UI"/>
                <a:cs typeface="Meiryo UI"/>
              </a:rPr>
              <a:t>語彙力</a:t>
            </a:r>
            <a:r>
              <a:rPr dirty="0" sz="800" spc="40">
                <a:latin typeface="Meiryo UI"/>
                <a:cs typeface="Meiryo UI"/>
              </a:rPr>
              <a:t>を</a:t>
            </a:r>
            <a:r>
              <a:rPr dirty="0" sz="800" spc="20">
                <a:latin typeface="Meiryo UI"/>
                <a:cs typeface="Meiryo UI"/>
              </a:rPr>
              <a:t>育</a:t>
            </a:r>
            <a:r>
              <a:rPr dirty="0" sz="800" spc="25">
                <a:latin typeface="Meiryo UI"/>
                <a:cs typeface="Meiryo UI"/>
              </a:rPr>
              <a:t>む</a:t>
            </a:r>
            <a:r>
              <a:rPr dirty="0" sz="800" spc="30">
                <a:latin typeface="Meiryo UI"/>
                <a:cs typeface="Meiryo UI"/>
              </a:rPr>
              <a:t>こ</a:t>
            </a:r>
            <a:r>
              <a:rPr dirty="0" sz="800" spc="20">
                <a:latin typeface="Meiryo UI"/>
                <a:cs typeface="Meiryo UI"/>
              </a:rPr>
              <a:t>と</a:t>
            </a:r>
            <a:r>
              <a:rPr dirty="0" sz="800" spc="25">
                <a:latin typeface="Meiryo UI"/>
                <a:cs typeface="Meiryo UI"/>
              </a:rPr>
              <a:t>がで</a:t>
            </a:r>
            <a:r>
              <a:rPr dirty="0" sz="800" spc="40">
                <a:latin typeface="Meiryo UI"/>
                <a:cs typeface="Meiryo UI"/>
              </a:rPr>
              <a:t>き</a:t>
            </a:r>
            <a:r>
              <a:rPr dirty="0" sz="800" spc="20">
                <a:latin typeface="Meiryo UI"/>
                <a:cs typeface="Meiryo UI"/>
              </a:rPr>
              <a:t>る</a:t>
            </a:r>
            <a:r>
              <a:rPr dirty="0" sz="800" spc="25">
                <a:latin typeface="Meiryo UI"/>
                <a:cs typeface="Meiryo UI"/>
              </a:rPr>
              <a:t>よう</a:t>
            </a:r>
            <a:r>
              <a:rPr dirty="0" sz="800">
                <a:latin typeface="Meiryo UI"/>
                <a:cs typeface="Meiryo UI"/>
              </a:rPr>
              <a:t>に 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800">
                <a:latin typeface="Meiryo UI"/>
                <a:cs typeface="Meiryo UI"/>
              </a:rPr>
              <a:t>・</a:t>
            </a:r>
            <a:r>
              <a:rPr dirty="0" sz="800" spc="20">
                <a:latin typeface="Meiryo UI"/>
                <a:cs typeface="Meiryo UI"/>
              </a:rPr>
              <a:t>多</a:t>
            </a:r>
            <a:r>
              <a:rPr dirty="0" sz="800" spc="35">
                <a:latin typeface="Meiryo UI"/>
                <a:cs typeface="Meiryo UI"/>
              </a:rPr>
              <a:t>角</a:t>
            </a:r>
            <a:r>
              <a:rPr dirty="0" sz="800" spc="20">
                <a:latin typeface="Meiryo UI"/>
                <a:cs typeface="Meiryo UI"/>
              </a:rPr>
              <a:t>的</a:t>
            </a:r>
            <a:r>
              <a:rPr dirty="0" sz="800" spc="15">
                <a:latin typeface="Meiryo UI"/>
                <a:cs typeface="Meiryo UI"/>
              </a:rPr>
              <a:t>な</a:t>
            </a:r>
            <a:r>
              <a:rPr dirty="0" sz="800" spc="35">
                <a:latin typeface="Meiryo UI"/>
                <a:cs typeface="Meiryo UI"/>
              </a:rPr>
              <a:t>視</a:t>
            </a:r>
            <a:r>
              <a:rPr dirty="0" sz="800" spc="20">
                <a:latin typeface="Meiryo UI"/>
                <a:cs typeface="Meiryo UI"/>
              </a:rPr>
              <a:t>野</a:t>
            </a:r>
            <a:r>
              <a:rPr dirty="0" sz="800" spc="25">
                <a:latin typeface="Meiryo UI"/>
                <a:cs typeface="Meiryo UI"/>
              </a:rPr>
              <a:t>で</a:t>
            </a:r>
            <a:r>
              <a:rPr dirty="0" sz="800" spc="20">
                <a:latin typeface="Meiryo UI"/>
                <a:cs typeface="Meiryo UI"/>
              </a:rPr>
              <a:t>世界</a:t>
            </a:r>
            <a:r>
              <a:rPr dirty="0" sz="800" spc="25">
                <a:latin typeface="Meiryo UI"/>
                <a:cs typeface="Meiryo UI"/>
              </a:rPr>
              <a:t>を</a:t>
            </a:r>
            <a:r>
              <a:rPr dirty="0" sz="800" spc="35">
                <a:latin typeface="Meiryo UI"/>
                <a:cs typeface="Meiryo UI"/>
              </a:rPr>
              <a:t>認</a:t>
            </a:r>
            <a:r>
              <a:rPr dirty="0" sz="800" spc="20">
                <a:latin typeface="Meiryo UI"/>
                <a:cs typeface="Meiryo UI"/>
              </a:rPr>
              <a:t>識</a:t>
            </a:r>
            <a:r>
              <a:rPr dirty="0" sz="800" spc="25">
                <a:latin typeface="Meiryo UI"/>
                <a:cs typeface="Meiryo UI"/>
              </a:rPr>
              <a:t>する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553704" y="5743289"/>
            <a:ext cx="1456690" cy="78676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62865">
              <a:lnSpc>
                <a:spcPct val="100000"/>
              </a:lnSpc>
              <a:spcBef>
                <a:spcPts val="335"/>
              </a:spcBef>
            </a:pPr>
            <a:r>
              <a:rPr dirty="0" sz="800">
                <a:latin typeface="Meiryo UI"/>
                <a:cs typeface="Meiryo UI"/>
              </a:rPr>
              <a:t>力が</a:t>
            </a:r>
            <a:r>
              <a:rPr dirty="0" sz="800" spc="-15">
                <a:latin typeface="Meiryo UI"/>
                <a:cs typeface="Meiryo UI"/>
              </a:rPr>
              <a:t>育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 spc="-5">
                <a:latin typeface="Meiryo UI"/>
                <a:cs typeface="Meiryo UI"/>
              </a:rPr>
              <a:t>れ</a:t>
            </a:r>
            <a:r>
              <a:rPr dirty="0" sz="800" spc="-10">
                <a:latin typeface="Meiryo UI"/>
                <a:cs typeface="Meiryo UI"/>
              </a:rPr>
              <a:t>ていき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algn="just" marL="62865" marR="5080" indent="-50800">
              <a:lnSpc>
                <a:spcPts val="1200"/>
              </a:lnSpc>
              <a:spcBef>
                <a:spcPts val="75"/>
              </a:spcBef>
            </a:pPr>
            <a:r>
              <a:rPr dirty="0" sz="800" spc="25">
                <a:latin typeface="Meiryo UI"/>
                <a:cs typeface="Meiryo UI"/>
              </a:rPr>
              <a:t>・</a:t>
            </a:r>
            <a:r>
              <a:rPr dirty="0" sz="800" spc="60">
                <a:latin typeface="Meiryo UI"/>
                <a:cs typeface="Meiryo UI"/>
              </a:rPr>
              <a:t>知覚</a:t>
            </a:r>
            <a:r>
              <a:rPr dirty="0" sz="800" spc="40">
                <a:latin typeface="Meiryo UI"/>
                <a:cs typeface="Meiryo UI"/>
              </a:rPr>
              <a:t>し</a:t>
            </a:r>
            <a:r>
              <a:rPr dirty="0" sz="800" spc="50">
                <a:latin typeface="Meiryo UI"/>
                <a:cs typeface="Meiryo UI"/>
              </a:rPr>
              <a:t>た</a:t>
            </a:r>
            <a:r>
              <a:rPr dirty="0" sz="800" spc="60">
                <a:latin typeface="Meiryo UI"/>
                <a:cs typeface="Meiryo UI"/>
              </a:rPr>
              <a:t>情</a:t>
            </a:r>
            <a:r>
              <a:rPr dirty="0" sz="800" spc="45">
                <a:latin typeface="Meiryo UI"/>
                <a:cs typeface="Meiryo UI"/>
              </a:rPr>
              <a:t>報</a:t>
            </a:r>
            <a:r>
              <a:rPr dirty="0" sz="800" spc="50">
                <a:latin typeface="Meiryo UI"/>
                <a:cs typeface="Meiryo UI"/>
              </a:rPr>
              <a:t>の</a:t>
            </a:r>
            <a:r>
              <a:rPr dirty="0" sz="800" spc="45">
                <a:latin typeface="Meiryo UI"/>
                <a:cs typeface="Meiryo UI"/>
              </a:rPr>
              <a:t>意味</a:t>
            </a:r>
            <a:r>
              <a:rPr dirty="0" sz="800" spc="65">
                <a:latin typeface="Meiryo UI"/>
                <a:cs typeface="Meiryo UI"/>
              </a:rPr>
              <a:t>を</a:t>
            </a:r>
            <a:r>
              <a:rPr dirty="0" sz="800" spc="45">
                <a:latin typeface="Meiryo UI"/>
                <a:cs typeface="Meiryo UI"/>
              </a:rPr>
              <a:t>吟</a:t>
            </a:r>
            <a:r>
              <a:rPr dirty="0" sz="800" spc="55">
                <a:latin typeface="Meiryo UI"/>
                <a:cs typeface="Meiryo UI"/>
              </a:rPr>
              <a:t>味</a:t>
            </a:r>
            <a:r>
              <a:rPr dirty="0" sz="800" spc="4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た 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文章の構造や内容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的確に捉 </a:t>
            </a:r>
            <a:r>
              <a:rPr dirty="0" sz="800" spc="15">
                <a:latin typeface="Meiryo UI"/>
                <a:cs typeface="Meiryo UI"/>
              </a:rPr>
              <a:t>え</a:t>
            </a:r>
            <a:r>
              <a:rPr dirty="0" sz="800" spc="25">
                <a:latin typeface="Meiryo UI"/>
                <a:cs typeface="Meiryo UI"/>
              </a:rPr>
              <a:t>た</a:t>
            </a:r>
            <a:r>
              <a:rPr dirty="0" sz="800" spc="20">
                <a:latin typeface="Meiryo UI"/>
                <a:cs typeface="Meiryo UI"/>
              </a:rPr>
              <a:t>り</a:t>
            </a:r>
            <a:r>
              <a:rPr dirty="0" sz="800" spc="15">
                <a:latin typeface="Meiryo UI"/>
                <a:cs typeface="Meiryo UI"/>
              </a:rPr>
              <a:t>し</a:t>
            </a:r>
            <a:r>
              <a:rPr dirty="0" sz="800" spc="5">
                <a:latin typeface="Meiryo UI"/>
                <a:cs typeface="Meiryo UI"/>
              </a:rPr>
              <a:t>な</a:t>
            </a:r>
            <a:r>
              <a:rPr dirty="0" sz="800" spc="25">
                <a:latin typeface="Meiryo UI"/>
                <a:cs typeface="Meiryo UI"/>
              </a:rPr>
              <a:t>が</a:t>
            </a:r>
            <a:r>
              <a:rPr dirty="0" sz="800" spc="5">
                <a:latin typeface="Meiryo UI"/>
                <a:cs typeface="Meiryo UI"/>
              </a:rPr>
              <a:t>ら</a:t>
            </a:r>
            <a:r>
              <a:rPr dirty="0" sz="800" spc="20">
                <a:latin typeface="Meiryo UI"/>
                <a:cs typeface="Meiryo UI"/>
              </a:rPr>
              <a:t>読</a:t>
            </a:r>
            <a:r>
              <a:rPr dirty="0" sz="800" spc="15">
                <a:latin typeface="Meiryo UI"/>
                <a:cs typeface="Meiryo UI"/>
              </a:rPr>
              <a:t>み</a:t>
            </a:r>
            <a:r>
              <a:rPr dirty="0" sz="800" spc="10">
                <a:latin typeface="Meiryo UI"/>
                <a:cs typeface="Meiryo UI"/>
              </a:rPr>
              <a:t>解</a:t>
            </a:r>
            <a:r>
              <a:rPr dirty="0" sz="800" spc="25">
                <a:latin typeface="Meiryo UI"/>
                <a:cs typeface="Meiryo UI"/>
              </a:rPr>
              <a:t>く</a:t>
            </a:r>
            <a:r>
              <a:rPr dirty="0" sz="800" spc="20">
                <a:latin typeface="Meiryo UI"/>
                <a:cs typeface="Meiryo UI"/>
              </a:rPr>
              <a:t>こ</a:t>
            </a:r>
            <a:r>
              <a:rPr dirty="0" sz="800" spc="10">
                <a:latin typeface="Meiryo UI"/>
                <a:cs typeface="Meiryo UI"/>
              </a:rPr>
              <a:t>と</a:t>
            </a:r>
            <a:r>
              <a:rPr dirty="0" sz="800" spc="15">
                <a:latin typeface="Meiryo UI"/>
                <a:cs typeface="Meiryo UI"/>
              </a:rPr>
              <a:t>がで</a:t>
            </a:r>
            <a:r>
              <a:rPr dirty="0" sz="800" spc="25">
                <a:latin typeface="Meiryo UI"/>
                <a:cs typeface="Meiryo UI"/>
              </a:rPr>
              <a:t>き</a:t>
            </a:r>
            <a:r>
              <a:rPr dirty="0" sz="800">
                <a:latin typeface="Meiryo UI"/>
                <a:cs typeface="Meiryo UI"/>
              </a:rPr>
              <a:t>る 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559800" y="3334567"/>
            <a:ext cx="1471295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6515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文</a:t>
            </a:r>
            <a:r>
              <a:rPr dirty="0" sz="800" spc="-15">
                <a:latin typeface="Meiryo UI"/>
                <a:cs typeface="Meiryo UI"/>
              </a:rPr>
              <a:t>字</a:t>
            </a:r>
            <a:r>
              <a:rPr dirty="0" sz="800">
                <a:latin typeface="Meiryo UI"/>
                <a:cs typeface="Meiryo UI"/>
              </a:rPr>
              <a:t>で表</a:t>
            </a:r>
            <a:r>
              <a:rPr dirty="0" sz="800" spc="-5">
                <a:latin typeface="Meiryo UI"/>
                <a:cs typeface="Meiryo UI"/>
              </a:rPr>
              <a:t>さ</a:t>
            </a:r>
            <a:r>
              <a:rPr dirty="0" sz="800" spc="-20">
                <a:latin typeface="Meiryo UI"/>
                <a:cs typeface="Meiryo UI"/>
              </a:rPr>
              <a:t>れ</a:t>
            </a:r>
            <a:r>
              <a:rPr dirty="0" sz="800">
                <a:latin typeface="Meiryo UI"/>
                <a:cs typeface="Meiryo UI"/>
              </a:rPr>
              <a:t>た場</a:t>
            </a:r>
            <a:r>
              <a:rPr dirty="0" sz="800" spc="-15">
                <a:latin typeface="Meiryo UI"/>
                <a:cs typeface="Meiryo UI"/>
              </a:rPr>
              <a:t>面</a:t>
            </a:r>
            <a:r>
              <a:rPr dirty="0" sz="800">
                <a:latin typeface="Meiryo UI"/>
                <a:cs typeface="Meiryo UI"/>
              </a:rPr>
              <a:t>や情</a:t>
            </a:r>
            <a:r>
              <a:rPr dirty="0" sz="800" spc="-15">
                <a:latin typeface="Meiryo UI"/>
                <a:cs typeface="Meiryo UI"/>
              </a:rPr>
              <a:t>景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5">
                <a:latin typeface="Meiryo UI"/>
                <a:cs typeface="Meiryo UI"/>
              </a:rPr>
              <a:t>イ</a:t>
            </a:r>
            <a:r>
              <a:rPr dirty="0" sz="800">
                <a:latin typeface="Meiryo UI"/>
                <a:cs typeface="Meiryo UI"/>
              </a:rPr>
              <a:t>メ ー</a:t>
            </a:r>
            <a:r>
              <a:rPr dirty="0" sz="800" spc="-10">
                <a:latin typeface="Meiryo UI"/>
                <a:cs typeface="Meiryo UI"/>
              </a:rPr>
              <a:t>ジ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algn="just" marL="62865" marR="5080" indent="-5080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課</a:t>
            </a:r>
            <a:r>
              <a:rPr dirty="0" sz="800" spc="-15">
                <a:latin typeface="Meiryo UI"/>
                <a:cs typeface="Meiryo UI"/>
              </a:rPr>
              <a:t>題</a:t>
            </a:r>
            <a:r>
              <a:rPr dirty="0" sz="800">
                <a:latin typeface="Meiryo UI"/>
                <a:cs typeface="Meiryo UI"/>
              </a:rPr>
              <a:t>解</a:t>
            </a:r>
            <a:r>
              <a:rPr dirty="0" sz="800" spc="-15">
                <a:latin typeface="Meiryo UI"/>
                <a:cs typeface="Meiryo UI"/>
              </a:rPr>
              <a:t>決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0">
                <a:latin typeface="Meiryo UI"/>
                <a:cs typeface="Meiryo UI"/>
              </a:rPr>
              <a:t>た</a:t>
            </a:r>
            <a:r>
              <a:rPr dirty="0" sz="800">
                <a:latin typeface="Meiryo UI"/>
                <a:cs typeface="Meiryo UI"/>
              </a:rPr>
              <a:t>め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読書</a:t>
            </a:r>
            <a:r>
              <a:rPr dirty="0" sz="800" spc="-15">
                <a:latin typeface="Meiryo UI"/>
                <a:cs typeface="Meiryo UI"/>
              </a:rPr>
              <a:t>活</a:t>
            </a:r>
            <a:r>
              <a:rPr dirty="0" sz="800">
                <a:latin typeface="Meiryo UI"/>
                <a:cs typeface="Meiryo UI"/>
              </a:rPr>
              <a:t>動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通し て読</a:t>
            </a:r>
            <a:r>
              <a:rPr dirty="0" sz="800" spc="-15">
                <a:latin typeface="Meiryo UI"/>
                <a:cs typeface="Meiryo UI"/>
              </a:rPr>
              <a:t>解</a:t>
            </a:r>
            <a:r>
              <a:rPr dirty="0" sz="800">
                <a:latin typeface="Meiryo UI"/>
                <a:cs typeface="Meiryo UI"/>
              </a:rPr>
              <a:t>力や</a:t>
            </a:r>
            <a:r>
              <a:rPr dirty="0" sz="800" spc="-15">
                <a:latin typeface="Meiryo UI"/>
                <a:cs typeface="Meiryo UI"/>
              </a:rPr>
              <a:t>発</a:t>
            </a:r>
            <a:r>
              <a:rPr dirty="0" sz="800">
                <a:latin typeface="Meiryo UI"/>
                <a:cs typeface="Meiryo UI"/>
              </a:rPr>
              <a:t>表</a:t>
            </a:r>
            <a:r>
              <a:rPr dirty="0" sz="800" spc="-15">
                <a:latin typeface="Meiryo UI"/>
                <a:cs typeface="Meiryo UI"/>
              </a:rPr>
              <a:t>力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5">
                <a:latin typeface="Meiryo UI"/>
                <a:cs typeface="Meiryo UI"/>
              </a:rPr>
              <a:t>育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 spc="-5">
                <a:latin typeface="Meiryo UI"/>
                <a:cs typeface="Meiryo UI"/>
              </a:rPr>
              <a:t>れ</a:t>
            </a:r>
            <a:r>
              <a:rPr dirty="0" sz="800" spc="-10">
                <a:latin typeface="Meiryo UI"/>
                <a:cs typeface="Meiryo UI"/>
              </a:rPr>
              <a:t>ていき 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05339" y="5776173"/>
            <a:ext cx="162750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読</a:t>
            </a:r>
            <a:r>
              <a:rPr dirty="0" sz="800" spc="-15">
                <a:latin typeface="Meiryo UI"/>
                <a:cs typeface="Meiryo UI"/>
              </a:rPr>
              <a:t>書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目</a:t>
            </a:r>
            <a:r>
              <a:rPr dirty="0" sz="800">
                <a:latin typeface="Meiryo UI"/>
                <a:cs typeface="Meiryo UI"/>
              </a:rPr>
              <a:t>的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資料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種</a:t>
            </a:r>
            <a:r>
              <a:rPr dirty="0" sz="800" spc="-15">
                <a:latin typeface="Meiryo UI"/>
                <a:cs typeface="Meiryo UI"/>
              </a:rPr>
              <a:t>類</a:t>
            </a:r>
            <a:r>
              <a:rPr dirty="0" sz="800">
                <a:latin typeface="Meiryo UI"/>
                <a:cs typeface="Meiryo UI"/>
              </a:rPr>
              <a:t>に応</a:t>
            </a:r>
            <a:r>
              <a:rPr dirty="0" sz="800" spc="-20">
                <a:latin typeface="Meiryo UI"/>
                <a:cs typeface="Meiryo UI"/>
              </a:rPr>
              <a:t>じ</a:t>
            </a:r>
            <a:r>
              <a:rPr dirty="0" sz="800" spc="5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適 切に</a:t>
            </a:r>
            <a:r>
              <a:rPr dirty="0" sz="800" spc="-15">
                <a:latin typeface="Meiryo UI"/>
                <a:cs typeface="Meiryo UI"/>
              </a:rPr>
              <a:t>読</a:t>
            </a:r>
            <a:r>
              <a:rPr dirty="0" sz="800">
                <a:latin typeface="Meiryo UI"/>
                <a:cs typeface="Meiryo UI"/>
              </a:rPr>
              <a:t>む</a:t>
            </a:r>
            <a:r>
              <a:rPr dirty="0" sz="800" spc="-5">
                <a:latin typeface="Meiryo UI"/>
                <a:cs typeface="Meiryo UI"/>
              </a:rPr>
              <a:t>こと</a:t>
            </a:r>
            <a:r>
              <a:rPr dirty="0" sz="800" spc="-10">
                <a:latin typeface="Meiryo UI"/>
                <a:cs typeface="Meiryo UI"/>
              </a:rPr>
              <a:t>がで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>
                <a:latin typeface="Meiryo UI"/>
                <a:cs typeface="Meiryo UI"/>
              </a:rPr>
              <a:t>る</a:t>
            </a:r>
            <a:r>
              <a:rPr dirty="0" sz="800" spc="-15">
                <a:latin typeface="Meiryo UI"/>
                <a:cs typeface="Meiryo UI"/>
              </a:rPr>
              <a:t>水</a:t>
            </a:r>
            <a:r>
              <a:rPr dirty="0" sz="800">
                <a:latin typeface="Meiryo UI"/>
                <a:cs typeface="Meiryo UI"/>
              </a:rPr>
              <a:t>準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達</a:t>
            </a:r>
            <a:r>
              <a:rPr dirty="0" sz="800" spc="-10">
                <a:latin typeface="Meiryo UI"/>
                <a:cs typeface="Meiryo UI"/>
              </a:rPr>
              <a:t>し、</a:t>
            </a:r>
            <a:r>
              <a:rPr dirty="0" sz="800">
                <a:latin typeface="Meiryo UI"/>
                <a:cs typeface="Meiryo UI"/>
              </a:rPr>
              <a:t>知的 興味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応</a:t>
            </a:r>
            <a:r>
              <a:rPr dirty="0" sz="800" spc="-10">
                <a:latin typeface="Meiryo UI"/>
                <a:cs typeface="Meiryo UI"/>
              </a:rPr>
              <a:t>じ、</a:t>
            </a:r>
            <a:r>
              <a:rPr dirty="0" sz="800">
                <a:latin typeface="Meiryo UI"/>
                <a:cs typeface="Meiryo UI"/>
              </a:rPr>
              <a:t>一層幅</a:t>
            </a:r>
            <a:r>
              <a:rPr dirty="0" sz="800" spc="-15">
                <a:latin typeface="Meiryo UI"/>
                <a:cs typeface="Meiryo UI"/>
              </a:rPr>
              <a:t>広</a:t>
            </a:r>
            <a:r>
              <a:rPr dirty="0" sz="800">
                <a:latin typeface="Meiryo UI"/>
                <a:cs typeface="Meiryo UI"/>
              </a:rPr>
              <a:t>く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多様</a:t>
            </a:r>
            <a:r>
              <a:rPr dirty="0" sz="800" spc="-20">
                <a:latin typeface="Meiryo UI"/>
                <a:cs typeface="Meiryo UI"/>
              </a:rPr>
              <a:t>な</a:t>
            </a:r>
            <a:r>
              <a:rPr dirty="0" sz="800">
                <a:latin typeface="Meiryo UI"/>
                <a:cs typeface="Meiryo UI"/>
              </a:rPr>
              <a:t>読書 が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15">
                <a:latin typeface="Meiryo UI"/>
                <a:cs typeface="Meiryo UI"/>
              </a:rPr>
              <a:t>る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21000" y="5765346"/>
            <a:ext cx="158623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中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生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時</a:t>
            </a:r>
            <a:r>
              <a:rPr dirty="0" sz="800" spc="-15">
                <a:latin typeface="Meiryo UI"/>
                <a:cs typeface="Meiryo UI"/>
              </a:rPr>
              <a:t>期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5">
                <a:latin typeface="Meiryo UI"/>
                <a:cs typeface="Meiryo UI"/>
              </a:rPr>
              <a:t>イ</a:t>
            </a:r>
            <a:r>
              <a:rPr dirty="0" sz="800">
                <a:latin typeface="Meiryo UI"/>
                <a:cs typeface="Meiryo UI"/>
              </a:rPr>
              <a:t>ン</a:t>
            </a:r>
            <a:r>
              <a:rPr dirty="0" sz="800" spc="-5">
                <a:latin typeface="Meiryo UI"/>
                <a:cs typeface="Meiryo UI"/>
              </a:rPr>
              <a:t>タ</a:t>
            </a:r>
            <a:r>
              <a:rPr dirty="0" sz="800" spc="-10">
                <a:latin typeface="Meiryo UI"/>
                <a:cs typeface="Meiryo UI"/>
              </a:rPr>
              <a:t>ー</a:t>
            </a:r>
            <a:r>
              <a:rPr dirty="0" sz="800">
                <a:latin typeface="Meiryo UI"/>
                <a:cs typeface="Meiryo UI"/>
              </a:rPr>
              <a:t>ネッ</a:t>
            </a:r>
            <a:r>
              <a:rPr dirty="0" sz="800" spc="-5">
                <a:latin typeface="Meiryo UI"/>
                <a:cs typeface="Meiryo UI"/>
              </a:rPr>
              <a:t>ト</a:t>
            </a:r>
            <a:r>
              <a:rPr dirty="0" sz="800">
                <a:latin typeface="Meiryo UI"/>
                <a:cs typeface="Meiryo UI"/>
              </a:rPr>
              <a:t>やメ </a:t>
            </a:r>
            <a:r>
              <a:rPr dirty="0" sz="800">
                <a:latin typeface="Meiryo UI"/>
                <a:cs typeface="Meiryo UI"/>
              </a:rPr>
              <a:t>デ</a:t>
            </a:r>
            <a:r>
              <a:rPr dirty="0" sz="800" spc="-15">
                <a:latin typeface="Meiryo UI"/>
                <a:cs typeface="Meiryo UI"/>
              </a:rPr>
              <a:t>ィ</a:t>
            </a:r>
            <a:r>
              <a:rPr dirty="0" sz="800" spc="5">
                <a:latin typeface="Meiryo UI"/>
                <a:cs typeface="Meiryo UI"/>
              </a:rPr>
              <a:t>ア</a:t>
            </a:r>
            <a:r>
              <a:rPr dirty="0" sz="800">
                <a:latin typeface="Meiryo UI"/>
                <a:cs typeface="Meiryo UI"/>
              </a:rPr>
              <a:t>等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影</a:t>
            </a:r>
            <a:r>
              <a:rPr dirty="0" sz="800" spc="-15">
                <a:latin typeface="Meiryo UI"/>
                <a:cs typeface="Meiryo UI"/>
              </a:rPr>
              <a:t>響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受</a:t>
            </a:r>
            <a:r>
              <a:rPr dirty="0" sz="800">
                <a:latin typeface="Meiryo UI"/>
                <a:cs typeface="Meiryo UI"/>
              </a:rPr>
              <a:t>け</a:t>
            </a:r>
            <a:r>
              <a:rPr dirty="0" sz="800" spc="-10">
                <a:latin typeface="Meiryo UI"/>
                <a:cs typeface="Meiryo UI"/>
              </a:rPr>
              <a:t>や</a:t>
            </a:r>
            <a:r>
              <a:rPr dirty="0" sz="800">
                <a:latin typeface="Meiryo UI"/>
                <a:cs typeface="Meiryo UI"/>
              </a:rPr>
              <a:t>すく</a:t>
            </a:r>
            <a:r>
              <a:rPr dirty="0" sz="800" spc="-5">
                <a:latin typeface="Meiryo UI"/>
                <a:cs typeface="Meiryo UI"/>
              </a:rPr>
              <a:t>なり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ＳＮ  </a:t>
            </a:r>
            <a:r>
              <a:rPr dirty="0" sz="800">
                <a:latin typeface="Meiryo UI"/>
                <a:cs typeface="Meiryo UI"/>
              </a:rPr>
              <a:t>Ｓや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5">
                <a:latin typeface="Meiryo UI"/>
                <a:cs typeface="Meiryo UI"/>
              </a:rPr>
              <a:t>イ</a:t>
            </a:r>
            <a:r>
              <a:rPr dirty="0" sz="800">
                <a:latin typeface="Meiryo UI"/>
                <a:cs typeface="Meiryo UI"/>
              </a:rPr>
              <a:t>ン</a:t>
            </a:r>
            <a:r>
              <a:rPr dirty="0" sz="800" spc="-5">
                <a:latin typeface="Meiryo UI"/>
                <a:cs typeface="Meiryo UI"/>
              </a:rPr>
              <a:t>タ</a:t>
            </a:r>
            <a:r>
              <a:rPr dirty="0" sz="800" spc="-10">
                <a:latin typeface="Meiryo UI"/>
                <a:cs typeface="Meiryo UI"/>
              </a:rPr>
              <a:t>ー</a:t>
            </a:r>
            <a:r>
              <a:rPr dirty="0" sz="800">
                <a:latin typeface="Meiryo UI"/>
                <a:cs typeface="Meiryo UI"/>
              </a:rPr>
              <a:t>ネッ</a:t>
            </a:r>
            <a:r>
              <a:rPr dirty="0" sz="800" spc="-20">
                <a:latin typeface="Meiryo UI"/>
                <a:cs typeface="Meiryo UI"/>
              </a:rPr>
              <a:t>ト</a:t>
            </a:r>
            <a:r>
              <a:rPr dirty="0" sz="800">
                <a:latin typeface="Meiryo UI"/>
                <a:cs typeface="Meiryo UI"/>
              </a:rPr>
              <a:t>で</a:t>
            </a:r>
            <a:r>
              <a:rPr dirty="0" sz="800" spc="-15">
                <a:latin typeface="Meiryo UI"/>
                <a:cs typeface="Meiryo UI"/>
              </a:rPr>
              <a:t>気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なっ</a:t>
            </a:r>
            <a:r>
              <a:rPr dirty="0" sz="800" spc="-10">
                <a:latin typeface="Meiryo UI"/>
                <a:cs typeface="Meiryo UI"/>
              </a:rPr>
              <a:t>た</a:t>
            </a:r>
            <a:r>
              <a:rPr dirty="0" sz="800">
                <a:latin typeface="Meiryo UI"/>
                <a:cs typeface="Meiryo UI"/>
              </a:rPr>
              <a:t>本に 興味</a:t>
            </a:r>
            <a:r>
              <a:rPr dirty="0" sz="800" spc="-10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</a:t>
            </a:r>
            <a:r>
              <a:rPr dirty="0" sz="800" spc="-10">
                <a:latin typeface="Meiryo UI"/>
                <a:cs typeface="Meiryo UI"/>
              </a:rPr>
              <a:t>す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26034" indent="-5080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自</a:t>
            </a:r>
            <a:r>
              <a:rPr dirty="0" sz="800" spc="-15">
                <a:latin typeface="Meiryo UI"/>
                <a:cs typeface="Meiryo UI"/>
              </a:rPr>
              <a:t>分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15">
                <a:latin typeface="Meiryo UI"/>
                <a:cs typeface="Meiryo UI"/>
              </a:rPr>
              <a:t>好</a:t>
            </a:r>
            <a:r>
              <a:rPr dirty="0" sz="800" spc="5">
                <a:latin typeface="Meiryo UI"/>
                <a:cs typeface="Meiryo UI"/>
              </a:rPr>
              <a:t>き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作</a:t>
            </a:r>
            <a:r>
              <a:rPr dirty="0" sz="800">
                <a:latin typeface="Meiryo UI"/>
                <a:cs typeface="Meiryo UI"/>
              </a:rPr>
              <a:t>家の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興味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示す 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10">
                <a:latin typeface="Meiryo UI"/>
                <a:cs typeface="Meiryo UI"/>
              </a:rPr>
              <a:t>う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5">
                <a:latin typeface="Meiryo UI"/>
                <a:cs typeface="Meiryo UI"/>
              </a:rPr>
              <a:t>な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59045" y="5765550"/>
            <a:ext cx="161671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 marR="5080" indent="-50800">
              <a:lnSpc>
                <a:spcPct val="125000"/>
              </a:lnSpc>
              <a:spcBef>
                <a:spcPts val="100"/>
              </a:spcBef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>
                <a:latin typeface="Meiryo UI"/>
                <a:cs typeface="Meiryo UI"/>
              </a:rPr>
              <a:t>中</a:t>
            </a:r>
            <a:r>
              <a:rPr dirty="0" sz="800" spc="-15">
                <a:latin typeface="Meiryo UI"/>
                <a:cs typeface="Meiryo UI"/>
              </a:rPr>
              <a:t>学</a:t>
            </a:r>
            <a:r>
              <a:rPr dirty="0" sz="800">
                <a:latin typeface="Meiryo UI"/>
                <a:cs typeface="Meiryo UI"/>
              </a:rPr>
              <a:t>生</a:t>
            </a:r>
            <a:r>
              <a:rPr dirty="0" sz="800" spc="-10">
                <a:latin typeface="Meiryo UI"/>
                <a:cs typeface="Meiryo UI"/>
              </a:rPr>
              <a:t>の</a:t>
            </a:r>
            <a:r>
              <a:rPr dirty="0" sz="800">
                <a:latin typeface="Meiryo UI"/>
                <a:cs typeface="Meiryo UI"/>
              </a:rPr>
              <a:t>時</a:t>
            </a:r>
            <a:r>
              <a:rPr dirty="0" sz="800" spc="-15">
                <a:latin typeface="Meiryo UI"/>
                <a:cs typeface="Meiryo UI"/>
              </a:rPr>
              <a:t>期</a:t>
            </a:r>
            <a:r>
              <a:rPr dirty="0" sz="800" spc="5">
                <a:latin typeface="Meiryo UI"/>
                <a:cs typeface="Meiryo UI"/>
              </a:rPr>
              <a:t>よ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5">
                <a:latin typeface="Meiryo UI"/>
                <a:cs typeface="Meiryo UI"/>
              </a:rPr>
              <a:t>更</a:t>
            </a:r>
            <a:r>
              <a:rPr dirty="0" sz="800">
                <a:latin typeface="Meiryo UI"/>
                <a:cs typeface="Meiryo UI"/>
              </a:rPr>
              <a:t>に行</a:t>
            </a:r>
            <a:r>
              <a:rPr dirty="0" sz="800" spc="-15">
                <a:latin typeface="Meiryo UI"/>
                <a:cs typeface="Meiryo UI"/>
              </a:rPr>
              <a:t>動</a:t>
            </a:r>
            <a:r>
              <a:rPr dirty="0" sz="800">
                <a:latin typeface="Meiryo UI"/>
                <a:cs typeface="Meiryo UI"/>
              </a:rPr>
              <a:t>範</a:t>
            </a:r>
            <a:r>
              <a:rPr dirty="0" sz="800" spc="-15">
                <a:latin typeface="Meiryo UI"/>
                <a:cs typeface="Meiryo UI"/>
              </a:rPr>
              <a:t>囲</a:t>
            </a:r>
            <a:r>
              <a:rPr dirty="0" sz="800">
                <a:latin typeface="Meiryo UI"/>
                <a:cs typeface="Meiryo UI"/>
              </a:rPr>
              <a:t>が広 </a:t>
            </a:r>
            <a:r>
              <a:rPr dirty="0" sz="800">
                <a:latin typeface="Meiryo UI"/>
                <a:cs typeface="Meiryo UI"/>
              </a:rPr>
              <a:t>が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中学</a:t>
            </a:r>
            <a:r>
              <a:rPr dirty="0" sz="800" spc="-15">
                <a:latin typeface="Meiryo UI"/>
                <a:cs typeface="Meiryo UI"/>
              </a:rPr>
              <a:t>生</a:t>
            </a:r>
            <a:r>
              <a:rPr dirty="0" sz="800">
                <a:latin typeface="Meiryo UI"/>
                <a:cs typeface="Meiryo UI"/>
              </a:rPr>
              <a:t>の</a:t>
            </a:r>
            <a:r>
              <a:rPr dirty="0" sz="800" spc="-15">
                <a:latin typeface="Meiryo UI"/>
                <a:cs typeface="Meiryo UI"/>
              </a:rPr>
              <a:t>時</a:t>
            </a:r>
            <a:r>
              <a:rPr dirty="0" sz="800">
                <a:latin typeface="Meiryo UI"/>
                <a:cs typeface="Meiryo UI"/>
              </a:rPr>
              <a:t>期</a:t>
            </a:r>
            <a:r>
              <a:rPr dirty="0" sz="800" spc="-5">
                <a:latin typeface="Meiryo UI"/>
                <a:cs typeface="Meiryo UI"/>
              </a:rPr>
              <a:t>と</a:t>
            </a:r>
            <a:r>
              <a:rPr dirty="0" sz="800">
                <a:latin typeface="Meiryo UI"/>
                <a:cs typeface="Meiryo UI"/>
              </a:rPr>
              <a:t>同</a:t>
            </a:r>
            <a:r>
              <a:rPr dirty="0" sz="800" spc="-15">
                <a:latin typeface="Meiryo UI"/>
                <a:cs typeface="Meiryo UI"/>
              </a:rPr>
              <a:t>様</a:t>
            </a:r>
            <a:r>
              <a:rPr dirty="0" sz="800">
                <a:latin typeface="Meiryo UI"/>
                <a:cs typeface="Meiryo UI"/>
              </a:rPr>
              <a:t>に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>
                <a:latin typeface="Meiryo UI"/>
                <a:cs typeface="Meiryo UI"/>
              </a:rPr>
              <a:t>屋</a:t>
            </a:r>
            <a:r>
              <a:rPr dirty="0" sz="800" spc="-10">
                <a:latin typeface="Meiryo UI"/>
                <a:cs typeface="Meiryo UI"/>
              </a:rPr>
              <a:t>で</a:t>
            </a:r>
            <a:r>
              <a:rPr dirty="0" sz="800">
                <a:latin typeface="Meiryo UI"/>
                <a:cs typeface="Meiryo UI"/>
              </a:rPr>
              <a:t>本 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 spc="-15">
                <a:latin typeface="Meiryo UI"/>
                <a:cs typeface="Meiryo UI"/>
              </a:rPr>
              <a:t>選</a:t>
            </a:r>
            <a:r>
              <a:rPr dirty="0" sz="800">
                <a:latin typeface="Meiryo UI"/>
                <a:cs typeface="Meiryo UI"/>
              </a:rPr>
              <a:t>ぶ傾</a:t>
            </a:r>
            <a:r>
              <a:rPr dirty="0" sz="800" spc="-15">
                <a:latin typeface="Meiryo UI"/>
                <a:cs typeface="Meiryo UI"/>
              </a:rPr>
              <a:t>向</a:t>
            </a:r>
            <a:r>
              <a:rPr dirty="0" sz="800" spc="-10">
                <a:latin typeface="Meiryo UI"/>
                <a:cs typeface="Meiryo UI"/>
              </a:rPr>
              <a:t>に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  <a:p>
            <a:pPr marL="62865" marR="95250" indent="-50800">
              <a:lnSpc>
                <a:spcPct val="125000"/>
              </a:lnSpc>
            </a:pPr>
            <a:r>
              <a:rPr dirty="0" sz="800" spc="-20">
                <a:latin typeface="Meiryo UI"/>
                <a:cs typeface="Meiryo UI"/>
              </a:rPr>
              <a:t>・</a:t>
            </a:r>
            <a:r>
              <a:rPr dirty="0" sz="800" spc="-5">
                <a:latin typeface="Meiryo UI"/>
                <a:cs typeface="Meiryo UI"/>
              </a:rPr>
              <a:t>イ</a:t>
            </a:r>
            <a:r>
              <a:rPr dirty="0" sz="800">
                <a:latin typeface="Meiryo UI"/>
                <a:cs typeface="Meiryo UI"/>
              </a:rPr>
              <a:t>ン</a:t>
            </a:r>
            <a:r>
              <a:rPr dirty="0" sz="800" spc="-5">
                <a:latin typeface="Meiryo UI"/>
                <a:cs typeface="Meiryo UI"/>
              </a:rPr>
              <a:t>タ</a:t>
            </a:r>
            <a:r>
              <a:rPr dirty="0" sz="800" spc="-10">
                <a:latin typeface="Meiryo UI"/>
                <a:cs typeface="Meiryo UI"/>
              </a:rPr>
              <a:t>ー</a:t>
            </a:r>
            <a:r>
              <a:rPr dirty="0" sz="800">
                <a:latin typeface="Meiryo UI"/>
                <a:cs typeface="Meiryo UI"/>
              </a:rPr>
              <a:t>ネッ</a:t>
            </a:r>
            <a:r>
              <a:rPr dirty="0" sz="800" spc="-20">
                <a:latin typeface="Meiryo UI"/>
                <a:cs typeface="Meiryo UI"/>
              </a:rPr>
              <a:t>ト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利用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て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 spc="-15">
                <a:latin typeface="Meiryo UI"/>
                <a:cs typeface="Meiryo UI"/>
              </a:rPr>
              <a:t>本</a:t>
            </a:r>
            <a:r>
              <a:rPr dirty="0" sz="800" spc="5">
                <a:latin typeface="Meiryo UI"/>
                <a:cs typeface="Meiryo UI"/>
              </a:rPr>
              <a:t>を</a:t>
            </a:r>
            <a:r>
              <a:rPr dirty="0" sz="800">
                <a:latin typeface="Meiryo UI"/>
                <a:cs typeface="Meiryo UI"/>
              </a:rPr>
              <a:t>探</a:t>
            </a:r>
            <a:r>
              <a:rPr dirty="0" sz="800" spc="-20">
                <a:latin typeface="Meiryo UI"/>
                <a:cs typeface="Meiryo UI"/>
              </a:rPr>
              <a:t>し</a:t>
            </a:r>
            <a:r>
              <a:rPr dirty="0" sz="800">
                <a:latin typeface="Meiryo UI"/>
                <a:cs typeface="Meiryo UI"/>
              </a:rPr>
              <a:t>た </a:t>
            </a:r>
            <a:r>
              <a:rPr dirty="0" sz="800" spc="-5">
                <a:latin typeface="Meiryo UI"/>
                <a:cs typeface="Meiryo UI"/>
              </a:rPr>
              <a:t>り</a:t>
            </a:r>
            <a:r>
              <a:rPr dirty="0" sz="800" spc="-10">
                <a:latin typeface="Meiryo UI"/>
                <a:cs typeface="Meiryo UI"/>
              </a:rPr>
              <a:t>、</a:t>
            </a:r>
            <a:r>
              <a:rPr dirty="0" sz="800">
                <a:latin typeface="Meiryo UI"/>
                <a:cs typeface="Meiryo UI"/>
              </a:rPr>
              <a:t>選んだ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>
                <a:latin typeface="Meiryo UI"/>
                <a:cs typeface="Meiryo UI"/>
              </a:rPr>
              <a:t>す</a:t>
            </a:r>
            <a:r>
              <a:rPr dirty="0" sz="800" spc="-5">
                <a:latin typeface="Meiryo UI"/>
                <a:cs typeface="Meiryo UI"/>
              </a:rPr>
              <a:t>ること</a:t>
            </a:r>
            <a:r>
              <a:rPr dirty="0" sz="800" spc="-15">
                <a:latin typeface="Meiryo UI"/>
                <a:cs typeface="Meiryo UI"/>
              </a:rPr>
              <a:t>も</a:t>
            </a:r>
            <a:r>
              <a:rPr dirty="0" sz="800">
                <a:latin typeface="Meiryo UI"/>
                <a:cs typeface="Meiryo UI"/>
              </a:rPr>
              <a:t>あ</a:t>
            </a:r>
            <a:r>
              <a:rPr dirty="0" sz="800" spc="-15">
                <a:latin typeface="Meiryo UI"/>
                <a:cs typeface="Meiryo UI"/>
              </a:rPr>
              <a:t>り</a:t>
            </a:r>
            <a:r>
              <a:rPr dirty="0" sz="800" spc="5">
                <a:latin typeface="Meiryo UI"/>
                <a:cs typeface="Meiryo UI"/>
              </a:rPr>
              <a:t>ま</a:t>
            </a:r>
            <a:r>
              <a:rPr dirty="0" sz="800">
                <a:latin typeface="Meiryo UI"/>
                <a:cs typeface="Meiryo UI"/>
              </a:rPr>
              <a:t>す。</a:t>
            </a:r>
            <a:endParaRPr sz="800">
              <a:latin typeface="Meiryo UI"/>
              <a:cs typeface="Meiryo U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55297" y="1560195"/>
            <a:ext cx="501015" cy="435609"/>
          </a:xfrm>
          <a:custGeom>
            <a:avLst/>
            <a:gdLst/>
            <a:ahLst/>
            <a:cxnLst/>
            <a:rect l="l" t="t" r="r" b="b"/>
            <a:pathLst>
              <a:path w="501015" h="435610">
                <a:moveTo>
                  <a:pt x="400812" y="0"/>
                </a:moveTo>
                <a:lnTo>
                  <a:pt x="0" y="0"/>
                </a:lnTo>
                <a:lnTo>
                  <a:pt x="0" y="435610"/>
                </a:lnTo>
                <a:lnTo>
                  <a:pt x="400812" y="435610"/>
                </a:lnTo>
                <a:lnTo>
                  <a:pt x="501015" y="217805"/>
                </a:lnTo>
                <a:lnTo>
                  <a:pt x="400812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5297" y="1560195"/>
            <a:ext cx="501015" cy="435609"/>
          </a:xfrm>
          <a:custGeom>
            <a:avLst/>
            <a:gdLst/>
            <a:ahLst/>
            <a:cxnLst/>
            <a:rect l="l" t="t" r="r" b="b"/>
            <a:pathLst>
              <a:path w="501015" h="435610">
                <a:moveTo>
                  <a:pt x="0" y="435610"/>
                </a:moveTo>
                <a:lnTo>
                  <a:pt x="0" y="0"/>
                </a:lnTo>
                <a:lnTo>
                  <a:pt x="400812" y="0"/>
                </a:lnTo>
                <a:lnTo>
                  <a:pt x="501015" y="217805"/>
                </a:lnTo>
                <a:lnTo>
                  <a:pt x="400812" y="435610"/>
                </a:lnTo>
                <a:lnTo>
                  <a:pt x="0" y="43561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71931" y="1692655"/>
            <a:ext cx="4191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Meiryo UI"/>
                <a:cs typeface="Meiryo UI"/>
              </a:rPr>
              <a:t>め</a:t>
            </a:r>
            <a:r>
              <a:rPr dirty="0" sz="900">
                <a:latin typeface="Meiryo UI"/>
                <a:cs typeface="Meiryo UI"/>
              </a:rPr>
              <a:t>ざ</a:t>
            </a:r>
            <a:r>
              <a:rPr dirty="0" sz="900" spc="5">
                <a:latin typeface="Meiryo UI"/>
                <a:cs typeface="Meiryo UI"/>
              </a:rPr>
              <a:t>す</a:t>
            </a:r>
            <a:r>
              <a:rPr dirty="0" sz="900">
                <a:latin typeface="Meiryo UI"/>
                <a:cs typeface="Meiryo UI"/>
              </a:rPr>
              <a:t>姿</a:t>
            </a:r>
            <a:endParaRPr sz="900">
              <a:latin typeface="Meiryo UI"/>
              <a:cs typeface="Meiryo U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55294" y="1195705"/>
            <a:ext cx="488950" cy="306705"/>
          </a:xfrm>
          <a:custGeom>
            <a:avLst/>
            <a:gdLst/>
            <a:ahLst/>
            <a:cxnLst/>
            <a:rect l="l" t="t" r="r" b="b"/>
            <a:pathLst>
              <a:path w="488950" h="306705">
                <a:moveTo>
                  <a:pt x="391160" y="0"/>
                </a:moveTo>
                <a:lnTo>
                  <a:pt x="0" y="0"/>
                </a:lnTo>
                <a:lnTo>
                  <a:pt x="0" y="306704"/>
                </a:lnTo>
                <a:lnTo>
                  <a:pt x="391160" y="306704"/>
                </a:lnTo>
                <a:lnTo>
                  <a:pt x="488950" y="153352"/>
                </a:lnTo>
                <a:lnTo>
                  <a:pt x="391160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5294" y="1195705"/>
            <a:ext cx="488950" cy="306705"/>
          </a:xfrm>
          <a:custGeom>
            <a:avLst/>
            <a:gdLst/>
            <a:ahLst/>
            <a:cxnLst/>
            <a:rect l="l" t="t" r="r" b="b"/>
            <a:pathLst>
              <a:path w="488950" h="306705">
                <a:moveTo>
                  <a:pt x="0" y="306704"/>
                </a:moveTo>
                <a:lnTo>
                  <a:pt x="0" y="0"/>
                </a:lnTo>
                <a:lnTo>
                  <a:pt x="391160" y="0"/>
                </a:lnTo>
                <a:lnTo>
                  <a:pt x="488950" y="153352"/>
                </a:lnTo>
                <a:lnTo>
                  <a:pt x="391160" y="306704"/>
                </a:lnTo>
                <a:lnTo>
                  <a:pt x="0" y="306704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71931" y="1258316"/>
            <a:ext cx="4235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Meiryo UI"/>
                <a:cs typeface="Meiryo UI"/>
              </a:rPr>
              <a:t>5</a:t>
            </a:r>
            <a:r>
              <a:rPr dirty="0" sz="900" spc="-145">
                <a:latin typeface="Meiryo UI"/>
                <a:cs typeface="Meiryo UI"/>
              </a:rPr>
              <a:t> </a:t>
            </a:r>
            <a:r>
              <a:rPr dirty="0" sz="900">
                <a:latin typeface="Meiryo UI"/>
                <a:cs typeface="Meiryo UI"/>
              </a:rPr>
              <a:t>つ</a:t>
            </a:r>
            <a:r>
              <a:rPr dirty="0" sz="900" spc="-5">
                <a:latin typeface="Meiryo UI"/>
                <a:cs typeface="Meiryo UI"/>
              </a:rPr>
              <a:t>の</a:t>
            </a:r>
            <a:r>
              <a:rPr dirty="0" sz="900">
                <a:latin typeface="Meiryo UI"/>
                <a:cs typeface="Meiryo UI"/>
              </a:rPr>
              <a:t>柱</a:t>
            </a:r>
            <a:endParaRPr sz="90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榊　由美子</dc:creator>
  <dcterms:created xsi:type="dcterms:W3CDTF">2021-10-19T05:50:07Z</dcterms:created>
  <dcterms:modified xsi:type="dcterms:W3CDTF">2021-10-19T05:50:07Z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Creator">
    <vt:lpwstr>Adobe Acrobat Pro 2017 17.11.30202</vt:lpwstr>
  </property>
  <property fmtid="{D5CDD505-2E9C-101B-9397-08002B2CF9AE}" pid="4" name="LastSaved">
    <vt:filetime>2021-10-19T00:00:00Z</vt:filetime>
  </property>
</Properties>
</file>