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おおさかカーボンニュートラルビジネスネットワーク会員企業</a:t>
            </a:r>
            <a:endParaRPr kumimoji="1" lang="ja-JP" altLang="en-US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水素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水素ステーション機器用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ゴム材料・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リング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髙石工業株式会社は、</a:t>
            </a:r>
            <a:r>
              <a:rPr kumimoji="1" lang="en-US" altLang="ja-JP" sz="2400" b="1" dirty="0"/>
              <a:t>1948</a:t>
            </a:r>
            <a:r>
              <a:rPr lang="ja-JP" altLang="en-US" sz="2400" b="1" i="0" dirty="0">
                <a:solidFill>
                  <a:srgbClr val="333333"/>
                </a:solidFill>
                <a:effectLst/>
                <a:latin typeface="Montserrat" panose="00000500000000000000" pitchFamily="2" charset="0"/>
              </a:rPr>
              <a:t>年の創業以来、ゴム材料の開発と</a:t>
            </a:r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ゴムパッキン・</a:t>
            </a:r>
            <a:r>
              <a:rPr lang="en-US" altLang="ja-JP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O</a:t>
            </a:r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リングを</a:t>
            </a:r>
            <a:r>
              <a:rPr lang="ja-JP" altLang="en-US" sz="2400" b="1" i="0" dirty="0">
                <a:solidFill>
                  <a:srgbClr val="333333"/>
                </a:solidFill>
                <a:effectLst/>
                <a:latin typeface="Montserrat" panose="00000500000000000000" pitchFamily="2" charset="0"/>
              </a:rPr>
              <a:t>製造してきました。この技術を活かし水素ステーション機器用ゴム材料と</a:t>
            </a:r>
            <a:r>
              <a:rPr lang="en-US" altLang="ja-JP" sz="2400" b="1" i="0" dirty="0">
                <a:solidFill>
                  <a:srgbClr val="333333"/>
                </a:solidFill>
                <a:effectLst/>
                <a:latin typeface="Montserrat" panose="00000500000000000000" pitchFamily="2" charset="0"/>
              </a:rPr>
              <a:t>O</a:t>
            </a:r>
            <a:r>
              <a:rPr lang="ja-JP" altLang="en-US" sz="2400" b="1" i="0" dirty="0">
                <a:solidFill>
                  <a:srgbClr val="333333"/>
                </a:solidFill>
                <a:effectLst/>
                <a:latin typeface="Montserrat" panose="00000500000000000000" pitchFamily="2" charset="0"/>
              </a:rPr>
              <a:t>リングを</a:t>
            </a:r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開発しました。</a:t>
            </a:r>
            <a:endParaRPr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5667719" y="6341556"/>
            <a:ext cx="47827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〇高圧水素用</a:t>
            </a:r>
            <a:r>
              <a:rPr kumimoji="1" lang="en-US" altLang="ja-JP" sz="2800" b="1" dirty="0"/>
              <a:t>FKM</a:t>
            </a:r>
          </a:p>
          <a:p>
            <a:r>
              <a:rPr kumimoji="1" lang="ja-JP" altLang="en-US" sz="2800" b="1" dirty="0"/>
              <a:t>（硬さ</a:t>
            </a:r>
            <a:r>
              <a:rPr kumimoji="1" lang="en-US" altLang="ja-JP" sz="2800" b="1" dirty="0"/>
              <a:t>90</a:t>
            </a:r>
            <a:r>
              <a:rPr kumimoji="1" lang="ja-JP" altLang="en-US" sz="2800" b="1" dirty="0"/>
              <a:t>）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水素圧縮機向け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圧力温度：</a:t>
            </a:r>
            <a:r>
              <a:rPr kumimoji="1" lang="en-US" altLang="ja-JP" sz="2800" b="1" dirty="0"/>
              <a:t>90MPa/180</a:t>
            </a:r>
            <a:r>
              <a:rPr kumimoji="1" lang="ja-JP" altLang="en-US" sz="2800" b="1" dirty="0"/>
              <a:t>℃仕様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〇高圧水素用</a:t>
            </a:r>
            <a:r>
              <a:rPr kumimoji="1" lang="en-US" altLang="ja-JP" sz="2800" b="1" dirty="0"/>
              <a:t>EPDM</a:t>
            </a:r>
          </a:p>
          <a:p>
            <a:r>
              <a:rPr kumimoji="1" lang="ja-JP" altLang="en-US" sz="2800" b="1" dirty="0"/>
              <a:t>（硬さ</a:t>
            </a:r>
            <a:r>
              <a:rPr kumimoji="1" lang="en-US" altLang="ja-JP" sz="2800" b="1" dirty="0"/>
              <a:t>90</a:t>
            </a:r>
            <a:r>
              <a:rPr kumimoji="1" lang="ja-JP" altLang="en-US" sz="2800" b="1" dirty="0"/>
              <a:t>）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水素ディスペンサー・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バルブ向け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圧力温度：</a:t>
            </a:r>
            <a:r>
              <a:rPr kumimoji="1" lang="en-US" altLang="ja-JP" sz="2800" b="1" dirty="0"/>
              <a:t>90MPa/</a:t>
            </a:r>
          </a:p>
          <a:p>
            <a:r>
              <a:rPr kumimoji="1" lang="en-US" altLang="ja-JP" sz="2800" b="1" dirty="0"/>
              <a:t>                     -40</a:t>
            </a:r>
            <a:r>
              <a:rPr kumimoji="1" lang="ja-JP" altLang="en-US" sz="2800" b="1" dirty="0"/>
              <a:t>℃～</a:t>
            </a:r>
            <a:r>
              <a:rPr kumimoji="1" lang="en-US" altLang="ja-JP" sz="2800" b="1" dirty="0"/>
              <a:t>85</a:t>
            </a:r>
            <a:r>
              <a:rPr kumimoji="1" lang="ja-JP" altLang="en-US" sz="2800" b="1" dirty="0"/>
              <a:t>℃仕様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髙石工業株式会社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2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茨木市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令和７年４月３０日時点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高圧水素機器のシール材に最適です。シール構造設計を含めた連携が可能です。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325CA50B-21E8-2C60-73BE-AC0B8C05B2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993241"/>
              </p:ext>
            </p:extLst>
          </p:nvPr>
        </p:nvGraphicFramePr>
        <p:xfrm>
          <a:off x="1473691" y="6242999"/>
          <a:ext cx="4101724" cy="5793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4" imgW="4541396" imgH="6415597" progId="Acrobat.Document.DC">
                  <p:embed/>
                </p:oleObj>
              </mc:Choice>
              <mc:Fallback>
                <p:oleObj name="Acrobat Document" r:id="rId4" imgW="4541396" imgH="641559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3691" y="6242999"/>
                        <a:ext cx="4101724" cy="57934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334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187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Arial</vt:lpstr>
      <vt:lpstr>Calibri</vt:lpstr>
      <vt:lpstr>Calibri Light</vt:lpstr>
      <vt:lpstr>Montserrat</vt:lpstr>
      <vt:lpstr>Office テーマ</vt:lpstr>
      <vt:lpstr>Acrobat Document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2025-06-26T10:06:53Z</dcterms:created>
  <dcterms:modified xsi:type="dcterms:W3CDTF">2025-07-03T06:25:50Z</dcterms:modified>
</cp:coreProperties>
</file>