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C3775-B407-4519-B6AE-F9109B315E41}" v="3" dt="2025-04-30T11:08:51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20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601133"/>
            <a:ext cx="1412400" cy="17821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省エネ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ルギー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708324" y="722920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ゼロエネルギー冷却を可能にする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放射冷却素材「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SPACECOOL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57952" y="4235172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自然界の放射冷却現象を技術化し、ゼロエネルギーの冷却を可能にする放射冷却素材「</a:t>
            </a:r>
            <a:r>
              <a:rPr kumimoji="1" lang="en-US" altLang="ja-JP" sz="2400" b="1" dirty="0"/>
              <a:t>SPACECOOL</a:t>
            </a:r>
            <a:r>
              <a:rPr kumimoji="1" lang="ja-JP" altLang="en-US" sz="2400" b="1" dirty="0"/>
              <a:t>」の開発・販売を行っています。建物や屋外インフラに</a:t>
            </a:r>
            <a:r>
              <a:rPr kumimoji="1" lang="en-US" altLang="ja-JP" sz="2400" b="1" dirty="0"/>
              <a:t>SPACECOOL</a:t>
            </a:r>
            <a:r>
              <a:rPr kumimoji="1" lang="ja-JP" altLang="en-US" sz="2400" b="1" dirty="0"/>
              <a:t>を適用することで、エネルギー負荷や</a:t>
            </a:r>
            <a:r>
              <a:rPr kumimoji="1" lang="en-US" altLang="ja-JP" sz="2400" b="1" dirty="0"/>
              <a:t>CO</a:t>
            </a:r>
            <a:r>
              <a:rPr kumimoji="1" lang="en-US" altLang="ja-JP" b="1" dirty="0"/>
              <a:t>2</a:t>
            </a:r>
            <a:r>
              <a:rPr kumimoji="1" lang="ja-JP" altLang="en-US" sz="2400" b="1" dirty="0"/>
              <a:t>排出量の削減により地球温暖化の解決に貢献します。</a:t>
            </a:r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/>
              <a:t>SPACECOOL</a:t>
            </a:r>
            <a:r>
              <a:rPr kumimoji="1" lang="ja-JP" altLang="en-US" sz="3600" b="1" dirty="0"/>
              <a:t>株式会社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77566"/>
            <a:ext cx="7009004" cy="52379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413111" y="3518838"/>
            <a:ext cx="69977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東京都港区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/>
              <a:t>令和７年５月１日</a:t>
            </a:r>
            <a:r>
              <a:rPr kumimoji="1" lang="ja-JP" altLang="en-US" sz="2000" dirty="0"/>
              <a:t>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・建物の空調エネルギーや</a:t>
            </a:r>
            <a:r>
              <a:rPr kumimoji="1" lang="en-US" altLang="ja-JP" sz="2800" b="1" dirty="0"/>
              <a:t>CO</a:t>
            </a:r>
            <a:r>
              <a:rPr kumimoji="1" lang="en-US" altLang="ja-JP" sz="2000" b="1" dirty="0"/>
              <a:t>2</a:t>
            </a:r>
            <a:r>
              <a:rPr kumimoji="1" lang="ja-JP" altLang="en-US" sz="2800" b="1" dirty="0"/>
              <a:t>の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削減、労働環境の改善を実現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・屋外機器の内部を温度低下させ、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故障リスク軽減や寿命延長につ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ながる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912D2C1-0B67-68FD-100F-46E49692D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03" y="6239268"/>
            <a:ext cx="7891388" cy="4963208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2153B7F-A2FD-6292-19D0-FA0BD6D6BEF0}"/>
              </a:ext>
            </a:extLst>
          </p:cNvPr>
          <p:cNvSpPr txBox="1"/>
          <p:nvPr/>
        </p:nvSpPr>
        <p:spPr>
          <a:xfrm>
            <a:off x="1621017" y="11286850"/>
            <a:ext cx="85811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従来の遮熱技術とは異なる放射冷却技術により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真夏の炎天下で外気温と比較し素材温度が</a:t>
            </a:r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～</a:t>
            </a:r>
            <a:r>
              <a:rPr kumimoji="1" lang="en-US" altLang="ja-JP" sz="2400" b="1" dirty="0"/>
              <a:t>6</a:t>
            </a:r>
            <a:r>
              <a:rPr kumimoji="1" lang="ja-JP" altLang="en-US" sz="2400" b="1" dirty="0"/>
              <a:t>℃低下。</a:t>
            </a:r>
            <a:endParaRPr kumimoji="1"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103242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2025-06-26T09:24:51Z</dcterms:created>
  <dcterms:modified xsi:type="dcterms:W3CDTF">2025-07-03T05:57:01Z</dcterms:modified>
</cp:coreProperties>
</file>