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4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FF"/>
    <a:srgbClr val="FBA3FF"/>
    <a:srgbClr val="B7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4660"/>
  </p:normalViewPr>
  <p:slideViewPr>
    <p:cSldViewPr snapToGrid="0" showGuides="1">
      <p:cViewPr varScale="1">
        <p:scale>
          <a:sx n="35" d="100"/>
          <a:sy n="35" d="100"/>
        </p:scale>
        <p:origin x="2244" y="40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省エネ</a:t>
            </a:r>
            <a:endParaRPr kumimoji="1" lang="en-US" altLang="ja-JP" sz="2800" b="1" dirty="0"/>
          </a:p>
          <a:p>
            <a:pPr algn="ctr"/>
            <a:r>
              <a:rPr kumimoji="1" lang="ja-JP" altLang="en-US" sz="2800" b="1" dirty="0"/>
              <a:t>ルギー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工事不要の</a:t>
            </a:r>
            <a: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IoT</a:t>
            </a:r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センサで</a:t>
            </a:r>
            <a:br>
              <a:rPr kumimoji="1" lang="en-US" altLang="ja-JP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現場データを「見える化」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27072" y="4170209"/>
            <a:ext cx="9229796" cy="1716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200"/>
              </a:lnSpc>
            </a:pPr>
            <a:r>
              <a:rPr kumimoji="1" lang="ja-JP" altLang="en-US" sz="2400" b="1" dirty="0">
                <a:latin typeface="+mn-ea"/>
              </a:rPr>
              <a:t>株式会社</a:t>
            </a:r>
            <a:r>
              <a:rPr kumimoji="1" lang="en-US" altLang="ja-JP" sz="2400" b="1" dirty="0">
                <a:latin typeface="+mn-ea"/>
              </a:rPr>
              <a:t>SIRC</a:t>
            </a:r>
            <a:r>
              <a:rPr kumimoji="1" lang="ja-JP" altLang="en-US" sz="2400" b="1" dirty="0">
                <a:latin typeface="+mn-ea"/>
              </a:rPr>
              <a:t>（サーク）は、センシング技術を活かし、</a:t>
            </a:r>
            <a:r>
              <a:rPr kumimoji="1" lang="en-US" altLang="ja-JP" sz="2400" b="1" dirty="0">
                <a:latin typeface="+mn-ea"/>
              </a:rPr>
              <a:t>DX</a:t>
            </a:r>
            <a:r>
              <a:rPr kumimoji="1" lang="ja-JP" altLang="en-US" sz="2400" b="1" dirty="0">
                <a:latin typeface="+mn-ea"/>
              </a:rPr>
              <a:t>ソリューションとプロダクトを開発する大阪市立大学発のスタートアップ企業です。既存設備に後付けできる</a:t>
            </a:r>
            <a:r>
              <a:rPr kumimoji="1" lang="en-US" altLang="ja-JP" sz="2400" b="1" dirty="0">
                <a:latin typeface="+mn-ea"/>
              </a:rPr>
              <a:t>IoT</a:t>
            </a:r>
            <a:r>
              <a:rPr kumimoji="1" lang="ja-JP" altLang="en-US" sz="2400" b="1" dirty="0">
                <a:latin typeface="+mn-ea"/>
              </a:rPr>
              <a:t>センサとクラウドサービスを通じて、現場の省エネを支援しています。</a:t>
            </a:r>
            <a:endParaRPr kumimoji="1" lang="en-US" altLang="ja-JP" sz="2400" b="1" dirty="0">
              <a:latin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8ADCD66-071B-4168-8336-81C001AD3B40}"/>
              </a:ext>
            </a:extLst>
          </p:cNvPr>
          <p:cNvSpPr txBox="1"/>
          <p:nvPr/>
        </p:nvSpPr>
        <p:spPr>
          <a:xfrm>
            <a:off x="1404751" y="9346011"/>
            <a:ext cx="9287061" cy="2773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kumimoji="1" lang="ja-JP" altLang="en-US" sz="2800" b="1" dirty="0">
                <a:latin typeface="+mn-ea"/>
              </a:rPr>
              <a:t>たった</a:t>
            </a:r>
            <a:r>
              <a:rPr kumimoji="1" lang="en-US" altLang="ja-JP" sz="2800" b="1" dirty="0">
                <a:latin typeface="+mn-ea"/>
              </a:rPr>
              <a:t>15</a:t>
            </a:r>
            <a:r>
              <a:rPr kumimoji="1" lang="ja-JP" altLang="en-US" sz="2800" b="1" dirty="0">
                <a:latin typeface="+mn-ea"/>
              </a:rPr>
              <a:t>秒で取り付けできる</a:t>
            </a:r>
            <a:r>
              <a:rPr kumimoji="1" lang="en-US" altLang="ja-JP" sz="2800" b="1" dirty="0">
                <a:latin typeface="+mn-ea"/>
              </a:rPr>
              <a:t>IoT</a:t>
            </a:r>
            <a:r>
              <a:rPr kumimoji="1" lang="ja-JP" altLang="en-US" sz="2800" b="1" dirty="0">
                <a:latin typeface="+mn-ea"/>
              </a:rPr>
              <a:t>電力センサは、</a:t>
            </a:r>
            <a:r>
              <a:rPr kumimoji="1" lang="en-US" altLang="ja-JP" sz="2800" b="1" dirty="0">
                <a:latin typeface="+mn-ea"/>
              </a:rPr>
              <a:t>SIRC</a:t>
            </a:r>
            <a:r>
              <a:rPr kumimoji="1" lang="ja-JP" altLang="en-US" sz="2800" b="1" dirty="0">
                <a:latin typeface="+mn-ea"/>
              </a:rPr>
              <a:t>独自の技術により、電線に触れることなく力率を加味した消費電力を計測します。</a:t>
            </a:r>
            <a:br>
              <a:rPr kumimoji="1" lang="en-US" altLang="ja-JP" sz="2800" b="1" dirty="0">
                <a:latin typeface="+mn-ea"/>
              </a:rPr>
            </a:br>
            <a:r>
              <a:rPr kumimoji="1" lang="ja-JP" altLang="en-US" sz="2800" b="1" dirty="0">
                <a:latin typeface="+mn-ea"/>
              </a:rPr>
              <a:t>取得したデータはクラウドで簡単に見える化できます。設備ごとの電力を把握することで、省エネポイントの発見につながります。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株式会社</a:t>
            </a:r>
            <a:r>
              <a:rPr kumimoji="1" lang="en-US" altLang="ja-JP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SIRC</a:t>
            </a:r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（サーク）</a:t>
            </a:r>
            <a:endParaRPr kumimoji="1" lang="en-US" altLang="ja-JP" sz="3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77566"/>
            <a:ext cx="7009004" cy="52379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591404" y="3565292"/>
            <a:ext cx="69283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>
                <a:latin typeface="+mn-ea"/>
              </a:rPr>
              <a:t>令和</a:t>
            </a:r>
            <a:r>
              <a:rPr kumimoji="1" lang="ja-JP" altLang="en-US" sz="2000">
                <a:latin typeface="+mn-ea"/>
              </a:rPr>
              <a:t>８年８月１８日</a:t>
            </a:r>
            <a:r>
              <a:rPr kumimoji="1" lang="ja-JP" altLang="en-US" sz="2000" dirty="0">
                <a:latin typeface="+mn-ea"/>
              </a:rPr>
              <a:t>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241298" y="12929318"/>
            <a:ext cx="578733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800" b="1" spc="-100" dirty="0">
                <a:latin typeface="+mn-ea"/>
              </a:rPr>
              <a:t>・工場の省エネ、保全活動</a:t>
            </a:r>
            <a:endParaRPr kumimoji="1" lang="en-US" altLang="ja-JP" sz="2800" b="1" spc="-1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800" b="1" spc="-100" dirty="0">
                <a:latin typeface="+mn-ea"/>
              </a:rPr>
              <a:t>・エネルギー管理の高度化</a:t>
            </a:r>
            <a:endParaRPr kumimoji="1" lang="en-US" altLang="ja-JP" sz="2800" b="1" spc="-1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800" b="1" spc="-100" dirty="0">
                <a:latin typeface="+mn-ea"/>
              </a:rPr>
              <a:t>・製造業、エネルギー企業との連携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228C3868-70B4-C65F-3874-9FD4E85A4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287" y="6232701"/>
            <a:ext cx="7433366" cy="294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29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220</Words>
  <Application>Microsoft Office PowerPoint</Application>
  <PresentationFormat>ユーザー設定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2026-08-18T02:31:27Z</dcterms:created>
  <dcterms:modified xsi:type="dcterms:W3CDTF">2026-08-18T02:31:32Z</dcterms:modified>
</cp:coreProperties>
</file>