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4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0" d="100"/>
          <a:sy n="30" d="100"/>
        </p:scale>
        <p:origin x="2160" y="16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省エネ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ルギー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省エネ・省メンテナンスを実現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高効率なコンプレッサー・ブロワー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ものづくりと環境対策の両軸に取り組まれる製造業様を「排水」「排気」の側面でお手伝いしてきた当社は、製造現場で使用されている圧縮空気の省エネ化に着目し、高効率なコンプレッサーとブロワーを通じて省エネ化と地球温暖化の解決に貢献します。</a:t>
            </a:r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354602" y="9326565"/>
            <a:ext cx="65918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摩擦抵抗がゼロだから</a:t>
            </a:r>
            <a:r>
              <a:rPr kumimoji="1" lang="en-US" altLang="ja-JP" sz="2800" b="1" dirty="0"/>
              <a:t>…</a:t>
            </a: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 b="1" dirty="0"/>
              <a:t>高効率な回転  ＝「省エネ」</a:t>
            </a:r>
            <a:endParaRPr kumimoji="1" lang="en-US" altLang="ja-JP" sz="2800" b="1" dirty="0"/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 b="1" dirty="0"/>
              <a:t>故障が少ない  ＝「省メンテナンス」</a:t>
            </a:r>
            <a:endParaRPr kumimoji="1" lang="en-US" altLang="ja-JP" sz="2800" b="1" dirty="0"/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 b="1" dirty="0"/>
              <a:t>潤滑油は不要  ＝「オイル不使用」</a:t>
            </a:r>
            <a:endParaRPr kumimoji="1" lang="en-US" altLang="ja-JP" sz="2800" b="1" dirty="0"/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 b="1" dirty="0"/>
              <a:t>低騒音・低振動＝「環境改善」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コーワ商事株式会社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2"/>
            <a:ext cx="699774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/>
              <a:t>令和７年１１月２８日</a:t>
            </a:r>
            <a:r>
              <a:rPr kumimoji="1" lang="ja-JP" altLang="en-US" sz="2000" dirty="0"/>
              <a:t>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 b="1" dirty="0"/>
              <a:t>製造工場における機器の稼働、冷却、成形、洗浄、包装、塗装、運搬など</a:t>
            </a:r>
            <a:endParaRPr kumimoji="1" lang="en-US" altLang="ja-JP" sz="2800" b="1" dirty="0"/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kumimoji="1" lang="ja-JP" altLang="en-US" sz="2800" b="1" dirty="0"/>
              <a:t>水処理施設での曝気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EEC8ABE-656F-43FD-B0D4-4BA45372F870}"/>
              </a:ext>
            </a:extLst>
          </p:cNvPr>
          <p:cNvSpPr txBox="1"/>
          <p:nvPr/>
        </p:nvSpPr>
        <p:spPr>
          <a:xfrm>
            <a:off x="7307610" y="6423282"/>
            <a:ext cx="31105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dirty="0"/>
              <a:t>永久磁石の磁場反応でモーターのシャフトが回転を始め、更に空気の流れを受けて浮上した状態で高速回転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dirty="0"/>
              <a:t>浮上状態での回転により、他との接点が無い状態</a:t>
            </a:r>
            <a:endParaRPr kumimoji="1" lang="en-US" altLang="ja-JP" dirty="0"/>
          </a:p>
          <a:p>
            <a:r>
              <a:rPr kumimoji="1" lang="ja-JP" altLang="en-US" dirty="0"/>
              <a:t>　＝摩擦抵抗ゼロ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BCD63B3D-B69C-7A99-0F21-AFEE3921044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42232" y="6202627"/>
            <a:ext cx="2413646" cy="603411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84F0940-A392-EDE4-E06E-3946259AD8B4}"/>
              </a:ext>
            </a:extLst>
          </p:cNvPr>
          <p:cNvSpPr/>
          <p:nvPr/>
        </p:nvSpPr>
        <p:spPr>
          <a:xfrm>
            <a:off x="1425856" y="6141128"/>
            <a:ext cx="2424724" cy="239624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ADB09C3C-4529-734D-7DF1-37D33CCF80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454" y="6884721"/>
            <a:ext cx="1830805" cy="1611108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887AC2C-56FA-138A-7459-BF59BB116233}"/>
              </a:ext>
            </a:extLst>
          </p:cNvPr>
          <p:cNvSpPr txBox="1"/>
          <p:nvPr/>
        </p:nvSpPr>
        <p:spPr>
          <a:xfrm>
            <a:off x="4081390" y="8024448"/>
            <a:ext cx="1603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モーター部分</a:t>
            </a: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E3C8BB1D-A97B-1992-22F3-F41690E1BC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320" y="7598666"/>
            <a:ext cx="1453903" cy="1400549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00885FE5-26A6-EE40-769F-4E3F43CAE0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281" y="6208350"/>
            <a:ext cx="2253393" cy="1837382"/>
          </a:xfrm>
          <a:prstGeom prst="rect">
            <a:avLst/>
          </a:prstGeom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8B3CC6E-4125-C863-6CA4-B512263A738B}"/>
              </a:ext>
            </a:extLst>
          </p:cNvPr>
          <p:cNvSpPr txBox="1"/>
          <p:nvPr/>
        </p:nvSpPr>
        <p:spPr>
          <a:xfrm>
            <a:off x="5823706" y="8937385"/>
            <a:ext cx="1603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回転中の断面</a:t>
            </a: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2ABED6E4-01E7-C8C6-204D-78163E266DD6}"/>
              </a:ext>
            </a:extLst>
          </p:cNvPr>
          <p:cNvSpPr/>
          <p:nvPr/>
        </p:nvSpPr>
        <p:spPr>
          <a:xfrm rot="20769900">
            <a:off x="4663511" y="6896472"/>
            <a:ext cx="857179" cy="328898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9A4F30AF-EC1C-3BF3-7F42-D3CD8135F6D3}"/>
              </a:ext>
            </a:extLst>
          </p:cNvPr>
          <p:cNvCxnSpPr>
            <a:cxnSpLocks/>
          </p:cNvCxnSpPr>
          <p:nvPr/>
        </p:nvCxnSpPr>
        <p:spPr>
          <a:xfrm>
            <a:off x="5517136" y="7094902"/>
            <a:ext cx="651341" cy="803922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4DCC67A-A619-9C5C-9081-87284C92C245}"/>
              </a:ext>
            </a:extLst>
          </p:cNvPr>
          <p:cNvSpPr txBox="1"/>
          <p:nvPr/>
        </p:nvSpPr>
        <p:spPr>
          <a:xfrm>
            <a:off x="7886940" y="9249461"/>
            <a:ext cx="2531199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＜導入効果＞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●年間消費電力削減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最大：５７</a:t>
            </a:r>
            <a:r>
              <a:rPr kumimoji="1" lang="en-US" altLang="ja-JP" dirty="0">
                <a:solidFill>
                  <a:schemeClr val="tx1"/>
                </a:solidFill>
              </a:rPr>
              <a:t>.</a:t>
            </a:r>
            <a:r>
              <a:rPr kumimoji="1" lang="ja-JP" altLang="en-US" dirty="0">
                <a:solidFill>
                  <a:schemeClr val="tx1"/>
                </a:solidFill>
              </a:rPr>
              <a:t>５％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●メンテナンス費削減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最大：８５％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FE970921-B56A-4BC6-9AAD-B38670FD434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2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278</Words>
  <Application>Microsoft Office PowerPoint</Application>
  <PresentationFormat>ユーザー設定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Arial</vt:lpstr>
      <vt:lpstr>Calibri</vt:lpstr>
      <vt:lpstr>Calibri Light</vt:lpstr>
      <vt:lpstr>Montserrat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2025-11-28T07:50:02Z</dcterms:created>
  <dcterms:modified xsi:type="dcterms:W3CDTF">2025-11-28T07:50:08Z</dcterms:modified>
</cp:coreProperties>
</file>