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64" r:id="rId2"/>
  </p:sldIdLst>
  <p:sldSz cx="10691813" cy="151193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7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2188" y="60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EE87-7137-48BA-B68E-1C0E735533E8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9E86F-8A4F-4192-9475-84D5E2CAD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7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省エネ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ルギー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EMS-AI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を活用した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エネルギー・マネジメント・サービス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0473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きんでんは、総合設備エンジニアリング企業として培った高い技術力を基盤に、脱炭素社会の実現に向けたソリューションを提供、高効率機器導入やエネマネサービス構築など、設計・施工・保守を一貫して対応、省エネ・</a:t>
            </a:r>
            <a:r>
              <a:rPr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CO₂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削減をトータルにサポートします。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株式会社きんでん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令和８年４月７日時点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F81309B-8234-3A70-7E79-F4B72300CF3A}"/>
              </a:ext>
            </a:extLst>
          </p:cNvPr>
          <p:cNvSpPr txBox="1"/>
          <p:nvPr/>
        </p:nvSpPr>
        <p:spPr>
          <a:xfrm>
            <a:off x="241298" y="12832378"/>
            <a:ext cx="55350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/>
              <a:t>AI</a:t>
            </a:r>
            <a:r>
              <a:rPr kumimoji="1" lang="ja-JP" altLang="en-US" sz="2800" b="1" dirty="0"/>
              <a:t>による省エネ制御は、エネルギー消費量削減だけでなく、</a:t>
            </a:r>
            <a:r>
              <a:rPr kumimoji="1" lang="en-US" altLang="ja-JP" sz="2800" b="1" dirty="0"/>
              <a:t>CO</a:t>
            </a:r>
            <a:r>
              <a:rPr kumimoji="1" lang="en-US" altLang="ja-JP" sz="2000" b="1" dirty="0"/>
              <a:t>2</a:t>
            </a:r>
            <a:r>
              <a:rPr kumimoji="1" lang="ja-JP" altLang="en-US" sz="2800" b="1" dirty="0"/>
              <a:t>排出量削減による「環境価値創出」、設備管理の省力化による「働き方改革」も実現します。</a:t>
            </a:r>
            <a:endParaRPr kumimoji="1" lang="en-US" altLang="ja-JP" sz="28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118400-D944-1607-A9FA-15C470AB00FA}"/>
              </a:ext>
            </a:extLst>
          </p:cNvPr>
          <p:cNvSpPr txBox="1"/>
          <p:nvPr/>
        </p:nvSpPr>
        <p:spPr>
          <a:xfrm>
            <a:off x="1444067" y="9478718"/>
            <a:ext cx="89873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お客さま施設に設置する「</a:t>
            </a:r>
            <a:r>
              <a:rPr kumimoji="1" lang="en-US" altLang="ja-JP" sz="2800" b="1" dirty="0"/>
              <a:t>K-BOX</a:t>
            </a:r>
            <a:r>
              <a:rPr kumimoji="1" lang="ja-JP" altLang="en-US" sz="2800" b="1" dirty="0"/>
              <a:t>」が空調設備の運転データや温湿度などの環境データを収集、それらをクラウド上の</a:t>
            </a:r>
            <a:r>
              <a:rPr kumimoji="1" lang="en-US" altLang="ja-JP" sz="2800" b="1" dirty="0"/>
              <a:t>AI</a:t>
            </a:r>
            <a:r>
              <a:rPr kumimoji="1" lang="ja-JP" altLang="en-US" sz="2800" b="1" dirty="0"/>
              <a:t>が学習することにより空調設備の運転を最適化、約</a:t>
            </a:r>
            <a:r>
              <a:rPr kumimoji="1" lang="en-US" altLang="ja-JP" sz="2800" b="1" dirty="0"/>
              <a:t>20</a:t>
            </a:r>
            <a:r>
              <a:rPr kumimoji="1" lang="ja-JP" altLang="en-US" sz="2800" b="1" dirty="0"/>
              <a:t>％の省エネを実現します。</a:t>
            </a:r>
            <a:r>
              <a:rPr kumimoji="1" lang="en-US" altLang="ja-JP" sz="2800" b="1" dirty="0"/>
              <a:t>2025</a:t>
            </a:r>
            <a:r>
              <a:rPr kumimoji="1" lang="ja-JP" altLang="en-US" sz="2800" b="1" dirty="0"/>
              <a:t>年大阪・関西万博の 国内外</a:t>
            </a:r>
            <a:r>
              <a:rPr kumimoji="1" lang="en-US" altLang="ja-JP" sz="2800" b="1" dirty="0"/>
              <a:t>11</a:t>
            </a:r>
            <a:r>
              <a:rPr kumimoji="1" lang="ja-JP" altLang="en-US" sz="2800" b="1" dirty="0"/>
              <a:t>施設で実施した実証実験により、その省エネ効果を検証し、有用性を明らかにしました。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567BF127-ABBC-24CB-CCAE-F597F1F19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276" y="6178264"/>
            <a:ext cx="5198110" cy="331303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8754DCA-3D78-43BC-9D70-0D719B5DE7B7}"/>
              </a:ext>
            </a:extLst>
          </p:cNvPr>
          <p:cNvSpPr txBox="1"/>
          <p:nvPr/>
        </p:nvSpPr>
        <p:spPr>
          <a:xfrm>
            <a:off x="8770041" y="9195305"/>
            <a:ext cx="1554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©Expo 2025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24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264</Words>
  <Application>Microsoft Office PowerPoint</Application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2026-04-09T03:09:05Z</dcterms:created>
  <dcterms:modified xsi:type="dcterms:W3CDTF">2026-04-09T03:09:10Z</dcterms:modified>
</cp:coreProperties>
</file>