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sldIdLst>
    <p:sldId id="261" r:id="rId2"/>
  </p:sldIdLst>
  <p:sldSz cx="10691813" cy="15119350"/>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762" userDrawn="1">
          <p15:clr>
            <a:srgbClr val="A4A3A4"/>
          </p15:clr>
        </p15:guide>
        <p15:guide id="2" pos="336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E3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showGuides="1">
      <p:cViewPr varScale="1">
        <p:scale>
          <a:sx n="34" d="100"/>
          <a:sy n="34" d="100"/>
        </p:scale>
        <p:origin x="1188" y="60"/>
      </p:cViewPr>
      <p:guideLst>
        <p:guide orient="horz" pos="4762"/>
        <p:guide pos="336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commentAuthors" Target="commentAuthors.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801886" y="2474395"/>
            <a:ext cx="9088041" cy="5263774"/>
          </a:xfrm>
        </p:spPr>
        <p:txBody>
          <a:bodyPr anchor="b"/>
          <a:lstStyle>
            <a:lvl1pPr algn="ctr">
              <a:defRPr sz="7016"/>
            </a:lvl1pPr>
          </a:lstStyle>
          <a:p>
            <a:r>
              <a:rPr lang="ja-JP" altLang="en-US"/>
              <a:t>マスター タイトルの書式設定</a:t>
            </a:r>
            <a:endParaRPr lang="en-US" dirty="0"/>
          </a:p>
        </p:txBody>
      </p:sp>
      <p:sp>
        <p:nvSpPr>
          <p:cNvPr id="3" name="Subtitle 2"/>
          <p:cNvSpPr>
            <a:spLocks noGrp="1"/>
          </p:cNvSpPr>
          <p:nvPr>
            <p:ph type="subTitle" idx="1"/>
          </p:nvPr>
        </p:nvSpPr>
        <p:spPr>
          <a:xfrm>
            <a:off x="1336477" y="7941160"/>
            <a:ext cx="8018860" cy="3650342"/>
          </a:xfrm>
        </p:spPr>
        <p:txBody>
          <a:bodyPr/>
          <a:lstStyle>
            <a:lvl1pPr marL="0" indent="0" algn="ctr">
              <a:buNone/>
              <a:defRPr sz="2806"/>
            </a:lvl1pPr>
            <a:lvl2pPr marL="534604" indent="0" algn="ctr">
              <a:buNone/>
              <a:defRPr sz="2339"/>
            </a:lvl2pPr>
            <a:lvl3pPr marL="1069208" indent="0" algn="ctr">
              <a:buNone/>
              <a:defRPr sz="2105"/>
            </a:lvl3pPr>
            <a:lvl4pPr marL="1603812" indent="0" algn="ctr">
              <a:buNone/>
              <a:defRPr sz="1871"/>
            </a:lvl4pPr>
            <a:lvl5pPr marL="2138416" indent="0" algn="ctr">
              <a:buNone/>
              <a:defRPr sz="1871"/>
            </a:lvl5pPr>
            <a:lvl6pPr marL="2673020" indent="0" algn="ctr">
              <a:buNone/>
              <a:defRPr sz="1871"/>
            </a:lvl6pPr>
            <a:lvl7pPr marL="3207624" indent="0" algn="ctr">
              <a:buNone/>
              <a:defRPr sz="1871"/>
            </a:lvl7pPr>
            <a:lvl8pPr marL="3742228" indent="0" algn="ctr">
              <a:buNone/>
              <a:defRPr sz="1871"/>
            </a:lvl8pPr>
            <a:lvl9pPr marL="4276832" indent="0" algn="ctr">
              <a:buNone/>
              <a:defRPr sz="1871"/>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2026/8/19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2996457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2026/8/19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7959904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804966"/>
            <a:ext cx="2305422" cy="12812950"/>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735063" y="804966"/>
            <a:ext cx="6782619" cy="1281295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2026/8/19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41974691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2026/8/19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42488093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729494" y="3769342"/>
            <a:ext cx="9221689" cy="6289229"/>
          </a:xfrm>
        </p:spPr>
        <p:txBody>
          <a:bodyPr anchor="b"/>
          <a:lstStyle>
            <a:lvl1pPr>
              <a:defRPr sz="7016"/>
            </a:lvl1pPr>
          </a:lstStyle>
          <a:p>
            <a:r>
              <a:rPr lang="ja-JP" altLang="en-US"/>
              <a:t>マスター タイトルの書式設定</a:t>
            </a:r>
            <a:endParaRPr lang="en-US" dirty="0"/>
          </a:p>
        </p:txBody>
      </p:sp>
      <p:sp>
        <p:nvSpPr>
          <p:cNvPr id="3" name="Text Placeholder 2"/>
          <p:cNvSpPr>
            <a:spLocks noGrp="1"/>
          </p:cNvSpPr>
          <p:nvPr>
            <p:ph type="body" idx="1"/>
          </p:nvPr>
        </p:nvSpPr>
        <p:spPr>
          <a:xfrm>
            <a:off x="729494" y="10118069"/>
            <a:ext cx="9221689" cy="3307357"/>
          </a:xfrm>
        </p:spPr>
        <p:txBody>
          <a:bodyPr/>
          <a:lstStyle>
            <a:lvl1pPr marL="0" indent="0">
              <a:buNone/>
              <a:defRPr sz="2806">
                <a:solidFill>
                  <a:schemeClr val="tx1"/>
                </a:solidFill>
              </a:defRPr>
            </a:lvl1pPr>
            <a:lvl2pPr marL="534604" indent="0">
              <a:buNone/>
              <a:defRPr sz="2339">
                <a:solidFill>
                  <a:schemeClr val="tx1">
                    <a:tint val="75000"/>
                  </a:schemeClr>
                </a:solidFill>
              </a:defRPr>
            </a:lvl2pPr>
            <a:lvl3pPr marL="1069208" indent="0">
              <a:buNone/>
              <a:defRPr sz="2105">
                <a:solidFill>
                  <a:schemeClr val="tx1">
                    <a:tint val="75000"/>
                  </a:schemeClr>
                </a:solidFill>
              </a:defRPr>
            </a:lvl3pPr>
            <a:lvl4pPr marL="1603812" indent="0">
              <a:buNone/>
              <a:defRPr sz="1871">
                <a:solidFill>
                  <a:schemeClr val="tx1">
                    <a:tint val="75000"/>
                  </a:schemeClr>
                </a:solidFill>
              </a:defRPr>
            </a:lvl4pPr>
            <a:lvl5pPr marL="2138416" indent="0">
              <a:buNone/>
              <a:defRPr sz="1871">
                <a:solidFill>
                  <a:schemeClr val="tx1">
                    <a:tint val="75000"/>
                  </a:schemeClr>
                </a:solidFill>
              </a:defRPr>
            </a:lvl5pPr>
            <a:lvl6pPr marL="2673020" indent="0">
              <a:buNone/>
              <a:defRPr sz="1871">
                <a:solidFill>
                  <a:schemeClr val="tx1">
                    <a:tint val="75000"/>
                  </a:schemeClr>
                </a:solidFill>
              </a:defRPr>
            </a:lvl6pPr>
            <a:lvl7pPr marL="3207624" indent="0">
              <a:buNone/>
              <a:defRPr sz="1871">
                <a:solidFill>
                  <a:schemeClr val="tx1">
                    <a:tint val="75000"/>
                  </a:schemeClr>
                </a:solidFill>
              </a:defRPr>
            </a:lvl7pPr>
            <a:lvl8pPr marL="3742228" indent="0">
              <a:buNone/>
              <a:defRPr sz="1871">
                <a:solidFill>
                  <a:schemeClr val="tx1">
                    <a:tint val="75000"/>
                  </a:schemeClr>
                </a:solidFill>
              </a:defRPr>
            </a:lvl8pPr>
            <a:lvl9pPr marL="4276832" indent="0">
              <a:buNone/>
              <a:defRPr sz="1871">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2026/8/19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38634538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735062" y="4024827"/>
            <a:ext cx="4544021" cy="959308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412730" y="4024827"/>
            <a:ext cx="4544021" cy="959308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0E7F748-EFF0-4734-9030-9BE5DC16CAB2}" type="datetimeFigureOut">
              <a:rPr kumimoji="1" lang="ja-JP" altLang="en-US" smtClean="0"/>
              <a:t>2026/8/19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22413006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736455" y="804969"/>
            <a:ext cx="9221689" cy="2922375"/>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6456" y="3706342"/>
            <a:ext cx="4523137" cy="1816421"/>
          </a:xfrm>
        </p:spPr>
        <p:txBody>
          <a:bodyPr anchor="b"/>
          <a:lstStyle>
            <a:lvl1pPr marL="0" indent="0">
              <a:buNone/>
              <a:defRPr sz="2806" b="1"/>
            </a:lvl1pPr>
            <a:lvl2pPr marL="534604" indent="0">
              <a:buNone/>
              <a:defRPr sz="2339" b="1"/>
            </a:lvl2pPr>
            <a:lvl3pPr marL="1069208" indent="0">
              <a:buNone/>
              <a:defRPr sz="2105" b="1"/>
            </a:lvl3pPr>
            <a:lvl4pPr marL="1603812" indent="0">
              <a:buNone/>
              <a:defRPr sz="1871" b="1"/>
            </a:lvl4pPr>
            <a:lvl5pPr marL="2138416" indent="0">
              <a:buNone/>
              <a:defRPr sz="1871" b="1"/>
            </a:lvl5pPr>
            <a:lvl6pPr marL="2673020" indent="0">
              <a:buNone/>
              <a:defRPr sz="1871" b="1"/>
            </a:lvl6pPr>
            <a:lvl7pPr marL="3207624" indent="0">
              <a:buNone/>
              <a:defRPr sz="1871" b="1"/>
            </a:lvl7pPr>
            <a:lvl8pPr marL="3742228" indent="0">
              <a:buNone/>
              <a:defRPr sz="1871" b="1"/>
            </a:lvl8pPr>
            <a:lvl9pPr marL="4276832" indent="0">
              <a:buNone/>
              <a:defRPr sz="1871" b="1"/>
            </a:lvl9pPr>
          </a:lstStyle>
          <a:p>
            <a:pPr lvl="0"/>
            <a:r>
              <a:rPr lang="ja-JP" altLang="en-US"/>
              <a:t>マスター テキストの書式設定</a:t>
            </a:r>
          </a:p>
        </p:txBody>
      </p:sp>
      <p:sp>
        <p:nvSpPr>
          <p:cNvPr id="4" name="Content Placeholder 3"/>
          <p:cNvSpPr>
            <a:spLocks noGrp="1"/>
          </p:cNvSpPr>
          <p:nvPr>
            <p:ph sz="half" idx="2"/>
          </p:nvPr>
        </p:nvSpPr>
        <p:spPr>
          <a:xfrm>
            <a:off x="736456" y="5522763"/>
            <a:ext cx="4523137" cy="812315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412731" y="3706342"/>
            <a:ext cx="4545413" cy="1816421"/>
          </a:xfrm>
        </p:spPr>
        <p:txBody>
          <a:bodyPr anchor="b"/>
          <a:lstStyle>
            <a:lvl1pPr marL="0" indent="0">
              <a:buNone/>
              <a:defRPr sz="2806" b="1"/>
            </a:lvl1pPr>
            <a:lvl2pPr marL="534604" indent="0">
              <a:buNone/>
              <a:defRPr sz="2339" b="1"/>
            </a:lvl2pPr>
            <a:lvl3pPr marL="1069208" indent="0">
              <a:buNone/>
              <a:defRPr sz="2105" b="1"/>
            </a:lvl3pPr>
            <a:lvl4pPr marL="1603812" indent="0">
              <a:buNone/>
              <a:defRPr sz="1871" b="1"/>
            </a:lvl4pPr>
            <a:lvl5pPr marL="2138416" indent="0">
              <a:buNone/>
              <a:defRPr sz="1871" b="1"/>
            </a:lvl5pPr>
            <a:lvl6pPr marL="2673020" indent="0">
              <a:buNone/>
              <a:defRPr sz="1871" b="1"/>
            </a:lvl6pPr>
            <a:lvl7pPr marL="3207624" indent="0">
              <a:buNone/>
              <a:defRPr sz="1871" b="1"/>
            </a:lvl7pPr>
            <a:lvl8pPr marL="3742228" indent="0">
              <a:buNone/>
              <a:defRPr sz="1871" b="1"/>
            </a:lvl8pPr>
            <a:lvl9pPr marL="4276832" indent="0">
              <a:buNone/>
              <a:defRPr sz="1871" b="1"/>
            </a:lvl9pPr>
          </a:lstStyle>
          <a:p>
            <a:pPr lvl="0"/>
            <a:r>
              <a:rPr lang="ja-JP" altLang="en-US"/>
              <a:t>マスター テキストの書式設定</a:t>
            </a:r>
          </a:p>
        </p:txBody>
      </p:sp>
      <p:sp>
        <p:nvSpPr>
          <p:cNvPr id="6" name="Content Placeholder 5"/>
          <p:cNvSpPr>
            <a:spLocks noGrp="1"/>
          </p:cNvSpPr>
          <p:nvPr>
            <p:ph sz="quarter" idx="4"/>
          </p:nvPr>
        </p:nvSpPr>
        <p:spPr>
          <a:xfrm>
            <a:off x="5412731" y="5522763"/>
            <a:ext cx="4545413" cy="812315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0E7F748-EFF0-4734-9030-9BE5DC16CAB2}" type="datetimeFigureOut">
              <a:rPr kumimoji="1" lang="ja-JP" altLang="en-US" smtClean="0"/>
              <a:t>2026/8/19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4120290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0E7F748-EFF0-4734-9030-9BE5DC16CAB2}" type="datetimeFigureOut">
              <a:rPr kumimoji="1" lang="ja-JP" altLang="en-US" smtClean="0"/>
              <a:t>2026/8/19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5091280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E7F748-EFF0-4734-9030-9BE5DC16CAB2}" type="datetimeFigureOut">
              <a:rPr kumimoji="1" lang="ja-JP" altLang="en-US" smtClean="0"/>
              <a:t>2026/8/19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429889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36455" y="1007957"/>
            <a:ext cx="3448388" cy="3527848"/>
          </a:xfrm>
        </p:spPr>
        <p:txBody>
          <a:bodyPr anchor="b"/>
          <a:lstStyle>
            <a:lvl1pPr>
              <a:defRPr sz="3742"/>
            </a:lvl1pPr>
          </a:lstStyle>
          <a:p>
            <a:r>
              <a:rPr lang="ja-JP" altLang="en-US"/>
              <a:t>マスター タイトルの書式設定</a:t>
            </a:r>
            <a:endParaRPr lang="en-US" dirty="0"/>
          </a:p>
        </p:txBody>
      </p:sp>
      <p:sp>
        <p:nvSpPr>
          <p:cNvPr id="3" name="Content Placeholder 2"/>
          <p:cNvSpPr>
            <a:spLocks noGrp="1"/>
          </p:cNvSpPr>
          <p:nvPr>
            <p:ph idx="1"/>
          </p:nvPr>
        </p:nvSpPr>
        <p:spPr>
          <a:xfrm>
            <a:off x="4545413" y="2176910"/>
            <a:ext cx="5412730" cy="10744538"/>
          </a:xfrm>
        </p:spPr>
        <p:txBody>
          <a:bodyPr/>
          <a:lstStyle>
            <a:lvl1pPr>
              <a:defRPr sz="3742"/>
            </a:lvl1pPr>
            <a:lvl2pPr>
              <a:defRPr sz="3274"/>
            </a:lvl2pPr>
            <a:lvl3pPr>
              <a:defRPr sz="2806"/>
            </a:lvl3pPr>
            <a:lvl4pPr>
              <a:defRPr sz="2339"/>
            </a:lvl4pPr>
            <a:lvl5pPr>
              <a:defRPr sz="2339"/>
            </a:lvl5pPr>
            <a:lvl6pPr>
              <a:defRPr sz="2339"/>
            </a:lvl6pPr>
            <a:lvl7pPr>
              <a:defRPr sz="2339"/>
            </a:lvl7pPr>
            <a:lvl8pPr>
              <a:defRPr sz="2339"/>
            </a:lvl8pPr>
            <a:lvl9pPr>
              <a:defRPr sz="2339"/>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736455" y="4535805"/>
            <a:ext cx="3448388" cy="8403140"/>
          </a:xfrm>
        </p:spPr>
        <p:txBody>
          <a:bodyPr/>
          <a:lstStyle>
            <a:lvl1pPr marL="0" indent="0">
              <a:buNone/>
              <a:defRPr sz="1871"/>
            </a:lvl1pPr>
            <a:lvl2pPr marL="534604" indent="0">
              <a:buNone/>
              <a:defRPr sz="1637"/>
            </a:lvl2pPr>
            <a:lvl3pPr marL="1069208" indent="0">
              <a:buNone/>
              <a:defRPr sz="1403"/>
            </a:lvl3pPr>
            <a:lvl4pPr marL="1603812" indent="0">
              <a:buNone/>
              <a:defRPr sz="1169"/>
            </a:lvl4pPr>
            <a:lvl5pPr marL="2138416" indent="0">
              <a:buNone/>
              <a:defRPr sz="1169"/>
            </a:lvl5pPr>
            <a:lvl6pPr marL="2673020" indent="0">
              <a:buNone/>
              <a:defRPr sz="1169"/>
            </a:lvl6pPr>
            <a:lvl7pPr marL="3207624" indent="0">
              <a:buNone/>
              <a:defRPr sz="1169"/>
            </a:lvl7pPr>
            <a:lvl8pPr marL="3742228" indent="0">
              <a:buNone/>
              <a:defRPr sz="1169"/>
            </a:lvl8pPr>
            <a:lvl9pPr marL="4276832" indent="0">
              <a:buNone/>
              <a:defRPr sz="1169"/>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0E7F748-EFF0-4734-9030-9BE5DC16CAB2}" type="datetimeFigureOut">
              <a:rPr kumimoji="1" lang="ja-JP" altLang="en-US" smtClean="0"/>
              <a:t>2026/8/19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3326241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736455" y="1007957"/>
            <a:ext cx="3448388" cy="3527848"/>
          </a:xfrm>
        </p:spPr>
        <p:txBody>
          <a:bodyPr anchor="b"/>
          <a:lstStyle>
            <a:lvl1pPr>
              <a:defRPr sz="3742"/>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545413" y="2176910"/>
            <a:ext cx="5412730" cy="10744538"/>
          </a:xfrm>
        </p:spPr>
        <p:txBody>
          <a:bodyPr anchor="t"/>
          <a:lstStyle>
            <a:lvl1pPr marL="0" indent="0">
              <a:buNone/>
              <a:defRPr sz="3742"/>
            </a:lvl1pPr>
            <a:lvl2pPr marL="534604" indent="0">
              <a:buNone/>
              <a:defRPr sz="3274"/>
            </a:lvl2pPr>
            <a:lvl3pPr marL="1069208" indent="0">
              <a:buNone/>
              <a:defRPr sz="2806"/>
            </a:lvl3pPr>
            <a:lvl4pPr marL="1603812" indent="0">
              <a:buNone/>
              <a:defRPr sz="2339"/>
            </a:lvl4pPr>
            <a:lvl5pPr marL="2138416" indent="0">
              <a:buNone/>
              <a:defRPr sz="2339"/>
            </a:lvl5pPr>
            <a:lvl6pPr marL="2673020" indent="0">
              <a:buNone/>
              <a:defRPr sz="2339"/>
            </a:lvl6pPr>
            <a:lvl7pPr marL="3207624" indent="0">
              <a:buNone/>
              <a:defRPr sz="2339"/>
            </a:lvl7pPr>
            <a:lvl8pPr marL="3742228" indent="0">
              <a:buNone/>
              <a:defRPr sz="2339"/>
            </a:lvl8pPr>
            <a:lvl9pPr marL="4276832" indent="0">
              <a:buNone/>
              <a:defRPr sz="2339"/>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736455" y="4535805"/>
            <a:ext cx="3448388" cy="8403140"/>
          </a:xfrm>
        </p:spPr>
        <p:txBody>
          <a:bodyPr/>
          <a:lstStyle>
            <a:lvl1pPr marL="0" indent="0">
              <a:buNone/>
              <a:defRPr sz="1871"/>
            </a:lvl1pPr>
            <a:lvl2pPr marL="534604" indent="0">
              <a:buNone/>
              <a:defRPr sz="1637"/>
            </a:lvl2pPr>
            <a:lvl3pPr marL="1069208" indent="0">
              <a:buNone/>
              <a:defRPr sz="1403"/>
            </a:lvl3pPr>
            <a:lvl4pPr marL="1603812" indent="0">
              <a:buNone/>
              <a:defRPr sz="1169"/>
            </a:lvl4pPr>
            <a:lvl5pPr marL="2138416" indent="0">
              <a:buNone/>
              <a:defRPr sz="1169"/>
            </a:lvl5pPr>
            <a:lvl6pPr marL="2673020" indent="0">
              <a:buNone/>
              <a:defRPr sz="1169"/>
            </a:lvl6pPr>
            <a:lvl7pPr marL="3207624" indent="0">
              <a:buNone/>
              <a:defRPr sz="1169"/>
            </a:lvl7pPr>
            <a:lvl8pPr marL="3742228" indent="0">
              <a:buNone/>
              <a:defRPr sz="1169"/>
            </a:lvl8pPr>
            <a:lvl9pPr marL="4276832" indent="0">
              <a:buNone/>
              <a:defRPr sz="1169"/>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0E7F748-EFF0-4734-9030-9BE5DC16CAB2}" type="datetimeFigureOut">
              <a:rPr kumimoji="1" lang="ja-JP" altLang="en-US" smtClean="0"/>
              <a:t>2026/8/19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0983855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804969"/>
            <a:ext cx="9221689" cy="2922375"/>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5062" y="4024827"/>
            <a:ext cx="9221689" cy="9593089"/>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35062" y="14013401"/>
            <a:ext cx="2405658" cy="804965"/>
          </a:xfrm>
          <a:prstGeom prst="rect">
            <a:avLst/>
          </a:prstGeom>
        </p:spPr>
        <p:txBody>
          <a:bodyPr vert="horz" lIns="91440" tIns="45720" rIns="91440" bIns="45720" rtlCol="0" anchor="ctr"/>
          <a:lstStyle>
            <a:lvl1pPr algn="l">
              <a:defRPr sz="1403">
                <a:solidFill>
                  <a:schemeClr val="tx1">
                    <a:tint val="75000"/>
                  </a:schemeClr>
                </a:solidFill>
              </a:defRPr>
            </a:lvl1pPr>
          </a:lstStyle>
          <a:p>
            <a:fld id="{B0E7F748-EFF0-4734-9030-9BE5DC16CAB2}" type="datetimeFigureOut">
              <a:rPr kumimoji="1" lang="ja-JP" altLang="en-US" smtClean="0"/>
              <a:t>2026/8/19</a:t>
            </a:fld>
            <a:endParaRPr kumimoji="1" lang="ja-JP" altLang="en-US"/>
          </a:p>
        </p:txBody>
      </p:sp>
      <p:sp>
        <p:nvSpPr>
          <p:cNvPr id="5" name="Footer Placeholder 4"/>
          <p:cNvSpPr>
            <a:spLocks noGrp="1"/>
          </p:cNvSpPr>
          <p:nvPr>
            <p:ph type="ftr" sz="quarter" idx="3"/>
          </p:nvPr>
        </p:nvSpPr>
        <p:spPr>
          <a:xfrm>
            <a:off x="3541663" y="14013401"/>
            <a:ext cx="3608487" cy="804965"/>
          </a:xfrm>
          <a:prstGeom prst="rect">
            <a:avLst/>
          </a:prstGeom>
        </p:spPr>
        <p:txBody>
          <a:bodyPr vert="horz" lIns="91440" tIns="45720" rIns="91440" bIns="45720" rtlCol="0" anchor="ctr"/>
          <a:lstStyle>
            <a:lvl1pPr algn="ctr">
              <a:defRPr sz="1403">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7551093" y="14013401"/>
            <a:ext cx="2405658" cy="804965"/>
          </a:xfrm>
          <a:prstGeom prst="rect">
            <a:avLst/>
          </a:prstGeom>
        </p:spPr>
        <p:txBody>
          <a:bodyPr vert="horz" lIns="91440" tIns="45720" rIns="91440" bIns="45720" rtlCol="0" anchor="ctr"/>
          <a:lstStyle>
            <a:lvl1pPr algn="r">
              <a:defRPr sz="1403">
                <a:solidFill>
                  <a:schemeClr val="tx1">
                    <a:tint val="75000"/>
                  </a:schemeClr>
                </a:solidFill>
              </a:defRPr>
            </a:lvl1p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9084864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069208" rtl="0" eaLnBrk="1" latinLnBrk="0" hangingPunct="1">
        <a:lnSpc>
          <a:spcPct val="90000"/>
        </a:lnSpc>
        <a:spcBef>
          <a:spcPct val="0"/>
        </a:spcBef>
        <a:buNone/>
        <a:defRPr kumimoji="1" sz="5145" kern="1200">
          <a:solidFill>
            <a:schemeClr val="tx1"/>
          </a:solidFill>
          <a:latin typeface="+mj-lt"/>
          <a:ea typeface="+mj-ea"/>
          <a:cs typeface="+mj-cs"/>
        </a:defRPr>
      </a:lvl1pPr>
    </p:titleStyle>
    <p:bodyStyle>
      <a:lvl1pPr marL="267302" indent="-267302" algn="l" defTabSz="1069208" rtl="0" eaLnBrk="1" latinLnBrk="0" hangingPunct="1">
        <a:lnSpc>
          <a:spcPct val="90000"/>
        </a:lnSpc>
        <a:spcBef>
          <a:spcPts val="1169"/>
        </a:spcBef>
        <a:buFont typeface="Arial" panose="020B0604020202020204" pitchFamily="34" charset="0"/>
        <a:buChar char="•"/>
        <a:defRPr kumimoji="1" sz="3274" kern="1200">
          <a:solidFill>
            <a:schemeClr val="tx1"/>
          </a:solidFill>
          <a:latin typeface="+mn-lt"/>
          <a:ea typeface="+mn-ea"/>
          <a:cs typeface="+mn-cs"/>
        </a:defRPr>
      </a:lvl1pPr>
      <a:lvl2pPr marL="801906" indent="-267302" algn="l" defTabSz="1069208" rtl="0" eaLnBrk="1" latinLnBrk="0" hangingPunct="1">
        <a:lnSpc>
          <a:spcPct val="90000"/>
        </a:lnSpc>
        <a:spcBef>
          <a:spcPts val="585"/>
        </a:spcBef>
        <a:buFont typeface="Arial" panose="020B0604020202020204" pitchFamily="34" charset="0"/>
        <a:buChar char="•"/>
        <a:defRPr kumimoji="1" sz="2806" kern="1200">
          <a:solidFill>
            <a:schemeClr val="tx1"/>
          </a:solidFill>
          <a:latin typeface="+mn-lt"/>
          <a:ea typeface="+mn-ea"/>
          <a:cs typeface="+mn-cs"/>
        </a:defRPr>
      </a:lvl2pPr>
      <a:lvl3pPr marL="1336510" indent="-267302" algn="l" defTabSz="1069208" rtl="0" eaLnBrk="1" latinLnBrk="0" hangingPunct="1">
        <a:lnSpc>
          <a:spcPct val="90000"/>
        </a:lnSpc>
        <a:spcBef>
          <a:spcPts val="585"/>
        </a:spcBef>
        <a:buFont typeface="Arial" panose="020B0604020202020204" pitchFamily="34" charset="0"/>
        <a:buChar char="•"/>
        <a:defRPr kumimoji="1" sz="2339" kern="1200">
          <a:solidFill>
            <a:schemeClr val="tx1"/>
          </a:solidFill>
          <a:latin typeface="+mn-lt"/>
          <a:ea typeface="+mn-ea"/>
          <a:cs typeface="+mn-cs"/>
        </a:defRPr>
      </a:lvl3pPr>
      <a:lvl4pPr marL="1871114"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4pPr>
      <a:lvl5pPr marL="2405718"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5pPr>
      <a:lvl6pPr marL="2940322"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6pPr>
      <a:lvl7pPr marL="3474926"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7pPr>
      <a:lvl8pPr marL="4009530"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8pPr>
      <a:lvl9pPr marL="4544134"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9pPr>
    </p:bodyStyle>
    <p:otherStyle>
      <a:defPPr>
        <a:defRPr lang="en-US"/>
      </a:defPPr>
      <a:lvl1pPr marL="0" algn="l" defTabSz="1069208" rtl="0" eaLnBrk="1" latinLnBrk="0" hangingPunct="1">
        <a:defRPr kumimoji="1" sz="2105" kern="1200">
          <a:solidFill>
            <a:schemeClr val="tx1"/>
          </a:solidFill>
          <a:latin typeface="+mn-lt"/>
          <a:ea typeface="+mn-ea"/>
          <a:cs typeface="+mn-cs"/>
        </a:defRPr>
      </a:lvl1pPr>
      <a:lvl2pPr marL="534604" algn="l" defTabSz="1069208" rtl="0" eaLnBrk="1" latinLnBrk="0" hangingPunct="1">
        <a:defRPr kumimoji="1" sz="2105" kern="1200">
          <a:solidFill>
            <a:schemeClr val="tx1"/>
          </a:solidFill>
          <a:latin typeface="+mn-lt"/>
          <a:ea typeface="+mn-ea"/>
          <a:cs typeface="+mn-cs"/>
        </a:defRPr>
      </a:lvl2pPr>
      <a:lvl3pPr marL="1069208" algn="l" defTabSz="1069208" rtl="0" eaLnBrk="1" latinLnBrk="0" hangingPunct="1">
        <a:defRPr kumimoji="1" sz="2105" kern="1200">
          <a:solidFill>
            <a:schemeClr val="tx1"/>
          </a:solidFill>
          <a:latin typeface="+mn-lt"/>
          <a:ea typeface="+mn-ea"/>
          <a:cs typeface="+mn-cs"/>
        </a:defRPr>
      </a:lvl3pPr>
      <a:lvl4pPr marL="1603812" algn="l" defTabSz="1069208" rtl="0" eaLnBrk="1" latinLnBrk="0" hangingPunct="1">
        <a:defRPr kumimoji="1" sz="2105" kern="1200">
          <a:solidFill>
            <a:schemeClr val="tx1"/>
          </a:solidFill>
          <a:latin typeface="+mn-lt"/>
          <a:ea typeface="+mn-ea"/>
          <a:cs typeface="+mn-cs"/>
        </a:defRPr>
      </a:lvl4pPr>
      <a:lvl5pPr marL="2138416" algn="l" defTabSz="1069208" rtl="0" eaLnBrk="1" latinLnBrk="0" hangingPunct="1">
        <a:defRPr kumimoji="1" sz="2105" kern="1200">
          <a:solidFill>
            <a:schemeClr val="tx1"/>
          </a:solidFill>
          <a:latin typeface="+mn-lt"/>
          <a:ea typeface="+mn-ea"/>
          <a:cs typeface="+mn-cs"/>
        </a:defRPr>
      </a:lvl5pPr>
      <a:lvl6pPr marL="2673020" algn="l" defTabSz="1069208" rtl="0" eaLnBrk="1" latinLnBrk="0" hangingPunct="1">
        <a:defRPr kumimoji="1" sz="2105" kern="1200">
          <a:solidFill>
            <a:schemeClr val="tx1"/>
          </a:solidFill>
          <a:latin typeface="+mn-lt"/>
          <a:ea typeface="+mn-ea"/>
          <a:cs typeface="+mn-cs"/>
        </a:defRPr>
      </a:lvl6pPr>
      <a:lvl7pPr marL="3207624" algn="l" defTabSz="1069208" rtl="0" eaLnBrk="1" latinLnBrk="0" hangingPunct="1">
        <a:defRPr kumimoji="1" sz="2105" kern="1200">
          <a:solidFill>
            <a:schemeClr val="tx1"/>
          </a:solidFill>
          <a:latin typeface="+mn-lt"/>
          <a:ea typeface="+mn-ea"/>
          <a:cs typeface="+mn-cs"/>
        </a:defRPr>
      </a:lvl7pPr>
      <a:lvl8pPr marL="3742228" algn="l" defTabSz="1069208" rtl="0" eaLnBrk="1" latinLnBrk="0" hangingPunct="1">
        <a:defRPr kumimoji="1" sz="2105" kern="1200">
          <a:solidFill>
            <a:schemeClr val="tx1"/>
          </a:solidFill>
          <a:latin typeface="+mn-lt"/>
          <a:ea typeface="+mn-ea"/>
          <a:cs typeface="+mn-cs"/>
        </a:defRPr>
      </a:lvl8pPr>
      <a:lvl9pPr marL="4276832" algn="l" defTabSz="1069208" rtl="0" eaLnBrk="1" latinLnBrk="0" hangingPunct="1">
        <a:defRPr kumimoji="1" sz="210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24047" y="601133"/>
            <a:ext cx="1412400" cy="178215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再生</a:t>
            </a:r>
            <a:endParaRPr kumimoji="1" lang="en-US" altLang="ja-JP" sz="2800" b="1" dirty="0"/>
          </a:p>
          <a:p>
            <a:pPr algn="ctr"/>
            <a:r>
              <a:rPr kumimoji="1" lang="ja-JP" altLang="en-US" sz="2800" b="1" dirty="0"/>
              <a:t>可能</a:t>
            </a:r>
            <a:endParaRPr kumimoji="1" lang="en-US" altLang="ja-JP" sz="2800" b="1" dirty="0"/>
          </a:p>
          <a:p>
            <a:pPr algn="ctr"/>
            <a:r>
              <a:rPr kumimoji="1" lang="ja-JP" altLang="en-US" sz="2800" b="1" dirty="0"/>
              <a:t>エネ</a:t>
            </a:r>
            <a:endParaRPr kumimoji="1" lang="en-US" altLang="ja-JP" sz="2800" b="1" dirty="0"/>
          </a:p>
          <a:p>
            <a:pPr algn="ctr"/>
            <a:r>
              <a:rPr kumimoji="1" lang="ja-JP" altLang="en-US" sz="2800" b="1" dirty="0"/>
              <a:t>ルギー</a:t>
            </a:r>
            <a:endParaRPr kumimoji="1" lang="en-US" altLang="ja-JP" sz="2800" b="1" dirty="0"/>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勾玉形風車を用いる独立配置型の小型風力発電システム</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9745" y="4333433"/>
            <a:ext cx="9229796" cy="1569660"/>
          </a:xfrm>
          <a:prstGeom prst="rect">
            <a:avLst/>
          </a:prstGeom>
          <a:noFill/>
        </p:spPr>
        <p:txBody>
          <a:bodyPr wrap="square" rtlCol="0">
            <a:spAutoFit/>
          </a:bodyPr>
          <a:lstStyle/>
          <a:p>
            <a:r>
              <a:rPr kumimoji="1" lang="ja-JP" altLang="en-US" sz="2400" b="1" dirty="0"/>
              <a:t>有限会社須戸電設は鉄道電気工事で培った施工経験やノウハウから、立命館大学と共同で、社会実装へ向けた研究開発を行っております。今まで世の中にない小型風力発電の開発、社会実装を通じて</a:t>
            </a:r>
            <a:r>
              <a:rPr kumimoji="1" lang="en-US" altLang="ja-JP" sz="2400" b="1" dirty="0"/>
              <a:t>CO2</a:t>
            </a:r>
            <a:r>
              <a:rPr kumimoji="1" lang="ja-JP" altLang="en-US" sz="2400" b="1" dirty="0"/>
              <a:t>削減に貢献します。</a:t>
            </a:r>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有限会社須戸電設</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63627"/>
            <a:ext cx="7009004" cy="536791"/>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p:spPr>
        <p:txBody>
          <a:bodyPr wrap="square" rtlCol="0">
            <a:spAutoFit/>
          </a:bodyPr>
          <a:lstStyle/>
          <a:p>
            <a:pPr algn="ctr"/>
            <a:r>
              <a:rPr kumimoji="1" lang="ja-JP" altLang="en-US" sz="2400" b="1" dirty="0"/>
              <a:t>滋賀県米原市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a:t>
            </a:r>
            <a:r>
              <a:rPr kumimoji="1" lang="ja-JP" altLang="en-US" sz="2000"/>
              <a:t>８年８月１８日</a:t>
            </a:r>
            <a:r>
              <a:rPr kumimoji="1" lang="ja-JP" altLang="en-US" sz="2000" dirty="0"/>
              <a:t>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3046326"/>
            <a:ext cx="5535033" cy="1815882"/>
          </a:xfrm>
          <a:prstGeom prst="rect">
            <a:avLst/>
          </a:prstGeom>
          <a:noFill/>
        </p:spPr>
        <p:txBody>
          <a:bodyPr wrap="square" rtlCol="0">
            <a:spAutoFit/>
          </a:bodyPr>
          <a:lstStyle/>
          <a:p>
            <a:r>
              <a:rPr kumimoji="1" lang="ja-JP" altLang="en-US" sz="2800" b="1" dirty="0"/>
              <a:t>・非常用電源としての活用</a:t>
            </a:r>
            <a:endParaRPr kumimoji="1" lang="en-US" altLang="ja-JP" sz="2800" b="1" dirty="0"/>
          </a:p>
          <a:p>
            <a:r>
              <a:rPr kumimoji="1" lang="ja-JP" altLang="en-US" sz="2800" b="1" dirty="0"/>
              <a:t>・搬入が難しい狭小地への設置</a:t>
            </a:r>
            <a:endParaRPr kumimoji="1" lang="en-US" altLang="ja-JP" sz="2800" b="1" dirty="0"/>
          </a:p>
          <a:p>
            <a:r>
              <a:rPr kumimoji="1" lang="ja-JP" altLang="en-US" sz="2800" b="1" dirty="0"/>
              <a:t>・社会実装に向けた共同開発者との連携</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sp>
        <p:nvSpPr>
          <p:cNvPr id="3" name="テキスト ボックス 2">
            <a:extLst>
              <a:ext uri="{FF2B5EF4-FFF2-40B4-BE49-F238E27FC236}">
                <a16:creationId xmlns:a16="http://schemas.microsoft.com/office/drawing/2014/main" id="{6DC59B5A-B6C1-3E66-36C0-11B1B303C32F}"/>
              </a:ext>
            </a:extLst>
          </p:cNvPr>
          <p:cNvSpPr txBox="1"/>
          <p:nvPr/>
        </p:nvSpPr>
        <p:spPr>
          <a:xfrm>
            <a:off x="1457576" y="6556802"/>
            <a:ext cx="5953702" cy="1200329"/>
          </a:xfrm>
          <a:prstGeom prst="rect">
            <a:avLst/>
          </a:prstGeom>
          <a:noFill/>
        </p:spPr>
        <p:txBody>
          <a:bodyPr wrap="square" rtlCol="0">
            <a:spAutoFit/>
          </a:bodyPr>
          <a:lstStyle/>
          <a:p>
            <a:r>
              <a:rPr kumimoji="1" lang="ja-JP" altLang="en-US" sz="2400" b="1" dirty="0"/>
              <a:t>・</a:t>
            </a:r>
            <a:r>
              <a:rPr kumimoji="1" lang="ja-JP" altLang="en-US" sz="2400" b="1" dirty="0">
                <a:solidFill>
                  <a:srgbClr val="FF0000"/>
                </a:solidFill>
              </a:rPr>
              <a:t>屋根上サイズ（空白領域）の風力発電システム</a:t>
            </a:r>
            <a:r>
              <a:rPr kumimoji="1" lang="ja-JP" altLang="en-US" sz="2400" b="1" dirty="0"/>
              <a:t>→今まで設置が難しかった狭小地での活用で、</a:t>
            </a:r>
            <a:r>
              <a:rPr kumimoji="1" lang="en-US" altLang="ja-JP" sz="2400" b="1" dirty="0"/>
              <a:t>CO2</a:t>
            </a:r>
            <a:r>
              <a:rPr kumimoji="1" lang="ja-JP" altLang="en-US" sz="2400" b="1" dirty="0"/>
              <a:t>削減に貢献します。</a:t>
            </a:r>
            <a:endParaRPr kumimoji="1" lang="en-US" altLang="ja-JP" sz="2400" b="1" dirty="0"/>
          </a:p>
        </p:txBody>
      </p:sp>
      <p:sp>
        <p:nvSpPr>
          <p:cNvPr id="7" name="テキスト ボックス 6">
            <a:extLst>
              <a:ext uri="{FF2B5EF4-FFF2-40B4-BE49-F238E27FC236}">
                <a16:creationId xmlns:a16="http://schemas.microsoft.com/office/drawing/2014/main" id="{9026F79F-D203-AD82-0022-B8C4DAC45250}"/>
              </a:ext>
            </a:extLst>
          </p:cNvPr>
          <p:cNvSpPr txBox="1"/>
          <p:nvPr/>
        </p:nvSpPr>
        <p:spPr>
          <a:xfrm>
            <a:off x="1389745" y="6083144"/>
            <a:ext cx="8454646" cy="523220"/>
          </a:xfrm>
          <a:prstGeom prst="rect">
            <a:avLst/>
          </a:prstGeom>
          <a:noFill/>
        </p:spPr>
        <p:txBody>
          <a:bodyPr wrap="square" rtlCol="0">
            <a:spAutoFit/>
          </a:bodyPr>
          <a:lstStyle/>
          <a:p>
            <a:r>
              <a:rPr kumimoji="1" lang="ja-JP" altLang="en-US" sz="2800" b="1" dirty="0">
                <a:solidFill>
                  <a:srgbClr val="002060"/>
                </a:solidFill>
              </a:rPr>
              <a:t>勾玉形風力発電システムの特徴</a:t>
            </a:r>
            <a:endParaRPr kumimoji="1" lang="en-US" altLang="ja-JP" sz="2800" b="1" dirty="0">
              <a:solidFill>
                <a:srgbClr val="002060"/>
              </a:solidFill>
            </a:endParaRPr>
          </a:p>
        </p:txBody>
      </p:sp>
      <p:sp>
        <p:nvSpPr>
          <p:cNvPr id="13" name="テキスト ボックス 12">
            <a:extLst>
              <a:ext uri="{FF2B5EF4-FFF2-40B4-BE49-F238E27FC236}">
                <a16:creationId xmlns:a16="http://schemas.microsoft.com/office/drawing/2014/main" id="{1265D796-6B31-5DB9-247F-9085D7EE80B8}"/>
              </a:ext>
            </a:extLst>
          </p:cNvPr>
          <p:cNvSpPr txBox="1"/>
          <p:nvPr/>
        </p:nvSpPr>
        <p:spPr>
          <a:xfrm>
            <a:off x="1497961" y="7655124"/>
            <a:ext cx="5973145" cy="1569660"/>
          </a:xfrm>
          <a:prstGeom prst="rect">
            <a:avLst/>
          </a:prstGeom>
          <a:noFill/>
        </p:spPr>
        <p:txBody>
          <a:bodyPr wrap="square" rtlCol="0">
            <a:spAutoFit/>
          </a:bodyPr>
          <a:lstStyle/>
          <a:p>
            <a:r>
              <a:rPr kumimoji="1" lang="ja-JP" altLang="en-US" sz="2400" b="1" dirty="0"/>
              <a:t>・</a:t>
            </a:r>
            <a:r>
              <a:rPr kumimoji="1" lang="ja-JP" altLang="en-US" sz="2400" b="1" dirty="0">
                <a:solidFill>
                  <a:srgbClr val="FF0000"/>
                </a:solidFill>
              </a:rPr>
              <a:t>低風速で高出力</a:t>
            </a:r>
            <a:r>
              <a:rPr kumimoji="1" lang="ja-JP" altLang="en-US" sz="2400" b="1" dirty="0"/>
              <a:t>→風車専用設計のブレード（勾玉形風車ブレード）を使用し、</a:t>
            </a:r>
            <a:endParaRPr kumimoji="1" lang="en-US" altLang="ja-JP" sz="2400" b="1" dirty="0"/>
          </a:p>
          <a:p>
            <a:r>
              <a:rPr kumimoji="1" lang="ja-JP" altLang="en-US" sz="2400" b="1" dirty="0"/>
              <a:t>日本の気候に適した低風速帯での発電を目指します。</a:t>
            </a:r>
            <a:endParaRPr kumimoji="1" lang="en-US" altLang="ja-JP" sz="2400" b="1" dirty="0"/>
          </a:p>
        </p:txBody>
      </p:sp>
      <p:sp>
        <p:nvSpPr>
          <p:cNvPr id="17" name="四角形: 角を丸くする 16">
            <a:extLst>
              <a:ext uri="{FF2B5EF4-FFF2-40B4-BE49-F238E27FC236}">
                <a16:creationId xmlns:a16="http://schemas.microsoft.com/office/drawing/2014/main" id="{C7440B6A-5BE6-25E7-43BE-E27D9CB1FD0E}"/>
              </a:ext>
            </a:extLst>
          </p:cNvPr>
          <p:cNvSpPr/>
          <p:nvPr/>
        </p:nvSpPr>
        <p:spPr>
          <a:xfrm>
            <a:off x="7432469" y="9336479"/>
            <a:ext cx="2928508" cy="623862"/>
          </a:xfrm>
          <a:prstGeom prst="roundRect">
            <a:avLst/>
          </a:prstGeom>
          <a:solidFill>
            <a:schemeClr val="accent1">
              <a:lumMod val="20000"/>
              <a:lumOff val="80000"/>
            </a:schemeClr>
          </a:solid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tx1"/>
                </a:solidFill>
              </a:rPr>
              <a:t>実証実験中の</a:t>
            </a:r>
            <a:endParaRPr kumimoji="1" lang="en-US" altLang="ja-JP" b="1" dirty="0">
              <a:solidFill>
                <a:schemeClr val="tx1"/>
              </a:solidFill>
            </a:endParaRPr>
          </a:p>
          <a:p>
            <a:pPr algn="ctr"/>
            <a:r>
              <a:rPr kumimoji="1" lang="ja-JP" altLang="en-US" b="1" dirty="0">
                <a:solidFill>
                  <a:schemeClr val="tx1"/>
                </a:solidFill>
              </a:rPr>
              <a:t>勾玉形風力発電設備</a:t>
            </a:r>
          </a:p>
        </p:txBody>
      </p:sp>
      <p:pic>
        <p:nvPicPr>
          <p:cNvPr id="26" name="図 25">
            <a:extLst>
              <a:ext uri="{FF2B5EF4-FFF2-40B4-BE49-F238E27FC236}">
                <a16:creationId xmlns:a16="http://schemas.microsoft.com/office/drawing/2014/main" id="{470A1104-24BD-B5AC-EE89-31C59574A2CB}"/>
              </a:ext>
            </a:extLst>
          </p:cNvPr>
          <p:cNvPicPr>
            <a:picLocks noChangeAspect="1"/>
          </p:cNvPicPr>
          <p:nvPr/>
        </p:nvPicPr>
        <p:blipFill>
          <a:blip r:embed="rId3"/>
          <a:srcRect t="6197"/>
          <a:stretch>
            <a:fillRect/>
          </a:stretch>
        </p:blipFill>
        <p:spPr>
          <a:xfrm>
            <a:off x="1621017" y="9237165"/>
            <a:ext cx="4146802" cy="2889736"/>
          </a:xfrm>
          <a:prstGeom prst="rect">
            <a:avLst/>
          </a:prstGeom>
          <a:ln>
            <a:solidFill>
              <a:schemeClr val="tx1"/>
            </a:solidFill>
          </a:ln>
        </p:spPr>
      </p:pic>
      <p:sp>
        <p:nvSpPr>
          <p:cNvPr id="28" name="四角形: 角を丸くする 27">
            <a:extLst>
              <a:ext uri="{FF2B5EF4-FFF2-40B4-BE49-F238E27FC236}">
                <a16:creationId xmlns:a16="http://schemas.microsoft.com/office/drawing/2014/main" id="{C020CAB1-E9FA-2595-726D-9EBFC5B06F10}"/>
              </a:ext>
            </a:extLst>
          </p:cNvPr>
          <p:cNvSpPr/>
          <p:nvPr/>
        </p:nvSpPr>
        <p:spPr>
          <a:xfrm>
            <a:off x="3447803" y="9040045"/>
            <a:ext cx="2928508" cy="394239"/>
          </a:xfrm>
          <a:prstGeom prst="roundRect">
            <a:avLst/>
          </a:prstGeom>
          <a:solidFill>
            <a:schemeClr val="accent1">
              <a:lumMod val="20000"/>
              <a:lumOff val="80000"/>
            </a:schemeClr>
          </a:solid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tx1"/>
                </a:solidFill>
              </a:rPr>
              <a:t>勾玉形風車の新規性</a:t>
            </a:r>
          </a:p>
        </p:txBody>
      </p:sp>
      <p:sp>
        <p:nvSpPr>
          <p:cNvPr id="11" name="テキスト ボックス 10">
            <a:extLst>
              <a:ext uri="{FF2B5EF4-FFF2-40B4-BE49-F238E27FC236}">
                <a16:creationId xmlns:a16="http://schemas.microsoft.com/office/drawing/2014/main" id="{D8752811-3C7A-1E53-D02C-E6CF63CCC7D8}"/>
              </a:ext>
            </a:extLst>
          </p:cNvPr>
          <p:cNvSpPr txBox="1"/>
          <p:nvPr/>
        </p:nvSpPr>
        <p:spPr>
          <a:xfrm>
            <a:off x="6119063" y="10744309"/>
            <a:ext cx="4146801" cy="1169551"/>
          </a:xfrm>
          <a:prstGeom prst="rect">
            <a:avLst/>
          </a:prstGeom>
          <a:noFill/>
        </p:spPr>
        <p:txBody>
          <a:bodyPr wrap="square">
            <a:spAutoFit/>
          </a:bodyPr>
          <a:lstStyle/>
          <a:p>
            <a:pPr>
              <a:buNone/>
            </a:pPr>
            <a:r>
              <a:rPr lang="ja-JP" altLang="ja-JP" sz="1400" dirty="0">
                <a:solidFill>
                  <a:srgbClr val="000000"/>
                </a:solidFill>
                <a:effectLst/>
                <a:latin typeface="ＭＳ Ｐゴシック" panose="020B0600070205080204" pitchFamily="50" charset="-128"/>
                <a:ea typeface="メイリオ" panose="020B0604030504040204" pitchFamily="50" charset="-128"/>
                <a:cs typeface="ＭＳ Ｐゴシック" panose="020B0600070205080204" pitchFamily="50" charset="-128"/>
              </a:rPr>
              <a:t>・引用：立命館大学 新技術説明会発表資料より</a:t>
            </a:r>
            <a:endParaRPr lang="ja-JP" altLang="ja-JP" sz="24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a:p>
            <a:pPr>
              <a:buNone/>
            </a:pPr>
            <a:r>
              <a:rPr lang="ja-JP" altLang="ja-JP" sz="1400" dirty="0">
                <a:solidFill>
                  <a:srgbClr val="000000"/>
                </a:solidFill>
                <a:effectLst/>
                <a:latin typeface="ＭＳ Ｐゴシック" panose="020B0600070205080204" pitchFamily="50" charset="-128"/>
                <a:ea typeface="メイリオ" panose="020B0604030504040204" pitchFamily="50" charset="-128"/>
                <a:cs typeface="ＭＳ Ｐゴシック" panose="020B0600070205080204" pitchFamily="50" charset="-128"/>
              </a:rPr>
              <a:t>・出典：牛山泉トコトンやさしい風力発電の本、日刊工業新聞社（</a:t>
            </a:r>
            <a:r>
              <a:rPr lang="en-US" altLang="ja-JP" sz="1400" dirty="0">
                <a:solidFill>
                  <a:srgbClr val="000000"/>
                </a:solidFill>
                <a:effectLst/>
                <a:latin typeface="ＭＳ Ｐゴシック" panose="020B0600070205080204" pitchFamily="50" charset="-128"/>
                <a:ea typeface="メイリオ" panose="020B0604030504040204" pitchFamily="50" charset="-128"/>
                <a:cs typeface="ＭＳ Ｐゴシック" panose="020B0600070205080204" pitchFamily="50" charset="-128"/>
              </a:rPr>
              <a:t>2010</a:t>
            </a:r>
            <a:r>
              <a:rPr lang="ja-JP" altLang="ja-JP" sz="1400" dirty="0">
                <a:solidFill>
                  <a:srgbClr val="000000"/>
                </a:solidFill>
                <a:effectLst/>
                <a:latin typeface="ＭＳ Ｐゴシック" panose="020B0600070205080204" pitchFamily="50" charset="-128"/>
                <a:ea typeface="メイリオ" panose="020B0604030504040204" pitchFamily="50" charset="-128"/>
                <a:cs typeface="ＭＳ Ｐゴシック" panose="020B0600070205080204" pitchFamily="50" charset="-128"/>
              </a:rPr>
              <a:t>）、</a:t>
            </a:r>
            <a:r>
              <a:rPr lang="en-US" altLang="ja-JP" sz="1400" dirty="0">
                <a:solidFill>
                  <a:srgbClr val="000000"/>
                </a:solidFill>
                <a:effectLst/>
                <a:latin typeface="ＭＳ Ｐゴシック" panose="020B0600070205080204" pitchFamily="50" charset="-128"/>
                <a:ea typeface="メイリオ" panose="020B0604030504040204" pitchFamily="50" charset="-128"/>
                <a:cs typeface="ＭＳ Ｐゴシック" panose="020B0600070205080204" pitchFamily="50" charset="-128"/>
              </a:rPr>
              <a:t>P. 81,83</a:t>
            </a:r>
            <a:endParaRPr lang="ja-JP" altLang="ja-JP" sz="24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a:p>
            <a:pPr>
              <a:spcAft>
                <a:spcPts val="1200"/>
              </a:spcAft>
              <a:buNone/>
            </a:pPr>
            <a:r>
              <a:rPr lang="ja-JP" altLang="ja-JP" sz="1400" dirty="0">
                <a:solidFill>
                  <a:srgbClr val="000000"/>
                </a:solidFill>
                <a:effectLst/>
                <a:latin typeface="ＭＳ Ｐゴシック" panose="020B0600070205080204" pitchFamily="50" charset="-128"/>
                <a:ea typeface="メイリオ" panose="020B0604030504040204" pitchFamily="50" charset="-128"/>
                <a:cs typeface="ＭＳ Ｐゴシック" panose="020B0600070205080204" pitchFamily="50" charset="-128"/>
              </a:rPr>
              <a:t>　　　　西方正司、甲斐隆章、分かりやすい風力発電、オーム社（</a:t>
            </a:r>
            <a:r>
              <a:rPr lang="en-US" altLang="ja-JP" sz="1400" dirty="0">
                <a:solidFill>
                  <a:srgbClr val="000000"/>
                </a:solidFill>
                <a:effectLst/>
                <a:latin typeface="ＭＳ Ｐゴシック" panose="020B0600070205080204" pitchFamily="50" charset="-128"/>
                <a:ea typeface="メイリオ" panose="020B0604030504040204" pitchFamily="50" charset="-128"/>
                <a:cs typeface="ＭＳ Ｐゴシック" panose="020B0600070205080204" pitchFamily="50" charset="-128"/>
              </a:rPr>
              <a:t>2013</a:t>
            </a:r>
            <a:r>
              <a:rPr lang="ja-JP" altLang="ja-JP" sz="1400" dirty="0">
                <a:solidFill>
                  <a:srgbClr val="000000"/>
                </a:solidFill>
                <a:effectLst/>
                <a:latin typeface="ＭＳ Ｐゴシック" panose="020B0600070205080204" pitchFamily="50" charset="-128"/>
                <a:ea typeface="メイリオ" panose="020B0604030504040204" pitchFamily="50" charset="-128"/>
                <a:cs typeface="ＭＳ Ｐゴシック" panose="020B0600070205080204" pitchFamily="50" charset="-128"/>
              </a:rPr>
              <a:t>）、</a:t>
            </a:r>
            <a:r>
              <a:rPr lang="en-US" altLang="ja-JP" sz="1400" dirty="0">
                <a:solidFill>
                  <a:srgbClr val="000000"/>
                </a:solidFill>
                <a:effectLst/>
                <a:latin typeface="ＭＳ Ｐゴシック" panose="020B0600070205080204" pitchFamily="50" charset="-128"/>
                <a:ea typeface="メイリオ" panose="020B0604030504040204" pitchFamily="50" charset="-128"/>
                <a:cs typeface="ＭＳ Ｐゴシック" panose="020B0600070205080204" pitchFamily="50" charset="-128"/>
              </a:rPr>
              <a:t>P. 42</a:t>
            </a:r>
            <a:endParaRPr lang="ja-JP" altLang="ja-JP" sz="24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pic>
        <p:nvPicPr>
          <p:cNvPr id="16" name="図 15">
            <a:extLst>
              <a:ext uri="{FF2B5EF4-FFF2-40B4-BE49-F238E27FC236}">
                <a16:creationId xmlns:a16="http://schemas.microsoft.com/office/drawing/2014/main" id="{F6B6D9DE-57A4-A030-7F40-3CD5C46E191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rot="5400000">
            <a:off x="7403564" y="6360139"/>
            <a:ext cx="2986318" cy="2851235"/>
          </a:xfrm>
          <a:prstGeom prst="rect">
            <a:avLst/>
          </a:prstGeom>
        </p:spPr>
      </p:pic>
    </p:spTree>
    <p:extLst>
      <p:ext uri="{BB962C8B-B14F-4D97-AF65-F5344CB8AC3E}">
        <p14:creationId xmlns:p14="http://schemas.microsoft.com/office/powerpoint/2010/main" val="198243728"/>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294</Words>
  <Application>Microsoft Office PowerPoint</Application>
  <PresentationFormat>ユーザー設定</PresentationFormat>
  <Paragraphs>38</Paragraphs>
  <Slides>1</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vt:i4>
      </vt:variant>
    </vt:vector>
  </HeadingPairs>
  <TitlesOfParts>
    <vt:vector size="7" baseType="lpstr">
      <vt:lpstr>Meiryo UI</vt:lpstr>
      <vt:lpstr>ＭＳ Ｐゴシック</vt:lpstr>
      <vt:lpstr>Arial</vt:lpstr>
      <vt:lpstr>Calibri</vt:lpstr>
      <vt:lpstr>Calibri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2026-08-19T00:41:46Z</dcterms:created>
  <dcterms:modified xsi:type="dcterms:W3CDTF">2026-08-19T00:42:17Z</dcterms:modified>
</cp:coreProperties>
</file>