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sldIdLst>
    <p:sldId id="265" r:id="rId2"/>
  </p:sldIdLst>
  <p:sldSz cx="10691813" cy="1511935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762" userDrawn="1">
          <p15:clr>
            <a:srgbClr val="A4A3A4"/>
          </p15:clr>
        </p15:guide>
        <p15:guide id="2" pos="336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30" d="100"/>
          <a:sy n="30" d="100"/>
        </p:scale>
        <p:origin x="2160" y="28"/>
      </p:cViewPr>
      <p:guideLst>
        <p:guide orient="horz" pos="4762"/>
        <p:guide pos="33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01886" y="2474395"/>
            <a:ext cx="9088041" cy="5263774"/>
          </a:xfrm>
        </p:spPr>
        <p:txBody>
          <a:bodyPr anchor="b"/>
          <a:lstStyle>
            <a:lvl1pPr algn="ctr">
              <a:defRPr sz="7016"/>
            </a:lvl1pPr>
          </a:lstStyle>
          <a:p>
            <a:r>
              <a:rPr lang="ja-JP" altLang="en-US"/>
              <a:t>マスター タイトルの書式設定</a:t>
            </a:r>
            <a:endParaRPr lang="en-US" dirty="0"/>
          </a:p>
        </p:txBody>
      </p:sp>
      <p:sp>
        <p:nvSpPr>
          <p:cNvPr id="3" name="Subtitle 2"/>
          <p:cNvSpPr>
            <a:spLocks noGrp="1"/>
          </p:cNvSpPr>
          <p:nvPr>
            <p:ph type="subTitle" idx="1"/>
          </p:nvPr>
        </p:nvSpPr>
        <p:spPr>
          <a:xfrm>
            <a:off x="1336477" y="7941160"/>
            <a:ext cx="8018860" cy="3650342"/>
          </a:xfrm>
        </p:spPr>
        <p:txBody>
          <a:bodyPr/>
          <a:lstStyle>
            <a:lvl1pPr marL="0" indent="0" algn="ctr">
              <a:buNone/>
              <a:defRPr sz="2806"/>
            </a:lvl1pPr>
            <a:lvl2pPr marL="534604" indent="0" algn="ctr">
              <a:buNone/>
              <a:defRPr sz="2339"/>
            </a:lvl2pPr>
            <a:lvl3pPr marL="1069208" indent="0" algn="ctr">
              <a:buNone/>
              <a:defRPr sz="2105"/>
            </a:lvl3pPr>
            <a:lvl4pPr marL="1603812" indent="0" algn="ctr">
              <a:buNone/>
              <a:defRPr sz="1871"/>
            </a:lvl4pPr>
            <a:lvl5pPr marL="2138416" indent="0" algn="ctr">
              <a:buNone/>
              <a:defRPr sz="1871"/>
            </a:lvl5pPr>
            <a:lvl6pPr marL="2673020" indent="0" algn="ctr">
              <a:buNone/>
              <a:defRPr sz="1871"/>
            </a:lvl6pPr>
            <a:lvl7pPr marL="3207624" indent="0" algn="ctr">
              <a:buNone/>
              <a:defRPr sz="1871"/>
            </a:lvl7pPr>
            <a:lvl8pPr marL="3742228" indent="0" algn="ctr">
              <a:buNone/>
              <a:defRPr sz="1871"/>
            </a:lvl8pPr>
            <a:lvl9pPr marL="4276832" indent="0" algn="ctr">
              <a:buNone/>
              <a:defRPr sz="1871"/>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0E7F748-EFF0-4734-9030-9BE5DC16CAB2}" type="datetimeFigureOut">
              <a:rPr kumimoji="1" lang="ja-JP" altLang="en-US" smtClean="0"/>
              <a:t>2026/1/23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2996457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0E7F748-EFF0-4734-9030-9BE5DC16CAB2}" type="datetimeFigureOut">
              <a:rPr kumimoji="1" lang="ja-JP" altLang="en-US" smtClean="0"/>
              <a:t>2026/1/23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1795990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804966"/>
            <a:ext cx="2305422" cy="1281295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35063" y="804966"/>
            <a:ext cx="6782619" cy="128129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0E7F748-EFF0-4734-9030-9BE5DC16CAB2}" type="datetimeFigureOut">
              <a:rPr kumimoji="1" lang="ja-JP" altLang="en-US" smtClean="0"/>
              <a:t>2026/1/23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4197469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0E7F748-EFF0-4734-9030-9BE5DC16CAB2}" type="datetimeFigureOut">
              <a:rPr kumimoji="1" lang="ja-JP" altLang="en-US" smtClean="0"/>
              <a:t>2026/1/23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4248809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9494" y="3769342"/>
            <a:ext cx="9221689" cy="6289229"/>
          </a:xfrm>
        </p:spPr>
        <p:txBody>
          <a:bodyPr anchor="b"/>
          <a:lstStyle>
            <a:lvl1pPr>
              <a:defRPr sz="7016"/>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9494" y="10118069"/>
            <a:ext cx="9221689" cy="3307357"/>
          </a:xfrm>
        </p:spPr>
        <p:txBody>
          <a:bodyPr/>
          <a:lstStyle>
            <a:lvl1pPr marL="0" indent="0">
              <a:buNone/>
              <a:defRPr sz="2806">
                <a:solidFill>
                  <a:schemeClr val="tx1"/>
                </a:solidFill>
              </a:defRPr>
            </a:lvl1pPr>
            <a:lvl2pPr marL="534604" indent="0">
              <a:buNone/>
              <a:defRPr sz="2339">
                <a:solidFill>
                  <a:schemeClr val="tx1">
                    <a:tint val="75000"/>
                  </a:schemeClr>
                </a:solidFill>
              </a:defRPr>
            </a:lvl2pPr>
            <a:lvl3pPr marL="1069208" indent="0">
              <a:buNone/>
              <a:defRPr sz="2105">
                <a:solidFill>
                  <a:schemeClr val="tx1">
                    <a:tint val="75000"/>
                  </a:schemeClr>
                </a:solidFill>
              </a:defRPr>
            </a:lvl3pPr>
            <a:lvl4pPr marL="1603812" indent="0">
              <a:buNone/>
              <a:defRPr sz="1871">
                <a:solidFill>
                  <a:schemeClr val="tx1">
                    <a:tint val="75000"/>
                  </a:schemeClr>
                </a:solidFill>
              </a:defRPr>
            </a:lvl4pPr>
            <a:lvl5pPr marL="2138416" indent="0">
              <a:buNone/>
              <a:defRPr sz="1871">
                <a:solidFill>
                  <a:schemeClr val="tx1">
                    <a:tint val="75000"/>
                  </a:schemeClr>
                </a:solidFill>
              </a:defRPr>
            </a:lvl5pPr>
            <a:lvl6pPr marL="2673020" indent="0">
              <a:buNone/>
              <a:defRPr sz="1871">
                <a:solidFill>
                  <a:schemeClr val="tx1">
                    <a:tint val="75000"/>
                  </a:schemeClr>
                </a:solidFill>
              </a:defRPr>
            </a:lvl6pPr>
            <a:lvl7pPr marL="3207624" indent="0">
              <a:buNone/>
              <a:defRPr sz="1871">
                <a:solidFill>
                  <a:schemeClr val="tx1">
                    <a:tint val="75000"/>
                  </a:schemeClr>
                </a:solidFill>
              </a:defRPr>
            </a:lvl7pPr>
            <a:lvl8pPr marL="3742228" indent="0">
              <a:buNone/>
              <a:defRPr sz="1871">
                <a:solidFill>
                  <a:schemeClr val="tx1">
                    <a:tint val="75000"/>
                  </a:schemeClr>
                </a:solidFill>
              </a:defRPr>
            </a:lvl8pPr>
            <a:lvl9pPr marL="4276832" indent="0">
              <a:buNone/>
              <a:defRPr sz="1871">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0E7F748-EFF0-4734-9030-9BE5DC16CAB2}" type="datetimeFigureOut">
              <a:rPr kumimoji="1" lang="ja-JP" altLang="en-US" smtClean="0"/>
              <a:t>2026/1/23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3863453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35062" y="4024827"/>
            <a:ext cx="4544021" cy="959308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412730" y="4024827"/>
            <a:ext cx="4544021" cy="959308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0E7F748-EFF0-4734-9030-9BE5DC16CAB2}" type="datetimeFigureOut">
              <a:rPr kumimoji="1" lang="ja-JP" altLang="en-US" smtClean="0"/>
              <a:t>2026/1/23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2241300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36455" y="804969"/>
            <a:ext cx="9221689" cy="2922375"/>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6456" y="3706342"/>
            <a:ext cx="4523137"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ja-JP" altLang="en-US"/>
              <a:t>マスター テキストの書式設定</a:t>
            </a:r>
          </a:p>
        </p:txBody>
      </p:sp>
      <p:sp>
        <p:nvSpPr>
          <p:cNvPr id="4" name="Content Placeholder 3"/>
          <p:cNvSpPr>
            <a:spLocks noGrp="1"/>
          </p:cNvSpPr>
          <p:nvPr>
            <p:ph sz="half" idx="2"/>
          </p:nvPr>
        </p:nvSpPr>
        <p:spPr>
          <a:xfrm>
            <a:off x="736456" y="5522763"/>
            <a:ext cx="4523137" cy="812315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412731" y="3706342"/>
            <a:ext cx="4545413"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ja-JP" altLang="en-US"/>
              <a:t>マスター テキストの書式設定</a:t>
            </a:r>
          </a:p>
        </p:txBody>
      </p:sp>
      <p:sp>
        <p:nvSpPr>
          <p:cNvPr id="6" name="Content Placeholder 5"/>
          <p:cNvSpPr>
            <a:spLocks noGrp="1"/>
          </p:cNvSpPr>
          <p:nvPr>
            <p:ph sz="quarter" idx="4"/>
          </p:nvPr>
        </p:nvSpPr>
        <p:spPr>
          <a:xfrm>
            <a:off x="5412731" y="5522763"/>
            <a:ext cx="4545413" cy="812315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0E7F748-EFF0-4734-9030-9BE5DC16CAB2}" type="datetimeFigureOut">
              <a:rPr kumimoji="1" lang="ja-JP" altLang="en-US" smtClean="0"/>
              <a:t>2026/1/23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4120290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0E7F748-EFF0-4734-9030-9BE5DC16CAB2}" type="datetimeFigureOut">
              <a:rPr kumimoji="1" lang="ja-JP" altLang="en-US" smtClean="0"/>
              <a:t>2026/1/23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1509128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E7F748-EFF0-4734-9030-9BE5DC16CAB2}" type="datetimeFigureOut">
              <a:rPr kumimoji="1" lang="ja-JP" altLang="en-US" smtClean="0"/>
              <a:t>2026/1/23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1429889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ja-JP" altLang="en-US"/>
              <a:t>マスター タイトルの書式設定</a:t>
            </a:r>
            <a:endParaRPr lang="en-US" dirty="0"/>
          </a:p>
        </p:txBody>
      </p:sp>
      <p:sp>
        <p:nvSpPr>
          <p:cNvPr id="3" name="Content Placeholder 2"/>
          <p:cNvSpPr>
            <a:spLocks noGrp="1"/>
          </p:cNvSpPr>
          <p:nvPr>
            <p:ph idx="1"/>
          </p:nvPr>
        </p:nvSpPr>
        <p:spPr>
          <a:xfrm>
            <a:off x="4545413" y="2176910"/>
            <a:ext cx="5412730" cy="10744538"/>
          </a:xfrm>
        </p:spPr>
        <p:txBody>
          <a:bodyPr/>
          <a:lstStyle>
            <a:lvl1pPr>
              <a:defRPr sz="3742"/>
            </a:lvl1pPr>
            <a:lvl2pPr>
              <a:defRPr sz="3274"/>
            </a:lvl2pPr>
            <a:lvl3pPr>
              <a:defRPr sz="2806"/>
            </a:lvl3pPr>
            <a:lvl4pPr>
              <a:defRPr sz="2339"/>
            </a:lvl4pPr>
            <a:lvl5pPr>
              <a:defRPr sz="2339"/>
            </a:lvl5pPr>
            <a:lvl6pPr>
              <a:defRPr sz="2339"/>
            </a:lvl6pPr>
            <a:lvl7pPr>
              <a:defRPr sz="2339"/>
            </a:lvl7pPr>
            <a:lvl8pPr>
              <a:defRPr sz="2339"/>
            </a:lvl8pPr>
            <a:lvl9pPr>
              <a:defRPr sz="233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0E7F748-EFF0-4734-9030-9BE5DC16CAB2}" type="datetimeFigureOut">
              <a:rPr kumimoji="1" lang="ja-JP" altLang="en-US" smtClean="0"/>
              <a:t>2026/1/23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3326241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545413" y="2176910"/>
            <a:ext cx="5412730" cy="10744538"/>
          </a:xfrm>
        </p:spPr>
        <p:txBody>
          <a:bodyPr anchor="t"/>
          <a:lstStyle>
            <a:lvl1pPr marL="0" indent="0">
              <a:buNone/>
              <a:defRPr sz="3742"/>
            </a:lvl1pPr>
            <a:lvl2pPr marL="534604" indent="0">
              <a:buNone/>
              <a:defRPr sz="3274"/>
            </a:lvl2pPr>
            <a:lvl3pPr marL="1069208" indent="0">
              <a:buNone/>
              <a:defRPr sz="2806"/>
            </a:lvl3pPr>
            <a:lvl4pPr marL="1603812" indent="0">
              <a:buNone/>
              <a:defRPr sz="2339"/>
            </a:lvl4pPr>
            <a:lvl5pPr marL="2138416" indent="0">
              <a:buNone/>
              <a:defRPr sz="2339"/>
            </a:lvl5pPr>
            <a:lvl6pPr marL="2673020" indent="0">
              <a:buNone/>
              <a:defRPr sz="2339"/>
            </a:lvl6pPr>
            <a:lvl7pPr marL="3207624" indent="0">
              <a:buNone/>
              <a:defRPr sz="2339"/>
            </a:lvl7pPr>
            <a:lvl8pPr marL="3742228" indent="0">
              <a:buNone/>
              <a:defRPr sz="2339"/>
            </a:lvl8pPr>
            <a:lvl9pPr marL="4276832" indent="0">
              <a:buNone/>
              <a:defRPr sz="2339"/>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0E7F748-EFF0-4734-9030-9BE5DC16CAB2}" type="datetimeFigureOut">
              <a:rPr kumimoji="1" lang="ja-JP" altLang="en-US" smtClean="0"/>
              <a:t>2026/1/23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1098385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804969"/>
            <a:ext cx="9221689" cy="2922375"/>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5062" y="4024827"/>
            <a:ext cx="9221689" cy="9593089"/>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35062" y="14013401"/>
            <a:ext cx="2405658" cy="804965"/>
          </a:xfrm>
          <a:prstGeom prst="rect">
            <a:avLst/>
          </a:prstGeom>
        </p:spPr>
        <p:txBody>
          <a:bodyPr vert="horz" lIns="91440" tIns="45720" rIns="91440" bIns="45720" rtlCol="0" anchor="ctr"/>
          <a:lstStyle>
            <a:lvl1pPr algn="l">
              <a:defRPr sz="1403">
                <a:solidFill>
                  <a:schemeClr val="tx1">
                    <a:tint val="75000"/>
                  </a:schemeClr>
                </a:solidFill>
              </a:defRPr>
            </a:lvl1pPr>
          </a:lstStyle>
          <a:p>
            <a:fld id="{B0E7F748-EFF0-4734-9030-9BE5DC16CAB2}" type="datetimeFigureOut">
              <a:rPr kumimoji="1" lang="ja-JP" altLang="en-US" smtClean="0"/>
              <a:t>2026/1/23</a:t>
            </a:fld>
            <a:endParaRPr kumimoji="1" lang="ja-JP" altLang="en-US"/>
          </a:p>
        </p:txBody>
      </p:sp>
      <p:sp>
        <p:nvSpPr>
          <p:cNvPr id="5" name="Footer Placeholder 4"/>
          <p:cNvSpPr>
            <a:spLocks noGrp="1"/>
          </p:cNvSpPr>
          <p:nvPr>
            <p:ph type="ftr" sz="quarter" idx="3"/>
          </p:nvPr>
        </p:nvSpPr>
        <p:spPr>
          <a:xfrm>
            <a:off x="3541663" y="14013401"/>
            <a:ext cx="3608487" cy="804965"/>
          </a:xfrm>
          <a:prstGeom prst="rect">
            <a:avLst/>
          </a:prstGeom>
        </p:spPr>
        <p:txBody>
          <a:bodyPr vert="horz" lIns="91440" tIns="45720" rIns="91440" bIns="45720" rtlCol="0" anchor="ctr"/>
          <a:lstStyle>
            <a:lvl1pPr algn="ctr">
              <a:defRPr sz="1403">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551093" y="14013401"/>
            <a:ext cx="2405658" cy="804965"/>
          </a:xfrm>
          <a:prstGeom prst="rect">
            <a:avLst/>
          </a:prstGeom>
        </p:spPr>
        <p:txBody>
          <a:bodyPr vert="horz" lIns="91440" tIns="45720" rIns="91440" bIns="45720" rtlCol="0" anchor="ctr"/>
          <a:lstStyle>
            <a:lvl1pPr algn="r">
              <a:defRPr sz="1403">
                <a:solidFill>
                  <a:schemeClr val="tx1">
                    <a:tint val="75000"/>
                  </a:schemeClr>
                </a:solidFill>
              </a:defRPr>
            </a:lvl1p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9084864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69208" rtl="0" eaLnBrk="1" latinLnBrk="0" hangingPunct="1">
        <a:lnSpc>
          <a:spcPct val="90000"/>
        </a:lnSpc>
        <a:spcBef>
          <a:spcPct val="0"/>
        </a:spcBef>
        <a:buNone/>
        <a:defRPr kumimoji="1" sz="5145" kern="1200">
          <a:solidFill>
            <a:schemeClr val="tx1"/>
          </a:solidFill>
          <a:latin typeface="+mj-lt"/>
          <a:ea typeface="+mj-ea"/>
          <a:cs typeface="+mj-cs"/>
        </a:defRPr>
      </a:lvl1pPr>
    </p:titleStyle>
    <p:bodyStyle>
      <a:lvl1pPr marL="267302" indent="-267302" algn="l" defTabSz="1069208" rtl="0" eaLnBrk="1" latinLnBrk="0" hangingPunct="1">
        <a:lnSpc>
          <a:spcPct val="90000"/>
        </a:lnSpc>
        <a:spcBef>
          <a:spcPts val="1169"/>
        </a:spcBef>
        <a:buFont typeface="Arial" panose="020B0604020202020204" pitchFamily="34" charset="0"/>
        <a:buChar char="•"/>
        <a:defRPr kumimoji="1" sz="3274" kern="1200">
          <a:solidFill>
            <a:schemeClr val="tx1"/>
          </a:solidFill>
          <a:latin typeface="+mn-lt"/>
          <a:ea typeface="+mn-ea"/>
          <a:cs typeface="+mn-cs"/>
        </a:defRPr>
      </a:lvl1pPr>
      <a:lvl2pPr marL="801906" indent="-267302" algn="l" defTabSz="1069208" rtl="0" eaLnBrk="1" latinLnBrk="0" hangingPunct="1">
        <a:lnSpc>
          <a:spcPct val="90000"/>
        </a:lnSpc>
        <a:spcBef>
          <a:spcPts val="585"/>
        </a:spcBef>
        <a:buFont typeface="Arial" panose="020B0604020202020204" pitchFamily="34" charset="0"/>
        <a:buChar char="•"/>
        <a:defRPr kumimoji="1" sz="2806" kern="1200">
          <a:solidFill>
            <a:schemeClr val="tx1"/>
          </a:solidFill>
          <a:latin typeface="+mn-lt"/>
          <a:ea typeface="+mn-ea"/>
          <a:cs typeface="+mn-cs"/>
        </a:defRPr>
      </a:lvl2pPr>
      <a:lvl3pPr marL="1336510" indent="-267302" algn="l" defTabSz="1069208" rtl="0" eaLnBrk="1" latinLnBrk="0" hangingPunct="1">
        <a:lnSpc>
          <a:spcPct val="90000"/>
        </a:lnSpc>
        <a:spcBef>
          <a:spcPts val="585"/>
        </a:spcBef>
        <a:buFont typeface="Arial" panose="020B0604020202020204" pitchFamily="34" charset="0"/>
        <a:buChar char="•"/>
        <a:defRPr kumimoji="1" sz="2339" kern="1200">
          <a:solidFill>
            <a:schemeClr val="tx1"/>
          </a:solidFill>
          <a:latin typeface="+mn-lt"/>
          <a:ea typeface="+mn-ea"/>
          <a:cs typeface="+mn-cs"/>
        </a:defRPr>
      </a:lvl3pPr>
      <a:lvl4pPr marL="1871114"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4pPr>
      <a:lvl5pPr marL="2405718"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5pPr>
      <a:lvl6pPr marL="2940322"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6pPr>
      <a:lvl7pPr marL="3474926"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7pPr>
      <a:lvl8pPr marL="4009530"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8pPr>
      <a:lvl9pPr marL="4544134"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9pPr>
    </p:bodyStyle>
    <p:otherStyle>
      <a:defPPr>
        <a:defRPr lang="en-US"/>
      </a:defPPr>
      <a:lvl1pPr marL="0" algn="l" defTabSz="1069208" rtl="0" eaLnBrk="1" latinLnBrk="0" hangingPunct="1">
        <a:defRPr kumimoji="1" sz="2105" kern="1200">
          <a:solidFill>
            <a:schemeClr val="tx1"/>
          </a:solidFill>
          <a:latin typeface="+mn-lt"/>
          <a:ea typeface="+mn-ea"/>
          <a:cs typeface="+mn-cs"/>
        </a:defRPr>
      </a:lvl1pPr>
      <a:lvl2pPr marL="534604" algn="l" defTabSz="1069208" rtl="0" eaLnBrk="1" latinLnBrk="0" hangingPunct="1">
        <a:defRPr kumimoji="1" sz="2105" kern="1200">
          <a:solidFill>
            <a:schemeClr val="tx1"/>
          </a:solidFill>
          <a:latin typeface="+mn-lt"/>
          <a:ea typeface="+mn-ea"/>
          <a:cs typeface="+mn-cs"/>
        </a:defRPr>
      </a:lvl2pPr>
      <a:lvl3pPr marL="1069208" algn="l" defTabSz="1069208" rtl="0" eaLnBrk="1" latinLnBrk="0" hangingPunct="1">
        <a:defRPr kumimoji="1" sz="2105" kern="1200">
          <a:solidFill>
            <a:schemeClr val="tx1"/>
          </a:solidFill>
          <a:latin typeface="+mn-lt"/>
          <a:ea typeface="+mn-ea"/>
          <a:cs typeface="+mn-cs"/>
        </a:defRPr>
      </a:lvl3pPr>
      <a:lvl4pPr marL="1603812" algn="l" defTabSz="1069208" rtl="0" eaLnBrk="1" latinLnBrk="0" hangingPunct="1">
        <a:defRPr kumimoji="1" sz="2105" kern="1200">
          <a:solidFill>
            <a:schemeClr val="tx1"/>
          </a:solidFill>
          <a:latin typeface="+mn-lt"/>
          <a:ea typeface="+mn-ea"/>
          <a:cs typeface="+mn-cs"/>
        </a:defRPr>
      </a:lvl4pPr>
      <a:lvl5pPr marL="2138416" algn="l" defTabSz="1069208" rtl="0" eaLnBrk="1" latinLnBrk="0" hangingPunct="1">
        <a:defRPr kumimoji="1" sz="2105" kern="1200">
          <a:solidFill>
            <a:schemeClr val="tx1"/>
          </a:solidFill>
          <a:latin typeface="+mn-lt"/>
          <a:ea typeface="+mn-ea"/>
          <a:cs typeface="+mn-cs"/>
        </a:defRPr>
      </a:lvl5pPr>
      <a:lvl6pPr marL="2673020" algn="l" defTabSz="1069208" rtl="0" eaLnBrk="1" latinLnBrk="0" hangingPunct="1">
        <a:defRPr kumimoji="1" sz="2105" kern="1200">
          <a:solidFill>
            <a:schemeClr val="tx1"/>
          </a:solidFill>
          <a:latin typeface="+mn-lt"/>
          <a:ea typeface="+mn-ea"/>
          <a:cs typeface="+mn-cs"/>
        </a:defRPr>
      </a:lvl6pPr>
      <a:lvl7pPr marL="3207624" algn="l" defTabSz="1069208" rtl="0" eaLnBrk="1" latinLnBrk="0" hangingPunct="1">
        <a:defRPr kumimoji="1" sz="2105" kern="1200">
          <a:solidFill>
            <a:schemeClr val="tx1"/>
          </a:solidFill>
          <a:latin typeface="+mn-lt"/>
          <a:ea typeface="+mn-ea"/>
          <a:cs typeface="+mn-cs"/>
        </a:defRPr>
      </a:lvl7pPr>
      <a:lvl8pPr marL="3742228" algn="l" defTabSz="1069208" rtl="0" eaLnBrk="1" latinLnBrk="0" hangingPunct="1">
        <a:defRPr kumimoji="1" sz="2105" kern="1200">
          <a:solidFill>
            <a:schemeClr val="tx1"/>
          </a:solidFill>
          <a:latin typeface="+mn-lt"/>
          <a:ea typeface="+mn-ea"/>
          <a:cs typeface="+mn-cs"/>
        </a:defRPr>
      </a:lvl8pPr>
      <a:lvl9pPr marL="4276832" algn="l" defTabSz="1069208" rtl="0" eaLnBrk="1" latinLnBrk="0" hangingPunct="1">
        <a:defRPr kumimoji="1" sz="21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descr="グラフ&#10;&#10;AI 生成コンテンツは誤りを含む可能性があります。">
            <a:extLst>
              <a:ext uri="{FF2B5EF4-FFF2-40B4-BE49-F238E27FC236}">
                <a16:creationId xmlns:a16="http://schemas.microsoft.com/office/drawing/2014/main" id="{10156F7F-2E86-F5E6-F24B-704ACE23C6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4155" y="8274843"/>
            <a:ext cx="5018897" cy="2175107"/>
          </a:xfrm>
          <a:prstGeom prst="rect">
            <a:avLst/>
          </a:prstGeom>
        </p:spPr>
      </p:pic>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dirty="0"/>
              <a:t>おおさかカーボンニュートラルビジネスネットワーク会員企業</a:t>
            </a:r>
          </a:p>
        </p:txBody>
      </p:sp>
      <p:sp>
        <p:nvSpPr>
          <p:cNvPr id="5" name="正方形/長方形 4">
            <a:extLst>
              <a:ext uri="{FF2B5EF4-FFF2-40B4-BE49-F238E27FC236}">
                <a16:creationId xmlns:a16="http://schemas.microsoft.com/office/drawing/2014/main" id="{A115B290-6D51-40E9-9512-39B20C627EA0}"/>
              </a:ext>
            </a:extLst>
          </p:cNvPr>
          <p:cNvSpPr/>
          <p:nvPr/>
        </p:nvSpPr>
        <p:spPr>
          <a:xfrm>
            <a:off x="241300" y="601133"/>
            <a:ext cx="1412400" cy="178215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リサイ</a:t>
            </a:r>
            <a:endParaRPr kumimoji="1" lang="en-US" altLang="ja-JP" sz="2800" b="1" dirty="0"/>
          </a:p>
          <a:p>
            <a:pPr algn="ctr"/>
            <a:r>
              <a:rPr kumimoji="1" lang="ja-JP" altLang="en-US" sz="2800" b="1" dirty="0"/>
              <a:t>クル</a:t>
            </a:r>
          </a:p>
        </p:txBody>
      </p:sp>
      <p:sp>
        <p:nvSpPr>
          <p:cNvPr id="6" name="テキスト ボックス 5">
            <a:extLst>
              <a:ext uri="{FF2B5EF4-FFF2-40B4-BE49-F238E27FC236}">
                <a16:creationId xmlns:a16="http://schemas.microsoft.com/office/drawing/2014/main" id="{8063834D-B00F-43C8-985D-1A1C2D0BFB8E}"/>
              </a:ext>
            </a:extLst>
          </p:cNvPr>
          <p:cNvSpPr txBox="1"/>
          <p:nvPr/>
        </p:nvSpPr>
        <p:spPr>
          <a:xfrm>
            <a:off x="1817213" y="676906"/>
            <a:ext cx="8702528" cy="1569660"/>
          </a:xfrm>
          <a:prstGeom prst="rect">
            <a:avLst/>
          </a:prstGeom>
          <a:noFill/>
        </p:spPr>
        <p:txBody>
          <a:bodyPr wrap="square" rtlCol="0">
            <a:spAutoFit/>
          </a:bodyPr>
          <a:lstStyle/>
          <a:p>
            <a:pPr algn="ctr"/>
            <a:r>
              <a:rPr kumimoji="1" lang="ja-JP" altLang="en-US" sz="4800" b="1" dirty="0">
                <a:latin typeface="Meiryo UI" panose="020B0604030504040204" pitchFamily="50" charset="-128"/>
                <a:ea typeface="Meiryo UI" panose="020B0604030504040204" pitchFamily="50" charset="-128"/>
              </a:rPr>
              <a:t>家庭ゴミを原材料に活用した</a:t>
            </a:r>
            <a:endParaRPr kumimoji="1" lang="en-US" altLang="ja-JP" sz="4800" b="1" dirty="0">
              <a:latin typeface="Meiryo UI" panose="020B0604030504040204" pitchFamily="50" charset="-128"/>
              <a:ea typeface="Meiryo UI" panose="020B0604030504040204" pitchFamily="50" charset="-128"/>
            </a:endParaRPr>
          </a:p>
          <a:p>
            <a:pPr algn="ctr"/>
            <a:r>
              <a:rPr kumimoji="1" lang="ja-JP" altLang="en-US" sz="4800" b="1" dirty="0">
                <a:latin typeface="Meiryo UI" panose="020B0604030504040204" pitchFamily="50" charset="-128"/>
                <a:ea typeface="Meiryo UI" panose="020B0604030504040204" pitchFamily="50" charset="-128"/>
              </a:rPr>
              <a:t>エコエコパレット</a:t>
            </a: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126596"/>
            <a:ext cx="1066800" cy="180727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00994"/>
            <a:ext cx="10337800" cy="1832877"/>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635620"/>
            <a:ext cx="8909989" cy="1717288"/>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384155" y="4263635"/>
            <a:ext cx="9229796" cy="1938992"/>
          </a:xfrm>
          <a:prstGeom prst="rect">
            <a:avLst/>
          </a:prstGeom>
          <a:noFill/>
        </p:spPr>
        <p:txBody>
          <a:bodyPr wrap="square" rtlCol="0">
            <a:spAutoFit/>
          </a:bodyPr>
          <a:lstStyle/>
          <a:p>
            <a:r>
              <a:rPr kumimoji="1" lang="ja-JP" altLang="en-US" sz="2400" b="1" dirty="0"/>
              <a:t>将来にわたって、ワカクサ独自の強みと社会的な課題を結びつけながら事業展開を進めて参ります。プラスチックに生命を吹込み、環境への配慮を念頭に置いた誇りある仕事を続けることで、顧客や地域に対して喜ばれる存在でありたいと願っています。</a:t>
            </a:r>
            <a:endParaRPr kumimoji="1" lang="en-US" altLang="ja-JP" sz="2400" b="1" dirty="0">
              <a:solidFill>
                <a:srgbClr val="333333"/>
              </a:solidFill>
              <a:latin typeface="Montserrat" panose="00000500000000000000" pitchFamily="2" charset="0"/>
            </a:endParaRPr>
          </a:p>
          <a:p>
            <a:endParaRPr kumimoji="1" lang="en-US" altLang="ja-JP" sz="2400" b="1" dirty="0"/>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299" y="6067331"/>
            <a:ext cx="1085773" cy="612575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6041730"/>
            <a:ext cx="10337800" cy="6152658"/>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7" name="テキスト ボックス 46">
            <a:extLst>
              <a:ext uri="{FF2B5EF4-FFF2-40B4-BE49-F238E27FC236}">
                <a16:creationId xmlns:a16="http://schemas.microsoft.com/office/drawing/2014/main" id="{58ADCD66-071B-4168-8336-81C001AD3B40}"/>
              </a:ext>
            </a:extLst>
          </p:cNvPr>
          <p:cNvSpPr txBox="1"/>
          <p:nvPr/>
        </p:nvSpPr>
        <p:spPr>
          <a:xfrm>
            <a:off x="1399688" y="10313469"/>
            <a:ext cx="8987397" cy="1815882"/>
          </a:xfrm>
          <a:prstGeom prst="rect">
            <a:avLst/>
          </a:prstGeom>
          <a:noFill/>
        </p:spPr>
        <p:txBody>
          <a:bodyPr wrap="square" rtlCol="0">
            <a:spAutoFit/>
          </a:bodyPr>
          <a:lstStyle/>
          <a:p>
            <a:pPr algn="just"/>
            <a:r>
              <a:rPr kumimoji="1" lang="ja-JP" altLang="en-US" sz="2800" b="1" dirty="0"/>
              <a:t>家庭から廃棄されるプラスチックゴミを新たに原材料にすることで、</a:t>
            </a:r>
            <a:r>
              <a:rPr kumimoji="1" lang="en-US" altLang="ja-JP" sz="2800" b="1" dirty="0"/>
              <a:t>CO2</a:t>
            </a:r>
            <a:r>
              <a:rPr kumimoji="1" lang="ja-JP" altLang="en-US" sz="2800" b="1" dirty="0"/>
              <a:t>排出量を最大</a:t>
            </a:r>
            <a:r>
              <a:rPr kumimoji="1" lang="en-US" altLang="ja-JP" sz="2800" b="1" dirty="0"/>
              <a:t>50</a:t>
            </a:r>
            <a:r>
              <a:rPr kumimoji="1" lang="ja-JP" altLang="en-US" sz="2800" b="1" dirty="0"/>
              <a:t>％削減したエコエコパレットを開発。プラスチックのゴミ問題を解決し、資源循環社会を目指しています。</a:t>
            </a:r>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467407"/>
            <a:ext cx="1412400" cy="92150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621017" y="2495659"/>
            <a:ext cx="8909988" cy="856392"/>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653700" y="2558593"/>
            <a:ext cx="8887462" cy="646331"/>
          </a:xfrm>
          <a:prstGeom prst="rect">
            <a:avLst/>
          </a:prstGeom>
          <a:noFill/>
        </p:spPr>
        <p:txBody>
          <a:bodyPr wrap="square" rtlCol="0">
            <a:spAutoFit/>
          </a:bodyPr>
          <a:lstStyle/>
          <a:p>
            <a:pPr algn="ctr"/>
            <a:r>
              <a:rPr kumimoji="1" lang="ja-JP" altLang="en-US" sz="3600" b="1" dirty="0"/>
              <a:t>株式会社ワカクサ</a:t>
            </a:r>
            <a:endParaRPr kumimoji="1" lang="en-US" altLang="ja-JP" sz="3600" b="1" dirty="0"/>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442182"/>
            <a:ext cx="3290858" cy="5847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22001" y="3477566"/>
            <a:ext cx="7009004" cy="523790"/>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36" name="テキスト ボックス 35">
            <a:extLst>
              <a:ext uri="{FF2B5EF4-FFF2-40B4-BE49-F238E27FC236}">
                <a16:creationId xmlns:a16="http://schemas.microsoft.com/office/drawing/2014/main" id="{C1EC5251-42A1-497F-AA9C-C80FBB0B566E}"/>
              </a:ext>
            </a:extLst>
          </p:cNvPr>
          <p:cNvSpPr txBox="1"/>
          <p:nvPr/>
        </p:nvSpPr>
        <p:spPr>
          <a:xfrm>
            <a:off x="3694072" y="3492842"/>
            <a:ext cx="6997741" cy="461665"/>
          </a:xfrm>
          <a:prstGeom prst="rect">
            <a:avLst/>
          </a:prstGeom>
          <a:noFill/>
        </p:spPr>
        <p:txBody>
          <a:bodyPr wrap="square" rtlCol="0">
            <a:spAutoFit/>
          </a:bodyPr>
          <a:lstStyle/>
          <a:p>
            <a:pPr algn="ctr"/>
            <a:r>
              <a:rPr kumimoji="1" lang="ja-JP" altLang="en-US" sz="2400" b="1" dirty="0"/>
              <a:t>奈良県葛城市</a:t>
            </a:r>
            <a:endParaRPr kumimoji="1" lang="en-US" altLang="ja-JP" sz="2400" b="1" dirty="0"/>
          </a:p>
        </p:txBody>
      </p:sp>
      <p:sp>
        <p:nvSpPr>
          <p:cNvPr id="32" name="正方形/長方形 31">
            <a:extLst>
              <a:ext uri="{FF2B5EF4-FFF2-40B4-BE49-F238E27FC236}">
                <a16:creationId xmlns:a16="http://schemas.microsoft.com/office/drawing/2014/main" id="{35DB722F-FF24-443B-B6AB-FD787D3915D6}"/>
              </a:ext>
            </a:extLst>
          </p:cNvPr>
          <p:cNvSpPr/>
          <p:nvPr/>
        </p:nvSpPr>
        <p:spPr>
          <a:xfrm>
            <a:off x="231142" y="12301835"/>
            <a:ext cx="5732873" cy="52924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
        <p:nvSpPr>
          <p:cNvPr id="39" name="正方形/長方形 38">
            <a:extLst>
              <a:ext uri="{FF2B5EF4-FFF2-40B4-BE49-F238E27FC236}">
                <a16:creationId xmlns:a16="http://schemas.microsoft.com/office/drawing/2014/main" id="{79ADCB95-D10C-4CAA-8E72-EAD2E2809CC7}"/>
              </a:ext>
            </a:extLst>
          </p:cNvPr>
          <p:cNvSpPr/>
          <p:nvPr/>
        </p:nvSpPr>
        <p:spPr>
          <a:xfrm>
            <a:off x="241299" y="12307041"/>
            <a:ext cx="5722716" cy="2735307"/>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848269" y="14744925"/>
            <a:ext cx="3843544" cy="400110"/>
          </a:xfrm>
          <a:prstGeom prst="rect">
            <a:avLst/>
          </a:prstGeom>
          <a:noFill/>
        </p:spPr>
        <p:txBody>
          <a:bodyPr wrap="square" rtlCol="0">
            <a:spAutoFit/>
          </a:bodyPr>
          <a:lstStyle/>
          <a:p>
            <a:pPr algn="r"/>
            <a:r>
              <a:rPr kumimoji="1" lang="ja-JP" altLang="en-US" sz="2000" dirty="0"/>
              <a:t>令和８年１月２２日時点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76729" y="12333317"/>
            <a:ext cx="4520286" cy="55972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2301835"/>
            <a:ext cx="4502371" cy="2443090"/>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6" name="テキスト ボックス 55">
            <a:extLst>
              <a:ext uri="{FF2B5EF4-FFF2-40B4-BE49-F238E27FC236}">
                <a16:creationId xmlns:a16="http://schemas.microsoft.com/office/drawing/2014/main" id="{9B5C7E81-478E-4B49-AF72-329C887E5BF7}"/>
              </a:ext>
            </a:extLst>
          </p:cNvPr>
          <p:cNvSpPr txBox="1"/>
          <p:nvPr/>
        </p:nvSpPr>
        <p:spPr>
          <a:xfrm>
            <a:off x="241298" y="12832378"/>
            <a:ext cx="5722717" cy="1815882"/>
          </a:xfrm>
          <a:prstGeom prst="rect">
            <a:avLst/>
          </a:prstGeom>
          <a:noFill/>
        </p:spPr>
        <p:txBody>
          <a:bodyPr wrap="square" rtlCol="0">
            <a:spAutoFit/>
          </a:bodyPr>
          <a:lstStyle/>
          <a:p>
            <a:pPr algn="just"/>
            <a:r>
              <a:rPr kumimoji="1" lang="ja-JP" altLang="en-US" sz="2800" b="1" dirty="0"/>
              <a:t>物流パレットの置き換えにより、企業から排出される</a:t>
            </a:r>
            <a:r>
              <a:rPr kumimoji="1" lang="en-US" altLang="ja-JP" sz="2800" b="1" dirty="0"/>
              <a:t>CO2</a:t>
            </a:r>
            <a:r>
              <a:rPr kumimoji="1" lang="ja-JP" altLang="en-US" sz="2800" b="1" dirty="0"/>
              <a:t>を削減。</a:t>
            </a:r>
            <a:endParaRPr kumimoji="1" lang="en-US" altLang="ja-JP" sz="2800" b="1" dirty="0"/>
          </a:p>
          <a:p>
            <a:pPr algn="just"/>
            <a:r>
              <a:rPr kumimoji="1" lang="en-US" altLang="ja-JP" sz="2800" b="1" dirty="0"/>
              <a:t>"Plastic-free" and beyond.</a:t>
            </a:r>
          </a:p>
          <a:p>
            <a:pPr algn="just"/>
            <a:r>
              <a:rPr kumimoji="1" lang="en-US" altLang="ja-JP" sz="2800" b="1" dirty="0"/>
              <a:t>"</a:t>
            </a:r>
            <a:r>
              <a:rPr kumimoji="1" lang="ja-JP" altLang="en-US" sz="2800" b="1" dirty="0"/>
              <a:t>脱プラ</a:t>
            </a:r>
            <a:r>
              <a:rPr kumimoji="1" lang="en-US" altLang="ja-JP" sz="2800" b="1" dirty="0"/>
              <a:t>" </a:t>
            </a:r>
            <a:r>
              <a:rPr kumimoji="1" lang="ja-JP" altLang="en-US" sz="2800" b="1" dirty="0"/>
              <a:t>の その先へ</a:t>
            </a:r>
            <a:r>
              <a:rPr kumimoji="1" lang="en-US" altLang="ja-JP" sz="2800" b="1"/>
              <a:t>.</a:t>
            </a:r>
            <a:endParaRPr kumimoji="1" lang="en-US" altLang="ja-JP" sz="2800" b="1" dirty="0"/>
          </a:p>
        </p:txBody>
      </p:sp>
      <p:sp>
        <p:nvSpPr>
          <p:cNvPr id="57" name="テキスト ボックス 56">
            <a:extLst>
              <a:ext uri="{FF2B5EF4-FFF2-40B4-BE49-F238E27FC236}">
                <a16:creationId xmlns:a16="http://schemas.microsoft.com/office/drawing/2014/main" id="{B94DCDAA-71A5-4A58-B9B5-6BCEB2DA03DD}"/>
              </a:ext>
            </a:extLst>
          </p:cNvPr>
          <p:cNvSpPr txBox="1"/>
          <p:nvPr/>
        </p:nvSpPr>
        <p:spPr>
          <a:xfrm>
            <a:off x="6076729" y="12969964"/>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pic>
        <p:nvPicPr>
          <p:cNvPr id="58" name="図 57">
            <a:extLst>
              <a:ext uri="{FF2B5EF4-FFF2-40B4-BE49-F238E27FC236}">
                <a16:creationId xmlns:a16="http://schemas.microsoft.com/office/drawing/2014/main" id="{1CBE5F86-7816-48E8-8BEF-61233B92A7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0367" y="12929318"/>
            <a:ext cx="1470638" cy="1470638"/>
          </a:xfrm>
          <a:prstGeom prst="rect">
            <a:avLst/>
          </a:prstGeom>
        </p:spPr>
      </p:pic>
      <p:pic>
        <p:nvPicPr>
          <p:cNvPr id="16" name="図 15" descr="座る, 記号, コンピュータ, ゲーム が含まれている画像&#10;&#10;AI 生成コンテンツは誤りを含む可能性があります。">
            <a:extLst>
              <a:ext uri="{FF2B5EF4-FFF2-40B4-BE49-F238E27FC236}">
                <a16:creationId xmlns:a16="http://schemas.microsoft.com/office/drawing/2014/main" id="{2DD66F75-89EF-8BFE-ABE3-B95842B18C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3053" y="6111797"/>
            <a:ext cx="4127952" cy="1534474"/>
          </a:xfrm>
          <a:prstGeom prst="rect">
            <a:avLst/>
          </a:prstGeom>
        </p:spPr>
      </p:pic>
      <p:pic>
        <p:nvPicPr>
          <p:cNvPr id="18" name="図 17">
            <a:extLst>
              <a:ext uri="{FF2B5EF4-FFF2-40B4-BE49-F238E27FC236}">
                <a16:creationId xmlns:a16="http://schemas.microsoft.com/office/drawing/2014/main" id="{A455C927-FB4E-8234-D91A-0455A1004704}"/>
              </a:ext>
            </a:extLst>
          </p:cNvPr>
          <p:cNvPicPr>
            <a:picLocks noChangeAspect="1"/>
          </p:cNvPicPr>
          <p:nvPr/>
        </p:nvPicPr>
        <p:blipFill>
          <a:blip r:embed="rId5"/>
          <a:stretch>
            <a:fillRect/>
          </a:stretch>
        </p:blipFill>
        <p:spPr>
          <a:xfrm>
            <a:off x="1327072" y="6128701"/>
            <a:ext cx="4986832" cy="2175107"/>
          </a:xfrm>
          <a:prstGeom prst="rect">
            <a:avLst/>
          </a:prstGeom>
        </p:spPr>
      </p:pic>
      <p:pic>
        <p:nvPicPr>
          <p:cNvPr id="21" name="図 20">
            <a:extLst>
              <a:ext uri="{FF2B5EF4-FFF2-40B4-BE49-F238E27FC236}">
                <a16:creationId xmlns:a16="http://schemas.microsoft.com/office/drawing/2014/main" id="{A51DDFEA-64A2-5794-7289-EB1D8EEC9163}"/>
              </a:ext>
            </a:extLst>
          </p:cNvPr>
          <p:cNvPicPr>
            <a:picLocks noChangeAspect="1"/>
          </p:cNvPicPr>
          <p:nvPr/>
        </p:nvPicPr>
        <p:blipFill>
          <a:blip r:embed="rId6"/>
          <a:stretch>
            <a:fillRect/>
          </a:stretch>
        </p:blipFill>
        <p:spPr>
          <a:xfrm>
            <a:off x="6970871" y="7686917"/>
            <a:ext cx="2992315" cy="2562268"/>
          </a:xfrm>
          <a:prstGeom prst="rect">
            <a:avLst/>
          </a:prstGeom>
        </p:spPr>
      </p:pic>
    </p:spTree>
    <p:extLst>
      <p:ext uri="{BB962C8B-B14F-4D97-AF65-F5344CB8AC3E}">
        <p14:creationId xmlns:p14="http://schemas.microsoft.com/office/powerpoint/2010/main" val="227419905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208</Words>
  <Application>Microsoft Office PowerPoint</Application>
  <PresentationFormat>ユーザー設定</PresentationFormat>
  <Paragraphs>28</Paragraphs>
  <Slides>1</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Arial</vt:lpstr>
      <vt:lpstr>Calibri</vt:lpstr>
      <vt:lpstr>Calibri Light</vt:lpstr>
      <vt:lpstr>Montserrat</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2026-01-23T00:23:58Z</dcterms:created>
  <dcterms:modified xsi:type="dcterms:W3CDTF">2026-01-23T00:24:02Z</dcterms:modified>
</cp:coreProperties>
</file>