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5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9" autoAdjust="0"/>
    <p:restoredTop sz="94660"/>
  </p:normalViewPr>
  <p:slideViewPr>
    <p:cSldViewPr snapToGrid="0" showGuides="1">
      <p:cViewPr varScale="1">
        <p:scale>
          <a:sx n="29" d="100"/>
          <a:sy n="29" d="100"/>
        </p:scale>
        <p:origin x="1596" y="5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geeam.jp/wp-content/uploads/2025/06/PSX_20250623_140306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F0DAA2C2-E4D6-D898-95E7-F034BFDE47F7}"/>
              </a:ext>
            </a:extLst>
          </p:cNvPr>
          <p:cNvSpPr/>
          <p:nvPr/>
        </p:nvSpPr>
        <p:spPr>
          <a:xfrm>
            <a:off x="1479735" y="9171962"/>
            <a:ext cx="5296526" cy="2930312"/>
          </a:xfrm>
          <a:prstGeom prst="roundRect">
            <a:avLst>
              <a:gd name="adj" fmla="val 5453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B502922-C09C-71E9-BC6C-00AF917DA662}"/>
              </a:ext>
            </a:extLst>
          </p:cNvPr>
          <p:cNvSpPr/>
          <p:nvPr/>
        </p:nvSpPr>
        <p:spPr>
          <a:xfrm>
            <a:off x="1421043" y="6293097"/>
            <a:ext cx="5355218" cy="2466508"/>
          </a:xfrm>
          <a:prstGeom prst="roundRect">
            <a:avLst>
              <a:gd name="adj" fmla="val 5765"/>
            </a:avLst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リサイ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クル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474" y="733951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環境価値と収益性を両立する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コンテナ建築ソリューション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280279" y="4247588"/>
            <a:ext cx="92507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当社は、建設作業員用宿舎やホテル客室として利用できるコンテナ・ユニットハウスの供給と、その導入資金の調達支援を行っています。コンテナ等は再利用が可能で、短期間で施工できるため、一般的な建築と比べて環境負荷とコストを抑えることができ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+mn-ea"/>
              </a:rPr>
              <a:t>令和</a:t>
            </a:r>
            <a:r>
              <a:rPr kumimoji="1" lang="ja-JP" altLang="en-US" sz="2000">
                <a:latin typeface="+mn-ea"/>
              </a:rPr>
              <a:t>８年１月２２日</a:t>
            </a:r>
            <a:r>
              <a:rPr kumimoji="1" lang="ja-JP" altLang="en-US" sz="2000" dirty="0">
                <a:latin typeface="+mn-ea"/>
              </a:rPr>
              <a:t>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330061" y="12982196"/>
            <a:ext cx="55350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サステナブルで低価格かつ高品質な住居・ホテル・オフィス・店舗・野菜工場などの建設を目指す企業との連携・資金調達協力。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F05F75-9CD1-670C-7CA6-B51C3FAA523A}"/>
              </a:ext>
            </a:extLst>
          </p:cNvPr>
          <p:cNvSpPr txBox="1"/>
          <p:nvPr/>
        </p:nvSpPr>
        <p:spPr>
          <a:xfrm>
            <a:off x="1465836" y="2703721"/>
            <a:ext cx="9162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700" b="1" dirty="0"/>
              <a:t>株式会社グリーンエコエナジー・アセットマネジメント</a:t>
            </a:r>
            <a:endParaRPr kumimoji="1" lang="en-US" altLang="ja-JP" sz="2700" b="1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A7CA619-003F-08C0-F9C6-C7ABD1DB2E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6963" y="6403389"/>
            <a:ext cx="3566152" cy="214356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935999E-3F16-8B16-A472-DAE1CBEBC676}"/>
              </a:ext>
            </a:extLst>
          </p:cNvPr>
          <p:cNvSpPr txBox="1"/>
          <p:nvPr/>
        </p:nvSpPr>
        <p:spPr>
          <a:xfrm>
            <a:off x="6969537" y="8540331"/>
            <a:ext cx="332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写真　コンテナホテル</a:t>
            </a:r>
            <a:r>
              <a:rPr kumimoji="1" lang="en-US" altLang="ja-JP" dirty="0"/>
              <a:t>(</a:t>
            </a:r>
            <a:r>
              <a:rPr kumimoji="1" lang="ja-JP" altLang="en-US" dirty="0"/>
              <a:t>宮崎市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pic>
        <p:nvPicPr>
          <p:cNvPr id="1026" name="Picture 2">
            <a:hlinkClick r:id="rId4"/>
            <a:extLst>
              <a:ext uri="{FF2B5EF4-FFF2-40B4-BE49-F238E27FC236}">
                <a16:creationId xmlns:a16="http://schemas.microsoft.com/office/drawing/2014/main" id="{CA3D0EFA-CFBD-9FA3-C467-21172E423E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924" y="9139342"/>
            <a:ext cx="3554660" cy="2665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F672311-A127-DDD3-9C35-C014277C3809}"/>
              </a:ext>
            </a:extLst>
          </p:cNvPr>
          <p:cNvSpPr txBox="1"/>
          <p:nvPr/>
        </p:nvSpPr>
        <p:spPr>
          <a:xfrm>
            <a:off x="6974970" y="11798593"/>
            <a:ext cx="3716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写真　ユニットハウス</a:t>
            </a:r>
            <a:r>
              <a:rPr kumimoji="1" lang="en-US" altLang="ja-JP" dirty="0"/>
              <a:t>(</a:t>
            </a:r>
            <a:r>
              <a:rPr kumimoji="1" lang="ja-JP" altLang="en-US" dirty="0"/>
              <a:t>能登地域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015A6BF-7292-3FC6-D55C-0D4B0DCEF47D}"/>
              </a:ext>
            </a:extLst>
          </p:cNvPr>
          <p:cNvSpPr txBox="1"/>
          <p:nvPr/>
        </p:nvSpPr>
        <p:spPr>
          <a:xfrm>
            <a:off x="1465836" y="6493307"/>
            <a:ext cx="48611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2400" dirty="0"/>
              <a:t>・</a:t>
            </a:r>
            <a:r>
              <a:rPr kumimoji="1" lang="en-US" altLang="ja-JP" sz="2400" dirty="0">
                <a:latin typeface="+mn-ea"/>
              </a:rPr>
              <a:t>CO2</a:t>
            </a:r>
            <a:r>
              <a:rPr kumimoji="1" lang="ja-JP" altLang="en-US" sz="2400" dirty="0"/>
              <a:t>排出削減の社会的要請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dirty="0"/>
              <a:t>・建設コストの高騰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dirty="0"/>
              <a:t>・工期の長期化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dirty="0"/>
              <a:t>・災害時の仮設・恒久住宅不足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dirty="0"/>
              <a:t>・新興国での住宅需要増加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9EF3BF1-7506-A46D-32DD-1D10B139009C}"/>
              </a:ext>
            </a:extLst>
          </p:cNvPr>
          <p:cNvSpPr txBox="1"/>
          <p:nvPr/>
        </p:nvSpPr>
        <p:spPr>
          <a:xfrm>
            <a:off x="1365118" y="9410832"/>
            <a:ext cx="57227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・サステナブル（再利用・省エネ）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・低コスト（建材の再利用）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・短工期（工場製作＋現地組立）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・高耐久（鉄骨造・耐候性）</a:t>
            </a:r>
          </a:p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・拡張性（</a:t>
            </a:r>
            <a:r>
              <a:rPr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縦横に拡張可能な構造</a:t>
            </a: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）</a:t>
            </a:r>
            <a:endParaRPr kumimoji="1" lang="en-US" altLang="ja-JP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accent5">
                    <a:lumMod val="50000"/>
                  </a:schemeClr>
                </a:solidFill>
              </a:rPr>
              <a:t>・自由設計（内外装を自在にアレンジ）</a:t>
            </a:r>
            <a:endParaRPr kumimoji="1" lang="en-US" altLang="ja-JP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kumimoji="1" lang="ja-JP" alt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8" name="矢印: 下 27">
            <a:extLst>
              <a:ext uri="{FF2B5EF4-FFF2-40B4-BE49-F238E27FC236}">
                <a16:creationId xmlns:a16="http://schemas.microsoft.com/office/drawing/2014/main" id="{26DC34E2-CEAB-1986-7676-5EC34ABF5E5D}"/>
              </a:ext>
            </a:extLst>
          </p:cNvPr>
          <p:cNvSpPr/>
          <p:nvPr/>
        </p:nvSpPr>
        <p:spPr>
          <a:xfrm rot="10800000">
            <a:off x="3564016" y="8824163"/>
            <a:ext cx="695325" cy="283241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D38CAA1E-C4AA-247C-0242-FE5DF3AD0796}"/>
              </a:ext>
            </a:extLst>
          </p:cNvPr>
          <p:cNvSpPr/>
          <p:nvPr/>
        </p:nvSpPr>
        <p:spPr>
          <a:xfrm>
            <a:off x="1577000" y="6099580"/>
            <a:ext cx="1204302" cy="374199"/>
          </a:xfrm>
          <a:prstGeom prst="roundRect">
            <a:avLst>
              <a:gd name="adj" fmla="val 1763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43EC02CF-565E-A067-1C45-8C82D9EFAC27}"/>
              </a:ext>
            </a:extLst>
          </p:cNvPr>
          <p:cNvSpPr txBox="1"/>
          <p:nvPr/>
        </p:nvSpPr>
        <p:spPr>
          <a:xfrm>
            <a:off x="1777183" y="6064107"/>
            <a:ext cx="802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bg1"/>
                </a:solidFill>
              </a:rPr>
              <a:t>課題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22BC5C73-0C4B-9DE2-09B4-4F73274F49B1}"/>
              </a:ext>
            </a:extLst>
          </p:cNvPr>
          <p:cNvSpPr/>
          <p:nvPr/>
        </p:nvSpPr>
        <p:spPr>
          <a:xfrm>
            <a:off x="1577000" y="9022291"/>
            <a:ext cx="1204302" cy="374199"/>
          </a:xfrm>
          <a:prstGeom prst="roundRect">
            <a:avLst>
              <a:gd name="adj" fmla="val 17630"/>
            </a:avLst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9CEE317-F729-36C6-B027-32D943202937}"/>
              </a:ext>
            </a:extLst>
          </p:cNvPr>
          <p:cNvSpPr txBox="1"/>
          <p:nvPr/>
        </p:nvSpPr>
        <p:spPr>
          <a:xfrm>
            <a:off x="1620454" y="8991021"/>
            <a:ext cx="11156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</a:rPr>
              <a:t>解決策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6BE8FE6-0A35-6DAC-17AE-404C3597F3BF}"/>
              </a:ext>
            </a:extLst>
          </p:cNvPr>
          <p:cNvSpPr txBox="1"/>
          <p:nvPr/>
        </p:nvSpPr>
        <p:spPr>
          <a:xfrm>
            <a:off x="3564016" y="3492842"/>
            <a:ext cx="6955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本社：東京都千代田区、大阪の拠点：大阪市</a:t>
            </a:r>
            <a:endParaRPr kumimoji="1" lang="en-US" altLang="ja-JP" sz="2400" b="1" dirty="0"/>
          </a:p>
        </p:txBody>
      </p:sp>
    </p:spTree>
    <p:extLst>
      <p:ext uri="{BB962C8B-B14F-4D97-AF65-F5344CB8AC3E}">
        <p14:creationId xmlns:p14="http://schemas.microsoft.com/office/powerpoint/2010/main" val="2274199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280</Words>
  <Application>Microsoft Office PowerPoint</Application>
  <PresentationFormat>ユーザー設定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2026-01-23T00:29:44Z</dcterms:created>
  <dcterms:modified xsi:type="dcterms:W3CDTF">2026-01-23T00:30:04Z</dcterms:modified>
</cp:coreProperties>
</file>