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おおさかカーボンニュートラルビジネスネットワーク会員企業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601133"/>
            <a:ext cx="1412400" cy="17821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水素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747985" y="1112644"/>
            <a:ext cx="870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>
                <a:latin typeface="Meiryo UI" panose="020B0604030504040204" pitchFamily="50" charset="-128"/>
                <a:ea typeface="Meiryo UI" panose="020B0604030504040204" pitchFamily="50" charset="-128"/>
              </a:rPr>
              <a:t>ギ酸が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水素を運ぶ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698096"/>
            <a:ext cx="1066800" cy="18072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672494"/>
            <a:ext cx="10337800" cy="183287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835135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パーストープは、スウェーデンに本社を置く化学会社で、環境に配慮した化学製品を提供しています。朝日化学工業所は創立</a:t>
            </a:r>
            <a:r>
              <a:rPr kumimoji="1" lang="en-US" altLang="ja-JP" sz="2400" b="1" dirty="0"/>
              <a:t>65</a:t>
            </a:r>
            <a:r>
              <a:rPr kumimoji="1" lang="ja-JP" altLang="en-US" sz="2400" b="1" dirty="0"/>
              <a:t>年を超える日本唯一のギ酸メーカー。パーストープのギ酸塩を原料にギ酸を製造し、環境に優しいギ酸を展開していきます。</a:t>
            </a:r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659559"/>
            <a:ext cx="1085773" cy="553353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636558"/>
            <a:ext cx="10337800" cy="555782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1281828" y="9950782"/>
            <a:ext cx="91686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ギ酸は新しい水素キャリアとして世界中から注目を集めています。圧縮機を使わず、大きなエネルギー使わずに運べ、保管でき、脱水素ができます。また同時に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も出てきますが、液体として分離し、再利用が可能です。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86458"/>
            <a:ext cx="1412400" cy="140497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137672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558593"/>
            <a:ext cx="8887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パーストープジャパン株式会社</a:t>
            </a:r>
            <a:endParaRPr kumimoji="1" lang="en-US" altLang="ja-JP" sz="3600" b="1" dirty="0"/>
          </a:p>
          <a:p>
            <a:pPr algn="ctr"/>
            <a:r>
              <a:rPr kumimoji="1" lang="ja-JP" altLang="en-US" sz="3600" b="1" dirty="0"/>
              <a:t>株式会社朝日化学工業所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956532"/>
            <a:ext cx="3290858" cy="5847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991916"/>
            <a:ext cx="7009004" cy="52379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94072" y="4007192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大阪市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令和７年４月</a:t>
            </a:r>
            <a:r>
              <a:rPr kumimoji="1" lang="en-US" altLang="ja-JP" sz="2000"/>
              <a:t>25</a:t>
            </a:r>
            <a:r>
              <a:rPr kumimoji="1" lang="ja-JP" altLang="en-US" sz="2000"/>
              <a:t>日</a:t>
            </a:r>
            <a:r>
              <a:rPr kumimoji="1" lang="ja-JP" altLang="en-US" sz="2000" dirty="0"/>
              <a:t>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水素活用例：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・二酸化炭素を使用する用途電源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・非常用電源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・初期投資が難しい山間部もしくは沿岸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CD1671-37DB-FA0C-0AEC-414C8BFA4A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681" y="6719343"/>
            <a:ext cx="9028223" cy="29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48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a3d5c304-e8a3-4728-ba99-a35780e1c209}" enabled="1" method="Privileged" siteId="{ff093d1f-75de-49f6-b91b-8bf6945505a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2025-06-26T09:57:21Z</dcterms:created>
  <dcterms:modified xsi:type="dcterms:W3CDTF">2025-07-03T06:08:42Z</dcterms:modified>
</cp:coreProperties>
</file>