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1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1924" y="32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おおさかカーボンニュートラルビジネスネットワーク会員企業</a:t>
            </a:r>
            <a:endParaRPr kumimoji="1" lang="ja-JP" altLang="en-US" sz="24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24047" y="601133"/>
            <a:ext cx="1412400" cy="17821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再生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可能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エネ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ルギー</a:t>
            </a:r>
            <a:endParaRPr kumimoji="1" lang="en-US" altLang="ja-JP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817213" y="676906"/>
            <a:ext cx="870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バイオマスガス化発電に用いる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タール改質再生触媒の開発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84155" y="4263635"/>
            <a:ext cx="9229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関西触媒化学株式会社は、金属塩類や電池材料の製造・販売をおこなっております。電池材料の製造技術である共沈技術を活かして、バイオマスガス化発電に用いるタール改質再生触媒を開発しております。</a:t>
            </a:r>
            <a:endParaRPr kumimoji="1"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1397133" y="7699280"/>
            <a:ext cx="9066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バイオマスはカーボンニュートラルな資源であり、ガス化発電はガス化しない発電と比べて高効率。ガス化時に問題となるタールを改質できるだけでなく、再生機能を有した触媒を開発。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653700" y="2558593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関西触媒化学株式会社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63627"/>
            <a:ext cx="7009004" cy="5367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694072" y="3492842"/>
            <a:ext cx="69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堺市</a:t>
            </a:r>
            <a:endParaRPr kumimoji="1" lang="en-US" altLang="ja-JP" sz="24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dirty="0"/>
              <a:t>令和７年４月３０日時点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535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・バイオマスガス化発電のタール除去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・炭化水素ガスのエネルギー化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・シフト反応による水素生成</a:t>
            </a:r>
            <a:endParaRPr kumimoji="1" lang="en-US" altLang="ja-JP" sz="2800" b="1" dirty="0"/>
          </a:p>
          <a:p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E2B4892-68C9-BD12-43C7-423847174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133" y="9623020"/>
            <a:ext cx="4002403" cy="218798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2B16E6-D3A1-67E4-5A02-FA354CCF4417}"/>
              </a:ext>
            </a:extLst>
          </p:cNvPr>
          <p:cNvSpPr txBox="1"/>
          <p:nvPr/>
        </p:nvSpPr>
        <p:spPr>
          <a:xfrm>
            <a:off x="5345906" y="9281968"/>
            <a:ext cx="5290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u="sng" dirty="0"/>
              <a:t>触媒の特徴</a:t>
            </a:r>
            <a:endParaRPr kumimoji="1" lang="en-US" altLang="ja-JP" sz="2800" b="1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800" b="1" dirty="0"/>
              <a:t>被毒、凝集による失活を再生</a:t>
            </a:r>
            <a:endParaRPr kumimoji="1" lang="en-US" altLang="ja-JP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800" b="1" dirty="0"/>
              <a:t>メンテナンスコスト減</a:t>
            </a:r>
            <a:endParaRPr kumimoji="1" lang="en-US" altLang="ja-JP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800" b="1" dirty="0"/>
              <a:t>炭化水素の改質、シフト反応触媒としても使用可能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DE97A0C-F881-8741-482C-760A6E76D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492" y="6105802"/>
            <a:ext cx="5631678" cy="14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218</Words>
  <Application>Microsoft Office PowerPoint</Application>
  <PresentationFormat>ユーザー設定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Arial</vt:lpstr>
      <vt:lpstr>Calibri</vt:lpstr>
      <vt:lpstr>Calibri Light</vt:lpstr>
      <vt:lpstr>Montserrat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2025-06-26T10:04:17Z</dcterms:created>
  <dcterms:modified xsi:type="dcterms:W3CDTF">2025-07-03T06:22:37Z</dcterms:modified>
</cp:coreProperties>
</file>