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5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924" y="20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リサイ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クル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植物、バイオマス資源を原材料に活用した生分解性材料、製品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GS</a:t>
            </a:r>
            <a:r>
              <a:rPr kumimoji="1" lang="ja-JP" altLang="en-US" sz="2400" b="1" dirty="0"/>
              <a:t>アライアンス株式会社は</a:t>
            </a:r>
            <a:r>
              <a:rPr kumimoji="1" lang="en-US" altLang="ja-JP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1938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年の創業以来、色材事業を軸に様々な機能性材料を製造してきました。近年はこの技術を活かし、植物、バイオマス資源由来の生分解性樹脂、バイオマスコーティング材料、バイオマス塗料などの材料製品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の開発を進めています。</a:t>
            </a:r>
            <a:endParaRPr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463117" y="8954843"/>
            <a:ext cx="4946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植物、バイオマス資源を新たに原材料にすることで、</a:t>
            </a:r>
            <a:r>
              <a:rPr kumimoji="1" lang="en-US" altLang="ja-JP" sz="2800" b="1" dirty="0"/>
              <a:t>CO2</a:t>
            </a:r>
            <a:r>
              <a:rPr kumimoji="1" lang="ja-JP" altLang="en-US" sz="2800" b="1" dirty="0"/>
              <a:t>排出量を最大</a:t>
            </a:r>
            <a:r>
              <a:rPr kumimoji="1" lang="en-US" altLang="ja-JP" sz="2800" b="1" dirty="0"/>
              <a:t>60</a:t>
            </a:r>
            <a:r>
              <a:rPr kumimoji="1" lang="ja-JP" altLang="en-US" sz="2800" b="1" dirty="0"/>
              <a:t>％削減した</a:t>
            </a:r>
            <a:r>
              <a:rPr lang="ja-JP" altLang="en-US" sz="2800" b="1" dirty="0">
                <a:solidFill>
                  <a:srgbClr val="333333"/>
                </a:solidFill>
                <a:latin typeface="Montserrat" panose="00000500000000000000" pitchFamily="2" charset="0"/>
              </a:rPr>
              <a:t>生分解性樹脂などの製品群</a:t>
            </a:r>
            <a:r>
              <a:rPr kumimoji="1" lang="ja-JP" altLang="en-US" sz="2800" b="1" dirty="0"/>
              <a:t>を開発。プラスチック汚染問題を解決し、脱炭素な社会を目指しています。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/>
              <a:t>GS</a:t>
            </a:r>
            <a:r>
              <a:rPr kumimoji="1" lang="ja-JP" altLang="en-US" sz="3600" b="1" dirty="0"/>
              <a:t>アライアンス株式会社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兵庫県川西市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/>
              <a:t>令和７年４月２３日</a:t>
            </a:r>
            <a:r>
              <a:rPr kumimoji="1" lang="ja-JP" altLang="en-US" sz="2000" dirty="0"/>
              <a:t>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615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・化学、素材、成型業などの製造業において、原料を石油などの化石燃料から、出来るだけ植物、バイオマス資源由来の製品に置き換える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66D3082B-E7BD-4183-979C-66FF88D474DE}"/>
              </a:ext>
            </a:extLst>
          </p:cNvPr>
          <p:cNvSpPr/>
          <p:nvPr/>
        </p:nvSpPr>
        <p:spPr>
          <a:xfrm rot="16200000">
            <a:off x="5740226" y="6935076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BBF29C8E-BEC8-4893-A3BD-74D2267F7AA3}"/>
              </a:ext>
            </a:extLst>
          </p:cNvPr>
          <p:cNvSpPr/>
          <p:nvPr/>
        </p:nvSpPr>
        <p:spPr>
          <a:xfrm rot="16200000">
            <a:off x="8140548" y="6926536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6819194" y="7823258"/>
            <a:ext cx="95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押出機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F6EBB16-872C-4AF3-8A02-F40EAD622307}"/>
              </a:ext>
            </a:extLst>
          </p:cNvPr>
          <p:cNvSpPr txBox="1"/>
          <p:nvPr/>
        </p:nvSpPr>
        <p:spPr>
          <a:xfrm>
            <a:off x="6340141" y="9719563"/>
            <a:ext cx="417492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生分解性プラスチック、樹脂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バイオマスコーティング、塗料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3D</a:t>
            </a:r>
            <a:r>
              <a:rPr kumimoji="1" lang="ja-JP" altLang="en-US" dirty="0">
                <a:solidFill>
                  <a:schemeClr val="tx1"/>
                </a:solidFill>
              </a:rPr>
              <a:t>プリンタ用フィラメント、成型品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可塑剤、潤滑剤、接着剤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セルロースナノファイバー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>
                <a:solidFill>
                  <a:schemeClr val="tx1"/>
                </a:solidFill>
              </a:rPr>
              <a:t>ゴム、洗剤</a:t>
            </a:r>
            <a:r>
              <a:rPr kumimoji="1" lang="ja-JP" altLang="en-US" dirty="0">
                <a:solidFill>
                  <a:schemeClr val="tx1"/>
                </a:solidFill>
              </a:rPr>
              <a:t>　など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あらゆる石油由来の化学製品を、植物、バイオマス由来の製品に置き換えます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54" y="6093660"/>
            <a:ext cx="2238295" cy="223307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813" y="6515436"/>
            <a:ext cx="1789182" cy="127031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287" y="6549902"/>
            <a:ext cx="2046313" cy="123730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2208" y="6501133"/>
            <a:ext cx="1716908" cy="1284622"/>
          </a:xfrm>
          <a:prstGeom prst="rect">
            <a:avLst/>
          </a:prstGeom>
        </p:spPr>
      </p:pic>
      <p:sp>
        <p:nvSpPr>
          <p:cNvPr id="38" name="矢印: 下 49">
            <a:extLst>
              <a:ext uri="{FF2B5EF4-FFF2-40B4-BE49-F238E27FC236}">
                <a16:creationId xmlns:a16="http://schemas.microsoft.com/office/drawing/2014/main" id="{BBF29C8E-BEC8-4893-A3BD-74D2267F7AA3}"/>
              </a:ext>
            </a:extLst>
          </p:cNvPr>
          <p:cNvSpPr/>
          <p:nvPr/>
        </p:nvSpPr>
        <p:spPr>
          <a:xfrm rot="16200000">
            <a:off x="6408767" y="8505362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97738" y="8295711"/>
            <a:ext cx="239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100%</a:t>
            </a:r>
            <a:r>
              <a:rPr kumimoji="1" lang="ja-JP" altLang="en-US" b="1" dirty="0"/>
              <a:t>植物バイオマス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成分のボトル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54171" y="7849273"/>
            <a:ext cx="190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バイオマス資源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8884498" y="7823258"/>
            <a:ext cx="159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樹脂ペレット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415" y="8162003"/>
            <a:ext cx="1497011" cy="1353170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8526505" y="8261177"/>
            <a:ext cx="208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射出成型など各種成形品</a:t>
            </a:r>
            <a:endParaRPr kumimoji="1" lang="en-US" altLang="ja-JP" b="1" dirty="0"/>
          </a:p>
          <a:p>
            <a:r>
              <a:rPr kumimoji="1" lang="en-US" altLang="ja-JP" b="1" dirty="0"/>
              <a:t>3D</a:t>
            </a:r>
            <a:r>
              <a:rPr kumimoji="1" lang="ja-JP" altLang="en-US" b="1" dirty="0"/>
              <a:t>プリンタ成形品</a:t>
            </a:r>
          </a:p>
        </p:txBody>
      </p:sp>
    </p:spTree>
    <p:extLst>
      <p:ext uri="{BB962C8B-B14F-4D97-AF65-F5344CB8AC3E}">
        <p14:creationId xmlns:p14="http://schemas.microsoft.com/office/powerpoint/2010/main" val="227419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282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Montserrat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2025-06-26T10:24:01Z</dcterms:created>
  <dcterms:modified xsi:type="dcterms:W3CDTF">2025-07-03T05:43:15Z</dcterms:modified>
</cp:coreProperties>
</file>