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16" r:id="rId2"/>
  </p:sldMasterIdLst>
  <p:sldIdLst>
    <p:sldId id="258" r:id="rId3"/>
    <p:sldId id="259" r:id="rId4"/>
  </p:sldIdLst>
  <p:sldSz cx="7199313" cy="10260013"/>
  <p:notesSz cx="6807200" cy="9939338"/>
  <p:defaultTextStyle>
    <a:defPPr>
      <a:defRPr lang="en-US"/>
    </a:defPPr>
    <a:lvl1pPr marL="0" algn="l" defTabSz="925561" rtl="0" eaLnBrk="1" latinLnBrk="0" hangingPunct="1">
      <a:defRPr sz="1822" kern="1200">
        <a:solidFill>
          <a:schemeClr val="tx1"/>
        </a:solidFill>
        <a:latin typeface="+mn-lt"/>
        <a:ea typeface="+mn-ea"/>
        <a:cs typeface="+mn-cs"/>
      </a:defRPr>
    </a:lvl1pPr>
    <a:lvl2pPr marL="462780" algn="l" defTabSz="925561" rtl="0" eaLnBrk="1" latinLnBrk="0" hangingPunct="1">
      <a:defRPr sz="1822" kern="1200">
        <a:solidFill>
          <a:schemeClr val="tx1"/>
        </a:solidFill>
        <a:latin typeface="+mn-lt"/>
        <a:ea typeface="+mn-ea"/>
        <a:cs typeface="+mn-cs"/>
      </a:defRPr>
    </a:lvl2pPr>
    <a:lvl3pPr marL="925561" algn="l" defTabSz="925561" rtl="0" eaLnBrk="1" latinLnBrk="0" hangingPunct="1">
      <a:defRPr sz="1822" kern="1200">
        <a:solidFill>
          <a:schemeClr val="tx1"/>
        </a:solidFill>
        <a:latin typeface="+mn-lt"/>
        <a:ea typeface="+mn-ea"/>
        <a:cs typeface="+mn-cs"/>
      </a:defRPr>
    </a:lvl3pPr>
    <a:lvl4pPr marL="1388340" algn="l" defTabSz="925561" rtl="0" eaLnBrk="1" latinLnBrk="0" hangingPunct="1">
      <a:defRPr sz="1822" kern="1200">
        <a:solidFill>
          <a:schemeClr val="tx1"/>
        </a:solidFill>
        <a:latin typeface="+mn-lt"/>
        <a:ea typeface="+mn-ea"/>
        <a:cs typeface="+mn-cs"/>
      </a:defRPr>
    </a:lvl4pPr>
    <a:lvl5pPr marL="1851120" algn="l" defTabSz="925561" rtl="0" eaLnBrk="1" latinLnBrk="0" hangingPunct="1">
      <a:defRPr sz="1822" kern="1200">
        <a:solidFill>
          <a:schemeClr val="tx1"/>
        </a:solidFill>
        <a:latin typeface="+mn-lt"/>
        <a:ea typeface="+mn-ea"/>
        <a:cs typeface="+mn-cs"/>
      </a:defRPr>
    </a:lvl5pPr>
    <a:lvl6pPr marL="2313901" algn="l" defTabSz="925561" rtl="0" eaLnBrk="1" latinLnBrk="0" hangingPunct="1">
      <a:defRPr sz="1822" kern="1200">
        <a:solidFill>
          <a:schemeClr val="tx1"/>
        </a:solidFill>
        <a:latin typeface="+mn-lt"/>
        <a:ea typeface="+mn-ea"/>
        <a:cs typeface="+mn-cs"/>
      </a:defRPr>
    </a:lvl6pPr>
    <a:lvl7pPr marL="2776682" algn="l" defTabSz="925561" rtl="0" eaLnBrk="1" latinLnBrk="0" hangingPunct="1">
      <a:defRPr sz="1822" kern="1200">
        <a:solidFill>
          <a:schemeClr val="tx1"/>
        </a:solidFill>
        <a:latin typeface="+mn-lt"/>
        <a:ea typeface="+mn-ea"/>
        <a:cs typeface="+mn-cs"/>
      </a:defRPr>
    </a:lvl7pPr>
    <a:lvl8pPr marL="3239461" algn="l" defTabSz="925561" rtl="0" eaLnBrk="1" latinLnBrk="0" hangingPunct="1">
      <a:defRPr sz="1822" kern="1200">
        <a:solidFill>
          <a:schemeClr val="tx1"/>
        </a:solidFill>
        <a:latin typeface="+mn-lt"/>
        <a:ea typeface="+mn-ea"/>
        <a:cs typeface="+mn-cs"/>
      </a:defRPr>
    </a:lvl8pPr>
    <a:lvl9pPr marL="3702241" algn="l" defTabSz="925561" rtl="0" eaLnBrk="1" latinLnBrk="0" hangingPunct="1">
      <a:defRPr sz="182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上　瑠莉" initials="川上　瑠莉" lastIdx="2" clrIdx="0">
    <p:extLst>
      <p:ext uri="{19B8F6BF-5375-455C-9EA6-DF929625EA0E}">
        <p15:presenceInfo xmlns:p15="http://schemas.microsoft.com/office/powerpoint/2012/main" userId="S-1-5-21-161959346-1900351369-444732941-166696" providerId="AD"/>
      </p:ext>
    </p:extLst>
  </p:cmAuthor>
  <p:cmAuthor id="2" name="川田　桃子" initials="川田　桃子" lastIdx="1" clrIdx="1">
    <p:extLst>
      <p:ext uri="{19B8F6BF-5375-455C-9EA6-DF929625EA0E}">
        <p15:presenceInfo xmlns:p15="http://schemas.microsoft.com/office/powerpoint/2012/main" userId="S-1-5-21-161959346-1900351369-444732941-2143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FF"/>
    <a:srgbClr val="FFFFCC"/>
    <a:srgbClr val="DDA0DD"/>
    <a:srgbClr val="FFE5FF"/>
    <a:srgbClr val="F1CEFE"/>
    <a:srgbClr val="E09AFC"/>
    <a:srgbClr val="F6DEFE"/>
    <a:srgbClr val="FD9DD2"/>
    <a:srgbClr val="FEDEEC"/>
    <a:srgbClr val="DBB7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p:cViewPr varScale="1">
        <p:scale>
          <a:sx n="64" d="100"/>
          <a:sy n="64" d="100"/>
        </p:scale>
        <p:origin x="218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99916" y="1682372"/>
            <a:ext cx="5399485" cy="3572005"/>
          </a:xfrm>
        </p:spPr>
        <p:txBody>
          <a:bodyPr anchor="b">
            <a:normAutofit/>
          </a:bodyPr>
          <a:lstStyle>
            <a:lvl1pPr algn="ctr">
              <a:defRPr sz="3160"/>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6" y="5388885"/>
            <a:ext cx="5399485" cy="2477127"/>
          </a:xfrm>
        </p:spPr>
        <p:txBody>
          <a:bodyPr>
            <a:normAutofit/>
          </a:bodyPr>
          <a:lstStyle>
            <a:lvl1pPr marL="0" indent="0" algn="ctr">
              <a:buNone/>
              <a:defRPr sz="1264">
                <a:solidFill>
                  <a:schemeClr val="tx1">
                    <a:lumMod val="75000"/>
                    <a:lumOff val="25000"/>
                  </a:schemeClr>
                </a:solidFill>
              </a:defRPr>
            </a:lvl1pPr>
            <a:lvl2pPr marL="240815" indent="0" algn="ctr">
              <a:buNone/>
              <a:defRPr sz="1474"/>
            </a:lvl2pPr>
            <a:lvl3pPr marL="481628" indent="0" algn="ctr">
              <a:buNone/>
              <a:defRPr sz="1264"/>
            </a:lvl3pPr>
            <a:lvl4pPr marL="722442" indent="0" algn="ctr">
              <a:buNone/>
              <a:defRPr sz="1054"/>
            </a:lvl4pPr>
            <a:lvl5pPr marL="963255" indent="0" algn="ctr">
              <a:buNone/>
              <a:defRPr sz="1054"/>
            </a:lvl5pPr>
            <a:lvl6pPr marL="1204071" indent="0" algn="ctr">
              <a:buNone/>
              <a:defRPr sz="1054"/>
            </a:lvl6pPr>
            <a:lvl7pPr marL="1444885" indent="0" algn="ctr">
              <a:buNone/>
              <a:defRPr sz="1054"/>
            </a:lvl7pPr>
            <a:lvl8pPr marL="1685698" indent="0" algn="ctr">
              <a:buNone/>
              <a:defRPr sz="1054"/>
            </a:lvl8pPr>
            <a:lvl9pPr marL="1926513" indent="0" algn="ctr">
              <a:buNone/>
              <a:defRPr sz="105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05654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42261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8" y="539125"/>
            <a:ext cx="1552352" cy="869488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94953" y="539126"/>
            <a:ext cx="4567064" cy="86948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62636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47938" y="1135441"/>
            <a:ext cx="5939433" cy="5335207"/>
          </a:xfrm>
        </p:spPr>
        <p:txBody>
          <a:bodyPr anchor="b">
            <a:normAutofit/>
          </a:bodyPr>
          <a:lstStyle>
            <a:lvl1pPr algn="l">
              <a:lnSpc>
                <a:spcPct val="85000"/>
              </a:lnSpc>
              <a:defRPr sz="6298" spc="-39"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49574" y="6665898"/>
            <a:ext cx="5939433" cy="1710002"/>
          </a:xfrm>
        </p:spPr>
        <p:txBody>
          <a:bodyPr lIns="91440" rIns="91440">
            <a:normAutofit/>
          </a:bodyPr>
          <a:lstStyle>
            <a:lvl1pPr marL="0" indent="0" algn="l">
              <a:buNone/>
              <a:defRPr sz="1890" cap="all" spc="157" baseline="0">
                <a:solidFill>
                  <a:schemeClr val="tx2"/>
                </a:solidFill>
                <a:latin typeface="+mj-lt"/>
              </a:defRPr>
            </a:lvl1pPr>
            <a:lvl2pPr marL="359954" indent="0" algn="ctr">
              <a:buNone/>
              <a:defRPr sz="1890"/>
            </a:lvl2pPr>
            <a:lvl3pPr marL="719907" indent="0" algn="ctr">
              <a:buNone/>
              <a:defRPr sz="1890"/>
            </a:lvl3pPr>
            <a:lvl4pPr marL="1079861" indent="0" algn="ctr">
              <a:buNone/>
              <a:defRPr sz="1575"/>
            </a:lvl4pPr>
            <a:lvl5pPr marL="1439814" indent="0" algn="ctr">
              <a:buNone/>
              <a:defRPr sz="1575"/>
            </a:lvl5pPr>
            <a:lvl6pPr marL="1799768" indent="0" algn="ctr">
              <a:buNone/>
              <a:defRPr sz="1575"/>
            </a:lvl6pPr>
            <a:lvl7pPr marL="2159721" indent="0" algn="ctr">
              <a:buNone/>
              <a:defRPr sz="1575"/>
            </a:lvl7pPr>
            <a:lvl8pPr marL="2519675" indent="0" algn="ctr">
              <a:buNone/>
              <a:defRPr sz="1575"/>
            </a:lvl8pPr>
            <a:lvl9pPr marL="2879628" indent="0" algn="ctr">
              <a:buNone/>
              <a:defRPr sz="157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1068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9768086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1135441"/>
            <a:ext cx="5939433" cy="5335207"/>
          </a:xfrm>
        </p:spPr>
        <p:txBody>
          <a:bodyPr anchor="b" anchorCtr="0">
            <a:normAutofit/>
          </a:bodyPr>
          <a:lstStyle>
            <a:lvl1pPr>
              <a:lnSpc>
                <a:spcPct val="85000"/>
              </a:lnSpc>
              <a:defRPr sz="6298"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6662169"/>
            <a:ext cx="5939433" cy="1710002"/>
          </a:xfrm>
        </p:spPr>
        <p:txBody>
          <a:bodyPr lIns="91440" rIns="91440" anchor="t" anchorCtr="0">
            <a:normAutofit/>
          </a:bodyPr>
          <a:lstStyle>
            <a:lvl1pPr marL="0" indent="0">
              <a:buNone/>
              <a:defRPr sz="1890" cap="all" spc="157" baseline="0">
                <a:solidFill>
                  <a:schemeClr val="tx2"/>
                </a:solidFill>
                <a:latin typeface="+mj-lt"/>
              </a:defRPr>
            </a:lvl1pPr>
            <a:lvl2pPr marL="359954" indent="0">
              <a:buNone/>
              <a:defRPr sz="1417">
                <a:solidFill>
                  <a:schemeClr val="tx1">
                    <a:tint val="75000"/>
                  </a:schemeClr>
                </a:solidFill>
              </a:defRPr>
            </a:lvl2pPr>
            <a:lvl3pPr marL="719907" indent="0">
              <a:buNone/>
              <a:defRPr sz="1260">
                <a:solidFill>
                  <a:schemeClr val="tx1">
                    <a:tint val="75000"/>
                  </a:schemeClr>
                </a:solidFill>
              </a:defRPr>
            </a:lvl3pPr>
            <a:lvl4pPr marL="1079861" indent="0">
              <a:buNone/>
              <a:defRPr sz="1102">
                <a:solidFill>
                  <a:schemeClr val="tx1">
                    <a:tint val="75000"/>
                  </a:schemeClr>
                </a:solidFill>
              </a:defRPr>
            </a:lvl4pPr>
            <a:lvl5pPr marL="1439814" indent="0">
              <a:buNone/>
              <a:defRPr sz="1102">
                <a:solidFill>
                  <a:schemeClr val="tx1">
                    <a:tint val="75000"/>
                  </a:schemeClr>
                </a:solidFill>
              </a:defRPr>
            </a:lvl5pPr>
            <a:lvl6pPr marL="1799768" indent="0">
              <a:buNone/>
              <a:defRPr sz="1102">
                <a:solidFill>
                  <a:schemeClr val="tx1">
                    <a:tint val="75000"/>
                  </a:schemeClr>
                </a:solidFill>
              </a:defRPr>
            </a:lvl6pPr>
            <a:lvl7pPr marL="2159721" indent="0">
              <a:buNone/>
              <a:defRPr sz="1102">
                <a:solidFill>
                  <a:schemeClr val="tx1">
                    <a:tint val="75000"/>
                  </a:schemeClr>
                </a:solidFill>
              </a:defRPr>
            </a:lvl7pPr>
            <a:lvl8pPr marL="2519675" indent="0">
              <a:buNone/>
              <a:defRPr sz="1102">
                <a:solidFill>
                  <a:schemeClr val="tx1">
                    <a:tint val="75000"/>
                  </a:schemeClr>
                </a:solidFill>
              </a:defRPr>
            </a:lvl8pPr>
            <a:lvl9pPr marL="2879628" indent="0">
              <a:buNone/>
              <a:defRPr sz="110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08339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7938" y="2761338"/>
            <a:ext cx="2915722" cy="60192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71650" y="2761339"/>
            <a:ext cx="2915722" cy="60192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085454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647938" y="3863339"/>
            <a:ext cx="2915722" cy="50540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71650"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71650" y="3863339"/>
            <a:ext cx="2915722" cy="50540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7973527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925377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529406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1" y="0"/>
            <a:ext cx="2391971" cy="10260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5641" y="0"/>
            <a:ext cx="37796" cy="10260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9974" y="889200"/>
            <a:ext cx="1889820" cy="3420004"/>
          </a:xfrm>
        </p:spPr>
        <p:txBody>
          <a:bodyPr anchor="b">
            <a:normAutofit/>
          </a:bodyPr>
          <a:lstStyle>
            <a:lvl1pPr>
              <a:defRPr sz="2834"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2834730" y="1094401"/>
            <a:ext cx="3833634" cy="78660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69974" y="4377605"/>
            <a:ext cx="1889820" cy="5055389"/>
          </a:xfrm>
        </p:spPr>
        <p:txBody>
          <a:bodyPr lIns="91440" rIns="91440">
            <a:normAutofit/>
          </a:bodyPr>
          <a:lstStyle>
            <a:lvl1pPr marL="0" indent="0">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a:xfrm>
            <a:off x="274883" y="9664260"/>
            <a:ext cx="1546217" cy="546251"/>
          </a:xfrm>
        </p:spPr>
        <p:txBody>
          <a:bodyPr/>
          <a:lstStyle>
            <a:lvl1pPr algn="l">
              <a:defRPr/>
            </a:lvl1pPr>
          </a:lstStyle>
          <a:p>
            <a:fld id="{803A35C5-A4AF-4987-B4C7-6F2DC6E9EF3D}" type="datetimeFigureOut">
              <a:rPr kumimoji="1" lang="ja-JP" altLang="en-US" smtClean="0"/>
              <a:t>2025/7/14</a:t>
            </a:fld>
            <a:endParaRPr kumimoji="1" lang="ja-JP" altLang="en-US"/>
          </a:p>
        </p:txBody>
      </p:sp>
      <p:sp>
        <p:nvSpPr>
          <p:cNvPr id="6" name="Footer Placeholder 5"/>
          <p:cNvSpPr>
            <a:spLocks noGrp="1"/>
          </p:cNvSpPr>
          <p:nvPr>
            <p:ph type="ftr" sz="quarter" idx="11"/>
          </p:nvPr>
        </p:nvSpPr>
        <p:spPr>
          <a:xfrm>
            <a:off x="2834730" y="9664260"/>
            <a:ext cx="2744738" cy="546251"/>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588795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187615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7410009"/>
            <a:ext cx="7197438" cy="2850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7353273"/>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7592409"/>
            <a:ext cx="5972055" cy="1231202"/>
          </a:xfrm>
        </p:spPr>
        <p:txBody>
          <a:bodyPr tIns="0" bIns="0" anchor="b">
            <a:noAutofit/>
          </a:bodyPr>
          <a:lstStyle>
            <a:lvl1pPr>
              <a:defRPr sz="2834"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 y="0"/>
            <a:ext cx="7199304" cy="7353273"/>
          </a:xfrm>
          <a:solidFill>
            <a:schemeClr val="bg2">
              <a:lumMod val="90000"/>
            </a:schemeClr>
          </a:solidFill>
        </p:spPr>
        <p:txBody>
          <a:bodyPr lIns="457200" tIns="457200"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図を追加</a:t>
            </a:r>
            <a:endParaRPr lang="en-US" dirty="0"/>
          </a:p>
        </p:txBody>
      </p:sp>
      <p:sp>
        <p:nvSpPr>
          <p:cNvPr id="4" name="Text Placeholder 3"/>
          <p:cNvSpPr>
            <a:spLocks noGrp="1"/>
          </p:cNvSpPr>
          <p:nvPr>
            <p:ph type="body" sz="half" idx="2"/>
          </p:nvPr>
        </p:nvSpPr>
        <p:spPr>
          <a:xfrm>
            <a:off x="647938" y="8837291"/>
            <a:ext cx="5975430" cy="889201"/>
          </a:xfrm>
        </p:spPr>
        <p:txBody>
          <a:bodyPr lIns="91440" tIns="0" rIns="91440" bIns="0">
            <a:normAutofit/>
          </a:bodyPr>
          <a:lstStyle>
            <a:lvl1pPr marL="0" indent="0">
              <a:spcBef>
                <a:spcPts val="0"/>
              </a:spcBef>
              <a:spcAft>
                <a:spcPts val="472"/>
              </a:spcAft>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7350069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111959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152009" y="616831"/>
            <a:ext cx="1552352" cy="861718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616831"/>
            <a:ext cx="4567064" cy="8617181"/>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5846035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561897"/>
            <a:ext cx="6209407" cy="4265593"/>
          </a:xfrm>
        </p:spPr>
        <p:txBody>
          <a:bodyPr anchor="b">
            <a:normAutofit/>
          </a:bodyPr>
          <a:lstStyle>
            <a:lvl1pPr>
              <a:defRPr sz="316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811036"/>
            <a:ext cx="6209407" cy="2244377"/>
          </a:xfrm>
        </p:spPr>
        <p:txBody>
          <a:bodyPr anchor="t">
            <a:normAutofit/>
          </a:bodyPr>
          <a:lstStyle>
            <a:lvl1pPr marL="0" indent="0">
              <a:buNone/>
              <a:defRPr sz="1264">
                <a:solidFill>
                  <a:schemeClr val="tx1">
                    <a:lumMod val="75000"/>
                    <a:lumOff val="25000"/>
                  </a:schemeClr>
                </a:solidFill>
              </a:defRPr>
            </a:lvl1pPr>
            <a:lvl2pPr marL="240815" indent="0">
              <a:buNone/>
              <a:defRPr sz="948">
                <a:solidFill>
                  <a:schemeClr val="tx1">
                    <a:tint val="75000"/>
                  </a:schemeClr>
                </a:solidFill>
              </a:defRPr>
            </a:lvl2pPr>
            <a:lvl3pPr marL="481628" indent="0">
              <a:buNone/>
              <a:defRPr sz="843">
                <a:solidFill>
                  <a:schemeClr val="tx1">
                    <a:tint val="75000"/>
                  </a:schemeClr>
                </a:solidFill>
              </a:defRPr>
            </a:lvl3pPr>
            <a:lvl4pPr marL="722442" indent="0">
              <a:buNone/>
              <a:defRPr sz="738">
                <a:solidFill>
                  <a:schemeClr val="tx1">
                    <a:tint val="75000"/>
                  </a:schemeClr>
                </a:solidFill>
              </a:defRPr>
            </a:lvl4pPr>
            <a:lvl5pPr marL="963255" indent="0">
              <a:buNone/>
              <a:defRPr sz="738">
                <a:solidFill>
                  <a:schemeClr val="tx1">
                    <a:tint val="75000"/>
                  </a:schemeClr>
                </a:solidFill>
              </a:defRPr>
            </a:lvl5pPr>
            <a:lvl6pPr marL="1204071" indent="0">
              <a:buNone/>
              <a:defRPr sz="738">
                <a:solidFill>
                  <a:schemeClr val="tx1">
                    <a:tint val="75000"/>
                  </a:schemeClr>
                </a:solidFill>
              </a:defRPr>
            </a:lvl6pPr>
            <a:lvl7pPr marL="1444885" indent="0">
              <a:buNone/>
              <a:defRPr sz="738">
                <a:solidFill>
                  <a:schemeClr val="tx1">
                    <a:tint val="75000"/>
                  </a:schemeClr>
                </a:solidFill>
              </a:defRPr>
            </a:lvl7pPr>
            <a:lvl8pPr marL="1685698" indent="0">
              <a:buNone/>
              <a:defRPr sz="738">
                <a:solidFill>
                  <a:schemeClr val="tx1">
                    <a:tint val="75000"/>
                  </a:schemeClr>
                </a:solidFill>
              </a:defRPr>
            </a:lvl8pPr>
            <a:lvl9pPr marL="1926513" indent="0">
              <a:buNone/>
              <a:defRPr sz="7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64870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904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409927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045" y="2516162"/>
            <a:ext cx="3044709" cy="1235300"/>
          </a:xfrm>
        </p:spPr>
        <p:txBody>
          <a:bodyPr anchor="b">
            <a:normAutofit/>
          </a:bodyPr>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4" name="Content Placeholder 3"/>
          <p:cNvSpPr>
            <a:spLocks noGrp="1"/>
          </p:cNvSpPr>
          <p:nvPr>
            <p:ph sz="half" idx="2"/>
          </p:nvPr>
        </p:nvSpPr>
        <p:spPr>
          <a:xfrm>
            <a:off x="499045" y="3751461"/>
            <a:ext cx="3044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5" y="2516158"/>
            <a:ext cx="3059709" cy="1235299"/>
          </a:xfrm>
        </p:spPr>
        <p:txBody>
          <a:bodyPr anchor="b"/>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6" name="Content Placeholder 5"/>
          <p:cNvSpPr>
            <a:spLocks noGrp="1"/>
          </p:cNvSpPr>
          <p:nvPr>
            <p:ph sz="quarter" idx="4"/>
          </p:nvPr>
        </p:nvSpPr>
        <p:spPr>
          <a:xfrm>
            <a:off x="3644655" y="3751461"/>
            <a:ext cx="3059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66456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4820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70937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5"/>
            <a:ext cx="2321779" cy="2393998"/>
          </a:xfrm>
        </p:spPr>
        <p:txBody>
          <a:bodyPr anchor="b">
            <a:normAutofit/>
          </a:bodyPr>
          <a:lstStyle>
            <a:lvl1pPr>
              <a:defRPr sz="1686" b="0"/>
            </a:lvl1pPr>
          </a:lstStyle>
          <a:p>
            <a:r>
              <a:rPr lang="ja-JP" altLang="en-US"/>
              <a:t>マスター タイトルの書式設定</a:t>
            </a:r>
            <a:endParaRPr lang="en-US" dirty="0"/>
          </a:p>
        </p:txBody>
      </p:sp>
      <p:sp>
        <p:nvSpPr>
          <p:cNvPr id="3" name="Content Placeholder 2"/>
          <p:cNvSpPr>
            <a:spLocks noGrp="1"/>
          </p:cNvSpPr>
          <p:nvPr>
            <p:ph idx="1"/>
          </p:nvPr>
        </p:nvSpPr>
        <p:spPr>
          <a:xfrm>
            <a:off x="3059710" y="1482004"/>
            <a:ext cx="3644652" cy="7296008"/>
          </a:xfrm>
        </p:spPr>
        <p:txBody>
          <a:bodyPr/>
          <a:lstStyle>
            <a:lvl1pPr>
              <a:defRPr sz="1686"/>
            </a:lvl1pPr>
            <a:lvl2pPr>
              <a:defRPr sz="1474"/>
            </a:lvl2pPr>
            <a:lvl3pPr>
              <a:defRPr sz="1264"/>
            </a:lvl3pPr>
            <a:lvl4pPr>
              <a:defRPr sz="1054"/>
            </a:lvl4pPr>
            <a:lvl5pPr>
              <a:defRPr sz="1054"/>
            </a:lvl5pPr>
            <a:lvl6pPr>
              <a:defRPr sz="1054"/>
            </a:lvl6pPr>
            <a:lvl7pPr>
              <a:defRPr sz="1054"/>
            </a:lvl7pPr>
            <a:lvl8pPr>
              <a:defRPr sz="1054"/>
            </a:lvl8pPr>
            <a:lvl9pPr>
              <a:defRPr sz="105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6753" y="3078007"/>
            <a:ext cx="2321779" cy="5700009"/>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4277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2"/>
            <a:ext cx="2321779" cy="2394003"/>
          </a:xfrm>
        </p:spPr>
        <p:txBody>
          <a:bodyPr anchor="b">
            <a:normAutofit/>
          </a:bodyPr>
          <a:lstStyle>
            <a:lvl1pPr>
              <a:defRPr sz="1686"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059710" y="1482004"/>
            <a:ext cx="3644652" cy="7296008"/>
          </a:xfrm>
        </p:spPr>
        <p:txBody>
          <a:bodyPr/>
          <a:lstStyle>
            <a:lvl1pPr marL="0" indent="0">
              <a:buNone/>
              <a:defRPr sz="1686"/>
            </a:lvl1pPr>
            <a:lvl2pPr marL="240815" indent="0">
              <a:buNone/>
              <a:defRPr sz="1474"/>
            </a:lvl2pPr>
            <a:lvl3pPr marL="481628" indent="0">
              <a:buNone/>
              <a:defRPr sz="1264"/>
            </a:lvl3pPr>
            <a:lvl4pPr marL="722442" indent="0">
              <a:buNone/>
              <a:defRPr sz="1054"/>
            </a:lvl4pPr>
            <a:lvl5pPr marL="963255" indent="0">
              <a:buNone/>
              <a:defRPr sz="1054"/>
            </a:lvl5pPr>
            <a:lvl6pPr marL="1204071" indent="0">
              <a:buNone/>
              <a:defRPr sz="1054"/>
            </a:lvl6pPr>
            <a:lvl7pPr marL="1444885" indent="0">
              <a:buNone/>
              <a:defRPr sz="1054"/>
            </a:lvl7pPr>
            <a:lvl8pPr marL="1685698" indent="0">
              <a:buNone/>
              <a:defRPr sz="1054"/>
            </a:lvl8pPr>
            <a:lvl9pPr marL="1926513" indent="0">
              <a:buNone/>
              <a:defRPr sz="105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6753" y="3078008"/>
            <a:ext cx="2321779" cy="5700007"/>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2025/7/14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29686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045" y="547204"/>
            <a:ext cx="6209407" cy="198312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045" y="2736005"/>
            <a:ext cx="6209407" cy="650988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5" y="9509514"/>
            <a:ext cx="1619845" cy="546251"/>
          </a:xfrm>
          <a:prstGeom prst="rect">
            <a:avLst/>
          </a:prstGeom>
        </p:spPr>
        <p:txBody>
          <a:bodyPr vert="horz" lIns="91440" tIns="45720" rIns="91440" bIns="45720" rtlCol="0" anchor="ctr"/>
          <a:lstStyle>
            <a:lvl1pPr algn="l">
              <a:defRPr sz="580">
                <a:solidFill>
                  <a:schemeClr val="tx1">
                    <a:lumMod val="65000"/>
                    <a:lumOff val="35000"/>
                  </a:schemeClr>
                </a:solidFill>
              </a:defRPr>
            </a:lvl1pPr>
          </a:lstStyle>
          <a:p>
            <a:fld id="{803A35C5-A4AF-4987-B4C7-6F2DC6E9EF3D}" type="datetimeFigureOut">
              <a:rPr kumimoji="1" lang="ja-JP" altLang="en-US" smtClean="0"/>
              <a:t>2025/7/14</a:t>
            </a:fld>
            <a:endParaRPr kumimoji="1" lang="ja-JP" altLang="en-US"/>
          </a:p>
        </p:txBody>
      </p:sp>
      <p:sp>
        <p:nvSpPr>
          <p:cNvPr id="5" name="Footer Placeholder 4"/>
          <p:cNvSpPr>
            <a:spLocks noGrp="1"/>
          </p:cNvSpPr>
          <p:nvPr>
            <p:ph type="ftr" sz="quarter" idx="3"/>
          </p:nvPr>
        </p:nvSpPr>
        <p:spPr>
          <a:xfrm>
            <a:off x="2384774" y="9509514"/>
            <a:ext cx="2429769" cy="546251"/>
          </a:xfrm>
          <a:prstGeom prst="rect">
            <a:avLst/>
          </a:prstGeom>
        </p:spPr>
        <p:txBody>
          <a:bodyPr vert="horz" lIns="91440" tIns="45720" rIns="91440" bIns="45720" rtlCol="0" anchor="ctr"/>
          <a:lstStyle>
            <a:lvl1pPr algn="ctr">
              <a:defRPr sz="58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5088606" y="9509514"/>
            <a:ext cx="1619845" cy="546251"/>
          </a:xfrm>
          <a:prstGeom prst="rect">
            <a:avLst/>
          </a:prstGeom>
        </p:spPr>
        <p:txBody>
          <a:bodyPr vert="horz" lIns="91440" tIns="45720" rIns="91440" bIns="45720" rtlCol="0" anchor="ctr"/>
          <a:lstStyle>
            <a:lvl1pPr algn="r">
              <a:defRPr sz="580">
                <a:solidFill>
                  <a:schemeClr val="tx1">
                    <a:tint val="75000"/>
                  </a:schemeClr>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507912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81628" rtl="0" eaLnBrk="1" latinLnBrk="0" hangingPunct="1">
        <a:lnSpc>
          <a:spcPct val="90000"/>
        </a:lnSpc>
        <a:spcBef>
          <a:spcPct val="0"/>
        </a:spcBef>
        <a:buNone/>
        <a:defRPr kumimoji="1" sz="2318" kern="1200">
          <a:solidFill>
            <a:schemeClr val="tx1"/>
          </a:solidFill>
          <a:latin typeface="+mj-lt"/>
          <a:ea typeface="+mj-ea"/>
          <a:cs typeface="+mj-cs"/>
        </a:defRPr>
      </a:lvl1pPr>
    </p:titleStyle>
    <p:bodyStyle>
      <a:lvl1pPr marL="120407" indent="-120407" algn="l" defTabSz="481628" rtl="0" eaLnBrk="1" latinLnBrk="0" hangingPunct="1">
        <a:lnSpc>
          <a:spcPct val="90000"/>
        </a:lnSpc>
        <a:spcBef>
          <a:spcPts val="527"/>
        </a:spcBef>
        <a:buFont typeface="Wingdings 2" pitchFamily="18" charset="2"/>
        <a:buChar char=""/>
        <a:defRPr kumimoji="1" sz="1474" kern="1200">
          <a:solidFill>
            <a:schemeClr val="tx1"/>
          </a:solidFill>
          <a:latin typeface="+mn-lt"/>
          <a:ea typeface="+mn-ea"/>
          <a:cs typeface="+mn-cs"/>
        </a:defRPr>
      </a:lvl1pPr>
      <a:lvl2pPr marL="361220" indent="-120407" algn="l" defTabSz="481628" rtl="0" eaLnBrk="1" latinLnBrk="0" hangingPunct="1">
        <a:lnSpc>
          <a:spcPct val="90000"/>
        </a:lnSpc>
        <a:spcBef>
          <a:spcPts val="263"/>
        </a:spcBef>
        <a:buFont typeface="Wingdings 2" pitchFamily="18" charset="2"/>
        <a:buChar char=""/>
        <a:defRPr kumimoji="1" sz="1264" kern="1200">
          <a:solidFill>
            <a:schemeClr val="tx1"/>
          </a:solidFill>
          <a:latin typeface="+mn-lt"/>
          <a:ea typeface="+mn-ea"/>
          <a:cs typeface="+mn-cs"/>
        </a:defRPr>
      </a:lvl2pPr>
      <a:lvl3pPr marL="602035" indent="-120407" algn="l" defTabSz="481628" rtl="0" eaLnBrk="1" latinLnBrk="0" hangingPunct="1">
        <a:lnSpc>
          <a:spcPct val="90000"/>
        </a:lnSpc>
        <a:spcBef>
          <a:spcPts val="263"/>
        </a:spcBef>
        <a:buFont typeface="Wingdings 2" pitchFamily="18" charset="2"/>
        <a:buChar char=""/>
        <a:defRPr kumimoji="1" sz="1054" kern="1200">
          <a:solidFill>
            <a:schemeClr val="tx1"/>
          </a:solidFill>
          <a:latin typeface="+mn-lt"/>
          <a:ea typeface="+mn-ea"/>
          <a:cs typeface="+mn-cs"/>
        </a:defRPr>
      </a:lvl3pPr>
      <a:lvl4pPr marL="842849"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4pPr>
      <a:lvl5pPr marL="1083663"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5pPr>
      <a:lvl6pPr marL="1324477"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6pPr>
      <a:lvl7pPr marL="1565291"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7pPr>
      <a:lvl8pPr marL="1806106"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8pPr>
      <a:lvl9pPr marL="2046920"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9pPr>
    </p:bodyStyle>
    <p:otherStyle>
      <a:defPPr>
        <a:defRPr lang="en-US"/>
      </a:defPPr>
      <a:lvl1pPr marL="0" algn="l" defTabSz="481628" rtl="0" eaLnBrk="1" latinLnBrk="0" hangingPunct="1">
        <a:defRPr kumimoji="1" sz="948" kern="1200">
          <a:solidFill>
            <a:schemeClr val="tx1"/>
          </a:solidFill>
          <a:latin typeface="+mn-lt"/>
          <a:ea typeface="+mn-ea"/>
          <a:cs typeface="+mn-cs"/>
        </a:defRPr>
      </a:lvl1pPr>
      <a:lvl2pPr marL="240815" algn="l" defTabSz="481628" rtl="0" eaLnBrk="1" latinLnBrk="0" hangingPunct="1">
        <a:defRPr kumimoji="1" sz="948" kern="1200">
          <a:solidFill>
            <a:schemeClr val="tx1"/>
          </a:solidFill>
          <a:latin typeface="+mn-lt"/>
          <a:ea typeface="+mn-ea"/>
          <a:cs typeface="+mn-cs"/>
        </a:defRPr>
      </a:lvl2pPr>
      <a:lvl3pPr marL="481628" algn="l" defTabSz="481628" rtl="0" eaLnBrk="1" latinLnBrk="0" hangingPunct="1">
        <a:defRPr kumimoji="1" sz="948" kern="1200">
          <a:solidFill>
            <a:schemeClr val="tx1"/>
          </a:solidFill>
          <a:latin typeface="+mn-lt"/>
          <a:ea typeface="+mn-ea"/>
          <a:cs typeface="+mn-cs"/>
        </a:defRPr>
      </a:lvl3pPr>
      <a:lvl4pPr marL="722442" algn="l" defTabSz="481628" rtl="0" eaLnBrk="1" latinLnBrk="0" hangingPunct="1">
        <a:defRPr kumimoji="1" sz="948" kern="1200">
          <a:solidFill>
            <a:schemeClr val="tx1"/>
          </a:solidFill>
          <a:latin typeface="+mn-lt"/>
          <a:ea typeface="+mn-ea"/>
          <a:cs typeface="+mn-cs"/>
        </a:defRPr>
      </a:lvl4pPr>
      <a:lvl5pPr marL="963255" algn="l" defTabSz="481628" rtl="0" eaLnBrk="1" latinLnBrk="0" hangingPunct="1">
        <a:defRPr kumimoji="1" sz="948" kern="1200">
          <a:solidFill>
            <a:schemeClr val="tx1"/>
          </a:solidFill>
          <a:latin typeface="+mn-lt"/>
          <a:ea typeface="+mn-ea"/>
          <a:cs typeface="+mn-cs"/>
        </a:defRPr>
      </a:lvl5pPr>
      <a:lvl6pPr marL="1204071" algn="l" defTabSz="481628" rtl="0" eaLnBrk="1" latinLnBrk="0" hangingPunct="1">
        <a:defRPr kumimoji="1" sz="948" kern="1200">
          <a:solidFill>
            <a:schemeClr val="tx1"/>
          </a:solidFill>
          <a:latin typeface="+mn-lt"/>
          <a:ea typeface="+mn-ea"/>
          <a:cs typeface="+mn-cs"/>
        </a:defRPr>
      </a:lvl6pPr>
      <a:lvl7pPr marL="1444885" algn="l" defTabSz="481628" rtl="0" eaLnBrk="1" latinLnBrk="0" hangingPunct="1">
        <a:defRPr kumimoji="1" sz="948" kern="1200">
          <a:solidFill>
            <a:schemeClr val="tx1"/>
          </a:solidFill>
          <a:latin typeface="+mn-lt"/>
          <a:ea typeface="+mn-ea"/>
          <a:cs typeface="+mn-cs"/>
        </a:defRPr>
      </a:lvl7pPr>
      <a:lvl8pPr marL="1685698" algn="l" defTabSz="481628" rtl="0" eaLnBrk="1" latinLnBrk="0" hangingPunct="1">
        <a:defRPr kumimoji="1" sz="948" kern="1200">
          <a:solidFill>
            <a:schemeClr val="tx1"/>
          </a:solidFill>
          <a:latin typeface="+mn-lt"/>
          <a:ea typeface="+mn-ea"/>
          <a:cs typeface="+mn-cs"/>
        </a:defRPr>
      </a:lvl8pPr>
      <a:lvl9pPr marL="1926513" algn="l" defTabSz="481628" rtl="0" eaLnBrk="1" latinLnBrk="0" hangingPunct="1">
        <a:defRPr kumimoji="1" sz="94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576012"/>
            <a:ext cx="7199314"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476547"/>
            <a:ext cx="7199314" cy="98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47938" y="428779"/>
            <a:ext cx="5939433" cy="217042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338"/>
            <a:ext cx="5939434" cy="6019208"/>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7939" y="9664260"/>
            <a:ext cx="1459863" cy="546251"/>
          </a:xfrm>
          <a:prstGeom prst="rect">
            <a:avLst/>
          </a:prstGeom>
        </p:spPr>
        <p:txBody>
          <a:bodyPr vert="horz" lIns="91440" tIns="45720" rIns="91440" bIns="45720" rtlCol="0" anchor="ctr"/>
          <a:lstStyle>
            <a:lvl1pPr algn="l">
              <a:defRPr sz="709">
                <a:solidFill>
                  <a:srgbClr val="FFFFFF"/>
                </a:solidFill>
              </a:defRPr>
            </a:lvl1pPr>
          </a:lstStyle>
          <a:p>
            <a:fld id="{803A35C5-A4AF-4987-B4C7-6F2DC6E9EF3D}" type="datetimeFigureOut">
              <a:rPr kumimoji="1" lang="ja-JP" altLang="en-US" smtClean="0"/>
              <a:t>2025/7/14</a:t>
            </a:fld>
            <a:endParaRPr kumimoji="1" lang="ja-JP" altLang="en-US"/>
          </a:p>
        </p:txBody>
      </p:sp>
      <p:sp>
        <p:nvSpPr>
          <p:cNvPr id="5" name="Footer Placeholder 4"/>
          <p:cNvSpPr>
            <a:spLocks noGrp="1"/>
          </p:cNvSpPr>
          <p:nvPr>
            <p:ph type="ftr" sz="quarter" idx="3"/>
          </p:nvPr>
        </p:nvSpPr>
        <p:spPr>
          <a:xfrm>
            <a:off x="2176674" y="9664260"/>
            <a:ext cx="2847841" cy="546251"/>
          </a:xfrm>
          <a:prstGeom prst="rect">
            <a:avLst/>
          </a:prstGeom>
        </p:spPr>
        <p:txBody>
          <a:bodyPr vert="horz" lIns="91440" tIns="45720" rIns="91440" bIns="45720" rtlCol="0" anchor="ctr"/>
          <a:lstStyle>
            <a:lvl1pPr algn="ctr">
              <a:defRPr sz="709"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5846170" y="9664260"/>
            <a:ext cx="774744" cy="546251"/>
          </a:xfrm>
          <a:prstGeom prst="rect">
            <a:avLst/>
          </a:prstGeom>
        </p:spPr>
        <p:txBody>
          <a:bodyPr vert="horz" lIns="91440" tIns="45720" rIns="91440" bIns="45720" rtlCol="0" anchor="ctr"/>
          <a:lstStyle>
            <a:lvl1pPr algn="r">
              <a:defRPr sz="827">
                <a:solidFill>
                  <a:srgbClr val="FFFFFF"/>
                </a:solidFill>
              </a:defRPr>
            </a:lvl1pPr>
          </a:lstStyle>
          <a:p>
            <a:fld id="{E701737D-05BB-4A5B-A15C-0F3219EB8B7D}" type="slidenum">
              <a:rPr kumimoji="1" lang="ja-JP" altLang="en-US" smtClean="0"/>
              <a:t>‹#›</a:t>
            </a:fld>
            <a:endParaRPr kumimoji="1" lang="ja-JP" altLang="en-US"/>
          </a:p>
        </p:txBody>
      </p:sp>
      <p:cxnSp>
        <p:nvCxnSpPr>
          <p:cNvPr id="10" name="Straight Connector 9"/>
          <p:cNvCxnSpPr/>
          <p:nvPr/>
        </p:nvCxnSpPr>
        <p:spPr>
          <a:xfrm>
            <a:off x="704775" y="2599929"/>
            <a:ext cx="58854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605582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719907" rtl="0" eaLnBrk="1" latinLnBrk="0" hangingPunct="1">
        <a:lnSpc>
          <a:spcPct val="85000"/>
        </a:lnSpc>
        <a:spcBef>
          <a:spcPct val="0"/>
        </a:spcBef>
        <a:buNone/>
        <a:defRPr kumimoji="1" sz="3779" kern="1200" spc="-39" baseline="0">
          <a:solidFill>
            <a:schemeClr val="tx1">
              <a:lumMod val="75000"/>
              <a:lumOff val="25000"/>
            </a:schemeClr>
          </a:solidFill>
          <a:latin typeface="+mj-lt"/>
          <a:ea typeface="+mj-ea"/>
          <a:cs typeface="+mj-cs"/>
        </a:defRPr>
      </a:lvl1pPr>
    </p:titleStyle>
    <p:bodyStyle>
      <a:lvl1pPr marL="71991" indent="-71991" algn="l" defTabSz="719907" rtl="0" eaLnBrk="1" latinLnBrk="0" hangingPunct="1">
        <a:lnSpc>
          <a:spcPct val="90000"/>
        </a:lnSpc>
        <a:spcBef>
          <a:spcPts val="945"/>
        </a:spcBef>
        <a:spcAft>
          <a:spcPts val="157"/>
        </a:spcAft>
        <a:buClr>
          <a:schemeClr val="accent1"/>
        </a:buClr>
        <a:buSzPct val="100000"/>
        <a:buFont typeface="Calibri" panose="020F0502020204030204" pitchFamily="34" charset="0"/>
        <a:buChar char=" "/>
        <a:defRPr kumimoji="1" sz="1575" kern="1200">
          <a:solidFill>
            <a:schemeClr val="tx1">
              <a:lumMod val="75000"/>
              <a:lumOff val="25000"/>
            </a:schemeClr>
          </a:solidFill>
          <a:latin typeface="+mn-lt"/>
          <a:ea typeface="+mn-ea"/>
          <a:cs typeface="+mn-cs"/>
        </a:defRPr>
      </a:lvl1pPr>
      <a:lvl2pPr marL="302361"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417" kern="1200">
          <a:solidFill>
            <a:schemeClr val="tx1">
              <a:lumMod val="75000"/>
              <a:lumOff val="25000"/>
            </a:schemeClr>
          </a:solidFill>
          <a:latin typeface="+mn-lt"/>
          <a:ea typeface="+mn-ea"/>
          <a:cs typeface="+mn-cs"/>
        </a:defRPr>
      </a:lvl2pPr>
      <a:lvl3pPr marL="446342"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3pPr>
      <a:lvl4pPr marL="590324"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4pPr>
      <a:lvl5pPr marL="734305"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5pPr>
      <a:lvl6pPr marL="86603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6pPr>
      <a:lvl7pPr marL="102349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7pPr>
      <a:lvl8pPr marL="118095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8pPr>
      <a:lvl9pPr marL="133841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lgpos.task-asp.net/cu/270008/ea/residents/procedures/apply/b8f97d40-0d99-4f0e-a52d-b30010752ffb/start" TargetMode="Externa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4D9F1-94C1-8239-CA88-3C0B05B264B5}"/>
            </a:ext>
          </a:extLst>
        </p:cNvPr>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A920062E-C0BA-18E1-DBD9-47997A933AD5}"/>
              </a:ext>
            </a:extLst>
          </p:cNvPr>
          <p:cNvSpPr txBox="1"/>
          <p:nvPr/>
        </p:nvSpPr>
        <p:spPr>
          <a:xfrm>
            <a:off x="-11676" y="9347167"/>
            <a:ext cx="7210989" cy="937674"/>
          </a:xfrm>
          <a:prstGeom prst="rect">
            <a:avLst/>
          </a:prstGeom>
          <a:solidFill>
            <a:srgbClr val="FFE5FF"/>
          </a:solidFill>
          <a:ln w="19050">
            <a:noFill/>
          </a:ln>
        </p:spPr>
        <p:txBody>
          <a:bodyPr wrap="square" lIns="144000" tIns="72000" rIns="144000" bIns="72000" rtlCol="0" anchor="t">
            <a:spAutoFit/>
          </a:bodyPr>
          <a:lstStyle/>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3ACE09CB-19CD-5008-DCBD-B3152849A285}"/>
              </a:ext>
            </a:extLst>
          </p:cNvPr>
          <p:cNvSpPr/>
          <p:nvPr/>
        </p:nvSpPr>
        <p:spPr>
          <a:xfrm>
            <a:off x="0" y="526400"/>
            <a:ext cx="7199313" cy="2839689"/>
          </a:xfrm>
          <a:prstGeom prst="rect">
            <a:avLst/>
          </a:prstGeom>
          <a:solidFill>
            <a:srgbClr val="DDA0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561"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4" name="図 3">
            <a:extLst>
              <a:ext uri="{FF2B5EF4-FFF2-40B4-BE49-F238E27FC236}">
                <a16:creationId xmlns:a16="http://schemas.microsoft.com/office/drawing/2014/main" id="{28BBC61B-C1A2-C178-0E3C-F34E6738AA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5011" y="99541"/>
            <a:ext cx="1029351" cy="296749"/>
          </a:xfrm>
          <a:prstGeom prst="rect">
            <a:avLst/>
          </a:prstGeom>
        </p:spPr>
      </p:pic>
      <p:sp>
        <p:nvSpPr>
          <p:cNvPr id="6" name="角丸四角形 18">
            <a:extLst>
              <a:ext uri="{FF2B5EF4-FFF2-40B4-BE49-F238E27FC236}">
                <a16:creationId xmlns:a16="http://schemas.microsoft.com/office/drawing/2014/main" id="{F2047048-042C-D5FC-D554-55EA58D114F2}"/>
              </a:ext>
            </a:extLst>
          </p:cNvPr>
          <p:cNvSpPr/>
          <p:nvPr/>
        </p:nvSpPr>
        <p:spPr>
          <a:xfrm>
            <a:off x="6072434" y="115882"/>
            <a:ext cx="1029351" cy="296749"/>
          </a:xfrm>
          <a:prstGeom prst="roundRect">
            <a:avLst/>
          </a:prstGeom>
          <a:ln w="190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25561" rtl="0" eaLnBrk="1" fontAlgn="auto" latinLnBrk="0" hangingPunct="1">
              <a:lnSpc>
                <a:spcPct val="100000"/>
              </a:lnSpc>
              <a:spcBef>
                <a:spcPts val="0"/>
              </a:spcBef>
              <a:spcAft>
                <a:spcPts val="0"/>
              </a:spcAft>
              <a:buClrTx/>
              <a:buSzTx/>
              <a:buFontTx/>
              <a:buNone/>
              <a:tabLst/>
              <a:defRPr/>
            </a:pPr>
            <a:r>
              <a:rPr kumimoji="0" lang="ja-JP" altLang="en-US" sz="1359"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rPr>
              <a:t>参加無料</a:t>
            </a:r>
            <a:endParaRPr kumimoji="0" lang="en-US" altLang="ja-JP" sz="1359"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3CD8BA6-32EA-A436-B2F2-945CEB9DB131}"/>
              </a:ext>
            </a:extLst>
          </p:cNvPr>
          <p:cNvSpPr txBox="1"/>
          <p:nvPr/>
        </p:nvSpPr>
        <p:spPr>
          <a:xfrm>
            <a:off x="327135" y="9446672"/>
            <a:ext cx="1029351" cy="586314"/>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主催　大阪府</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84692AF-1A92-8A8C-6C42-A42439007F27}"/>
              </a:ext>
            </a:extLst>
          </p:cNvPr>
          <p:cNvSpPr txBox="1"/>
          <p:nvPr/>
        </p:nvSpPr>
        <p:spPr>
          <a:xfrm>
            <a:off x="1497567" y="9446672"/>
            <a:ext cx="5604218" cy="738664"/>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問合せ先　</a:t>
            </a:r>
            <a:r>
              <a:rPr kumimoji="1" lang="ja-JP" altLang="en-US" sz="105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rPr>
              <a:t>大阪府障がい</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者雇用促進センター</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（大阪府 商工労働部 雇用推進室 就業促進課 障がい者雇用促進ｸﾞﾙｰﾌﾟ）</a:t>
            </a: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TEL</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06-6360-9077</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FAX</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06-6360-9079</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E-mail</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shugyosokushin-g04@gbox.pref.osaka.lg.jp</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 name="四角形: 角を丸くする 4">
            <a:extLst>
              <a:ext uri="{FF2B5EF4-FFF2-40B4-BE49-F238E27FC236}">
                <a16:creationId xmlns:a16="http://schemas.microsoft.com/office/drawing/2014/main" id="{527E454C-DEBB-C6EA-8A6C-9601B491E3EA}"/>
              </a:ext>
            </a:extLst>
          </p:cNvPr>
          <p:cNvSpPr txBox="1"/>
          <p:nvPr/>
        </p:nvSpPr>
        <p:spPr>
          <a:xfrm>
            <a:off x="239727" y="811191"/>
            <a:ext cx="4823514" cy="119370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1173" tIns="61173" rIns="61173" bIns="61173" numCol="1" spcCol="1270" anchor="t" anchorCtr="0">
            <a:noAutofit/>
          </a:bodyPr>
          <a:lstStyle/>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E58C4"/>
                </a:solidFill>
                <a:effectLst/>
                <a:uLnTx/>
                <a:uFillTx/>
                <a:latin typeface="Meiryo UI" panose="020B0604030504040204" pitchFamily="50" charset="-128"/>
                <a:ea typeface="Meiryo UI" panose="020B0604030504040204" pitchFamily="50" charset="-128"/>
              </a:rPr>
              <a:t>むらの高等支援学校</a:t>
            </a:r>
            <a:endParaRPr kumimoji="1" lang="en-US" altLang="ja-JP" sz="3200" b="1" i="0" u="none" strike="noStrike" kern="1200" cap="none" spc="0" normalizeH="0" baseline="0" noProof="0" dirty="0">
              <a:ln>
                <a:noFill/>
              </a:ln>
              <a:solidFill>
                <a:srgbClr val="0E58C4"/>
              </a:solidFill>
              <a:effectLst/>
              <a:uLnTx/>
              <a:uFillTx/>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0E58C4"/>
                </a:solidFill>
                <a:effectLst/>
                <a:uLnTx/>
                <a:uFillTx/>
                <a:latin typeface="Meiryo UI" panose="020B0604030504040204" pitchFamily="50" charset="-128"/>
                <a:ea typeface="Meiryo UI" panose="020B0604030504040204" pitchFamily="50" charset="-128"/>
              </a:rPr>
              <a:t>見学セミナー</a:t>
            </a:r>
          </a:p>
          <a:p>
            <a:pPr marL="0" marR="0" lvl="0" indent="0" defTabSz="713674" rtl="0" eaLnBrk="1" fontAlgn="auto" latinLnBrk="0" hangingPunct="1">
              <a:lnSpc>
                <a:spcPct val="90000"/>
              </a:lnSpc>
              <a:spcBef>
                <a:spcPct val="0"/>
              </a:spcBef>
              <a:spcAft>
                <a:spcPct val="35000"/>
              </a:spcAft>
              <a:buClrTx/>
              <a:buSzTx/>
              <a:buFontTx/>
              <a:buNone/>
              <a:tabLst/>
              <a:defRPr/>
            </a:pPr>
            <a:endParaRPr kumimoji="0" lang="ja-JP" altLang="en-US" sz="1249" b="1" i="0" u="none" strike="noStrike" kern="1200" cap="none" spc="0" normalizeH="0" baseline="0" noProof="0" dirty="0">
              <a:ln>
                <a:noFill/>
              </a:ln>
              <a:solidFill>
                <a:srgbClr val="0E58C4"/>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8" name="平行四辺形 7">
            <a:extLst>
              <a:ext uri="{FF2B5EF4-FFF2-40B4-BE49-F238E27FC236}">
                <a16:creationId xmlns:a16="http://schemas.microsoft.com/office/drawing/2014/main" id="{D48E4652-867E-E68A-C855-F4BFF2FE7342}"/>
              </a:ext>
            </a:extLst>
          </p:cNvPr>
          <p:cNvSpPr/>
          <p:nvPr/>
        </p:nvSpPr>
        <p:spPr bwMode="auto">
          <a:xfrm>
            <a:off x="2868506" y="513148"/>
            <a:ext cx="4342483" cy="2852942"/>
          </a:xfrm>
          <a:custGeom>
            <a:avLst/>
            <a:gdLst>
              <a:gd name="connsiteX0" fmla="*/ 0 w 4585854"/>
              <a:gd name="connsiteY0" fmla="*/ 3028139 h 3028139"/>
              <a:gd name="connsiteX1" fmla="*/ 1307581 w 4585854"/>
              <a:gd name="connsiteY1" fmla="*/ 0 h 3028139"/>
              <a:gd name="connsiteX2" fmla="*/ 4585854 w 4585854"/>
              <a:gd name="connsiteY2" fmla="*/ 0 h 3028139"/>
              <a:gd name="connsiteX3" fmla="*/ 3278273 w 4585854"/>
              <a:gd name="connsiteY3" fmla="*/ 3028139 h 3028139"/>
              <a:gd name="connsiteX4" fmla="*/ 0 w 4585854"/>
              <a:gd name="connsiteY4" fmla="*/ 3028139 h 3028139"/>
              <a:gd name="connsiteX0" fmla="*/ 0 w 3278273"/>
              <a:gd name="connsiteY0" fmla="*/ 3041391 h 3041391"/>
              <a:gd name="connsiteX1" fmla="*/ 1307581 w 3278273"/>
              <a:gd name="connsiteY1" fmla="*/ 13252 h 3041391"/>
              <a:gd name="connsiteX2" fmla="*/ 3220880 w 3278273"/>
              <a:gd name="connsiteY2" fmla="*/ 0 h 3041391"/>
              <a:gd name="connsiteX3" fmla="*/ 3278273 w 3278273"/>
              <a:gd name="connsiteY3" fmla="*/ 3041391 h 3041391"/>
              <a:gd name="connsiteX4" fmla="*/ 0 w 3278273"/>
              <a:gd name="connsiteY4" fmla="*/ 3041391 h 3041391"/>
              <a:gd name="connsiteX0" fmla="*/ 0 w 3220880"/>
              <a:gd name="connsiteY0" fmla="*/ 3041391 h 3041391"/>
              <a:gd name="connsiteX1" fmla="*/ 1307581 w 3220880"/>
              <a:gd name="connsiteY1" fmla="*/ 13252 h 3041391"/>
              <a:gd name="connsiteX2" fmla="*/ 3220880 w 3220880"/>
              <a:gd name="connsiteY2" fmla="*/ 0 h 3041391"/>
              <a:gd name="connsiteX3" fmla="*/ 3198760 w 3220880"/>
              <a:gd name="connsiteY3" fmla="*/ 3041391 h 3041391"/>
              <a:gd name="connsiteX4" fmla="*/ 0 w 3220880"/>
              <a:gd name="connsiteY4" fmla="*/ 3041391 h 3041391"/>
              <a:gd name="connsiteX0" fmla="*/ 0 w 3220880"/>
              <a:gd name="connsiteY0" fmla="*/ 3041391 h 3041391"/>
              <a:gd name="connsiteX1" fmla="*/ 1307581 w 3220880"/>
              <a:gd name="connsiteY1" fmla="*/ 13252 h 3041391"/>
              <a:gd name="connsiteX2" fmla="*/ 3220880 w 3220880"/>
              <a:gd name="connsiteY2" fmla="*/ 0 h 3041391"/>
              <a:gd name="connsiteX3" fmla="*/ 3213501 w 3220880"/>
              <a:gd name="connsiteY3" fmla="*/ 3041391 h 3041391"/>
              <a:gd name="connsiteX4" fmla="*/ 0 w 3220880"/>
              <a:gd name="connsiteY4" fmla="*/ 3041391 h 3041391"/>
              <a:gd name="connsiteX0" fmla="*/ 0 w 3220880"/>
              <a:gd name="connsiteY0" fmla="*/ 3041391 h 3041391"/>
              <a:gd name="connsiteX1" fmla="*/ 1444201 w 3220880"/>
              <a:gd name="connsiteY1" fmla="*/ 13252 h 3041391"/>
              <a:gd name="connsiteX2" fmla="*/ 3220880 w 3220880"/>
              <a:gd name="connsiteY2" fmla="*/ 0 h 3041391"/>
              <a:gd name="connsiteX3" fmla="*/ 3213501 w 3220880"/>
              <a:gd name="connsiteY3" fmla="*/ 3041391 h 3041391"/>
              <a:gd name="connsiteX4" fmla="*/ 0 w 3220880"/>
              <a:gd name="connsiteY4" fmla="*/ 3041391 h 3041391"/>
              <a:gd name="connsiteX0" fmla="*/ 0 w 3988054"/>
              <a:gd name="connsiteY0" fmla="*/ 3032105 h 3041391"/>
              <a:gd name="connsiteX1" fmla="*/ 2211375 w 3988054"/>
              <a:gd name="connsiteY1" fmla="*/ 13252 h 3041391"/>
              <a:gd name="connsiteX2" fmla="*/ 3988054 w 3988054"/>
              <a:gd name="connsiteY2" fmla="*/ 0 h 3041391"/>
              <a:gd name="connsiteX3" fmla="*/ 3980675 w 3988054"/>
              <a:gd name="connsiteY3" fmla="*/ 3041391 h 3041391"/>
              <a:gd name="connsiteX4" fmla="*/ 0 w 3988054"/>
              <a:gd name="connsiteY4" fmla="*/ 3032105 h 3041391"/>
              <a:gd name="connsiteX0" fmla="*/ 0 w 3567684"/>
              <a:gd name="connsiteY0" fmla="*/ 3032105 h 3041391"/>
              <a:gd name="connsiteX1" fmla="*/ 1791005 w 3567684"/>
              <a:gd name="connsiteY1" fmla="*/ 13252 h 3041391"/>
              <a:gd name="connsiteX2" fmla="*/ 3567684 w 3567684"/>
              <a:gd name="connsiteY2" fmla="*/ 0 h 3041391"/>
              <a:gd name="connsiteX3" fmla="*/ 3560305 w 3567684"/>
              <a:gd name="connsiteY3" fmla="*/ 3041391 h 3041391"/>
              <a:gd name="connsiteX4" fmla="*/ 0 w 3567684"/>
              <a:gd name="connsiteY4" fmla="*/ 3032105 h 3041391"/>
              <a:gd name="connsiteX0" fmla="*/ 0 w 3588702"/>
              <a:gd name="connsiteY0" fmla="*/ 3060360 h 3060360"/>
              <a:gd name="connsiteX1" fmla="*/ 1812023 w 3588702"/>
              <a:gd name="connsiteY1" fmla="*/ 13252 h 3060360"/>
              <a:gd name="connsiteX2" fmla="*/ 3588702 w 3588702"/>
              <a:gd name="connsiteY2" fmla="*/ 0 h 3060360"/>
              <a:gd name="connsiteX3" fmla="*/ 3581323 w 3588702"/>
              <a:gd name="connsiteY3" fmla="*/ 3041391 h 3060360"/>
              <a:gd name="connsiteX4" fmla="*/ 0 w 3588702"/>
              <a:gd name="connsiteY4" fmla="*/ 3060360 h 3060360"/>
              <a:gd name="connsiteX0" fmla="*/ 0 w 3458177"/>
              <a:gd name="connsiteY0" fmla="*/ 3053861 h 3053861"/>
              <a:gd name="connsiteX1" fmla="*/ 1681498 w 3458177"/>
              <a:gd name="connsiteY1" fmla="*/ 13252 h 3053861"/>
              <a:gd name="connsiteX2" fmla="*/ 3458177 w 3458177"/>
              <a:gd name="connsiteY2" fmla="*/ 0 h 3053861"/>
              <a:gd name="connsiteX3" fmla="*/ 3450798 w 3458177"/>
              <a:gd name="connsiteY3" fmla="*/ 3041391 h 3053861"/>
              <a:gd name="connsiteX4" fmla="*/ 0 w 3458177"/>
              <a:gd name="connsiteY4" fmla="*/ 3053861 h 3053861"/>
              <a:gd name="connsiteX0" fmla="*/ 0 w 3453343"/>
              <a:gd name="connsiteY0" fmla="*/ 3034365 h 3041391"/>
              <a:gd name="connsiteX1" fmla="*/ 1676664 w 3453343"/>
              <a:gd name="connsiteY1" fmla="*/ 13252 h 3041391"/>
              <a:gd name="connsiteX2" fmla="*/ 3453343 w 3453343"/>
              <a:gd name="connsiteY2" fmla="*/ 0 h 3041391"/>
              <a:gd name="connsiteX3" fmla="*/ 3445964 w 3453343"/>
              <a:gd name="connsiteY3" fmla="*/ 3041391 h 3041391"/>
              <a:gd name="connsiteX4" fmla="*/ 0 w 3453343"/>
              <a:gd name="connsiteY4" fmla="*/ 3034365 h 3041391"/>
              <a:gd name="connsiteX0" fmla="*/ 0 w 3443675"/>
              <a:gd name="connsiteY0" fmla="*/ 3040863 h 3041391"/>
              <a:gd name="connsiteX1" fmla="*/ 1666996 w 3443675"/>
              <a:gd name="connsiteY1" fmla="*/ 13252 h 3041391"/>
              <a:gd name="connsiteX2" fmla="*/ 3443675 w 3443675"/>
              <a:gd name="connsiteY2" fmla="*/ 0 h 3041391"/>
              <a:gd name="connsiteX3" fmla="*/ 3436296 w 3443675"/>
              <a:gd name="connsiteY3" fmla="*/ 3041391 h 3041391"/>
              <a:gd name="connsiteX4" fmla="*/ 0 w 3443675"/>
              <a:gd name="connsiteY4" fmla="*/ 3040863 h 30413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675" h="3041391">
                <a:moveTo>
                  <a:pt x="0" y="3040863"/>
                </a:moveTo>
                <a:lnTo>
                  <a:pt x="1666996" y="13252"/>
                </a:lnTo>
                <a:lnTo>
                  <a:pt x="3443675" y="0"/>
                </a:lnTo>
                <a:cubicBezTo>
                  <a:pt x="3441215" y="1013797"/>
                  <a:pt x="3438756" y="2027594"/>
                  <a:pt x="3436296" y="3041391"/>
                </a:cubicBezTo>
                <a:lnTo>
                  <a:pt x="0" y="3040863"/>
                </a:lnTo>
                <a:close/>
              </a:path>
            </a:pathLst>
          </a:custGeom>
          <a:solidFill>
            <a:srgbClr val="FFE5FF"/>
          </a:solidFill>
          <a:ln w="9525">
            <a:noFill/>
            <a:miter lim="800000"/>
            <a:headEnd/>
            <a:tailEnd/>
          </a:ln>
        </p:spPr>
        <p:txBody>
          <a:bodyPr wrap="square" lIns="180000" tIns="72000" rIns="180000" bIns="72000" rtlCol="0" anchor="ctr">
            <a:noAutofit/>
          </a:bodyP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E9C5BED9-156C-7894-FEBF-54CCAAF5E8E2}"/>
              </a:ext>
            </a:extLst>
          </p:cNvPr>
          <p:cNvSpPr/>
          <p:nvPr/>
        </p:nvSpPr>
        <p:spPr bwMode="auto">
          <a:xfrm>
            <a:off x="257786" y="2024382"/>
            <a:ext cx="374072" cy="965189"/>
          </a:xfrm>
          <a:prstGeom prst="rect">
            <a:avLst/>
          </a:prstGeom>
          <a:solidFill>
            <a:schemeClr val="accent2">
              <a:lumMod val="20000"/>
              <a:lumOff val="80000"/>
            </a:schemeClr>
          </a:solidFill>
          <a:ln w="15875">
            <a:solidFill>
              <a:schemeClr val="bg2">
                <a:lumMod val="50000"/>
              </a:schemeClr>
            </a:solidFill>
            <a:miter lim="800000"/>
            <a:headEnd/>
            <a:tailEnd/>
          </a:ln>
        </p:spPr>
        <p:txBody>
          <a:bodyPr vert="eaVert"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開催日時</a:t>
            </a:r>
          </a:p>
        </p:txBody>
      </p:sp>
      <p:sp>
        <p:nvSpPr>
          <p:cNvPr id="11" name="楕円 10">
            <a:extLst>
              <a:ext uri="{FF2B5EF4-FFF2-40B4-BE49-F238E27FC236}">
                <a16:creationId xmlns:a16="http://schemas.microsoft.com/office/drawing/2014/main" id="{B638F76B-B9EF-39FD-33B4-E2D4C90B3D87}"/>
              </a:ext>
            </a:extLst>
          </p:cNvPr>
          <p:cNvSpPr/>
          <p:nvPr/>
        </p:nvSpPr>
        <p:spPr bwMode="auto">
          <a:xfrm>
            <a:off x="2521997" y="1981063"/>
            <a:ext cx="470696" cy="435641"/>
          </a:xfrm>
          <a:prstGeom prst="ellipse">
            <a:avLst/>
          </a:prstGeom>
          <a:solidFill>
            <a:schemeClr val="accent2">
              <a:lumMod val="20000"/>
              <a:lumOff val="80000"/>
            </a:schemeClr>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10" name="四角形: 角を丸くする 4">
            <a:extLst>
              <a:ext uri="{FF2B5EF4-FFF2-40B4-BE49-F238E27FC236}">
                <a16:creationId xmlns:a16="http://schemas.microsoft.com/office/drawing/2014/main" id="{8657D4EC-CD74-82E0-448F-8CF6AB5185B1}"/>
              </a:ext>
            </a:extLst>
          </p:cNvPr>
          <p:cNvSpPr txBox="1"/>
          <p:nvPr/>
        </p:nvSpPr>
        <p:spPr>
          <a:xfrm>
            <a:off x="711743" y="1907682"/>
            <a:ext cx="4143839" cy="119370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1173" tIns="61173" rIns="61173" bIns="61173" numCol="1" spcCol="1270" anchor="t" anchorCtr="0">
            <a:noAutofit/>
          </a:bodyPr>
          <a:lstStyle/>
          <a:p>
            <a:pPr marL="0" marR="0" lvl="0" indent="0" defTabSz="925561" rtl="0" eaLnBrk="1" fontAlgn="auto" latinLnBrk="0" hangingPunct="1">
              <a:lnSpc>
                <a:spcPct val="100000"/>
              </a:lnSpc>
              <a:spcBef>
                <a:spcPts val="0"/>
              </a:spcBef>
              <a:spcAft>
                <a:spcPts val="0"/>
              </a:spcAft>
              <a:buClrTx/>
              <a:buSzTx/>
              <a:buFontTx/>
              <a:buNone/>
              <a:tabLst/>
              <a:defRPr/>
            </a:pPr>
            <a:r>
              <a:rPr kumimoji="1" lang="en-US" altLang="ja-JP" sz="2800" b="1" i="1" u="none" strike="noStrike" kern="1200" cap="none" spc="0" normalizeH="0" baseline="0" noProof="0" dirty="0">
                <a:ln>
                  <a:noFill/>
                </a:ln>
                <a:solidFill>
                  <a:srgbClr val="0E58C4"/>
                </a:solidFill>
                <a:effectLst/>
                <a:uLnTx/>
                <a:uFillTx/>
                <a:latin typeface="Meiryo UI" panose="020B0604030504040204" pitchFamily="50" charset="-128"/>
                <a:ea typeface="Meiryo UI" panose="020B0604030504040204" pitchFamily="50" charset="-128"/>
              </a:rPr>
              <a:t>2025.9</a:t>
            </a:r>
            <a:r>
              <a:rPr kumimoji="1" lang="en-US" altLang="ja-JP" sz="2800" b="1" i="1" dirty="0">
                <a:solidFill>
                  <a:srgbClr val="0E58C4"/>
                </a:solidFill>
                <a:latin typeface="Meiryo UI" panose="020B0604030504040204" pitchFamily="50" charset="-128"/>
                <a:ea typeface="Meiryo UI" panose="020B0604030504040204" pitchFamily="50" charset="-128"/>
              </a:rPr>
              <a:t>.5</a:t>
            </a:r>
            <a:r>
              <a:rPr kumimoji="1" lang="en-US" altLang="ja-JP" sz="2800" b="1" i="1" dirty="0">
                <a:solidFill>
                  <a:prstClr val="white"/>
                </a:solidFill>
                <a:latin typeface="Meiryo UI" panose="020B0604030504040204" pitchFamily="50" charset="-128"/>
                <a:ea typeface="Meiryo UI" panose="020B0604030504040204" pitchFamily="50" charset="-128"/>
              </a:rPr>
              <a:t> </a:t>
            </a:r>
            <a:r>
              <a:rPr kumimoji="1" lang="ja-JP" altLang="en-US" sz="2800" b="1" i="1" dirty="0">
                <a:solidFill>
                  <a:srgbClr val="0E58C4"/>
                </a:solidFill>
                <a:latin typeface="Meiryo UI" panose="020B0604030504040204" pitchFamily="50" charset="-128"/>
                <a:ea typeface="Meiryo UI" panose="020B0604030504040204" pitchFamily="50" charset="-128"/>
              </a:rPr>
              <a:t>金</a:t>
            </a:r>
            <a:endParaRPr kumimoji="1" lang="en-US" altLang="ja-JP" sz="2400" b="1" i="1" dirty="0">
              <a:solidFill>
                <a:srgbClr val="0E58C4"/>
              </a:solidFill>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srgbClr val="0E58C4"/>
                </a:solidFill>
                <a:effectLst/>
                <a:uLnTx/>
                <a:uFillTx/>
                <a:latin typeface="Meiryo UI" panose="020B0604030504040204" pitchFamily="50" charset="-128"/>
                <a:ea typeface="Meiryo UI" panose="020B0604030504040204" pitchFamily="50" charset="-128"/>
              </a:rPr>
              <a:t>10</a:t>
            </a:r>
            <a:r>
              <a:rPr kumimoji="1" lang="en-US" altLang="ja-JP" sz="2400" b="1" i="1" dirty="0">
                <a:solidFill>
                  <a:srgbClr val="0E58C4"/>
                </a:solidFill>
                <a:latin typeface="Meiryo UI" panose="020B0604030504040204" pitchFamily="50" charset="-128"/>
                <a:ea typeface="Meiryo UI" panose="020B0604030504040204" pitchFamily="50" charset="-128"/>
              </a:rPr>
              <a:t>:00</a:t>
            </a:r>
            <a:r>
              <a:rPr kumimoji="1" lang="ja-JP" altLang="en-US" sz="2400" b="1" i="1" dirty="0">
                <a:solidFill>
                  <a:srgbClr val="0E58C4"/>
                </a:solidFill>
                <a:latin typeface="Meiryo UI" panose="020B0604030504040204" pitchFamily="50" charset="-128"/>
                <a:ea typeface="Meiryo UI" panose="020B0604030504040204" pitchFamily="50" charset="-128"/>
              </a:rPr>
              <a:t>～</a:t>
            </a:r>
            <a:r>
              <a:rPr kumimoji="1" lang="en-US" altLang="ja-JP" sz="2400" b="1" i="1" dirty="0">
                <a:solidFill>
                  <a:srgbClr val="0E58C4"/>
                </a:solidFill>
                <a:latin typeface="Meiryo UI" panose="020B0604030504040204" pitchFamily="50" charset="-128"/>
                <a:ea typeface="Meiryo UI" panose="020B0604030504040204" pitchFamily="50" charset="-128"/>
              </a:rPr>
              <a:t>12:30</a:t>
            </a:r>
          </a:p>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1400" b="1" i="1" dirty="0">
                <a:solidFill>
                  <a:srgbClr val="0E58C4"/>
                </a:solidFill>
                <a:latin typeface="Meiryo UI" panose="020B0604030504040204" pitchFamily="50" charset="-128"/>
                <a:ea typeface="Meiryo UI" panose="020B0604030504040204" pitchFamily="50" charset="-128"/>
              </a:rPr>
              <a:t>受付開始</a:t>
            </a:r>
            <a:r>
              <a:rPr kumimoji="1" lang="en-US" altLang="ja-JP" sz="1400" b="1" i="1" dirty="0">
                <a:solidFill>
                  <a:srgbClr val="0E58C4"/>
                </a:solidFill>
                <a:latin typeface="Meiryo UI" panose="020B0604030504040204" pitchFamily="50" charset="-128"/>
                <a:ea typeface="Meiryo UI" panose="020B0604030504040204" pitchFamily="50" charset="-128"/>
              </a:rPr>
              <a:t>9:30</a:t>
            </a:r>
            <a:r>
              <a:rPr kumimoji="1" lang="ja-JP" altLang="en-US" sz="1400" b="1" i="1" dirty="0">
                <a:solidFill>
                  <a:srgbClr val="0E58C4"/>
                </a:solidFill>
                <a:latin typeface="Meiryo UI" panose="020B0604030504040204" pitchFamily="50" charset="-128"/>
                <a:ea typeface="Meiryo UI" panose="020B0604030504040204" pitchFamily="50" charset="-128"/>
              </a:rPr>
              <a:t>～</a:t>
            </a:r>
            <a:endParaRPr kumimoji="1" lang="ja-JP" altLang="en-US" sz="1400" b="1" i="1" u="none" strike="noStrike" kern="1200" cap="none" spc="0" normalizeH="0" baseline="0" noProof="0" dirty="0">
              <a:ln>
                <a:noFill/>
              </a:ln>
              <a:solidFill>
                <a:srgbClr val="0E58C4"/>
              </a:solidFill>
              <a:effectLst/>
              <a:uLnTx/>
              <a:uFillTx/>
              <a:latin typeface="Meiryo UI" panose="020B0604030504040204" pitchFamily="50" charset="-128"/>
              <a:ea typeface="Meiryo UI" panose="020B0604030504040204" pitchFamily="50" charset="-128"/>
            </a:endParaRPr>
          </a:p>
          <a:p>
            <a:pPr marL="0" marR="0" lvl="0" indent="0" defTabSz="713674" rtl="0" eaLnBrk="1" fontAlgn="auto" latinLnBrk="0" hangingPunct="1">
              <a:lnSpc>
                <a:spcPct val="90000"/>
              </a:lnSpc>
              <a:spcBef>
                <a:spcPct val="0"/>
              </a:spcBef>
              <a:spcAft>
                <a:spcPct val="35000"/>
              </a:spcAft>
              <a:buClrTx/>
              <a:buSzTx/>
              <a:buFontTx/>
              <a:buNone/>
              <a:tabLst/>
              <a:defRPr/>
            </a:pPr>
            <a:endParaRPr kumimoji="0" lang="ja-JP" altLang="en-US" sz="1249"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2" name="正方形/長方形 11">
            <a:extLst>
              <a:ext uri="{FF2B5EF4-FFF2-40B4-BE49-F238E27FC236}">
                <a16:creationId xmlns:a16="http://schemas.microsoft.com/office/drawing/2014/main" id="{0DA296C0-B8F4-DE41-8D40-AC5057E53CE7}"/>
              </a:ext>
            </a:extLst>
          </p:cNvPr>
          <p:cNvSpPr/>
          <p:nvPr/>
        </p:nvSpPr>
        <p:spPr bwMode="auto">
          <a:xfrm>
            <a:off x="3370333" y="2266654"/>
            <a:ext cx="728484" cy="256081"/>
          </a:xfrm>
          <a:prstGeom prst="rect">
            <a:avLst/>
          </a:prstGeom>
          <a:solidFill>
            <a:schemeClr val="accent2">
              <a:lumMod val="20000"/>
              <a:lumOff val="80000"/>
            </a:schemeClr>
          </a:solidFill>
          <a:ln w="15875">
            <a:solidFill>
              <a:schemeClr val="bg2">
                <a:lumMod val="50000"/>
              </a:schemeClr>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対象</a:t>
            </a:r>
          </a:p>
        </p:txBody>
      </p:sp>
      <p:sp>
        <p:nvSpPr>
          <p:cNvPr id="15" name="正方形/長方形 14">
            <a:extLst>
              <a:ext uri="{FF2B5EF4-FFF2-40B4-BE49-F238E27FC236}">
                <a16:creationId xmlns:a16="http://schemas.microsoft.com/office/drawing/2014/main" id="{BECFA864-CAFF-38C8-CF16-1E2E245A2BAA}"/>
              </a:ext>
            </a:extLst>
          </p:cNvPr>
          <p:cNvSpPr/>
          <p:nvPr/>
        </p:nvSpPr>
        <p:spPr bwMode="auto">
          <a:xfrm>
            <a:off x="3370333" y="2783209"/>
            <a:ext cx="728484" cy="256081"/>
          </a:xfrm>
          <a:prstGeom prst="rect">
            <a:avLst/>
          </a:prstGeom>
          <a:solidFill>
            <a:schemeClr val="accent2">
              <a:lumMod val="20000"/>
              <a:lumOff val="80000"/>
            </a:schemeClr>
          </a:solidFill>
          <a:ln w="15875">
            <a:solidFill>
              <a:schemeClr val="bg2">
                <a:lumMod val="50000"/>
              </a:schemeClr>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定員</a:t>
            </a:r>
          </a:p>
        </p:txBody>
      </p:sp>
      <p:sp>
        <p:nvSpPr>
          <p:cNvPr id="17" name="正方形/長方形 16">
            <a:extLst>
              <a:ext uri="{FF2B5EF4-FFF2-40B4-BE49-F238E27FC236}">
                <a16:creationId xmlns:a16="http://schemas.microsoft.com/office/drawing/2014/main" id="{7D66EC7E-F5A3-782B-D651-FBD3508D9EF0}"/>
              </a:ext>
            </a:extLst>
          </p:cNvPr>
          <p:cNvSpPr/>
          <p:nvPr/>
        </p:nvSpPr>
        <p:spPr bwMode="auto">
          <a:xfrm>
            <a:off x="3358049" y="3540677"/>
            <a:ext cx="728484" cy="256081"/>
          </a:xfrm>
          <a:prstGeom prst="rect">
            <a:avLst/>
          </a:prstGeom>
          <a:solidFill>
            <a:schemeClr val="accent2">
              <a:lumMod val="20000"/>
              <a:lumOff val="80000"/>
            </a:schemeClr>
          </a:solidFill>
          <a:ln w="15875">
            <a:solidFill>
              <a:schemeClr val="bg2">
                <a:lumMod val="50000"/>
              </a:schemeClr>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会場</a:t>
            </a:r>
          </a:p>
        </p:txBody>
      </p:sp>
      <p:sp>
        <p:nvSpPr>
          <p:cNvPr id="19" name="テキスト ボックス 18">
            <a:extLst>
              <a:ext uri="{FF2B5EF4-FFF2-40B4-BE49-F238E27FC236}">
                <a16:creationId xmlns:a16="http://schemas.microsoft.com/office/drawing/2014/main" id="{A2A7E356-30C8-B87B-37CD-99235DB0EAA1}"/>
              </a:ext>
            </a:extLst>
          </p:cNvPr>
          <p:cNvSpPr txBox="1"/>
          <p:nvPr/>
        </p:nvSpPr>
        <p:spPr>
          <a:xfrm>
            <a:off x="3685739" y="2120162"/>
            <a:ext cx="3315889" cy="674297"/>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府内企業の方</a:t>
            </a:r>
            <a:endParaRPr lang="en-US" altLang="ja-JP" sz="1249" b="1" dirty="0">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en-US" altLang="ja-JP" sz="1249" b="1" dirty="0">
                <a:latin typeface="Meiryo UI" panose="020B0604030504040204" pitchFamily="50" charset="-128"/>
                <a:ea typeface="Meiryo UI" panose="020B0604030504040204" pitchFamily="50" charset="-128"/>
              </a:rPr>
              <a:t>(</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経営者、人事・労務担当者等</a:t>
            </a:r>
            <a:r>
              <a:rPr lang="en-US" altLang="ja-JP" sz="1249" b="1" dirty="0">
                <a:latin typeface="Meiryo UI" panose="020B0604030504040204" pitchFamily="50" charset="-128"/>
                <a:ea typeface="Meiryo UI" panose="020B0604030504040204" pitchFamily="50" charset="-128"/>
              </a:rPr>
              <a:t>)</a:t>
            </a:r>
            <a:endPar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0D5EA9F8-FF05-FD9B-EB79-9BD4ED0C704E}"/>
              </a:ext>
            </a:extLst>
          </p:cNvPr>
          <p:cNvSpPr txBox="1"/>
          <p:nvPr/>
        </p:nvSpPr>
        <p:spPr>
          <a:xfrm>
            <a:off x="4029641" y="2688781"/>
            <a:ext cx="2126535" cy="444939"/>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３</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名程度</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申込先着順</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endPar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1F49AE-5B45-DB7C-06B2-96F8EA010B5B}"/>
              </a:ext>
            </a:extLst>
          </p:cNvPr>
          <p:cNvSpPr/>
          <p:nvPr/>
        </p:nvSpPr>
        <p:spPr bwMode="auto">
          <a:xfrm>
            <a:off x="5741" y="6393218"/>
            <a:ext cx="6595809" cy="1166508"/>
          </a:xfrm>
          <a:prstGeom prst="rect">
            <a:avLst/>
          </a:prstGeom>
          <a:solidFill>
            <a:schemeClr val="bg1"/>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23" name="テキスト ボックス 22">
            <a:extLst>
              <a:ext uri="{FF2B5EF4-FFF2-40B4-BE49-F238E27FC236}">
                <a16:creationId xmlns:a16="http://schemas.microsoft.com/office/drawing/2014/main" id="{04E1A3AA-6D55-3A2A-863A-31C503F57DA7}"/>
              </a:ext>
            </a:extLst>
          </p:cNvPr>
          <p:cNvSpPr txBox="1"/>
          <p:nvPr/>
        </p:nvSpPr>
        <p:spPr>
          <a:xfrm>
            <a:off x="3329627" y="6142324"/>
            <a:ext cx="3601891" cy="674361"/>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裏面をご確認のうえ、</a:t>
            </a:r>
            <a:r>
              <a:rPr lang="en-US" altLang="ja-JP" sz="1250" b="1" u="sng" dirty="0">
                <a:solidFill>
                  <a:prstClr val="black"/>
                </a:solidFill>
                <a:latin typeface="Meiryo UI" panose="020B0604030504040204" pitchFamily="50" charset="-128"/>
                <a:ea typeface="Meiryo UI" panose="020B0604030504040204" pitchFamily="50" charset="-128"/>
              </a:rPr>
              <a:t>2025</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8</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lang="en-US" altLang="ja-JP" sz="1250" b="1" u="sng" dirty="0">
                <a:solidFill>
                  <a:prstClr val="black"/>
                </a:solidFill>
                <a:latin typeface="Meiryo UI" panose="020B0604030504040204" pitchFamily="50" charset="-128"/>
                <a:ea typeface="Meiryo UI" panose="020B0604030504040204" pitchFamily="50" charset="-128"/>
              </a:rPr>
              <a:t>29</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a:t>
            </a:r>
            <a:r>
              <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金</a:t>
            </a:r>
            <a:r>
              <a:rPr lang="en-US" altLang="ja-JP" sz="1250" b="1" u="sng" dirty="0">
                <a:solidFill>
                  <a:prstClr val="black"/>
                </a:solidFill>
                <a:latin typeface="Meiryo UI" panose="020B0604030504040204" pitchFamily="50" charset="-128"/>
                <a:ea typeface="Meiryo UI" panose="020B0604030504040204" pitchFamily="50" charset="-128"/>
              </a:rPr>
              <a:t>)</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までに</a:t>
            </a:r>
            <a:endPar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お申込みください。</a:t>
            </a:r>
            <a:endParaRPr kumimoji="0" lang="en-US" altLang="ja-JP" sz="12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90322334-AC38-79F8-BF00-BFE05B8CDA6D}"/>
              </a:ext>
            </a:extLst>
          </p:cNvPr>
          <p:cNvSpPr/>
          <p:nvPr/>
        </p:nvSpPr>
        <p:spPr bwMode="auto">
          <a:xfrm>
            <a:off x="3379375" y="5899530"/>
            <a:ext cx="728484" cy="256081"/>
          </a:xfrm>
          <a:prstGeom prst="rect">
            <a:avLst/>
          </a:prstGeom>
          <a:solidFill>
            <a:schemeClr val="accent2">
              <a:lumMod val="20000"/>
              <a:lumOff val="80000"/>
            </a:schemeClr>
          </a:solidFill>
          <a:ln w="15875">
            <a:solidFill>
              <a:schemeClr val="bg2">
                <a:lumMod val="50000"/>
              </a:schemeClr>
            </a:solidFill>
            <a:miter lim="800000"/>
            <a:headEnd/>
            <a:tailEnd/>
          </a:ln>
        </p:spPr>
        <p:txBody>
          <a:bodyPr vert="horz" wrap="none" lIns="180000" tIns="72000" rIns="180000" bIns="72000" rtlCol="0" anchor="ctr"/>
          <a:lstStyle/>
          <a:p>
            <a:pPr algn="ctr" eaLnBrk="1" hangingPunct="1">
              <a:spcBef>
                <a:spcPct val="0"/>
              </a:spcBef>
              <a:buNone/>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申込み</a:t>
            </a:r>
            <a:endParaRPr kumimoji="1" lang="ja-JP" altLang="en-US" sz="1200" b="1" dirty="0">
              <a:latin typeface="Meiryo UI" panose="020B0604030504040204" pitchFamily="50" charset="-128"/>
              <a:ea typeface="Meiryo UI" panose="020B0604030504040204" pitchFamily="50" charset="-128"/>
            </a:endParaRPr>
          </a:p>
        </p:txBody>
      </p:sp>
      <p:sp>
        <p:nvSpPr>
          <p:cNvPr id="28" name="四角形: 角を丸くする 27">
            <a:extLst>
              <a:ext uri="{FF2B5EF4-FFF2-40B4-BE49-F238E27FC236}">
                <a16:creationId xmlns:a16="http://schemas.microsoft.com/office/drawing/2014/main" id="{45D50226-5EFF-E9BD-3D1F-732533631666}"/>
              </a:ext>
            </a:extLst>
          </p:cNvPr>
          <p:cNvSpPr/>
          <p:nvPr/>
        </p:nvSpPr>
        <p:spPr bwMode="auto">
          <a:xfrm>
            <a:off x="67859" y="6931143"/>
            <a:ext cx="4111365" cy="2348631"/>
          </a:xfrm>
          <a:prstGeom prst="roundRect">
            <a:avLst/>
          </a:prstGeom>
          <a:solidFill>
            <a:srgbClr val="FFFFCC"/>
          </a:solidFill>
          <a:ln w="9525">
            <a:noFill/>
            <a:miter lim="800000"/>
            <a:headEnd/>
            <a:tailEnd/>
          </a:ln>
        </p:spPr>
        <p:txBody>
          <a:bodyPr wrap="none" lIns="0" tIns="72000" rIns="0" bIns="288000" rtlCol="0" anchor="ctr">
            <a:noAutofit/>
          </a:bodyPr>
          <a:lstStyle/>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プログラム</a:t>
            </a:r>
            <a:endParaRPr lang="en-US" altLang="ja-JP" sz="8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大阪府立むらの高等支援学校　概要説明</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&amp;</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見学  </a:t>
            </a: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　　　　　　　　　　　　　　　　　　 首席　速水　彬裕</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進路指導主事　橋本　義久</a:t>
            </a:r>
            <a:endPar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生徒就職先企業の事例紹介</a:t>
            </a:r>
            <a:r>
              <a:rPr lang="ja-JP" altLang="en-US" sz="1000" b="1" dirty="0">
                <a:solidFill>
                  <a:prstClr val="black"/>
                </a:solidFill>
                <a:latin typeface="Meiryo UI" panose="020B0604030504040204" pitchFamily="50" charset="-128"/>
                <a:ea typeface="Meiryo UI" panose="020B0604030504040204" pitchFamily="50" charset="-128"/>
              </a:rPr>
              <a:t>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「障がい者の受入から定着支援」 </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 　 グローバルコミュニティ株式会社</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管理本部　サポートサービス課　吉田 寛美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氏</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057E5E2-53CB-4C2C-ED19-E95620677F72}"/>
              </a:ext>
            </a:extLst>
          </p:cNvPr>
          <p:cNvSpPr txBox="1"/>
          <p:nvPr/>
        </p:nvSpPr>
        <p:spPr>
          <a:xfrm>
            <a:off x="281143" y="3551967"/>
            <a:ext cx="2885426" cy="3210348"/>
          </a:xfrm>
          <a:prstGeom prst="rect">
            <a:avLst/>
          </a:prstGeom>
          <a:noFill/>
          <a:ln w="19050">
            <a:solidFill>
              <a:schemeClr val="bg1">
                <a:lumMod val="50000"/>
              </a:schemeClr>
            </a:solidFill>
            <a:prstDash val="dash"/>
          </a:ln>
        </p:spPr>
        <p:txBody>
          <a:bodyPr wrap="square" lIns="144000" tIns="72000" rIns="144000" bIns="72000" rtlCol="0" anchor="t">
            <a:spAutoFit/>
          </a:bodyPr>
          <a:lstStyle/>
          <a:p>
            <a:pPr marL="0" marR="0" lvl="0" indent="0" algn="l" defTabSz="925561" rtl="0" eaLnBrk="1" fontAlgn="auto" latinLnBrk="0" hangingPunct="1">
              <a:lnSpc>
                <a:spcPts val="13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はじめて障がい者雇用に取り組むあるいは、新たな職種で障がい者を雇用しようと検討している事業主の人事・労務担当者の方々を対象に、障がい者への理解を深めていただくため、事例紹介を含めた見学セミナーを開催いたします。</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0" marR="0" lvl="0" indent="0" algn="l" defTabSz="925561" rtl="0" eaLnBrk="1" fontAlgn="auto" latinLnBrk="0" hangingPunct="1">
              <a:lnSpc>
                <a:spcPts val="13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「大阪府立むらの高等支援学校」は、</a:t>
            </a:r>
            <a:r>
              <a:rPr lang="en-US" altLang="ja-JP" sz="1200" dirty="0">
                <a:solidFill>
                  <a:prstClr val="black"/>
                </a:solidFill>
                <a:latin typeface="ＭＳ Ｐ明朝" panose="02020600040205080304" pitchFamily="18" charset="-128"/>
                <a:ea typeface="ＭＳ Ｐ明朝" panose="02020600040205080304" pitchFamily="18" charset="-128"/>
              </a:rPr>
              <a:t>2015</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年</a:t>
            </a:r>
            <a:r>
              <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4</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月に、枚方支援学校と併設された府内</a:t>
            </a:r>
            <a:r>
              <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4</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番めの高等支援学校です。同校で学んでいる知的障がいのある生徒たちは、様々な職域で活躍しようと就職に必要な基本的技能や知識を身につけるため、日々一生懸命励んでいます。</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marL="0" marR="0" lvl="0" indent="0" algn="l" defTabSz="925561" rtl="0" eaLnBrk="1" fontAlgn="auto" latinLnBrk="0" hangingPunct="1">
              <a:lnSpc>
                <a:spcPts val="14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生徒たちが学んでいる様子等を実際にご覧いただき、障がい者雇用への理解を深めていただきたいと考えています。実習の受入もご検討いただけると幸いです。</a:t>
            </a:r>
            <a:endParaRPr lang="en-US" altLang="ja-JP" sz="1200" dirty="0">
              <a:solidFill>
                <a:prstClr val="black"/>
              </a:solidFill>
              <a:latin typeface="ＭＳ Ｐ明朝" panose="02020600040205080304" pitchFamily="18" charset="-128"/>
              <a:ea typeface="ＭＳ Ｐ明朝" panose="02020600040205080304" pitchFamily="18" charset="-128"/>
            </a:endParaRPr>
          </a:p>
          <a:p>
            <a:pPr marL="0" marR="0" lvl="0" indent="0" algn="l" defTabSz="925561" rtl="0" eaLnBrk="1" fontAlgn="auto" latinLnBrk="0" hangingPunct="1">
              <a:lnSpc>
                <a:spcPts val="14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是非、ご参加ください。</a:t>
            </a:r>
          </a:p>
        </p:txBody>
      </p:sp>
      <p:cxnSp>
        <p:nvCxnSpPr>
          <p:cNvPr id="35" name="直線コネクタ 34">
            <a:extLst>
              <a:ext uri="{FF2B5EF4-FFF2-40B4-BE49-F238E27FC236}">
                <a16:creationId xmlns:a16="http://schemas.microsoft.com/office/drawing/2014/main" id="{A0DC9E86-5538-163E-500E-792E00A21AEB}"/>
              </a:ext>
            </a:extLst>
          </p:cNvPr>
          <p:cNvCxnSpPr>
            <a:cxnSpLocks/>
          </p:cNvCxnSpPr>
          <p:nvPr/>
        </p:nvCxnSpPr>
        <p:spPr>
          <a:xfrm>
            <a:off x="-11676" y="9347167"/>
            <a:ext cx="7210989" cy="0"/>
          </a:xfrm>
          <a:prstGeom prst="line">
            <a:avLst/>
          </a:prstGeom>
          <a:ln w="25400">
            <a:solidFill>
              <a:srgbClr val="DDA0DD"/>
            </a:solidFill>
          </a:ln>
        </p:spPr>
        <p:style>
          <a:lnRef idx="1">
            <a:schemeClr val="accent1"/>
          </a:lnRef>
          <a:fillRef idx="0">
            <a:schemeClr val="accent1"/>
          </a:fillRef>
          <a:effectRef idx="0">
            <a:schemeClr val="accent1"/>
          </a:effectRef>
          <a:fontRef idx="minor">
            <a:schemeClr val="tx1"/>
          </a:fontRef>
        </p:style>
      </p:cxnSp>
      <p:sp>
        <p:nvSpPr>
          <p:cNvPr id="39" name="AutoShape 8" descr="シャープペンのイラスト">
            <a:extLst>
              <a:ext uri="{FF2B5EF4-FFF2-40B4-BE49-F238E27FC236}">
                <a16:creationId xmlns:a16="http://schemas.microsoft.com/office/drawing/2014/main" id="{6027CD42-D144-792E-1430-57FEECC66F61}"/>
              </a:ext>
            </a:extLst>
          </p:cNvPr>
          <p:cNvSpPr>
            <a:spLocks noChangeAspect="1" noChangeArrowheads="1"/>
          </p:cNvSpPr>
          <p:nvPr/>
        </p:nvSpPr>
        <p:spPr bwMode="auto">
          <a:xfrm>
            <a:off x="3705991" y="493647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テキスト ボックス 20">
            <a:extLst>
              <a:ext uri="{FF2B5EF4-FFF2-40B4-BE49-F238E27FC236}">
                <a16:creationId xmlns:a16="http://schemas.microsoft.com/office/drawing/2014/main" id="{C63BED46-01A7-D032-9782-881A1E422E49}"/>
              </a:ext>
            </a:extLst>
          </p:cNvPr>
          <p:cNvSpPr txBox="1"/>
          <p:nvPr/>
        </p:nvSpPr>
        <p:spPr>
          <a:xfrm>
            <a:off x="3327419" y="3768223"/>
            <a:ext cx="3756858" cy="2259347"/>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大阪府立むらの高等支援学校</a:t>
            </a:r>
            <a:endParaRPr kumimoji="0" lang="en-US" altLang="ja-JP"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（枚方市村野西町</a:t>
            </a:r>
            <a:r>
              <a:rPr lang="en-US" altLang="ja-JP" sz="1249" b="1" dirty="0">
                <a:solidFill>
                  <a:prstClr val="black"/>
                </a:solidFill>
                <a:latin typeface="Meiryo UI" panose="020B0604030504040204" pitchFamily="50" charset="-128"/>
                <a:ea typeface="Meiryo UI" panose="020B0604030504040204" pitchFamily="50" charset="-128"/>
              </a:rPr>
              <a:t>60</a:t>
            </a:r>
            <a:r>
              <a:rPr lang="en-US" altLang="zh-CN" sz="1249" b="1" dirty="0">
                <a:solidFill>
                  <a:prstClr val="black"/>
                </a:solidFill>
                <a:latin typeface="Meiryo UI" panose="020B0604030504040204" pitchFamily="50" charset="-128"/>
                <a:ea typeface="Meiryo UI" panose="020B0604030504040204" pitchFamily="50" charset="-128"/>
              </a:rPr>
              <a:t>-1</a:t>
            </a: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0" lang="en-US" altLang="ja-JP"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ja-JP" altLang="en-US" sz="1249" dirty="0">
                <a:solidFill>
                  <a:prstClr val="black"/>
                </a:solidFill>
                <a:latin typeface="Meiryo UI" panose="020B0604030504040204" pitchFamily="50" charset="-128"/>
                <a:ea typeface="Meiryo UI" panose="020B0604030504040204" pitchFamily="50" charset="-128"/>
              </a:rPr>
              <a:t>　</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最寄駅　京阪交野線「村野」駅から約</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a:t>
            </a:r>
            <a:r>
              <a:rPr lang="en-US" altLang="ja-JP" sz="1100" dirty="0">
                <a:solidFill>
                  <a:prstClr val="black"/>
                </a:solidFill>
                <a:latin typeface="Meiryo UI" panose="020B0604030504040204" pitchFamily="50" charset="-128"/>
                <a:ea typeface="Meiryo UI" panose="020B0604030504040204" pitchFamily="50" charset="-128"/>
              </a:rPr>
              <a:t>5</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0m</a:t>
            </a:r>
          </a:p>
          <a:p>
            <a:pPr marR="0" lvl="0" algn="l" defTabSz="925561" rtl="0" eaLnBrk="1" fontAlgn="auto" latinLnBrk="0" hangingPunct="1">
              <a:spcBef>
                <a:spcPts val="0"/>
              </a:spcBef>
              <a:spcAft>
                <a:spcPts val="0"/>
              </a:spcAft>
              <a:buClr>
                <a:srgbClr val="5AA2AE"/>
              </a:buClr>
              <a:buSzTx/>
              <a:tabLst/>
              <a:defRPr/>
            </a:pP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ご来場の際は、公共交通機関をご利用ください。</a:t>
            </a: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併設する枚方支援学校にバスが出入りするため、車での</a:t>
            </a:r>
            <a:endParaRPr kumimoji="0"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ご来場ができません。</a:t>
            </a: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車でお越しの場合は</a:t>
            </a:r>
            <a:r>
              <a:rPr lang="ja-JP" altLang="en-US" sz="1100" u="sng" dirty="0">
                <a:solidFill>
                  <a:prstClr val="black"/>
                </a:solidFill>
                <a:latin typeface="Meiryo UI" panose="020B0604030504040204" pitchFamily="50" charset="-128"/>
                <a:ea typeface="Meiryo UI" panose="020B0604030504040204" pitchFamily="50" charset="-128"/>
              </a:rPr>
              <a:t>近隣</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のコインパーキングをご利用ください。</a:t>
            </a:r>
            <a:endParaRPr kumimoji="0"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endParaRPr kumimoji="0" lang="en-US" altLang="ja-JP" sz="124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pic>
        <p:nvPicPr>
          <p:cNvPr id="33" name="図 32">
            <a:extLst>
              <a:ext uri="{FF2B5EF4-FFF2-40B4-BE49-F238E27FC236}">
                <a16:creationId xmlns:a16="http://schemas.microsoft.com/office/drawing/2014/main" id="{DFD83DB5-B4C8-5D49-1D89-CFB41852343E}"/>
              </a:ext>
            </a:extLst>
          </p:cNvPr>
          <p:cNvPicPr>
            <a:picLocks noChangeAspect="1"/>
          </p:cNvPicPr>
          <p:nvPr/>
        </p:nvPicPr>
        <p:blipFill>
          <a:blip r:embed="rId3"/>
          <a:stretch>
            <a:fillRect/>
          </a:stretch>
        </p:blipFill>
        <p:spPr>
          <a:xfrm>
            <a:off x="4149503" y="7009054"/>
            <a:ext cx="2921327" cy="2150690"/>
          </a:xfrm>
          <a:prstGeom prst="rect">
            <a:avLst/>
          </a:prstGeom>
        </p:spPr>
      </p:pic>
      <p:pic>
        <p:nvPicPr>
          <p:cNvPr id="7" name="図 6">
            <a:extLst>
              <a:ext uri="{FF2B5EF4-FFF2-40B4-BE49-F238E27FC236}">
                <a16:creationId xmlns:a16="http://schemas.microsoft.com/office/drawing/2014/main" id="{46CC9B2E-AE33-8BCF-CFCA-A64249E5D9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5795" y="962188"/>
            <a:ext cx="1110983" cy="1450863"/>
          </a:xfrm>
          <a:prstGeom prst="rect">
            <a:avLst/>
          </a:prstGeom>
          <a:effectLst>
            <a:outerShdw blurRad="50800" dist="38100" dir="2700000" algn="tl" rotWithShape="0">
              <a:prstClr val="black">
                <a:alpha val="40000"/>
              </a:prstClr>
            </a:outerShdw>
          </a:effectLst>
        </p:spPr>
      </p:pic>
      <p:sp>
        <p:nvSpPr>
          <p:cNvPr id="13" name="正方形/長方形 12">
            <a:extLst>
              <a:ext uri="{FF2B5EF4-FFF2-40B4-BE49-F238E27FC236}">
                <a16:creationId xmlns:a16="http://schemas.microsoft.com/office/drawing/2014/main" id="{11F6CF3B-9091-240D-45EA-0358F064EDA3}"/>
              </a:ext>
            </a:extLst>
          </p:cNvPr>
          <p:cNvSpPr/>
          <p:nvPr/>
        </p:nvSpPr>
        <p:spPr bwMode="auto">
          <a:xfrm>
            <a:off x="5186520" y="534092"/>
            <a:ext cx="1883721" cy="541867"/>
          </a:xfrm>
          <a:prstGeom prst="rect">
            <a:avLst/>
          </a:prstGeom>
          <a:noFill/>
          <a:ln w="6350">
            <a:no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dirty="0">
                <a:latin typeface="Meiryo UI" panose="020B0604030504040204" pitchFamily="50" charset="-128"/>
                <a:ea typeface="Meiryo UI" panose="020B0604030504040204" pitchFamily="50" charset="-128"/>
              </a:rPr>
              <a:t>むらの高等支援学校の</a:t>
            </a:r>
            <a:endParaRPr kumimoji="1" lang="en-US" altLang="ja-JP" sz="1200" dirty="0">
              <a:latin typeface="Meiryo UI" panose="020B0604030504040204" pitchFamily="50" charset="-128"/>
              <a:ea typeface="Meiryo UI" panose="020B0604030504040204" pitchFamily="50" charset="-128"/>
            </a:endParaRPr>
          </a:p>
          <a:p>
            <a:pPr algn="ctr" eaLnBrk="1" hangingPunct="1">
              <a:spcBef>
                <a:spcPct val="0"/>
              </a:spcBef>
              <a:buNone/>
            </a:pPr>
            <a:r>
              <a:rPr kumimoji="1" lang="ja-JP" altLang="en-US" sz="1200" dirty="0">
                <a:latin typeface="Meiryo UI" panose="020B0604030504040204" pitchFamily="50" charset="-128"/>
                <a:ea typeface="Meiryo UI" panose="020B0604030504040204" pitchFamily="50" charset="-128"/>
              </a:rPr>
              <a:t>マスコット「クルくん」</a:t>
            </a:r>
          </a:p>
        </p:txBody>
      </p:sp>
      <p:sp>
        <p:nvSpPr>
          <p:cNvPr id="29" name="吹き出し: 四角形 12">
            <a:extLst>
              <a:ext uri="{FF2B5EF4-FFF2-40B4-BE49-F238E27FC236}">
                <a16:creationId xmlns:a16="http://schemas.microsoft.com/office/drawing/2014/main" id="{EC0AB9CF-7E37-4512-922D-D56B2496AA0B}"/>
              </a:ext>
            </a:extLst>
          </p:cNvPr>
          <p:cNvSpPr/>
          <p:nvPr/>
        </p:nvSpPr>
        <p:spPr>
          <a:xfrm>
            <a:off x="273045" y="8730407"/>
            <a:ext cx="3041558" cy="385225"/>
          </a:xfrm>
          <a:custGeom>
            <a:avLst/>
            <a:gdLst>
              <a:gd name="connsiteX0" fmla="*/ 0 w 5772127"/>
              <a:gd name="connsiteY0" fmla="*/ 0 h 196757"/>
              <a:gd name="connsiteX1" fmla="*/ 962021 w 5772127"/>
              <a:gd name="connsiteY1" fmla="*/ 0 h 196757"/>
              <a:gd name="connsiteX2" fmla="*/ 2557745 w 5772127"/>
              <a:gd name="connsiteY2" fmla="*/ -58614 h 196757"/>
              <a:gd name="connsiteX3" fmla="*/ 2405053 w 5772127"/>
              <a:gd name="connsiteY3" fmla="*/ 0 h 196757"/>
              <a:gd name="connsiteX4" fmla="*/ 5772127 w 5772127"/>
              <a:gd name="connsiteY4" fmla="*/ 0 h 196757"/>
              <a:gd name="connsiteX5" fmla="*/ 5772127 w 5772127"/>
              <a:gd name="connsiteY5" fmla="*/ 32793 h 196757"/>
              <a:gd name="connsiteX6" fmla="*/ 5772127 w 5772127"/>
              <a:gd name="connsiteY6" fmla="*/ 32793 h 196757"/>
              <a:gd name="connsiteX7" fmla="*/ 5772127 w 5772127"/>
              <a:gd name="connsiteY7" fmla="*/ 81982 h 196757"/>
              <a:gd name="connsiteX8" fmla="*/ 5772127 w 5772127"/>
              <a:gd name="connsiteY8" fmla="*/ 196757 h 196757"/>
              <a:gd name="connsiteX9" fmla="*/ 2405053 w 5772127"/>
              <a:gd name="connsiteY9" fmla="*/ 196757 h 196757"/>
              <a:gd name="connsiteX10" fmla="*/ 962021 w 5772127"/>
              <a:gd name="connsiteY10" fmla="*/ 196757 h 196757"/>
              <a:gd name="connsiteX11" fmla="*/ 962021 w 5772127"/>
              <a:gd name="connsiteY11" fmla="*/ 196757 h 196757"/>
              <a:gd name="connsiteX12" fmla="*/ 0 w 5772127"/>
              <a:gd name="connsiteY12" fmla="*/ 196757 h 196757"/>
              <a:gd name="connsiteX13" fmla="*/ 0 w 5772127"/>
              <a:gd name="connsiteY13" fmla="*/ 81982 h 196757"/>
              <a:gd name="connsiteX14" fmla="*/ 0 w 5772127"/>
              <a:gd name="connsiteY14" fmla="*/ 32793 h 196757"/>
              <a:gd name="connsiteX15" fmla="*/ 0 w 5772127"/>
              <a:gd name="connsiteY15" fmla="*/ 32793 h 196757"/>
              <a:gd name="connsiteX16" fmla="*/ 0 w 5772127"/>
              <a:gd name="connsiteY16" fmla="*/ 0 h 196757"/>
              <a:gd name="connsiteX0" fmla="*/ 0 w 5772127"/>
              <a:gd name="connsiteY0" fmla="*/ 58614 h 255371"/>
              <a:gd name="connsiteX1" fmla="*/ 2192651 w 5772127"/>
              <a:gd name="connsiteY1" fmla="*/ 50994 h 255371"/>
              <a:gd name="connsiteX2" fmla="*/ 2557745 w 5772127"/>
              <a:gd name="connsiteY2" fmla="*/ 0 h 255371"/>
              <a:gd name="connsiteX3" fmla="*/ 2405053 w 5772127"/>
              <a:gd name="connsiteY3" fmla="*/ 58614 h 255371"/>
              <a:gd name="connsiteX4" fmla="*/ 5772127 w 5772127"/>
              <a:gd name="connsiteY4" fmla="*/ 58614 h 255371"/>
              <a:gd name="connsiteX5" fmla="*/ 5772127 w 5772127"/>
              <a:gd name="connsiteY5" fmla="*/ 91407 h 255371"/>
              <a:gd name="connsiteX6" fmla="*/ 5772127 w 5772127"/>
              <a:gd name="connsiteY6" fmla="*/ 91407 h 255371"/>
              <a:gd name="connsiteX7" fmla="*/ 5772127 w 5772127"/>
              <a:gd name="connsiteY7" fmla="*/ 140596 h 255371"/>
              <a:gd name="connsiteX8" fmla="*/ 5772127 w 5772127"/>
              <a:gd name="connsiteY8" fmla="*/ 255371 h 255371"/>
              <a:gd name="connsiteX9" fmla="*/ 2405053 w 5772127"/>
              <a:gd name="connsiteY9" fmla="*/ 255371 h 255371"/>
              <a:gd name="connsiteX10" fmla="*/ 962021 w 5772127"/>
              <a:gd name="connsiteY10" fmla="*/ 255371 h 255371"/>
              <a:gd name="connsiteX11" fmla="*/ 962021 w 5772127"/>
              <a:gd name="connsiteY11" fmla="*/ 255371 h 255371"/>
              <a:gd name="connsiteX12" fmla="*/ 0 w 5772127"/>
              <a:gd name="connsiteY12" fmla="*/ 255371 h 255371"/>
              <a:gd name="connsiteX13" fmla="*/ 0 w 5772127"/>
              <a:gd name="connsiteY13" fmla="*/ 140596 h 255371"/>
              <a:gd name="connsiteX14" fmla="*/ 0 w 5772127"/>
              <a:gd name="connsiteY14" fmla="*/ 91407 h 255371"/>
              <a:gd name="connsiteX15" fmla="*/ 0 w 5772127"/>
              <a:gd name="connsiteY15" fmla="*/ 91407 h 255371"/>
              <a:gd name="connsiteX16" fmla="*/ 0 w 5772127"/>
              <a:gd name="connsiteY16" fmla="*/ 58614 h 255371"/>
              <a:gd name="connsiteX0" fmla="*/ 0 w 5772127"/>
              <a:gd name="connsiteY0" fmla="*/ 245439 h 442196"/>
              <a:gd name="connsiteX1" fmla="*/ 2192651 w 5772127"/>
              <a:gd name="connsiteY1" fmla="*/ 237819 h 442196"/>
              <a:gd name="connsiteX2" fmla="*/ 523581 w 5772127"/>
              <a:gd name="connsiteY2" fmla="*/ 0 h 442196"/>
              <a:gd name="connsiteX3" fmla="*/ 2405053 w 5772127"/>
              <a:gd name="connsiteY3" fmla="*/ 245439 h 442196"/>
              <a:gd name="connsiteX4" fmla="*/ 5772127 w 5772127"/>
              <a:gd name="connsiteY4" fmla="*/ 245439 h 442196"/>
              <a:gd name="connsiteX5" fmla="*/ 5772127 w 5772127"/>
              <a:gd name="connsiteY5" fmla="*/ 278232 h 442196"/>
              <a:gd name="connsiteX6" fmla="*/ 5772127 w 5772127"/>
              <a:gd name="connsiteY6" fmla="*/ 278232 h 442196"/>
              <a:gd name="connsiteX7" fmla="*/ 5772127 w 5772127"/>
              <a:gd name="connsiteY7" fmla="*/ 327421 h 442196"/>
              <a:gd name="connsiteX8" fmla="*/ 5772127 w 5772127"/>
              <a:gd name="connsiteY8" fmla="*/ 442196 h 442196"/>
              <a:gd name="connsiteX9" fmla="*/ 2405053 w 5772127"/>
              <a:gd name="connsiteY9" fmla="*/ 442196 h 442196"/>
              <a:gd name="connsiteX10" fmla="*/ 962021 w 5772127"/>
              <a:gd name="connsiteY10" fmla="*/ 442196 h 442196"/>
              <a:gd name="connsiteX11" fmla="*/ 962021 w 5772127"/>
              <a:gd name="connsiteY11" fmla="*/ 442196 h 442196"/>
              <a:gd name="connsiteX12" fmla="*/ 0 w 5772127"/>
              <a:gd name="connsiteY12" fmla="*/ 442196 h 442196"/>
              <a:gd name="connsiteX13" fmla="*/ 0 w 5772127"/>
              <a:gd name="connsiteY13" fmla="*/ 327421 h 442196"/>
              <a:gd name="connsiteX14" fmla="*/ 0 w 5772127"/>
              <a:gd name="connsiteY14" fmla="*/ 278232 h 442196"/>
              <a:gd name="connsiteX15" fmla="*/ 0 w 5772127"/>
              <a:gd name="connsiteY15" fmla="*/ 278232 h 442196"/>
              <a:gd name="connsiteX16" fmla="*/ 0 w 5772127"/>
              <a:gd name="connsiteY16" fmla="*/ 245439 h 442196"/>
              <a:gd name="connsiteX0" fmla="*/ 0 w 5772127"/>
              <a:gd name="connsiteY0" fmla="*/ 245439 h 442196"/>
              <a:gd name="connsiteX1" fmla="*/ 293455 w 5772127"/>
              <a:gd name="connsiteY1" fmla="*/ 253388 h 442196"/>
              <a:gd name="connsiteX2" fmla="*/ 523581 w 5772127"/>
              <a:gd name="connsiteY2" fmla="*/ 0 h 442196"/>
              <a:gd name="connsiteX3" fmla="*/ 2405053 w 5772127"/>
              <a:gd name="connsiteY3" fmla="*/ 245439 h 442196"/>
              <a:gd name="connsiteX4" fmla="*/ 5772127 w 5772127"/>
              <a:gd name="connsiteY4" fmla="*/ 245439 h 442196"/>
              <a:gd name="connsiteX5" fmla="*/ 5772127 w 5772127"/>
              <a:gd name="connsiteY5" fmla="*/ 278232 h 442196"/>
              <a:gd name="connsiteX6" fmla="*/ 5772127 w 5772127"/>
              <a:gd name="connsiteY6" fmla="*/ 278232 h 442196"/>
              <a:gd name="connsiteX7" fmla="*/ 5772127 w 5772127"/>
              <a:gd name="connsiteY7" fmla="*/ 327421 h 442196"/>
              <a:gd name="connsiteX8" fmla="*/ 5772127 w 5772127"/>
              <a:gd name="connsiteY8" fmla="*/ 442196 h 442196"/>
              <a:gd name="connsiteX9" fmla="*/ 2405053 w 5772127"/>
              <a:gd name="connsiteY9" fmla="*/ 442196 h 442196"/>
              <a:gd name="connsiteX10" fmla="*/ 962021 w 5772127"/>
              <a:gd name="connsiteY10" fmla="*/ 442196 h 442196"/>
              <a:gd name="connsiteX11" fmla="*/ 962021 w 5772127"/>
              <a:gd name="connsiteY11" fmla="*/ 442196 h 442196"/>
              <a:gd name="connsiteX12" fmla="*/ 0 w 5772127"/>
              <a:gd name="connsiteY12" fmla="*/ 442196 h 442196"/>
              <a:gd name="connsiteX13" fmla="*/ 0 w 5772127"/>
              <a:gd name="connsiteY13" fmla="*/ 327421 h 442196"/>
              <a:gd name="connsiteX14" fmla="*/ 0 w 5772127"/>
              <a:gd name="connsiteY14" fmla="*/ 278232 h 442196"/>
              <a:gd name="connsiteX15" fmla="*/ 0 w 5772127"/>
              <a:gd name="connsiteY15" fmla="*/ 278232 h 442196"/>
              <a:gd name="connsiteX16" fmla="*/ 0 w 5772127"/>
              <a:gd name="connsiteY16" fmla="*/ 245439 h 442196"/>
              <a:gd name="connsiteX0" fmla="*/ 0 w 5772127"/>
              <a:gd name="connsiteY0" fmla="*/ 245439 h 442196"/>
              <a:gd name="connsiteX1" fmla="*/ 293455 w 5772127"/>
              <a:gd name="connsiteY1" fmla="*/ 253388 h 442196"/>
              <a:gd name="connsiteX2" fmla="*/ 523581 w 5772127"/>
              <a:gd name="connsiteY2" fmla="*/ 0 h 442196"/>
              <a:gd name="connsiteX3" fmla="*/ 448014 w 5772127"/>
              <a:gd name="connsiteY3" fmla="*/ 249331 h 442196"/>
              <a:gd name="connsiteX4" fmla="*/ 5772127 w 5772127"/>
              <a:gd name="connsiteY4" fmla="*/ 245439 h 442196"/>
              <a:gd name="connsiteX5" fmla="*/ 5772127 w 5772127"/>
              <a:gd name="connsiteY5" fmla="*/ 278232 h 442196"/>
              <a:gd name="connsiteX6" fmla="*/ 5772127 w 5772127"/>
              <a:gd name="connsiteY6" fmla="*/ 278232 h 442196"/>
              <a:gd name="connsiteX7" fmla="*/ 5772127 w 5772127"/>
              <a:gd name="connsiteY7" fmla="*/ 327421 h 442196"/>
              <a:gd name="connsiteX8" fmla="*/ 5772127 w 5772127"/>
              <a:gd name="connsiteY8" fmla="*/ 442196 h 442196"/>
              <a:gd name="connsiteX9" fmla="*/ 2405053 w 5772127"/>
              <a:gd name="connsiteY9" fmla="*/ 442196 h 442196"/>
              <a:gd name="connsiteX10" fmla="*/ 962021 w 5772127"/>
              <a:gd name="connsiteY10" fmla="*/ 442196 h 442196"/>
              <a:gd name="connsiteX11" fmla="*/ 962021 w 5772127"/>
              <a:gd name="connsiteY11" fmla="*/ 442196 h 442196"/>
              <a:gd name="connsiteX12" fmla="*/ 0 w 5772127"/>
              <a:gd name="connsiteY12" fmla="*/ 442196 h 442196"/>
              <a:gd name="connsiteX13" fmla="*/ 0 w 5772127"/>
              <a:gd name="connsiteY13" fmla="*/ 327421 h 442196"/>
              <a:gd name="connsiteX14" fmla="*/ 0 w 5772127"/>
              <a:gd name="connsiteY14" fmla="*/ 278232 h 442196"/>
              <a:gd name="connsiteX15" fmla="*/ 0 w 5772127"/>
              <a:gd name="connsiteY15" fmla="*/ 278232 h 442196"/>
              <a:gd name="connsiteX16" fmla="*/ 0 w 5772127"/>
              <a:gd name="connsiteY16" fmla="*/ 245439 h 442196"/>
              <a:gd name="connsiteX0" fmla="*/ 0 w 5772127"/>
              <a:gd name="connsiteY0" fmla="*/ 245439 h 442196"/>
              <a:gd name="connsiteX1" fmla="*/ 332018 w 5772127"/>
              <a:gd name="connsiteY1" fmla="*/ 233927 h 442196"/>
              <a:gd name="connsiteX2" fmla="*/ 523581 w 5772127"/>
              <a:gd name="connsiteY2" fmla="*/ 0 h 442196"/>
              <a:gd name="connsiteX3" fmla="*/ 448014 w 5772127"/>
              <a:gd name="connsiteY3" fmla="*/ 249331 h 442196"/>
              <a:gd name="connsiteX4" fmla="*/ 5772127 w 5772127"/>
              <a:gd name="connsiteY4" fmla="*/ 245439 h 442196"/>
              <a:gd name="connsiteX5" fmla="*/ 5772127 w 5772127"/>
              <a:gd name="connsiteY5" fmla="*/ 278232 h 442196"/>
              <a:gd name="connsiteX6" fmla="*/ 5772127 w 5772127"/>
              <a:gd name="connsiteY6" fmla="*/ 278232 h 442196"/>
              <a:gd name="connsiteX7" fmla="*/ 5772127 w 5772127"/>
              <a:gd name="connsiteY7" fmla="*/ 327421 h 442196"/>
              <a:gd name="connsiteX8" fmla="*/ 5772127 w 5772127"/>
              <a:gd name="connsiteY8" fmla="*/ 442196 h 442196"/>
              <a:gd name="connsiteX9" fmla="*/ 2405053 w 5772127"/>
              <a:gd name="connsiteY9" fmla="*/ 442196 h 442196"/>
              <a:gd name="connsiteX10" fmla="*/ 962021 w 5772127"/>
              <a:gd name="connsiteY10" fmla="*/ 442196 h 442196"/>
              <a:gd name="connsiteX11" fmla="*/ 962021 w 5772127"/>
              <a:gd name="connsiteY11" fmla="*/ 442196 h 442196"/>
              <a:gd name="connsiteX12" fmla="*/ 0 w 5772127"/>
              <a:gd name="connsiteY12" fmla="*/ 442196 h 442196"/>
              <a:gd name="connsiteX13" fmla="*/ 0 w 5772127"/>
              <a:gd name="connsiteY13" fmla="*/ 327421 h 442196"/>
              <a:gd name="connsiteX14" fmla="*/ 0 w 5772127"/>
              <a:gd name="connsiteY14" fmla="*/ 278232 h 442196"/>
              <a:gd name="connsiteX15" fmla="*/ 0 w 5772127"/>
              <a:gd name="connsiteY15" fmla="*/ 278232 h 442196"/>
              <a:gd name="connsiteX16" fmla="*/ 0 w 5772127"/>
              <a:gd name="connsiteY16" fmla="*/ 245439 h 442196"/>
              <a:gd name="connsiteX0" fmla="*/ 0 w 5772127"/>
              <a:gd name="connsiteY0" fmla="*/ 245439 h 442196"/>
              <a:gd name="connsiteX1" fmla="*/ 332018 w 5772127"/>
              <a:gd name="connsiteY1" fmla="*/ 245604 h 442196"/>
              <a:gd name="connsiteX2" fmla="*/ 523581 w 5772127"/>
              <a:gd name="connsiteY2" fmla="*/ 0 h 442196"/>
              <a:gd name="connsiteX3" fmla="*/ 448014 w 5772127"/>
              <a:gd name="connsiteY3" fmla="*/ 249331 h 442196"/>
              <a:gd name="connsiteX4" fmla="*/ 5772127 w 5772127"/>
              <a:gd name="connsiteY4" fmla="*/ 245439 h 442196"/>
              <a:gd name="connsiteX5" fmla="*/ 5772127 w 5772127"/>
              <a:gd name="connsiteY5" fmla="*/ 278232 h 442196"/>
              <a:gd name="connsiteX6" fmla="*/ 5772127 w 5772127"/>
              <a:gd name="connsiteY6" fmla="*/ 278232 h 442196"/>
              <a:gd name="connsiteX7" fmla="*/ 5772127 w 5772127"/>
              <a:gd name="connsiteY7" fmla="*/ 327421 h 442196"/>
              <a:gd name="connsiteX8" fmla="*/ 5772127 w 5772127"/>
              <a:gd name="connsiteY8" fmla="*/ 442196 h 442196"/>
              <a:gd name="connsiteX9" fmla="*/ 2405053 w 5772127"/>
              <a:gd name="connsiteY9" fmla="*/ 442196 h 442196"/>
              <a:gd name="connsiteX10" fmla="*/ 962021 w 5772127"/>
              <a:gd name="connsiteY10" fmla="*/ 442196 h 442196"/>
              <a:gd name="connsiteX11" fmla="*/ 962021 w 5772127"/>
              <a:gd name="connsiteY11" fmla="*/ 442196 h 442196"/>
              <a:gd name="connsiteX12" fmla="*/ 0 w 5772127"/>
              <a:gd name="connsiteY12" fmla="*/ 442196 h 442196"/>
              <a:gd name="connsiteX13" fmla="*/ 0 w 5772127"/>
              <a:gd name="connsiteY13" fmla="*/ 327421 h 442196"/>
              <a:gd name="connsiteX14" fmla="*/ 0 w 5772127"/>
              <a:gd name="connsiteY14" fmla="*/ 278232 h 442196"/>
              <a:gd name="connsiteX15" fmla="*/ 0 w 5772127"/>
              <a:gd name="connsiteY15" fmla="*/ 278232 h 442196"/>
              <a:gd name="connsiteX16" fmla="*/ 0 w 5772127"/>
              <a:gd name="connsiteY16" fmla="*/ 245439 h 442196"/>
              <a:gd name="connsiteX0" fmla="*/ 0 w 5772127"/>
              <a:gd name="connsiteY0" fmla="*/ 183164 h 379921"/>
              <a:gd name="connsiteX1" fmla="*/ 332018 w 5772127"/>
              <a:gd name="connsiteY1" fmla="*/ 183329 h 379921"/>
              <a:gd name="connsiteX2" fmla="*/ 629627 w 5772127"/>
              <a:gd name="connsiteY2" fmla="*/ 0 h 379921"/>
              <a:gd name="connsiteX3" fmla="*/ 448014 w 5772127"/>
              <a:gd name="connsiteY3" fmla="*/ 187056 h 379921"/>
              <a:gd name="connsiteX4" fmla="*/ 5772127 w 5772127"/>
              <a:gd name="connsiteY4" fmla="*/ 183164 h 379921"/>
              <a:gd name="connsiteX5" fmla="*/ 5772127 w 5772127"/>
              <a:gd name="connsiteY5" fmla="*/ 215957 h 379921"/>
              <a:gd name="connsiteX6" fmla="*/ 5772127 w 5772127"/>
              <a:gd name="connsiteY6" fmla="*/ 215957 h 379921"/>
              <a:gd name="connsiteX7" fmla="*/ 5772127 w 5772127"/>
              <a:gd name="connsiteY7" fmla="*/ 265146 h 379921"/>
              <a:gd name="connsiteX8" fmla="*/ 5772127 w 5772127"/>
              <a:gd name="connsiteY8" fmla="*/ 379921 h 379921"/>
              <a:gd name="connsiteX9" fmla="*/ 2405053 w 5772127"/>
              <a:gd name="connsiteY9" fmla="*/ 379921 h 379921"/>
              <a:gd name="connsiteX10" fmla="*/ 962021 w 5772127"/>
              <a:gd name="connsiteY10" fmla="*/ 379921 h 379921"/>
              <a:gd name="connsiteX11" fmla="*/ 962021 w 5772127"/>
              <a:gd name="connsiteY11" fmla="*/ 379921 h 379921"/>
              <a:gd name="connsiteX12" fmla="*/ 0 w 5772127"/>
              <a:gd name="connsiteY12" fmla="*/ 379921 h 379921"/>
              <a:gd name="connsiteX13" fmla="*/ 0 w 5772127"/>
              <a:gd name="connsiteY13" fmla="*/ 265146 h 379921"/>
              <a:gd name="connsiteX14" fmla="*/ 0 w 5772127"/>
              <a:gd name="connsiteY14" fmla="*/ 215957 h 379921"/>
              <a:gd name="connsiteX15" fmla="*/ 0 w 5772127"/>
              <a:gd name="connsiteY15" fmla="*/ 215957 h 379921"/>
              <a:gd name="connsiteX16" fmla="*/ 0 w 5772127"/>
              <a:gd name="connsiteY16" fmla="*/ 183164 h 379921"/>
              <a:gd name="connsiteX0" fmla="*/ 0 w 5772127"/>
              <a:gd name="connsiteY0" fmla="*/ 120889 h 317646"/>
              <a:gd name="connsiteX1" fmla="*/ 332018 w 5772127"/>
              <a:gd name="connsiteY1" fmla="*/ 121054 h 317646"/>
              <a:gd name="connsiteX2" fmla="*/ 615166 w 5772127"/>
              <a:gd name="connsiteY2" fmla="*/ 0 h 317646"/>
              <a:gd name="connsiteX3" fmla="*/ 448014 w 5772127"/>
              <a:gd name="connsiteY3" fmla="*/ 124781 h 317646"/>
              <a:gd name="connsiteX4" fmla="*/ 5772127 w 5772127"/>
              <a:gd name="connsiteY4" fmla="*/ 120889 h 317646"/>
              <a:gd name="connsiteX5" fmla="*/ 5772127 w 5772127"/>
              <a:gd name="connsiteY5" fmla="*/ 153682 h 317646"/>
              <a:gd name="connsiteX6" fmla="*/ 5772127 w 5772127"/>
              <a:gd name="connsiteY6" fmla="*/ 153682 h 317646"/>
              <a:gd name="connsiteX7" fmla="*/ 5772127 w 5772127"/>
              <a:gd name="connsiteY7" fmla="*/ 202871 h 317646"/>
              <a:gd name="connsiteX8" fmla="*/ 5772127 w 5772127"/>
              <a:gd name="connsiteY8" fmla="*/ 317646 h 317646"/>
              <a:gd name="connsiteX9" fmla="*/ 2405053 w 5772127"/>
              <a:gd name="connsiteY9" fmla="*/ 317646 h 317646"/>
              <a:gd name="connsiteX10" fmla="*/ 962021 w 5772127"/>
              <a:gd name="connsiteY10" fmla="*/ 317646 h 317646"/>
              <a:gd name="connsiteX11" fmla="*/ 962021 w 5772127"/>
              <a:gd name="connsiteY11" fmla="*/ 317646 h 317646"/>
              <a:gd name="connsiteX12" fmla="*/ 0 w 5772127"/>
              <a:gd name="connsiteY12" fmla="*/ 317646 h 317646"/>
              <a:gd name="connsiteX13" fmla="*/ 0 w 5772127"/>
              <a:gd name="connsiteY13" fmla="*/ 202871 h 317646"/>
              <a:gd name="connsiteX14" fmla="*/ 0 w 5772127"/>
              <a:gd name="connsiteY14" fmla="*/ 153682 h 317646"/>
              <a:gd name="connsiteX15" fmla="*/ 0 w 5772127"/>
              <a:gd name="connsiteY15" fmla="*/ 153682 h 317646"/>
              <a:gd name="connsiteX16" fmla="*/ 0 w 5772127"/>
              <a:gd name="connsiteY16" fmla="*/ 120889 h 31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72127" h="317646">
                <a:moveTo>
                  <a:pt x="0" y="120889"/>
                </a:moveTo>
                <a:lnTo>
                  <a:pt x="332018" y="121054"/>
                </a:lnTo>
                <a:lnTo>
                  <a:pt x="615166" y="0"/>
                </a:lnTo>
                <a:lnTo>
                  <a:pt x="448014" y="124781"/>
                </a:lnTo>
                <a:lnTo>
                  <a:pt x="5772127" y="120889"/>
                </a:lnTo>
                <a:lnTo>
                  <a:pt x="5772127" y="153682"/>
                </a:lnTo>
                <a:lnTo>
                  <a:pt x="5772127" y="153682"/>
                </a:lnTo>
                <a:lnTo>
                  <a:pt x="5772127" y="202871"/>
                </a:lnTo>
                <a:lnTo>
                  <a:pt x="5772127" y="317646"/>
                </a:lnTo>
                <a:lnTo>
                  <a:pt x="2405053" y="317646"/>
                </a:lnTo>
                <a:lnTo>
                  <a:pt x="962021" y="317646"/>
                </a:lnTo>
                <a:lnTo>
                  <a:pt x="962021" y="317646"/>
                </a:lnTo>
                <a:lnTo>
                  <a:pt x="0" y="317646"/>
                </a:lnTo>
                <a:lnTo>
                  <a:pt x="0" y="202871"/>
                </a:lnTo>
                <a:lnTo>
                  <a:pt x="0" y="153682"/>
                </a:lnTo>
                <a:lnTo>
                  <a:pt x="0" y="153682"/>
                </a:lnTo>
                <a:lnTo>
                  <a:pt x="0" y="120889"/>
                </a:lnTo>
                <a:close/>
              </a:path>
            </a:pathLst>
          </a:custGeom>
          <a:solidFill>
            <a:srgbClr val="FFCC66"/>
          </a:solidFill>
          <a:ln w="6350"/>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pPr algn="ctr"/>
            <a:endParaRPr kumimoji="1" lang="en-US" altLang="ja-JP" sz="1000" b="1" dirty="0">
              <a:solidFill>
                <a:schemeClr val="tx1"/>
              </a:solidFill>
            </a:endParaRPr>
          </a:p>
          <a:p>
            <a:pPr algn="ctr"/>
            <a:r>
              <a:rPr kumimoji="1" lang="ja-JP" altLang="en-US" sz="1000" b="1" dirty="0">
                <a:solidFill>
                  <a:schemeClr val="tx1"/>
                </a:solidFill>
              </a:rPr>
              <a:t>むらの高等支援学校の卒業生も登壇予定です！</a:t>
            </a:r>
          </a:p>
        </p:txBody>
      </p:sp>
    </p:spTree>
    <p:extLst>
      <p:ext uri="{BB962C8B-B14F-4D97-AF65-F5344CB8AC3E}">
        <p14:creationId xmlns:p14="http://schemas.microsoft.com/office/powerpoint/2010/main" val="419292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129DCA40-65E9-F5C3-FA2D-627C4B679C46}"/>
            </a:ext>
          </a:extLst>
        </p:cNvPr>
        <p:cNvGrpSpPr/>
        <p:nvPr/>
      </p:nvGrpSpPr>
      <p:grpSpPr>
        <a:xfrm>
          <a:off x="0" y="0"/>
          <a:ext cx="0" cy="0"/>
          <a:chOff x="0" y="0"/>
          <a:chExt cx="0" cy="0"/>
        </a:xfrm>
      </p:grpSpPr>
      <p:graphicFrame>
        <p:nvGraphicFramePr>
          <p:cNvPr id="24" name="表 23">
            <a:extLst>
              <a:ext uri="{FF2B5EF4-FFF2-40B4-BE49-F238E27FC236}">
                <a16:creationId xmlns:a16="http://schemas.microsoft.com/office/drawing/2014/main" id="{9F803788-0693-63CB-6934-D4BAC7339A44}"/>
              </a:ext>
            </a:extLst>
          </p:cNvPr>
          <p:cNvGraphicFramePr>
            <a:graphicFrameLocks noGrp="1"/>
          </p:cNvGraphicFramePr>
          <p:nvPr>
            <p:extLst>
              <p:ext uri="{D42A27DB-BD31-4B8C-83A1-F6EECF244321}">
                <p14:modId xmlns:p14="http://schemas.microsoft.com/office/powerpoint/2010/main" val="922768615"/>
              </p:ext>
            </p:extLst>
          </p:nvPr>
        </p:nvGraphicFramePr>
        <p:xfrm>
          <a:off x="351505" y="8386195"/>
          <a:ext cx="6493051" cy="1681588"/>
        </p:xfrm>
        <a:graphic>
          <a:graphicData uri="http://schemas.openxmlformats.org/drawingml/2006/table">
            <a:tbl>
              <a:tblPr firstRow="1" bandRow="1"/>
              <a:tblGrid>
                <a:gridCol w="1307225">
                  <a:extLst>
                    <a:ext uri="{9D8B030D-6E8A-4147-A177-3AD203B41FA5}">
                      <a16:colId xmlns:a16="http://schemas.microsoft.com/office/drawing/2014/main" val="3116507931"/>
                    </a:ext>
                  </a:extLst>
                </a:gridCol>
                <a:gridCol w="5185826">
                  <a:extLst>
                    <a:ext uri="{9D8B030D-6E8A-4147-A177-3AD203B41FA5}">
                      <a16:colId xmlns:a16="http://schemas.microsoft.com/office/drawing/2014/main" val="3083657349"/>
                    </a:ext>
                  </a:extLst>
                </a:gridCol>
              </a:tblGrid>
              <a:tr h="253150">
                <a:tc>
                  <a:txBody>
                    <a:bodyPr/>
                    <a:lstStyle/>
                    <a:p>
                      <a:pPr algn="ctr"/>
                      <a:r>
                        <a:rPr kumimoji="1" lang="ja-JP" altLang="en-US" sz="1100" b="1" dirty="0">
                          <a:latin typeface="Meiryo UI" panose="020B0604030504040204" pitchFamily="50" charset="-128"/>
                          <a:ea typeface="Meiryo UI" panose="020B0604030504040204" pitchFamily="50" charset="-128"/>
                        </a:rPr>
                        <a:t>企業名</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3928479114"/>
                  </a:ext>
                </a:extLst>
              </a:tr>
              <a:tr h="407851">
                <a:tc>
                  <a:txBody>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所在地</a:t>
                      </a:r>
                    </a:p>
                  </a:txBody>
                  <a:tcPr marL="82257" marR="82257" marT="41128" marB="41128" anchor="ctr"/>
                </a:tc>
                <a:tc>
                  <a:txBody>
                    <a:bodyPr/>
                    <a:lstStyle/>
                    <a:p>
                      <a:r>
                        <a:rPr kumimoji="1" lang="ja-JP" altLang="en-US" sz="1000" b="1" dirty="0">
                          <a:latin typeface="Meiryo UI" panose="020B0604030504040204" pitchFamily="50" charset="-128"/>
                          <a:ea typeface="Meiryo UI" panose="020B0604030504040204" pitchFamily="50" charset="-128"/>
                        </a:rPr>
                        <a:t>（〒　　　</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　　　　）</a:t>
                      </a:r>
                      <a:endParaRPr kumimoji="1" lang="en-US" altLang="ja-JP" sz="1000" b="1" dirty="0">
                        <a:latin typeface="Meiryo UI" panose="020B0604030504040204" pitchFamily="50" charset="-128"/>
                        <a:ea typeface="Meiryo UI" panose="020B0604030504040204" pitchFamily="50" charset="-128"/>
                      </a:endParaRPr>
                    </a:p>
                    <a:p>
                      <a:endParaRPr kumimoji="1" lang="en-US" altLang="ja-JP"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926892271"/>
                  </a:ext>
                </a:extLst>
              </a:tr>
              <a:tr h="212761">
                <a:tc>
                  <a:txBody>
                    <a:bodyPr/>
                    <a:lstStyle/>
                    <a:p>
                      <a:pPr algn="ctr"/>
                      <a:r>
                        <a:rPr kumimoji="1" lang="ja-JP" altLang="en-US" sz="1100" b="1" dirty="0">
                          <a:latin typeface="Meiryo UI" panose="020B0604030504040204" pitchFamily="50" charset="-128"/>
                          <a:ea typeface="Meiryo UI" panose="020B0604030504040204" pitchFamily="50" charset="-128"/>
                        </a:rPr>
                        <a:t>連絡先</a:t>
                      </a:r>
                    </a:p>
                  </a:txBody>
                  <a:tcPr marL="82257" marR="82257" marT="41128" marB="41128"/>
                </a:tc>
                <a:tc>
                  <a:txBody>
                    <a:bodyPr/>
                    <a:lstStyle/>
                    <a:p>
                      <a:r>
                        <a:rPr kumimoji="1" lang="en-US" altLang="ja-JP" sz="1100" b="1" dirty="0">
                          <a:latin typeface="Meiryo UI" panose="020B0604030504040204" pitchFamily="50" charset="-128"/>
                          <a:ea typeface="Meiryo UI" panose="020B0604030504040204" pitchFamily="50" charset="-128"/>
                        </a:rPr>
                        <a:t>TEL</a:t>
                      </a:r>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3022298478"/>
                  </a:ext>
                </a:extLst>
              </a:tr>
              <a:tr h="264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所属・役職</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4111575014"/>
                  </a:ext>
                </a:extLst>
              </a:tr>
              <a:tr h="253150">
                <a:tc>
                  <a:txBody>
                    <a:bodyPr/>
                    <a:lstStyle/>
                    <a:p>
                      <a:pPr algn="ctr"/>
                      <a:r>
                        <a:rPr kumimoji="1" lang="ja-JP" altLang="en-US" sz="1100" b="1" dirty="0">
                          <a:latin typeface="Meiryo UI" panose="020B0604030504040204" pitchFamily="50" charset="-128"/>
                          <a:ea typeface="Meiryo UI" panose="020B0604030504040204" pitchFamily="50" charset="-128"/>
                        </a:rPr>
                        <a:t>参加者氏名</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960803219"/>
                  </a:ext>
                </a:extLst>
              </a:tr>
              <a:tr h="253150">
                <a:tc>
                  <a:txBody>
                    <a:bodyPr/>
                    <a:lstStyle/>
                    <a:p>
                      <a:pPr algn="ctr"/>
                      <a:r>
                        <a:rPr kumimoji="1" lang="en-US" altLang="ja-JP" sz="1100" b="1" dirty="0">
                          <a:latin typeface="Meiryo UI" panose="020B0604030504040204" pitchFamily="50" charset="-128"/>
                          <a:ea typeface="Meiryo UI" panose="020B0604030504040204" pitchFamily="50" charset="-128"/>
                        </a:rPr>
                        <a:t>E-mail</a:t>
                      </a:r>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745912118"/>
                  </a:ext>
                </a:extLst>
              </a:tr>
            </a:tbl>
          </a:graphicData>
        </a:graphic>
      </p:graphicFrame>
      <p:cxnSp>
        <p:nvCxnSpPr>
          <p:cNvPr id="25" name="直線コネクタ 24">
            <a:extLst>
              <a:ext uri="{FF2B5EF4-FFF2-40B4-BE49-F238E27FC236}">
                <a16:creationId xmlns:a16="http://schemas.microsoft.com/office/drawing/2014/main" id="{CCDD8CED-A569-B2A8-B606-11FAA0630F0D}"/>
              </a:ext>
            </a:extLst>
          </p:cNvPr>
          <p:cNvCxnSpPr>
            <a:cxnSpLocks/>
          </p:cNvCxnSpPr>
          <p:nvPr/>
        </p:nvCxnSpPr>
        <p:spPr>
          <a:xfrm flipV="1">
            <a:off x="-162603" y="7960248"/>
            <a:ext cx="7532722" cy="6186"/>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558736AB-AA49-EBC0-8BA0-83E4DB09B3E1}"/>
              </a:ext>
            </a:extLst>
          </p:cNvPr>
          <p:cNvSpPr txBox="1"/>
          <p:nvPr/>
        </p:nvSpPr>
        <p:spPr>
          <a:xfrm>
            <a:off x="974690" y="8046683"/>
            <a:ext cx="5305604" cy="307777"/>
          </a:xfrm>
          <a:prstGeom prst="rect">
            <a:avLst/>
          </a:prstGeom>
          <a:noFill/>
          <a:ln>
            <a:noFill/>
          </a:ln>
        </p:spPr>
        <p:txBody>
          <a:bodyPr wrap="square" rtlCol="0">
            <a:spAutoFit/>
          </a:bodyPr>
          <a:lstStyle/>
          <a:p>
            <a:pPr marL="0" marR="0" lvl="0" indent="0" algn="ctr" defTabSz="925561" rtl="0" eaLnBrk="1" fontAlgn="auto" latinLnBrk="0" hangingPunct="1">
              <a:lnSpc>
                <a:spcPct val="100000"/>
              </a:lnSpc>
              <a:spcBef>
                <a:spcPts val="0"/>
              </a:spcBef>
              <a:spcAft>
                <a:spcPts val="0"/>
              </a:spcAft>
              <a:buClrTx/>
              <a:buSzTx/>
              <a:buFontTx/>
              <a:buNone/>
              <a:tabLst/>
              <a:defRPr/>
            </a:pP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「むらの高等支援学校見学セミナー（</a:t>
            </a:r>
            <a:r>
              <a:rPr lang="en-US" altLang="ja-JP" sz="1400" b="1" dirty="0">
                <a:solidFill>
                  <a:prstClr val="black"/>
                </a:solidFill>
                <a:latin typeface="Meiryo UI" panose="020B0604030504040204" pitchFamily="50" charset="-128"/>
                <a:ea typeface="Meiryo UI" panose="020B0604030504040204" pitchFamily="50" charset="-128"/>
              </a:rPr>
              <a:t>2025</a:t>
            </a: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rPr>
              <a:t>9</a:t>
            </a:r>
            <a:r>
              <a:rPr kumimoji="0" lang="en-US" altLang="ja-JP"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en-US" altLang="ja-JP" sz="1400" b="1" dirty="0">
                <a:solidFill>
                  <a:prstClr val="black"/>
                </a:solidFill>
                <a:latin typeface="Meiryo UI" panose="020B0604030504040204" pitchFamily="50" charset="-128"/>
                <a:ea typeface="Meiryo UI" panose="020B0604030504040204" pitchFamily="50" charset="-128"/>
              </a:rPr>
              <a:t>5</a:t>
            </a:r>
            <a:r>
              <a:rPr kumimoji="0"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参加申込書</a:t>
            </a:r>
          </a:p>
        </p:txBody>
      </p:sp>
      <p:sp>
        <p:nvSpPr>
          <p:cNvPr id="28" name="Rectangle 139">
            <a:extLst>
              <a:ext uri="{FF2B5EF4-FFF2-40B4-BE49-F238E27FC236}">
                <a16:creationId xmlns:a16="http://schemas.microsoft.com/office/drawing/2014/main" id="{4D0FFA80-D3E6-12AF-147F-EC5C83B0009B}"/>
              </a:ext>
            </a:extLst>
          </p:cNvPr>
          <p:cNvSpPr>
            <a:spLocks noChangeArrowheads="1"/>
          </p:cNvSpPr>
          <p:nvPr/>
        </p:nvSpPr>
        <p:spPr bwMode="auto">
          <a:xfrm>
            <a:off x="280399" y="2480328"/>
            <a:ext cx="6624736" cy="5263280"/>
          </a:xfrm>
          <a:prstGeom prst="rect">
            <a:avLst/>
          </a:prstGeom>
          <a:solidFill>
            <a:schemeClr val="bg1"/>
          </a:solidFill>
          <a:ln>
            <a:noFill/>
          </a:ln>
          <a:effectLst>
            <a:glow rad="139700">
              <a:schemeClr val="bg2">
                <a:lumMod val="90000"/>
                <a:alpha val="40000"/>
              </a:schemeClr>
            </a:glow>
            <a:outerShdw dist="107763" dir="2700000" algn="ctr" rotWithShape="0">
              <a:schemeClr val="accent2">
                <a:lumMod val="20000"/>
                <a:lumOff val="80000"/>
                <a:alpha val="50000"/>
              </a:schemeClr>
            </a:outerShdw>
          </a:effectLst>
        </p:spPr>
        <p:txBody>
          <a:bodyPr lIns="180000" tIns="72000" rIns="180000" bIns="72000" anchor="ct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rPr>
              <a:t>　</a:t>
            </a:r>
            <a:endParaRPr kumimoji="0"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46" name="AutoShape 3">
            <a:extLst>
              <a:ext uri="{FF2B5EF4-FFF2-40B4-BE49-F238E27FC236}">
                <a16:creationId xmlns:a16="http://schemas.microsoft.com/office/drawing/2014/main" id="{786E09C6-FEF5-7ED4-F033-7079719DD88C}"/>
              </a:ext>
            </a:extLst>
          </p:cNvPr>
          <p:cNvSpPr>
            <a:spLocks noChangeArrowheads="1"/>
          </p:cNvSpPr>
          <p:nvPr/>
        </p:nvSpPr>
        <p:spPr bwMode="auto">
          <a:xfrm>
            <a:off x="573774" y="2574030"/>
            <a:ext cx="6010275" cy="357337"/>
          </a:xfrm>
          <a:prstGeom prst="roundRect">
            <a:avLst>
              <a:gd name="adj" fmla="val 34712"/>
            </a:avLst>
          </a:prstGeom>
          <a:solidFill>
            <a:srgbClr val="6699FF"/>
          </a:solidFill>
          <a:ln>
            <a:solidFill>
              <a:schemeClr val="accent2"/>
            </a:solidFill>
          </a:ln>
        </p:spPr>
        <p:style>
          <a:lnRef idx="1">
            <a:schemeClr val="accent6"/>
          </a:lnRef>
          <a:fillRef idx="2">
            <a:schemeClr val="accent6"/>
          </a:fillRef>
          <a:effectRef idx="1">
            <a:schemeClr val="accent6"/>
          </a:effectRef>
          <a:fontRef idx="minor">
            <a:schemeClr val="dk1"/>
          </a:fontRef>
        </p:style>
        <p:txBody>
          <a:bodyPr lIns="180000" tIns="72000" rIns="180000" bIns="72000" anchor="t"/>
          <a:lstStyle/>
          <a:p>
            <a:pPr marL="0" marR="0" lvl="0" indent="0" algn="ctr" defTabSz="925561" rtl="0" eaLnBrk="1" fontAlgn="auto" latinLnBrk="0" hangingPunct="1">
              <a:lnSpc>
                <a:spcPct val="80000"/>
              </a:lnSpc>
              <a:spcBef>
                <a:spcPct val="20000"/>
              </a:spcBef>
              <a:spcAft>
                <a:spcPts val="0"/>
              </a:spcAft>
              <a:buClrTx/>
              <a:buSzTx/>
              <a:buFontTx/>
              <a:buNone/>
              <a:tabLst/>
              <a:defRPr/>
            </a:pPr>
            <a:r>
              <a:rPr kumimoji="0" lang="ja-JP" altLang="en-US" sz="16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rPr>
              <a:t>大阪府立むらの高等支援学校のご紹介</a:t>
            </a:r>
          </a:p>
        </p:txBody>
      </p:sp>
      <p:sp>
        <p:nvSpPr>
          <p:cNvPr id="47" name="Rectangle 356">
            <a:extLst>
              <a:ext uri="{FF2B5EF4-FFF2-40B4-BE49-F238E27FC236}">
                <a16:creationId xmlns:a16="http://schemas.microsoft.com/office/drawing/2014/main" id="{E94BEC5E-BBCA-035E-A5FE-7D412AE19FEF}"/>
              </a:ext>
            </a:extLst>
          </p:cNvPr>
          <p:cNvSpPr>
            <a:spLocks noChangeArrowheads="1"/>
          </p:cNvSpPr>
          <p:nvPr/>
        </p:nvSpPr>
        <p:spPr bwMode="auto">
          <a:xfrm>
            <a:off x="224368" y="3324076"/>
            <a:ext cx="6750575" cy="134062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252000" tIns="72000" rIns="252000" bIns="7200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ts val="1700"/>
              </a:lnSpc>
              <a:spcBef>
                <a:spcPct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～教育目標～</a:t>
            </a:r>
            <a:endPar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ts val="1700"/>
              </a:lnSpc>
              <a:spcBef>
                <a:spcPct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自立</a:t>
            </a: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社会人として必要な基本的な生活習慣や、規律・規則を守るモラルを身に付けるよう指導の充実に努める。</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ts val="1700"/>
              </a:lnSpc>
              <a:spcBef>
                <a:spcPct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自主</a:t>
            </a: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積極的に地域社会に学習の場を求め、知識や技能を高めるとともに、働く責任と社会に役立つ喜びを知り、</a:t>
            </a:r>
            <a:endParaRPr lang="en-US" altLang="ja-JP" sz="1050" dirty="0">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ts val="1700"/>
              </a:lnSpc>
              <a:spcBef>
                <a:spcPct val="0"/>
              </a:spcBef>
              <a:spcAft>
                <a:spcPts val="0"/>
              </a:spcAft>
              <a:buClrTx/>
              <a:buSzTx/>
              <a:buFontTx/>
              <a:buNone/>
              <a:tabLst/>
              <a:defRPr/>
            </a:pPr>
            <a:r>
              <a:rPr lang="ja-JP" altLang="en-US" sz="1050" dirty="0">
                <a:latin typeface="Meiryo UI" panose="020B0604030504040204" pitchFamily="50" charset="-128"/>
                <a:ea typeface="Meiryo UI" panose="020B0604030504040204" pitchFamily="50" charset="-128"/>
              </a:rPr>
              <a:t>　　　　　社会の中で主体的に役割を果たす態度を育成する。</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ts val="1700"/>
              </a:lnSpc>
              <a:spcBef>
                <a:spcPct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挑戦</a:t>
            </a: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自己肯定感を育み、可能性を信じ、自らを高め、挑戦する態度を培う。</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ts val="1700"/>
              </a:lnSpc>
              <a:spcBef>
                <a:spcPct val="0"/>
              </a:spcBef>
              <a:spcAft>
                <a:spcPts val="0"/>
              </a:spcAft>
              <a:buClrTx/>
              <a:buSzTx/>
              <a:buFontTx/>
              <a:buNone/>
              <a:tabLst/>
              <a:defRPr/>
            </a:pPr>
            <a:r>
              <a:rPr kumimoji="1"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共生</a:t>
            </a:r>
            <a:r>
              <a:rPr kumimoji="1"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生命や人権を尊重する教育を推進し、仲間と切磋琢磨し共に成長する心を養う。 </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8" name="テキスト ボックス 6">
            <a:extLst>
              <a:ext uri="{FF2B5EF4-FFF2-40B4-BE49-F238E27FC236}">
                <a16:creationId xmlns:a16="http://schemas.microsoft.com/office/drawing/2014/main" id="{D00D4F56-F464-C926-A168-1737A7D37FD0}"/>
              </a:ext>
            </a:extLst>
          </p:cNvPr>
          <p:cNvSpPr txBox="1">
            <a:spLocks noChangeArrowheads="1"/>
          </p:cNvSpPr>
          <p:nvPr/>
        </p:nvSpPr>
        <p:spPr bwMode="auto">
          <a:xfrm>
            <a:off x="380159" y="3003889"/>
            <a:ext cx="6450949" cy="330072"/>
          </a:xfrm>
          <a:prstGeom prst="rect">
            <a:avLst/>
          </a:prstGeom>
          <a:solidFill>
            <a:srgbClr val="FFFF99"/>
          </a:solidFill>
          <a:ln>
            <a:noFill/>
          </a:ln>
        </p:spPr>
        <p:txBody>
          <a:bodyPr wrap="square" lIns="72000" tIns="72000" rIns="72000" bIns="72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３つの職業学科を設置し、就労を通じて社会的自立をめざす高等部単独の支援学校です </a:t>
            </a:r>
          </a:p>
        </p:txBody>
      </p:sp>
      <p:sp>
        <p:nvSpPr>
          <p:cNvPr id="49" name="テキスト ボックス 48">
            <a:extLst>
              <a:ext uri="{FF2B5EF4-FFF2-40B4-BE49-F238E27FC236}">
                <a16:creationId xmlns:a16="http://schemas.microsoft.com/office/drawing/2014/main" id="{A8600DFB-1D1D-4088-157B-BD6363FAB801}"/>
              </a:ext>
            </a:extLst>
          </p:cNvPr>
          <p:cNvSpPr txBox="1"/>
          <p:nvPr/>
        </p:nvSpPr>
        <p:spPr>
          <a:xfrm>
            <a:off x="374181" y="4760975"/>
            <a:ext cx="6450949" cy="2915395"/>
          </a:xfrm>
          <a:prstGeom prst="rect">
            <a:avLst/>
          </a:prstGeom>
          <a:solidFill>
            <a:schemeClr val="accent2">
              <a:lumMod val="20000"/>
              <a:lumOff val="80000"/>
              <a:alpha val="70000"/>
            </a:schemeClr>
          </a:solidFill>
          <a:ln>
            <a:noFill/>
          </a:ln>
        </p:spPr>
        <p:txBody>
          <a:bodyPr wrap="square" lIns="180000" tIns="72000" rIns="180000" bIns="72000">
            <a:spAutoFit/>
          </a:bodyPr>
          <a:lstStyle/>
          <a:p>
            <a:pPr>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＜職業共通＞</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キャリアデザイン・流通サービス・清掃・接客</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lang="ja-JP" altLang="en-US" sz="1200" b="1" dirty="0">
                <a:solidFill>
                  <a:prstClr val="black"/>
                </a:solidFill>
                <a:latin typeface="Meiryo UI" panose="020B0604030504040204" pitchFamily="50" charset="-128"/>
                <a:ea typeface="Meiryo UI" panose="020B0604030504040204" pitchFamily="50" charset="-128"/>
              </a:rPr>
              <a:t>専門学科</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リビングデザイン科</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福祉</a:t>
            </a:r>
            <a:r>
              <a:rPr kumimoji="0"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車いす介助やベッドメイキングを行う</a:t>
            </a:r>
            <a:endParaRPr lang="en-US" altLang="ja-JP" sz="1200"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クリーニング</a:t>
            </a:r>
            <a:r>
              <a:rPr kumimoji="0"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洗濯、アイロン等を行う</a:t>
            </a:r>
            <a:endParaRPr kumimoji="0"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フードデザイン科</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農園芸</a:t>
            </a:r>
            <a:r>
              <a:rPr kumimoji="0"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野菜や植物を育てる</a:t>
            </a:r>
            <a:endParaRPr lang="en-US" altLang="ja-JP" sz="1200"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食品加工</a:t>
            </a:r>
            <a:r>
              <a:rPr lang="en-US" altLang="ja-JP" sz="1200" dirty="0">
                <a:solidFill>
                  <a:prstClr val="black"/>
                </a:solidFill>
                <a:latin typeface="Meiryo UI" panose="020B0604030504040204" pitchFamily="50" charset="-128"/>
                <a:ea typeface="Meiryo UI" panose="020B0604030504040204" pitchFamily="50" charset="-128"/>
              </a:rPr>
              <a:t>…</a:t>
            </a:r>
            <a:r>
              <a:rPr lang="ja-JP" altLang="en-US" sz="1200" dirty="0">
                <a:solidFill>
                  <a:prstClr val="black"/>
                </a:solidFill>
                <a:latin typeface="Meiryo UI" panose="020B0604030504040204" pitchFamily="50" charset="-128"/>
                <a:ea typeface="Meiryo UI" panose="020B0604030504040204" pitchFamily="50" charset="-128"/>
              </a:rPr>
              <a:t>焼き菓子やパンを作る</a:t>
            </a:r>
            <a:endParaRPr lang="en-US" altLang="ja-JP" sz="1200"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endParaRPr lang="en-US" altLang="ja-JP" sz="1200"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プロダクトデザイン科</a:t>
            </a: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木工</a:t>
            </a:r>
            <a:r>
              <a:rPr kumimoji="0"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木材の良さを生かした製品を作る</a:t>
            </a:r>
            <a:endParaRPr lang="en-US" altLang="ja-JP" sz="1200"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窯業</a:t>
            </a:r>
            <a:r>
              <a:rPr kumimoji="0"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コップやお皿の製品を作る　</a:t>
            </a:r>
            <a:endParaRPr kumimoji="0" lang="en-US" altLang="ja-JP"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1154DD52-9EFB-88EA-8A76-D0BB0BC8DD2E}"/>
              </a:ext>
            </a:extLst>
          </p:cNvPr>
          <p:cNvSpPr/>
          <p:nvPr/>
        </p:nvSpPr>
        <p:spPr bwMode="auto">
          <a:xfrm>
            <a:off x="245674" y="1373913"/>
            <a:ext cx="1019284" cy="9574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180000" tIns="72000" rIns="180000" bIns="72000" rtlCol="0" anchor="ctr"/>
          <a:lstStyle/>
          <a:p>
            <a:pPr marL="0" marR="0" lvl="0" indent="0" algn="ctr" defTabSz="925561" rtl="0" eaLnBrk="1" fontAlgn="auto" latinLnBrk="0" hangingPunct="1">
              <a:lnSpc>
                <a:spcPct val="100000"/>
              </a:lnSpc>
              <a:spcBef>
                <a:spcPct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9" name="テキスト ボックス 6">
            <a:extLst>
              <a:ext uri="{FF2B5EF4-FFF2-40B4-BE49-F238E27FC236}">
                <a16:creationId xmlns:a16="http://schemas.microsoft.com/office/drawing/2014/main" id="{7BC86687-4A58-F63A-7A93-5CD2D97922EB}"/>
              </a:ext>
            </a:extLst>
          </p:cNvPr>
          <p:cNvSpPr txBox="1">
            <a:spLocks noChangeArrowheads="1"/>
          </p:cNvSpPr>
          <p:nvPr/>
        </p:nvSpPr>
        <p:spPr bwMode="auto">
          <a:xfrm>
            <a:off x="203947" y="195103"/>
            <a:ext cx="6799120" cy="2074849"/>
          </a:xfrm>
          <a:prstGeom prst="rect">
            <a:avLst/>
          </a:prstGeom>
          <a:noFill/>
          <a:ln w="63500" cap="rnd" cmpd="sng">
            <a:solidFill>
              <a:srgbClr val="E09AFC"/>
            </a:solidFill>
            <a:bevel/>
            <a:headEnd/>
            <a:tailEnd/>
          </a:ln>
        </p:spPr>
        <p:txBody>
          <a:bodyPr wrap="square" bIns="108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申込方法</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619"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ja-JP" altLang="en-US" sz="1619"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「大阪府インターネット申請・申込みサービス」よりお申込みください。</a:t>
            </a:r>
            <a:endParaRPr kumimoji="1" lang="en-US" altLang="ja-JP" sz="1619"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URL</a:t>
            </a: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hlinkClick r:id="rId2"/>
              </a:rPr>
              <a:t>https://lgpos.task-asp.net/cu/270008/ea/residents/procedures/apply/b8f97d40-0d99-4f0e-a52d-b30010752ffb/start</a:t>
            </a:r>
            <a:endParaRPr kumimoji="1" lang="en-US" altLang="ja-JP" sz="11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80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lang="ja-JP" altLang="en-US" sz="1259" dirty="0">
                <a:solidFill>
                  <a:srgbClr val="000000"/>
                </a:solidFill>
                <a:latin typeface="Meiryo UI" panose="020B0604030504040204" pitchFamily="50" charset="-128"/>
                <a:ea typeface="Meiryo UI" panose="020B0604030504040204" pitchFamily="50" charset="-128"/>
              </a:rPr>
              <a:t>二次元</a:t>
            </a: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コード）</a:t>
            </a:r>
            <a:endPar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0" name="テキスト ボックス 19">
            <a:extLst>
              <a:ext uri="{FF2B5EF4-FFF2-40B4-BE49-F238E27FC236}">
                <a16:creationId xmlns:a16="http://schemas.microsoft.com/office/drawing/2014/main" id="{63F88D93-9ACF-CA80-FDC1-704F29DBA465}"/>
              </a:ext>
            </a:extLst>
          </p:cNvPr>
          <p:cNvSpPr txBox="1"/>
          <p:nvPr/>
        </p:nvSpPr>
        <p:spPr>
          <a:xfrm>
            <a:off x="1480157" y="1141892"/>
            <a:ext cx="5889962" cy="1193532"/>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■申請完了の旨の画面が出れば、正常に受付できています。受付完了時にメールは届きません。</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■お申し込みいただいた個人情報は、本セミナーの運営にのみ利用させていただきます。</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■手話通訳が必要な場合や車椅子で参加される場合等は、事前にお申し出ください。</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■インターネットによる申し込みが難しい場合は、下記「参加申込書」に記入のうえ、</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FAX</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または</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E-mail</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でお申し込みください。</a:t>
            </a:r>
          </a:p>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ja-JP" altLang="en-US" sz="1656"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1" name="グループ化 20">
            <a:extLst>
              <a:ext uri="{FF2B5EF4-FFF2-40B4-BE49-F238E27FC236}">
                <a16:creationId xmlns:a16="http://schemas.microsoft.com/office/drawing/2014/main" id="{83693A7D-FFE6-6923-4336-EA9DAF84076D}"/>
              </a:ext>
            </a:extLst>
          </p:cNvPr>
          <p:cNvGrpSpPr>
            <a:grpSpLocks/>
          </p:cNvGrpSpPr>
          <p:nvPr/>
        </p:nvGrpSpPr>
        <p:grpSpPr bwMode="auto">
          <a:xfrm>
            <a:off x="4158769" y="1912566"/>
            <a:ext cx="2574687" cy="260670"/>
            <a:chOff x="1425921" y="7779450"/>
            <a:chExt cx="2673837" cy="216924"/>
          </a:xfrm>
        </p:grpSpPr>
        <p:sp>
          <p:nvSpPr>
            <p:cNvPr id="22" name="正方形/長方形 21">
              <a:extLst>
                <a:ext uri="{FF2B5EF4-FFF2-40B4-BE49-F238E27FC236}">
                  <a16:creationId xmlns:a16="http://schemas.microsoft.com/office/drawing/2014/main" id="{8A04278B-B059-734A-912E-474D328C612A}"/>
                </a:ext>
              </a:extLst>
            </p:cNvPr>
            <p:cNvSpPr/>
            <p:nvPr/>
          </p:nvSpPr>
          <p:spPr>
            <a:xfrm>
              <a:off x="1425921" y="7779450"/>
              <a:ext cx="2177597" cy="216924"/>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411287" rtl="0" eaLnBrk="1" fontAlgn="auto" latinLnBrk="0" hangingPunct="1">
                <a:lnSpc>
                  <a:spcPct val="100000"/>
                </a:lnSpc>
                <a:spcBef>
                  <a:spcPts val="0"/>
                </a:spcBef>
                <a:spcAft>
                  <a:spcPts val="0"/>
                </a:spcAft>
                <a:buClrTx/>
                <a:buSzTx/>
                <a:buFontTx/>
                <a:buNone/>
                <a:tabLst/>
                <a:defRPr/>
              </a:pPr>
              <a:r>
                <a:rPr kumimoji="0" lang="ja-JP" altLang="en-US" sz="108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　</a:t>
              </a:r>
              <a:r>
                <a:rPr kumimoji="0" lang="ja-JP" altLang="en-US" sz="1080" b="0" i="0" u="none"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障がい</a:t>
              </a:r>
              <a:r>
                <a:rPr kumimoji="0" lang="ja-JP" altLang="en-US" sz="108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者雇用セミナー</a:t>
              </a:r>
            </a:p>
          </p:txBody>
        </p:sp>
        <p:sp>
          <p:nvSpPr>
            <p:cNvPr id="23" name="正方形/長方形 22">
              <a:extLst>
                <a:ext uri="{FF2B5EF4-FFF2-40B4-BE49-F238E27FC236}">
                  <a16:creationId xmlns:a16="http://schemas.microsoft.com/office/drawing/2014/main" id="{DCBDCFA7-A0F5-47EB-A3A9-6A98C131C80D}"/>
                </a:ext>
              </a:extLst>
            </p:cNvPr>
            <p:cNvSpPr/>
            <p:nvPr/>
          </p:nvSpPr>
          <p:spPr>
            <a:xfrm>
              <a:off x="3597236" y="7779450"/>
              <a:ext cx="502522" cy="216924"/>
            </a:xfrm>
            <a:prstGeom prst="rect">
              <a:avLst/>
            </a:prstGeom>
            <a:solidFill>
              <a:srgbClr val="5B9BD5"/>
            </a:solidFill>
            <a:ln w="12700" cap="flat" cmpd="sng" algn="ctr">
              <a:solidFill>
                <a:sysClr val="windowText" lastClr="000000"/>
              </a:solidFill>
              <a:prstDash val="solid"/>
              <a:miter lim="800000"/>
            </a:ln>
            <a:effectLst/>
          </p:spPr>
          <p:txBody>
            <a:bodyPr anchor="ctr"/>
            <a:lstStyle/>
            <a:p>
              <a:pPr marL="0" marR="0" lvl="0" indent="0" algn="ctr" defTabSz="411287" rtl="0" eaLnBrk="1" fontAlgn="auto" latinLnBrk="0" hangingPunct="1">
                <a:lnSpc>
                  <a:spcPct val="100000"/>
                </a:lnSpc>
                <a:spcBef>
                  <a:spcPts val="0"/>
                </a:spcBef>
                <a:spcAft>
                  <a:spcPts val="0"/>
                </a:spcAft>
                <a:buClrTx/>
                <a:buSzTx/>
                <a:buFontTx/>
                <a:buNone/>
                <a:tabLst/>
                <a:defRPr/>
              </a:pPr>
              <a:r>
                <a:rPr kumimoji="0" lang="ja-JP" altLang="en-US" sz="108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検索</a:t>
              </a:r>
            </a:p>
          </p:txBody>
        </p:sp>
      </p:grpSp>
      <p:pic>
        <p:nvPicPr>
          <p:cNvPr id="27" name="グラフィックス 50" descr="カーソル">
            <a:extLst>
              <a:ext uri="{FF2B5EF4-FFF2-40B4-BE49-F238E27FC236}">
                <a16:creationId xmlns:a16="http://schemas.microsoft.com/office/drawing/2014/main" id="{C059E0EC-4C3B-8EE3-DEE9-09CAA612AA3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0548" y="1984755"/>
            <a:ext cx="343178" cy="343178"/>
          </a:xfrm>
          <a:prstGeom prst="rect">
            <a:avLst/>
          </a:prstGeom>
        </p:spPr>
      </p:pic>
      <p:pic>
        <p:nvPicPr>
          <p:cNvPr id="40" name="図 39">
            <a:extLst>
              <a:ext uri="{FF2B5EF4-FFF2-40B4-BE49-F238E27FC236}">
                <a16:creationId xmlns:a16="http://schemas.microsoft.com/office/drawing/2014/main" id="{9A6BBBC4-DDA2-1CDB-B4C0-2A6F923D400B}"/>
              </a:ext>
            </a:extLst>
          </p:cNvPr>
          <p:cNvPicPr>
            <a:picLocks noChangeAspect="1"/>
          </p:cNvPicPr>
          <p:nvPr/>
        </p:nvPicPr>
        <p:blipFill>
          <a:blip r:embed="rId5"/>
          <a:stretch>
            <a:fillRect/>
          </a:stretch>
        </p:blipFill>
        <p:spPr>
          <a:xfrm>
            <a:off x="3744914" y="6468510"/>
            <a:ext cx="1531753" cy="1120237"/>
          </a:xfrm>
          <a:prstGeom prst="rect">
            <a:avLst/>
          </a:prstGeom>
        </p:spPr>
      </p:pic>
      <p:pic>
        <p:nvPicPr>
          <p:cNvPr id="42" name="図 41">
            <a:extLst>
              <a:ext uri="{FF2B5EF4-FFF2-40B4-BE49-F238E27FC236}">
                <a16:creationId xmlns:a16="http://schemas.microsoft.com/office/drawing/2014/main" id="{F1B4B6A7-FD96-9974-85A0-E0B43F050BF6}"/>
              </a:ext>
            </a:extLst>
          </p:cNvPr>
          <p:cNvPicPr>
            <a:picLocks noChangeAspect="1"/>
          </p:cNvPicPr>
          <p:nvPr/>
        </p:nvPicPr>
        <p:blipFill>
          <a:blip r:embed="rId6"/>
          <a:srcRect b="2273"/>
          <a:stretch/>
        </p:blipFill>
        <p:spPr>
          <a:xfrm>
            <a:off x="5232186" y="5657785"/>
            <a:ext cx="1501270" cy="1094780"/>
          </a:xfrm>
          <a:prstGeom prst="rect">
            <a:avLst/>
          </a:prstGeom>
        </p:spPr>
      </p:pic>
      <p:pic>
        <p:nvPicPr>
          <p:cNvPr id="38" name="図 37">
            <a:extLst>
              <a:ext uri="{FF2B5EF4-FFF2-40B4-BE49-F238E27FC236}">
                <a16:creationId xmlns:a16="http://schemas.microsoft.com/office/drawing/2014/main" id="{B2BCAA02-63C9-6DF3-70A9-858BDD290115}"/>
              </a:ext>
            </a:extLst>
          </p:cNvPr>
          <p:cNvPicPr>
            <a:picLocks noChangeAspect="1"/>
          </p:cNvPicPr>
          <p:nvPr/>
        </p:nvPicPr>
        <p:blipFill>
          <a:blip r:embed="rId7"/>
          <a:stretch>
            <a:fillRect/>
          </a:stretch>
        </p:blipFill>
        <p:spPr>
          <a:xfrm>
            <a:off x="3744914" y="4867680"/>
            <a:ext cx="1486029" cy="1104996"/>
          </a:xfrm>
          <a:prstGeom prst="rect">
            <a:avLst/>
          </a:prstGeom>
        </p:spPr>
      </p:pic>
      <p:pic>
        <p:nvPicPr>
          <p:cNvPr id="3" name="図 2">
            <a:extLst>
              <a:ext uri="{FF2B5EF4-FFF2-40B4-BE49-F238E27FC236}">
                <a16:creationId xmlns:a16="http://schemas.microsoft.com/office/drawing/2014/main" id="{07D94022-D44F-45A8-9EAD-DD0DF17A2D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5424" y="1430474"/>
            <a:ext cx="720000" cy="720000"/>
          </a:xfrm>
          <a:prstGeom prst="rect">
            <a:avLst/>
          </a:prstGeom>
        </p:spPr>
      </p:pic>
      <p:pic>
        <p:nvPicPr>
          <p:cNvPr id="6" name="図 5">
            <a:extLst>
              <a:ext uri="{FF2B5EF4-FFF2-40B4-BE49-F238E27FC236}">
                <a16:creationId xmlns:a16="http://schemas.microsoft.com/office/drawing/2014/main" id="{511D0B2C-5E74-4C7C-A0ED-9268481F390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51554" y="2569089"/>
            <a:ext cx="394949" cy="394949"/>
          </a:xfrm>
          <a:prstGeom prst="rect">
            <a:avLst/>
          </a:prstGeom>
        </p:spPr>
      </p:pic>
    </p:spTree>
    <p:extLst>
      <p:ext uri="{BB962C8B-B14F-4D97-AF65-F5344CB8AC3E}">
        <p14:creationId xmlns:p14="http://schemas.microsoft.com/office/powerpoint/2010/main" val="487138499"/>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レトロスペクト">
  <a:themeElements>
    <a:clrScheme name="暖かみのある青">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spDef>
      <a:spPr bwMode="auto">
        <a:noFill/>
        <a:ln w="9525">
          <a:noFill/>
          <a:miter lim="800000"/>
          <a:headEnd/>
          <a:tailEnd/>
        </a:ln>
        <a:extLst>
          <a:ext uri="{909E8E84-426E-40DD-AFC4-6F175D3DCCD1}">
            <a14:hiddenFill xmlns:a14="http://schemas.microsoft.com/office/drawing/2010/main">
              <a:solidFill>
                <a:srgbClr val="FFFFFF"/>
              </a:solidFill>
            </a14:hiddenFill>
          </a:ext>
        </a:extLst>
      </a:spPr>
      <a:bodyPr wrap="none" lIns="180000" tIns="72000" rIns="180000" bIns="72000" anchor="ctr"/>
      <a:lstStyle>
        <a:defPPr eaLnBrk="1" hangingPunct="1">
          <a:spcBef>
            <a:spcPct val="0"/>
          </a:spcBef>
          <a:buNone/>
          <a:defRPr sz="1200" b="1" dirty="0" smtClean="0">
            <a:latin typeface="UD デジタル 教科書体 NP-B" panose="02020700000000000000" pitchFamily="18" charset="-128"/>
            <a:ea typeface="UD デジタル 教科書体 NP-B" panose="02020700000000000000" pitchFamily="18" charset="-128"/>
          </a:defRPr>
        </a:defPPr>
      </a:lstStyle>
    </a:spDef>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TM02892315[[fn=ウィスプ]]</Template>
  <TotalTime>1344</TotalTime>
  <Words>953</Words>
  <Application>Microsoft Office PowerPoint</Application>
  <PresentationFormat>ユーザー設定</PresentationFormat>
  <Paragraphs>95</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vt:i4>
      </vt:variant>
    </vt:vector>
  </HeadingPairs>
  <TitlesOfParts>
    <vt:vector size="12" baseType="lpstr">
      <vt:lpstr>HG丸ｺﾞｼｯｸM-PRO</vt:lpstr>
      <vt:lpstr>HG明朝E</vt:lpstr>
      <vt:lpstr>Meiryo UI</vt:lpstr>
      <vt:lpstr>ＭＳ Ｐ明朝</vt:lpstr>
      <vt:lpstr>UD デジタル 教科書体 NP-B</vt:lpstr>
      <vt:lpstr>Calibri</vt:lpstr>
      <vt:lpstr>Calibri Light</vt:lpstr>
      <vt:lpstr>Wingdings 2</vt:lpstr>
      <vt:lpstr>HDOfficeLightV0</vt:lpstr>
      <vt:lpstr>レトロスペクト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松浦　恵</dc:creator>
  <cp:lastModifiedBy>川田　桃子</cp:lastModifiedBy>
  <cp:revision>202</cp:revision>
  <cp:lastPrinted>2025-07-14T02:01:10Z</cp:lastPrinted>
  <dcterms:created xsi:type="dcterms:W3CDTF">2021-10-19T07:53:43Z</dcterms:created>
  <dcterms:modified xsi:type="dcterms:W3CDTF">2025-07-14T02:02:24Z</dcterms:modified>
</cp:coreProperties>
</file>