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379" r:id="rId1"/>
  </p:sldMasterIdLst>
  <p:notesMasterIdLst>
    <p:notesMasterId r:id="rId4"/>
  </p:notesMasterIdLst>
  <p:handoutMasterIdLst>
    <p:handoutMasterId r:id="rId5"/>
  </p:handoutMasterIdLst>
  <p:sldIdLst>
    <p:sldId id="260" r:id="rId2"/>
    <p:sldId id="261" r:id="rId3"/>
  </p:sldIdLst>
  <p:sldSz cx="7235825" cy="104394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37" userDrawn="1">
          <p15:clr>
            <a:srgbClr val="A4A3A4"/>
          </p15:clr>
        </p15:guide>
        <p15:guide id="2" pos="2280"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E6E6"/>
    <a:srgbClr val="000099"/>
    <a:srgbClr val="2315D9"/>
    <a:srgbClr val="FF6600"/>
    <a:srgbClr val="99CCFF"/>
    <a:srgbClr val="FFCC66"/>
    <a:srgbClr val="6699FF"/>
    <a:srgbClr val="FFFF66"/>
    <a:srgbClr val="00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75" autoAdjust="0"/>
    <p:restoredTop sz="97662" autoAdjust="0"/>
  </p:normalViewPr>
  <p:slideViewPr>
    <p:cSldViewPr>
      <p:cViewPr varScale="1">
        <p:scale>
          <a:sx n="64" d="100"/>
          <a:sy n="64" d="100"/>
        </p:scale>
        <p:origin x="2794" y="86"/>
      </p:cViewPr>
      <p:guideLst>
        <p:guide orient="horz" pos="3237"/>
        <p:guide pos="22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54" y="-84"/>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8"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5" name="Rectangle 3"/>
          <p:cNvSpPr>
            <a:spLocks noGrp="1" noChangeArrowheads="1"/>
          </p:cNvSpPr>
          <p:nvPr>
            <p:ph type="dt" sz="quarter" idx="1"/>
          </p:nvPr>
        </p:nvSpPr>
        <p:spPr bwMode="auto">
          <a:xfrm>
            <a:off x="3856039"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3076" name="Rectangle 4"/>
          <p:cNvSpPr>
            <a:spLocks noGrp="1" noChangeArrowheads="1"/>
          </p:cNvSpPr>
          <p:nvPr>
            <p:ph type="ftr" sz="quarter" idx="2"/>
          </p:nvPr>
        </p:nvSpPr>
        <p:spPr bwMode="auto">
          <a:xfrm>
            <a:off x="8"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3077" name="Rectangle 5"/>
          <p:cNvSpPr>
            <a:spLocks noGrp="1" noChangeArrowheads="1"/>
          </p:cNvSpPr>
          <p:nvPr>
            <p:ph type="sldNum" sz="quarter" idx="3"/>
          </p:nvPr>
        </p:nvSpPr>
        <p:spPr bwMode="auto">
          <a:xfrm>
            <a:off x="3856039"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lgn="r">
              <a:defRPr sz="1200">
                <a:ea typeface="ＭＳ Ｐゴシック" charset="-128"/>
              </a:defRPr>
            </a:lvl1pPr>
          </a:lstStyle>
          <a:p>
            <a:pPr>
              <a:defRPr/>
            </a:pPr>
            <a:fld id="{23F0B749-3602-4A1C-8741-133FCE7A0723}" type="slidenum">
              <a:rPr lang="en-US" altLang="ja-JP"/>
              <a:pPr>
                <a:defRPr/>
              </a:pPr>
              <a:t>‹#›</a:t>
            </a:fld>
            <a:endParaRPr lang="en-US" altLang="ja-JP"/>
          </a:p>
        </p:txBody>
      </p:sp>
    </p:spTree>
    <p:extLst>
      <p:ext uri="{BB962C8B-B14F-4D97-AF65-F5344CB8AC3E}">
        <p14:creationId xmlns:p14="http://schemas.microsoft.com/office/powerpoint/2010/main" val="5433325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8"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3" name="Rectangle 3"/>
          <p:cNvSpPr>
            <a:spLocks noGrp="1" noChangeArrowheads="1"/>
          </p:cNvSpPr>
          <p:nvPr>
            <p:ph type="dt" idx="1"/>
          </p:nvPr>
        </p:nvSpPr>
        <p:spPr bwMode="auto">
          <a:xfrm>
            <a:off x="3856039" y="0"/>
            <a:ext cx="2949575" cy="4968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lvl1pPr algn="r">
              <a:defRPr sz="1200">
                <a:ea typeface="ＭＳ Ｐゴシック" charset="-128"/>
              </a:defRPr>
            </a:lvl1pPr>
          </a:lstStyle>
          <a:p>
            <a:pPr>
              <a:defRPr/>
            </a:pPr>
            <a:endParaRPr lang="en-US" altLang="ja-JP"/>
          </a:p>
        </p:txBody>
      </p:sp>
      <p:sp>
        <p:nvSpPr>
          <p:cNvPr id="4100" name="Rectangle 4"/>
          <p:cNvSpPr>
            <a:spLocks noGrp="1" noRot="1" noChangeAspect="1" noChangeArrowheads="1" noTextEdit="1"/>
          </p:cNvSpPr>
          <p:nvPr>
            <p:ph type="sldImg" idx="2"/>
          </p:nvPr>
        </p:nvSpPr>
        <p:spPr bwMode="auto">
          <a:xfrm>
            <a:off x="2112963" y="746125"/>
            <a:ext cx="2581275" cy="3725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1045" y="4721231"/>
            <a:ext cx="5445125" cy="4471988"/>
          </a:xfrm>
          <a:prstGeom prst="rect">
            <a:avLst/>
          </a:prstGeom>
          <a:noFill/>
          <a:ln w="9525">
            <a:noFill/>
            <a:miter lim="800000"/>
            <a:headEnd/>
            <a:tailEnd/>
          </a:ln>
          <a:effectLst/>
        </p:spPr>
        <p:txBody>
          <a:bodyPr vert="horz" wrap="square" lIns="91371" tIns="45687" rIns="91371" bIns="456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8"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defRPr sz="1200">
                <a:ea typeface="ＭＳ Ｐゴシック"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3856039" y="9440864"/>
            <a:ext cx="2949575" cy="496887"/>
          </a:xfrm>
          <a:prstGeom prst="rect">
            <a:avLst/>
          </a:prstGeom>
          <a:noFill/>
          <a:ln w="9525">
            <a:noFill/>
            <a:miter lim="800000"/>
            <a:headEnd/>
            <a:tailEnd/>
          </a:ln>
          <a:effectLst/>
        </p:spPr>
        <p:txBody>
          <a:bodyPr vert="horz" wrap="square" lIns="91371" tIns="45687" rIns="91371" bIns="45687" numCol="1" anchor="b" anchorCtr="0" compatLnSpc="1">
            <a:prstTxWarp prst="textNoShape">
              <a:avLst/>
            </a:prstTxWarp>
          </a:bodyPr>
          <a:lstStyle>
            <a:lvl1pPr algn="r">
              <a:defRPr sz="1200">
                <a:ea typeface="ＭＳ Ｐゴシック" charset="-128"/>
              </a:defRPr>
            </a:lvl1pPr>
          </a:lstStyle>
          <a:p>
            <a:pPr>
              <a:defRPr/>
            </a:pPr>
            <a:fld id="{93FF6CC0-232D-4159-BED6-36C7BDA70979}" type="slidenum">
              <a:rPr lang="en-US" altLang="ja-JP"/>
              <a:pPr>
                <a:defRPr/>
              </a:pPr>
              <a:t>‹#›</a:t>
            </a:fld>
            <a:endParaRPr lang="en-US" altLang="ja-JP"/>
          </a:p>
        </p:txBody>
      </p:sp>
    </p:spTree>
    <p:extLst>
      <p:ext uri="{BB962C8B-B14F-4D97-AF65-F5344CB8AC3E}">
        <p14:creationId xmlns:p14="http://schemas.microsoft.com/office/powerpoint/2010/main" val="32127700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1pPr>
    <a:lvl2pPr marL="494372"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2pPr>
    <a:lvl3pPr marL="988744"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3pPr>
    <a:lvl4pPr marL="1483116"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4pPr>
    <a:lvl5pPr marL="1977488" algn="l" rtl="0" eaLnBrk="0" fontAlgn="base" hangingPunct="0">
      <a:spcBef>
        <a:spcPct val="30000"/>
      </a:spcBef>
      <a:spcAft>
        <a:spcPct val="0"/>
      </a:spcAft>
      <a:defRPr kumimoji="1" sz="1298" kern="1200">
        <a:solidFill>
          <a:schemeClr val="tx1"/>
        </a:solidFill>
        <a:latin typeface="Arial" charset="0"/>
        <a:ea typeface="ＭＳ Ｐ明朝" charset="-128"/>
        <a:cs typeface="+mn-cs"/>
      </a:defRPr>
    </a:lvl5pPr>
    <a:lvl6pPr marL="2471860" algn="l" defTabSz="988744" rtl="0" eaLnBrk="1" latinLnBrk="0" hangingPunct="1">
      <a:defRPr kumimoji="1" sz="1298" kern="1200">
        <a:solidFill>
          <a:schemeClr val="tx1"/>
        </a:solidFill>
        <a:latin typeface="+mn-lt"/>
        <a:ea typeface="+mn-ea"/>
        <a:cs typeface="+mn-cs"/>
      </a:defRPr>
    </a:lvl6pPr>
    <a:lvl7pPr marL="2966230" algn="l" defTabSz="988744" rtl="0" eaLnBrk="1" latinLnBrk="0" hangingPunct="1">
      <a:defRPr kumimoji="1" sz="1298" kern="1200">
        <a:solidFill>
          <a:schemeClr val="tx1"/>
        </a:solidFill>
        <a:latin typeface="+mn-lt"/>
        <a:ea typeface="+mn-ea"/>
        <a:cs typeface="+mn-cs"/>
      </a:defRPr>
    </a:lvl7pPr>
    <a:lvl8pPr marL="3460603" algn="l" defTabSz="988744" rtl="0" eaLnBrk="1" latinLnBrk="0" hangingPunct="1">
      <a:defRPr kumimoji="1" sz="1298" kern="1200">
        <a:solidFill>
          <a:schemeClr val="tx1"/>
        </a:solidFill>
        <a:latin typeface="+mn-lt"/>
        <a:ea typeface="+mn-ea"/>
        <a:cs typeface="+mn-cs"/>
      </a:defRPr>
    </a:lvl8pPr>
    <a:lvl9pPr marL="3954974" algn="l" defTabSz="988744" rtl="0" eaLnBrk="1" latinLnBrk="0" hangingPunct="1">
      <a:defRPr kumimoji="1" sz="1298"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76E974-5249-4DF2-B961-E19F2119B64A}"/>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3FA229E0-7CA4-6239-4198-568693340F9F}"/>
              </a:ext>
            </a:extLst>
          </p:cNvPr>
          <p:cNvSpPr txBox="1">
            <a:spLocks noGrp="1" noChangeArrowheads="1"/>
          </p:cNvSpPr>
          <p:nvPr/>
        </p:nvSpPr>
        <p:spPr bwMode="auto">
          <a:xfrm>
            <a:off x="3856039" y="9440864"/>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71" tIns="45687" rIns="91371" bIns="45687" anchor="b"/>
          <a:lstStyle>
            <a:lvl1pPr eaLnBrk="0" hangingPunct="0">
              <a:spcBef>
                <a:spcPct val="30000"/>
              </a:spcBef>
              <a:defRPr kumimoji="1" sz="1200">
                <a:solidFill>
                  <a:schemeClr val="tx1"/>
                </a:solidFill>
                <a:latin typeface="Arial" charset="0"/>
                <a:ea typeface="ＭＳ Ｐ明朝" pitchFamily="18" charset="-128"/>
              </a:defRPr>
            </a:lvl1pPr>
            <a:lvl2pPr marL="742950" indent="-285750" eaLnBrk="0" hangingPunct="0">
              <a:spcBef>
                <a:spcPct val="30000"/>
              </a:spcBef>
              <a:defRPr kumimoji="1" sz="1200">
                <a:solidFill>
                  <a:schemeClr val="tx1"/>
                </a:solidFill>
                <a:latin typeface="Arial" charset="0"/>
                <a:ea typeface="ＭＳ Ｐ明朝" pitchFamily="18" charset="-128"/>
              </a:defRPr>
            </a:lvl2pPr>
            <a:lvl3pPr marL="1143000" indent="-228600" eaLnBrk="0" hangingPunct="0">
              <a:spcBef>
                <a:spcPct val="30000"/>
              </a:spcBef>
              <a:defRPr kumimoji="1" sz="1200">
                <a:solidFill>
                  <a:schemeClr val="tx1"/>
                </a:solidFill>
                <a:latin typeface="Arial" charset="0"/>
                <a:ea typeface="ＭＳ Ｐ明朝" pitchFamily="18" charset="-128"/>
              </a:defRPr>
            </a:lvl3pPr>
            <a:lvl4pPr marL="1600200" indent="-228600" eaLnBrk="0" hangingPunct="0">
              <a:spcBef>
                <a:spcPct val="30000"/>
              </a:spcBef>
              <a:defRPr kumimoji="1" sz="1200">
                <a:solidFill>
                  <a:schemeClr val="tx1"/>
                </a:solidFill>
                <a:latin typeface="Arial" charset="0"/>
                <a:ea typeface="ＭＳ Ｐ明朝" pitchFamily="18" charset="-128"/>
              </a:defRPr>
            </a:lvl4pPr>
            <a:lvl5pPr marL="2057400" indent="-228600" eaLnBrk="0" hangingPunct="0">
              <a:spcBef>
                <a:spcPct val="30000"/>
              </a:spcBef>
              <a:defRPr kumimoji="1" sz="1200">
                <a:solidFill>
                  <a:schemeClr val="tx1"/>
                </a:solidFill>
                <a:latin typeface="Arial" charset="0"/>
                <a:ea typeface="ＭＳ Ｐ明朝" pitchFamily="18" charset="-128"/>
              </a:defRPr>
            </a:lvl5pPr>
            <a:lvl6pPr marL="2514600" indent="-228600" eaLnBrk="0" fontAlgn="base" hangingPunct="0">
              <a:spcBef>
                <a:spcPct val="30000"/>
              </a:spcBef>
              <a:spcAft>
                <a:spcPct val="0"/>
              </a:spcAft>
              <a:defRPr kumimoji="1" sz="1200">
                <a:solidFill>
                  <a:schemeClr val="tx1"/>
                </a:solidFill>
                <a:latin typeface="Arial" charset="0"/>
                <a:ea typeface="ＭＳ Ｐ明朝" pitchFamily="18" charset="-128"/>
              </a:defRPr>
            </a:lvl6pPr>
            <a:lvl7pPr marL="2971800" indent="-228600" eaLnBrk="0" fontAlgn="base" hangingPunct="0">
              <a:spcBef>
                <a:spcPct val="30000"/>
              </a:spcBef>
              <a:spcAft>
                <a:spcPct val="0"/>
              </a:spcAft>
              <a:defRPr kumimoji="1" sz="1200">
                <a:solidFill>
                  <a:schemeClr val="tx1"/>
                </a:solidFill>
                <a:latin typeface="Arial" charset="0"/>
                <a:ea typeface="ＭＳ Ｐ明朝" pitchFamily="18" charset="-128"/>
              </a:defRPr>
            </a:lvl7pPr>
            <a:lvl8pPr marL="3429000" indent="-228600" eaLnBrk="0" fontAlgn="base" hangingPunct="0">
              <a:spcBef>
                <a:spcPct val="30000"/>
              </a:spcBef>
              <a:spcAft>
                <a:spcPct val="0"/>
              </a:spcAft>
              <a:defRPr kumimoji="1" sz="1200">
                <a:solidFill>
                  <a:schemeClr val="tx1"/>
                </a:solidFill>
                <a:latin typeface="Arial" charset="0"/>
                <a:ea typeface="ＭＳ Ｐ明朝" pitchFamily="18" charset="-128"/>
              </a:defRPr>
            </a:lvl8pPr>
            <a:lvl9pPr marL="3886200" indent="-228600" eaLnBrk="0" fontAlgn="base" hangingPunct="0">
              <a:spcBef>
                <a:spcPct val="30000"/>
              </a:spcBef>
              <a:spcAft>
                <a:spcPct val="0"/>
              </a:spcAft>
              <a:defRPr kumimoji="1" sz="1200">
                <a:solidFill>
                  <a:schemeClr val="tx1"/>
                </a:solidFill>
                <a:latin typeface="Arial" charset="0"/>
                <a:ea typeface="ＭＳ Ｐ明朝" pitchFamily="18" charset="-128"/>
              </a:defRPr>
            </a:lvl9pPr>
          </a:lstStyle>
          <a:p>
            <a:pPr algn="r" eaLnBrk="1" hangingPunct="1">
              <a:spcBef>
                <a:spcPct val="0"/>
              </a:spcBef>
            </a:pPr>
            <a:fld id="{C084D724-93DE-4093-A17F-1E208E23FA5C}" type="slidenum">
              <a:rPr lang="en-US" altLang="ja-JP">
                <a:ea typeface="ＭＳ Ｐゴシック" pitchFamily="50" charset="-128"/>
              </a:rPr>
              <a:pPr algn="r" eaLnBrk="1" hangingPunct="1">
                <a:spcBef>
                  <a:spcPct val="0"/>
                </a:spcBef>
              </a:pPr>
              <a:t>1</a:t>
            </a:fld>
            <a:endParaRPr lang="en-US" altLang="ja-JP" dirty="0">
              <a:ea typeface="ＭＳ Ｐゴシック" pitchFamily="50" charset="-128"/>
            </a:endParaRPr>
          </a:p>
        </p:txBody>
      </p:sp>
      <p:sp>
        <p:nvSpPr>
          <p:cNvPr id="5123" name="Rectangle 2">
            <a:extLst>
              <a:ext uri="{FF2B5EF4-FFF2-40B4-BE49-F238E27FC236}">
                <a16:creationId xmlns:a16="http://schemas.microsoft.com/office/drawing/2014/main" id="{D6B45927-86B0-F7B3-10F7-B88EC63761FF}"/>
              </a:ext>
            </a:extLst>
          </p:cNvPr>
          <p:cNvSpPr>
            <a:spLocks noGrp="1" noRot="1" noChangeAspect="1" noChangeArrowheads="1" noTextEdit="1"/>
          </p:cNvSpPr>
          <p:nvPr>
            <p:ph type="sldImg"/>
          </p:nvPr>
        </p:nvSpPr>
        <p:spPr>
          <a:xfrm>
            <a:off x="2112963" y="746125"/>
            <a:ext cx="2581275" cy="3725863"/>
          </a:xfrm>
          <a:ln/>
        </p:spPr>
      </p:sp>
      <p:sp>
        <p:nvSpPr>
          <p:cNvPr id="5124" name="Rectangle 3">
            <a:extLst>
              <a:ext uri="{FF2B5EF4-FFF2-40B4-BE49-F238E27FC236}">
                <a16:creationId xmlns:a16="http://schemas.microsoft.com/office/drawing/2014/main" id="{288D5FD6-54CE-7E79-7302-AA4D0D00B2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ja-JP" dirty="0">
              <a:ea typeface="ＭＳ Ｐ明朝" pitchFamily="18" charset="-128"/>
            </a:endParaRPr>
          </a:p>
        </p:txBody>
      </p:sp>
    </p:spTree>
    <p:extLst>
      <p:ext uri="{BB962C8B-B14F-4D97-AF65-F5344CB8AC3E}">
        <p14:creationId xmlns:p14="http://schemas.microsoft.com/office/powerpoint/2010/main" val="39812927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42687" y="1708486"/>
            <a:ext cx="6150451" cy="3634458"/>
          </a:xfrm>
        </p:spPr>
        <p:txBody>
          <a:bodyPr anchor="b"/>
          <a:lstStyle>
            <a:lvl1pPr algn="ctr">
              <a:defRPr sz="4748"/>
            </a:lvl1pPr>
          </a:lstStyle>
          <a:p>
            <a:r>
              <a:rPr lang="ja-JP" altLang="en-US"/>
              <a:t>マスター タイトルの書式設定</a:t>
            </a:r>
            <a:endParaRPr lang="en-US" dirty="0"/>
          </a:p>
        </p:txBody>
      </p:sp>
      <p:sp>
        <p:nvSpPr>
          <p:cNvPr id="3" name="Subtitle 2"/>
          <p:cNvSpPr>
            <a:spLocks noGrp="1"/>
          </p:cNvSpPr>
          <p:nvPr>
            <p:ph type="subTitle" idx="1"/>
          </p:nvPr>
        </p:nvSpPr>
        <p:spPr>
          <a:xfrm>
            <a:off x="904478" y="5483102"/>
            <a:ext cx="5426869" cy="2520438"/>
          </a:xfrm>
        </p:spPr>
        <p:txBody>
          <a:bodyPr/>
          <a:lstStyle>
            <a:lvl1pPr marL="0" indent="0" algn="ctr">
              <a:buNone/>
              <a:defRPr sz="1899"/>
            </a:lvl1pPr>
            <a:lvl2pPr marL="361782" indent="0" algn="ctr">
              <a:buNone/>
              <a:defRPr sz="1583"/>
            </a:lvl2pPr>
            <a:lvl3pPr marL="723565" indent="0" algn="ctr">
              <a:buNone/>
              <a:defRPr sz="1424"/>
            </a:lvl3pPr>
            <a:lvl4pPr marL="1085347" indent="0" algn="ctr">
              <a:buNone/>
              <a:defRPr sz="1266"/>
            </a:lvl4pPr>
            <a:lvl5pPr marL="1447129" indent="0" algn="ctr">
              <a:buNone/>
              <a:defRPr sz="1266"/>
            </a:lvl5pPr>
            <a:lvl6pPr marL="1808912" indent="0" algn="ctr">
              <a:buNone/>
              <a:defRPr sz="1266"/>
            </a:lvl6pPr>
            <a:lvl7pPr marL="2170694" indent="0" algn="ctr">
              <a:buNone/>
              <a:defRPr sz="1266"/>
            </a:lvl7pPr>
            <a:lvl8pPr marL="2532477" indent="0" algn="ctr">
              <a:buNone/>
              <a:defRPr sz="1266"/>
            </a:lvl8pPr>
            <a:lvl9pPr marL="2894259" indent="0" algn="ctr">
              <a:buNone/>
              <a:defRPr sz="1266"/>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41EA6BCA-3CCA-4D34-A236-328BF7EF964D}" type="slidenum">
              <a:rPr lang="en-US" altLang="ja-JP" smtClean="0"/>
              <a:pPr>
                <a:defRPr/>
              </a:pPr>
              <a:t>‹#›</a:t>
            </a:fld>
            <a:endParaRPr lang="en-US" altLang="ja-JP"/>
          </a:p>
        </p:txBody>
      </p:sp>
    </p:spTree>
    <p:extLst>
      <p:ext uri="{BB962C8B-B14F-4D97-AF65-F5344CB8AC3E}">
        <p14:creationId xmlns:p14="http://schemas.microsoft.com/office/powerpoint/2010/main" val="2544550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884178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178138" y="555801"/>
            <a:ext cx="1560225" cy="8846909"/>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97464" y="555801"/>
            <a:ext cx="4590226" cy="884690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126343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87326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93695" y="2602603"/>
            <a:ext cx="6240899" cy="4342500"/>
          </a:xfrm>
        </p:spPr>
        <p:txBody>
          <a:bodyPr anchor="b"/>
          <a:lstStyle>
            <a:lvl1pPr>
              <a:defRPr sz="4748"/>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93695" y="6986185"/>
            <a:ext cx="6240899" cy="2283618"/>
          </a:xfrm>
        </p:spPr>
        <p:txBody>
          <a:bodyPr/>
          <a:lstStyle>
            <a:lvl1pPr marL="0" indent="0">
              <a:buNone/>
              <a:defRPr sz="1899">
                <a:solidFill>
                  <a:schemeClr val="tx1"/>
                </a:solidFill>
              </a:defRPr>
            </a:lvl1pPr>
            <a:lvl2pPr marL="361782" indent="0">
              <a:buNone/>
              <a:defRPr sz="1583">
                <a:solidFill>
                  <a:schemeClr val="tx1">
                    <a:tint val="75000"/>
                  </a:schemeClr>
                </a:solidFill>
              </a:defRPr>
            </a:lvl2pPr>
            <a:lvl3pPr marL="723565" indent="0">
              <a:buNone/>
              <a:defRPr sz="1424">
                <a:solidFill>
                  <a:schemeClr val="tx1">
                    <a:tint val="75000"/>
                  </a:schemeClr>
                </a:solidFill>
              </a:defRPr>
            </a:lvl3pPr>
            <a:lvl4pPr marL="1085347" indent="0">
              <a:buNone/>
              <a:defRPr sz="1266">
                <a:solidFill>
                  <a:schemeClr val="tx1">
                    <a:tint val="75000"/>
                  </a:schemeClr>
                </a:solidFill>
              </a:defRPr>
            </a:lvl4pPr>
            <a:lvl5pPr marL="1447129" indent="0">
              <a:buNone/>
              <a:defRPr sz="1266">
                <a:solidFill>
                  <a:schemeClr val="tx1">
                    <a:tint val="75000"/>
                  </a:schemeClr>
                </a:solidFill>
              </a:defRPr>
            </a:lvl5pPr>
            <a:lvl6pPr marL="1808912" indent="0">
              <a:buNone/>
              <a:defRPr sz="1266">
                <a:solidFill>
                  <a:schemeClr val="tx1">
                    <a:tint val="75000"/>
                  </a:schemeClr>
                </a:solidFill>
              </a:defRPr>
            </a:lvl6pPr>
            <a:lvl7pPr marL="2170694" indent="0">
              <a:buNone/>
              <a:defRPr sz="1266">
                <a:solidFill>
                  <a:schemeClr val="tx1">
                    <a:tint val="75000"/>
                  </a:schemeClr>
                </a:solidFill>
              </a:defRPr>
            </a:lvl7pPr>
            <a:lvl8pPr marL="2532477" indent="0">
              <a:buNone/>
              <a:defRPr sz="1266">
                <a:solidFill>
                  <a:schemeClr val="tx1">
                    <a:tint val="75000"/>
                  </a:schemeClr>
                </a:solidFill>
              </a:defRPr>
            </a:lvl8pPr>
            <a:lvl9pPr marL="2894259" indent="0">
              <a:buNone/>
              <a:defRPr sz="1266">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pPr>
              <a:defRPr/>
            </a:pPr>
            <a:endParaRPr lang="en-US" altLang="ja-JP"/>
          </a:p>
        </p:txBody>
      </p:sp>
      <p:sp>
        <p:nvSpPr>
          <p:cNvPr id="5" name="Footer Placeholder 4"/>
          <p:cNvSpPr>
            <a:spLocks noGrp="1"/>
          </p:cNvSpPr>
          <p:nvPr>
            <p:ph type="ftr" sz="quarter" idx="11"/>
          </p:nvPr>
        </p:nvSpPr>
        <p:spPr/>
        <p:txBody>
          <a:bodyPr/>
          <a:lstStyle/>
          <a:p>
            <a:pPr>
              <a:defRPr/>
            </a:pPr>
            <a:endParaRPr lang="en-US" altLang="ja-JP"/>
          </a:p>
        </p:txBody>
      </p:sp>
      <p:sp>
        <p:nvSpPr>
          <p:cNvPr id="6" name="Slide Number Placeholder 5"/>
          <p:cNvSpPr>
            <a:spLocks noGrp="1"/>
          </p:cNvSpPr>
          <p:nvPr>
            <p:ph type="sldNum" sz="quarter" idx="12"/>
          </p:nvPr>
        </p:nvSpPr>
        <p:spPr/>
        <p:txBody>
          <a:bodyPr/>
          <a:lstStyle/>
          <a:p>
            <a:pPr>
              <a:defRPr/>
            </a:pPr>
            <a:fld id="{E0A406FA-3F5F-4B14-817D-991326D3A807}" type="slidenum">
              <a:rPr lang="en-US" altLang="ja-JP" smtClean="0"/>
              <a:pPr>
                <a:defRPr/>
              </a:pPr>
              <a:t>‹#›</a:t>
            </a:fld>
            <a:endParaRPr lang="en-US" altLang="ja-JP"/>
          </a:p>
        </p:txBody>
      </p:sp>
    </p:spTree>
    <p:extLst>
      <p:ext uri="{BB962C8B-B14F-4D97-AF65-F5344CB8AC3E}">
        <p14:creationId xmlns:p14="http://schemas.microsoft.com/office/powerpoint/2010/main" val="890175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97463"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663136" y="2779007"/>
            <a:ext cx="3075226" cy="66237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1986924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98405" y="555804"/>
            <a:ext cx="6240899" cy="2017801"/>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8406" y="2559104"/>
            <a:ext cx="3061093"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4" name="Content Placeholder 3"/>
          <p:cNvSpPr>
            <a:spLocks noGrp="1"/>
          </p:cNvSpPr>
          <p:nvPr>
            <p:ph sz="half" idx="2"/>
          </p:nvPr>
        </p:nvSpPr>
        <p:spPr>
          <a:xfrm>
            <a:off x="498406" y="3813281"/>
            <a:ext cx="3061093"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663137" y="2559104"/>
            <a:ext cx="3076168" cy="1254177"/>
          </a:xfrm>
        </p:spPr>
        <p:txBody>
          <a:bodyPr anchor="b"/>
          <a:lstStyle>
            <a:lvl1pPr marL="0" indent="0">
              <a:buNone/>
              <a:defRPr sz="1899" b="1"/>
            </a:lvl1pPr>
            <a:lvl2pPr marL="361782" indent="0">
              <a:buNone/>
              <a:defRPr sz="1583" b="1"/>
            </a:lvl2pPr>
            <a:lvl3pPr marL="723565" indent="0">
              <a:buNone/>
              <a:defRPr sz="1424" b="1"/>
            </a:lvl3pPr>
            <a:lvl4pPr marL="1085347" indent="0">
              <a:buNone/>
              <a:defRPr sz="1266" b="1"/>
            </a:lvl4pPr>
            <a:lvl5pPr marL="1447129" indent="0">
              <a:buNone/>
              <a:defRPr sz="1266" b="1"/>
            </a:lvl5pPr>
            <a:lvl6pPr marL="1808912" indent="0">
              <a:buNone/>
              <a:defRPr sz="1266" b="1"/>
            </a:lvl6pPr>
            <a:lvl7pPr marL="2170694" indent="0">
              <a:buNone/>
              <a:defRPr sz="1266" b="1"/>
            </a:lvl7pPr>
            <a:lvl8pPr marL="2532477" indent="0">
              <a:buNone/>
              <a:defRPr sz="1266" b="1"/>
            </a:lvl8pPr>
            <a:lvl9pPr marL="2894259" indent="0">
              <a:buNone/>
              <a:defRPr sz="1266" b="1"/>
            </a:lvl9pPr>
          </a:lstStyle>
          <a:p>
            <a:pPr lvl="0"/>
            <a:r>
              <a:rPr lang="ja-JP" altLang="en-US"/>
              <a:t>マスター テキストの書式設定</a:t>
            </a:r>
          </a:p>
        </p:txBody>
      </p:sp>
      <p:sp>
        <p:nvSpPr>
          <p:cNvPr id="6" name="Content Placeholder 5"/>
          <p:cNvSpPr>
            <a:spLocks noGrp="1"/>
          </p:cNvSpPr>
          <p:nvPr>
            <p:ph sz="quarter" idx="4"/>
          </p:nvPr>
        </p:nvSpPr>
        <p:spPr>
          <a:xfrm>
            <a:off x="3663137" y="3813281"/>
            <a:ext cx="3076168" cy="560876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pPr>
              <a:defRPr/>
            </a:pPr>
            <a:endParaRPr lang="en-US" altLang="ja-JP"/>
          </a:p>
        </p:txBody>
      </p:sp>
      <p:sp>
        <p:nvSpPr>
          <p:cNvPr id="8" name="Footer Placeholder 7"/>
          <p:cNvSpPr>
            <a:spLocks noGrp="1"/>
          </p:cNvSpPr>
          <p:nvPr>
            <p:ph type="ftr" sz="quarter" idx="11"/>
          </p:nvPr>
        </p:nvSpPr>
        <p:spPr/>
        <p:txBody>
          <a:bodyPr/>
          <a:lstStyle/>
          <a:p>
            <a:pPr>
              <a:defRPr/>
            </a:pPr>
            <a:endParaRPr lang="en-US" altLang="ja-JP"/>
          </a:p>
        </p:txBody>
      </p:sp>
      <p:sp>
        <p:nvSpPr>
          <p:cNvPr id="9" name="Slide Number Placeholder 8"/>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3774385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pPr>
              <a:defRPr/>
            </a:pPr>
            <a:endParaRPr lang="en-US" altLang="ja-JP"/>
          </a:p>
        </p:txBody>
      </p:sp>
      <p:sp>
        <p:nvSpPr>
          <p:cNvPr id="4" name="Footer Placeholder 3"/>
          <p:cNvSpPr>
            <a:spLocks noGrp="1"/>
          </p:cNvSpPr>
          <p:nvPr>
            <p:ph type="ftr" sz="quarter" idx="11"/>
          </p:nvPr>
        </p:nvSpPr>
        <p:spPr/>
        <p:txBody>
          <a:bodyPr/>
          <a:lstStyle/>
          <a:p>
            <a:pPr>
              <a:defRPr/>
            </a:pPr>
            <a:endParaRPr lang="en-US" altLang="ja-JP"/>
          </a:p>
        </p:txBody>
      </p:sp>
      <p:sp>
        <p:nvSpPr>
          <p:cNvPr id="5" name="Slide Number Placeholder 4"/>
          <p:cNvSpPr>
            <a:spLocks noGrp="1"/>
          </p:cNvSpPr>
          <p:nvPr>
            <p:ph type="sldNum" sz="quarter" idx="12"/>
          </p:nvPr>
        </p:nvSpPr>
        <p:spPr/>
        <p:txBody>
          <a:bodyPr/>
          <a:lstStyle/>
          <a:p>
            <a:pPr>
              <a:defRPr/>
            </a:pPr>
            <a:fld id="{ACC85E35-AB24-4834-AC5E-BB2EB5AC6FCA}" type="slidenum">
              <a:rPr lang="en-US" altLang="ja-JP" smtClean="0"/>
              <a:pPr>
                <a:defRPr/>
              </a:pPr>
              <a:t>‹#›</a:t>
            </a:fld>
            <a:endParaRPr lang="en-US" altLang="ja-JP"/>
          </a:p>
        </p:txBody>
      </p:sp>
    </p:spTree>
    <p:extLst>
      <p:ext uri="{BB962C8B-B14F-4D97-AF65-F5344CB8AC3E}">
        <p14:creationId xmlns:p14="http://schemas.microsoft.com/office/powerpoint/2010/main" val="2857342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8/13/2025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333995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Content Placeholder 2"/>
          <p:cNvSpPr>
            <a:spLocks noGrp="1"/>
          </p:cNvSpPr>
          <p:nvPr>
            <p:ph idx="1"/>
          </p:nvPr>
        </p:nvSpPr>
        <p:spPr>
          <a:xfrm>
            <a:off x="3076168" y="1503083"/>
            <a:ext cx="3663136" cy="7418740"/>
          </a:xfrm>
        </p:spPr>
        <p:txBody>
          <a:bodyPr/>
          <a:lstStyle>
            <a:lvl1pPr>
              <a:defRPr sz="2532"/>
            </a:lvl1pPr>
            <a:lvl2pPr>
              <a:defRPr sz="2216"/>
            </a:lvl2pPr>
            <a:lvl3pPr>
              <a:defRPr sz="1899"/>
            </a:lvl3pPr>
            <a:lvl4pPr>
              <a:defRPr sz="1583"/>
            </a:lvl4pPr>
            <a:lvl5pPr>
              <a:defRPr sz="1583"/>
            </a:lvl5pPr>
            <a:lvl6pPr>
              <a:defRPr sz="1583"/>
            </a:lvl6pPr>
            <a:lvl7pPr>
              <a:defRPr sz="1583"/>
            </a:lvl7pPr>
            <a:lvl8pPr>
              <a:defRPr sz="1583"/>
            </a:lvl8pPr>
            <a:lvl9pPr>
              <a:defRPr sz="158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pPr>
              <a:defRPr/>
            </a:pPr>
            <a:endParaRPr lang="en-US" altLang="ja-JP"/>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256283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98405" y="695960"/>
            <a:ext cx="2333742" cy="2435860"/>
          </a:xfrm>
        </p:spPr>
        <p:txBody>
          <a:bodyPr anchor="b"/>
          <a:lstStyle>
            <a:lvl1pPr>
              <a:defRPr sz="2532"/>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076168" y="1503083"/>
            <a:ext cx="3663136" cy="7418740"/>
          </a:xfrm>
        </p:spPr>
        <p:txBody>
          <a:bodyPr anchor="t"/>
          <a:lstStyle>
            <a:lvl1pPr marL="0" indent="0">
              <a:buNone/>
              <a:defRPr sz="2532"/>
            </a:lvl1pPr>
            <a:lvl2pPr marL="361782" indent="0">
              <a:buNone/>
              <a:defRPr sz="2216"/>
            </a:lvl2pPr>
            <a:lvl3pPr marL="723565" indent="0">
              <a:buNone/>
              <a:defRPr sz="1899"/>
            </a:lvl3pPr>
            <a:lvl4pPr marL="1085347" indent="0">
              <a:buNone/>
              <a:defRPr sz="1583"/>
            </a:lvl4pPr>
            <a:lvl5pPr marL="1447129" indent="0">
              <a:buNone/>
              <a:defRPr sz="1583"/>
            </a:lvl5pPr>
            <a:lvl6pPr marL="1808912" indent="0">
              <a:buNone/>
              <a:defRPr sz="1583"/>
            </a:lvl6pPr>
            <a:lvl7pPr marL="2170694" indent="0">
              <a:buNone/>
              <a:defRPr sz="1583"/>
            </a:lvl7pPr>
            <a:lvl8pPr marL="2532477" indent="0">
              <a:buNone/>
              <a:defRPr sz="1583"/>
            </a:lvl8pPr>
            <a:lvl9pPr marL="2894259" indent="0">
              <a:buNone/>
              <a:defRPr sz="158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98405" y="3131820"/>
            <a:ext cx="2333742" cy="5802084"/>
          </a:xfrm>
        </p:spPr>
        <p:txBody>
          <a:bodyPr/>
          <a:lstStyle>
            <a:lvl1pPr marL="0" indent="0">
              <a:buNone/>
              <a:defRPr sz="1266"/>
            </a:lvl1pPr>
            <a:lvl2pPr marL="361782" indent="0">
              <a:buNone/>
              <a:defRPr sz="1108"/>
            </a:lvl2pPr>
            <a:lvl3pPr marL="723565" indent="0">
              <a:buNone/>
              <a:defRPr sz="950"/>
            </a:lvl3pPr>
            <a:lvl4pPr marL="1085347" indent="0">
              <a:buNone/>
              <a:defRPr sz="791"/>
            </a:lvl4pPr>
            <a:lvl5pPr marL="1447129" indent="0">
              <a:buNone/>
              <a:defRPr sz="791"/>
            </a:lvl5pPr>
            <a:lvl6pPr marL="1808912" indent="0">
              <a:buNone/>
              <a:defRPr sz="791"/>
            </a:lvl6pPr>
            <a:lvl7pPr marL="2170694" indent="0">
              <a:buNone/>
              <a:defRPr sz="791"/>
            </a:lvl7pPr>
            <a:lvl8pPr marL="2532477" indent="0">
              <a:buNone/>
              <a:defRPr sz="791"/>
            </a:lvl8pPr>
            <a:lvl9pPr marL="2894259" indent="0">
              <a:buNone/>
              <a:defRPr sz="79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pPr>
              <a:defRPr/>
            </a:pPr>
            <a:endParaRPr lang="en-US" altLang="ja-JP"/>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878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7463" y="555804"/>
            <a:ext cx="6240899" cy="2017801"/>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97463" y="2779007"/>
            <a:ext cx="6240899" cy="662370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97463" y="9675780"/>
            <a:ext cx="1628061" cy="555801"/>
          </a:xfrm>
          <a:prstGeom prst="rect">
            <a:avLst/>
          </a:prstGeom>
        </p:spPr>
        <p:txBody>
          <a:bodyPr vert="horz" lIns="91440" tIns="45720" rIns="91440" bIns="45720" rtlCol="0" anchor="ctr"/>
          <a:lstStyle>
            <a:lvl1pPr algn="l">
              <a:defRPr sz="950">
                <a:solidFill>
                  <a:schemeClr val="tx1">
                    <a:tint val="75000"/>
                  </a:schemeClr>
                </a:solidFill>
              </a:defRPr>
            </a:lvl1pPr>
          </a:lstStyle>
          <a:p>
            <a:pPr>
              <a:defRPr/>
            </a:pPr>
            <a:endParaRPr lang="en-US" altLang="ja-JP"/>
          </a:p>
        </p:txBody>
      </p:sp>
      <p:sp>
        <p:nvSpPr>
          <p:cNvPr id="5" name="Footer Placeholder 4"/>
          <p:cNvSpPr>
            <a:spLocks noGrp="1"/>
          </p:cNvSpPr>
          <p:nvPr>
            <p:ph type="ftr" sz="quarter" idx="3"/>
          </p:nvPr>
        </p:nvSpPr>
        <p:spPr>
          <a:xfrm>
            <a:off x="2396867" y="9675780"/>
            <a:ext cx="2442091" cy="555801"/>
          </a:xfrm>
          <a:prstGeom prst="rect">
            <a:avLst/>
          </a:prstGeom>
        </p:spPr>
        <p:txBody>
          <a:bodyPr vert="horz" lIns="91440" tIns="45720" rIns="91440" bIns="45720" rtlCol="0" anchor="ctr"/>
          <a:lstStyle>
            <a:lvl1pPr algn="ctr">
              <a:defRPr sz="950">
                <a:solidFill>
                  <a:schemeClr val="tx1">
                    <a:tint val="75000"/>
                  </a:schemeClr>
                </a:solidFill>
              </a:defRPr>
            </a:lvl1pPr>
          </a:lstStyle>
          <a:p>
            <a:pPr>
              <a:defRPr/>
            </a:pPr>
            <a:endParaRPr lang="en-US" altLang="ja-JP"/>
          </a:p>
        </p:txBody>
      </p:sp>
      <p:sp>
        <p:nvSpPr>
          <p:cNvPr id="6" name="Slide Number Placeholder 5"/>
          <p:cNvSpPr>
            <a:spLocks noGrp="1"/>
          </p:cNvSpPr>
          <p:nvPr>
            <p:ph type="sldNum" sz="quarter" idx="4"/>
          </p:nvPr>
        </p:nvSpPr>
        <p:spPr>
          <a:xfrm>
            <a:off x="5110301" y="9675780"/>
            <a:ext cx="1628061" cy="555801"/>
          </a:xfrm>
          <a:prstGeom prst="rect">
            <a:avLst/>
          </a:prstGeom>
        </p:spPr>
        <p:txBody>
          <a:bodyPr vert="horz" lIns="91440" tIns="45720" rIns="91440" bIns="45720" rtlCol="0" anchor="ctr"/>
          <a:lstStyle>
            <a:lvl1pPr algn="r">
              <a:defRPr sz="950">
                <a:solidFill>
                  <a:schemeClr val="tx1">
                    <a:tint val="75000"/>
                  </a:schemeClr>
                </a:solidFill>
              </a:defRPr>
            </a:lvl1pPr>
          </a:lstStyle>
          <a:p>
            <a:pPr>
              <a:defRPr/>
            </a:pPr>
            <a:fld id="{B6486778-FD02-423F-B6EC-B6CAFE4015AD}" type="slidenum">
              <a:rPr lang="en-US" altLang="ja-JP" smtClean="0"/>
              <a:pPr>
                <a:defRPr/>
              </a:pPr>
              <a:t>‹#›</a:t>
            </a:fld>
            <a:endParaRPr lang="en-US" altLang="ja-JP"/>
          </a:p>
        </p:txBody>
      </p:sp>
    </p:spTree>
    <p:extLst>
      <p:ext uri="{BB962C8B-B14F-4D97-AF65-F5344CB8AC3E}">
        <p14:creationId xmlns:p14="http://schemas.microsoft.com/office/powerpoint/2010/main" val="4204756015"/>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 id="2147484389" r:id="rId10"/>
    <p:sldLayoutId id="2147484390" r:id="rId11"/>
  </p:sldLayoutIdLst>
  <p:txStyles>
    <p:titleStyle>
      <a:lvl1pPr algn="l" defTabSz="723565" rtl="0" eaLnBrk="1" latinLnBrk="0" hangingPunct="1">
        <a:lnSpc>
          <a:spcPct val="90000"/>
        </a:lnSpc>
        <a:spcBef>
          <a:spcPct val="0"/>
        </a:spcBef>
        <a:buNone/>
        <a:defRPr kumimoji="1" sz="3482" kern="1200">
          <a:solidFill>
            <a:schemeClr val="tx1"/>
          </a:solidFill>
          <a:latin typeface="+mj-lt"/>
          <a:ea typeface="+mj-ea"/>
          <a:cs typeface="+mj-cs"/>
        </a:defRPr>
      </a:lvl1pPr>
    </p:titleStyle>
    <p:bodyStyle>
      <a:lvl1pPr marL="180891" indent="-180891" algn="l" defTabSz="723565" rtl="0" eaLnBrk="1" latinLnBrk="0" hangingPunct="1">
        <a:lnSpc>
          <a:spcPct val="90000"/>
        </a:lnSpc>
        <a:spcBef>
          <a:spcPts val="791"/>
        </a:spcBef>
        <a:buFont typeface="Arial" panose="020B0604020202020204" pitchFamily="34" charset="0"/>
        <a:buChar char="•"/>
        <a:defRPr kumimoji="1" sz="2216" kern="1200">
          <a:solidFill>
            <a:schemeClr val="tx1"/>
          </a:solidFill>
          <a:latin typeface="+mn-lt"/>
          <a:ea typeface="+mn-ea"/>
          <a:cs typeface="+mn-cs"/>
        </a:defRPr>
      </a:lvl1pPr>
      <a:lvl2pPr marL="542674" indent="-180891" algn="l" defTabSz="723565" rtl="0" eaLnBrk="1" latinLnBrk="0" hangingPunct="1">
        <a:lnSpc>
          <a:spcPct val="90000"/>
        </a:lnSpc>
        <a:spcBef>
          <a:spcPts val="396"/>
        </a:spcBef>
        <a:buFont typeface="Arial" panose="020B0604020202020204" pitchFamily="34" charset="0"/>
        <a:buChar char="•"/>
        <a:defRPr kumimoji="1" sz="1899" kern="1200">
          <a:solidFill>
            <a:schemeClr val="tx1"/>
          </a:solidFill>
          <a:latin typeface="+mn-lt"/>
          <a:ea typeface="+mn-ea"/>
          <a:cs typeface="+mn-cs"/>
        </a:defRPr>
      </a:lvl2pPr>
      <a:lvl3pPr marL="904456" indent="-180891" algn="l" defTabSz="723565" rtl="0" eaLnBrk="1" latinLnBrk="0" hangingPunct="1">
        <a:lnSpc>
          <a:spcPct val="90000"/>
        </a:lnSpc>
        <a:spcBef>
          <a:spcPts val="396"/>
        </a:spcBef>
        <a:buFont typeface="Arial" panose="020B0604020202020204" pitchFamily="34" charset="0"/>
        <a:buChar char="•"/>
        <a:defRPr kumimoji="1" sz="1583" kern="1200">
          <a:solidFill>
            <a:schemeClr val="tx1"/>
          </a:solidFill>
          <a:latin typeface="+mn-lt"/>
          <a:ea typeface="+mn-ea"/>
          <a:cs typeface="+mn-cs"/>
        </a:defRPr>
      </a:lvl3pPr>
      <a:lvl4pPr marL="126623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4pPr>
      <a:lvl5pPr marL="1628021"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5pPr>
      <a:lvl6pPr marL="1989803"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6pPr>
      <a:lvl7pPr marL="2351585"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7pPr>
      <a:lvl8pPr marL="2713368"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8pPr>
      <a:lvl9pPr marL="3075150" indent="-180891" algn="l" defTabSz="723565" rtl="0" eaLnBrk="1" latinLnBrk="0" hangingPunct="1">
        <a:lnSpc>
          <a:spcPct val="90000"/>
        </a:lnSpc>
        <a:spcBef>
          <a:spcPts val="396"/>
        </a:spcBef>
        <a:buFont typeface="Arial" panose="020B0604020202020204" pitchFamily="34" charset="0"/>
        <a:buChar char="•"/>
        <a:defRPr kumimoji="1" sz="1424" kern="1200">
          <a:solidFill>
            <a:schemeClr val="tx1"/>
          </a:solidFill>
          <a:latin typeface="+mn-lt"/>
          <a:ea typeface="+mn-ea"/>
          <a:cs typeface="+mn-cs"/>
        </a:defRPr>
      </a:lvl9pPr>
    </p:bodyStyle>
    <p:otherStyle>
      <a:defPPr>
        <a:defRPr lang="en-US"/>
      </a:defPPr>
      <a:lvl1pPr marL="0" algn="l" defTabSz="723565" rtl="0" eaLnBrk="1" latinLnBrk="0" hangingPunct="1">
        <a:defRPr kumimoji="1" sz="1424" kern="1200">
          <a:solidFill>
            <a:schemeClr val="tx1"/>
          </a:solidFill>
          <a:latin typeface="+mn-lt"/>
          <a:ea typeface="+mn-ea"/>
          <a:cs typeface="+mn-cs"/>
        </a:defRPr>
      </a:lvl1pPr>
      <a:lvl2pPr marL="361782" algn="l" defTabSz="723565" rtl="0" eaLnBrk="1" latinLnBrk="0" hangingPunct="1">
        <a:defRPr kumimoji="1" sz="1424" kern="1200">
          <a:solidFill>
            <a:schemeClr val="tx1"/>
          </a:solidFill>
          <a:latin typeface="+mn-lt"/>
          <a:ea typeface="+mn-ea"/>
          <a:cs typeface="+mn-cs"/>
        </a:defRPr>
      </a:lvl2pPr>
      <a:lvl3pPr marL="723565" algn="l" defTabSz="723565" rtl="0" eaLnBrk="1" latinLnBrk="0" hangingPunct="1">
        <a:defRPr kumimoji="1" sz="1424" kern="1200">
          <a:solidFill>
            <a:schemeClr val="tx1"/>
          </a:solidFill>
          <a:latin typeface="+mn-lt"/>
          <a:ea typeface="+mn-ea"/>
          <a:cs typeface="+mn-cs"/>
        </a:defRPr>
      </a:lvl3pPr>
      <a:lvl4pPr marL="1085347" algn="l" defTabSz="723565" rtl="0" eaLnBrk="1" latinLnBrk="0" hangingPunct="1">
        <a:defRPr kumimoji="1" sz="1424" kern="1200">
          <a:solidFill>
            <a:schemeClr val="tx1"/>
          </a:solidFill>
          <a:latin typeface="+mn-lt"/>
          <a:ea typeface="+mn-ea"/>
          <a:cs typeface="+mn-cs"/>
        </a:defRPr>
      </a:lvl4pPr>
      <a:lvl5pPr marL="1447129" algn="l" defTabSz="723565" rtl="0" eaLnBrk="1" latinLnBrk="0" hangingPunct="1">
        <a:defRPr kumimoji="1" sz="1424" kern="1200">
          <a:solidFill>
            <a:schemeClr val="tx1"/>
          </a:solidFill>
          <a:latin typeface="+mn-lt"/>
          <a:ea typeface="+mn-ea"/>
          <a:cs typeface="+mn-cs"/>
        </a:defRPr>
      </a:lvl5pPr>
      <a:lvl6pPr marL="1808912" algn="l" defTabSz="723565" rtl="0" eaLnBrk="1" latinLnBrk="0" hangingPunct="1">
        <a:defRPr kumimoji="1" sz="1424" kern="1200">
          <a:solidFill>
            <a:schemeClr val="tx1"/>
          </a:solidFill>
          <a:latin typeface="+mn-lt"/>
          <a:ea typeface="+mn-ea"/>
          <a:cs typeface="+mn-cs"/>
        </a:defRPr>
      </a:lvl6pPr>
      <a:lvl7pPr marL="2170694" algn="l" defTabSz="723565" rtl="0" eaLnBrk="1" latinLnBrk="0" hangingPunct="1">
        <a:defRPr kumimoji="1" sz="1424" kern="1200">
          <a:solidFill>
            <a:schemeClr val="tx1"/>
          </a:solidFill>
          <a:latin typeface="+mn-lt"/>
          <a:ea typeface="+mn-ea"/>
          <a:cs typeface="+mn-cs"/>
        </a:defRPr>
      </a:lvl7pPr>
      <a:lvl8pPr marL="2532477" algn="l" defTabSz="723565" rtl="0" eaLnBrk="1" latinLnBrk="0" hangingPunct="1">
        <a:defRPr kumimoji="1" sz="1424" kern="1200">
          <a:solidFill>
            <a:schemeClr val="tx1"/>
          </a:solidFill>
          <a:latin typeface="+mn-lt"/>
          <a:ea typeface="+mn-ea"/>
          <a:cs typeface="+mn-cs"/>
        </a:defRPr>
      </a:lvl8pPr>
      <a:lvl9pPr marL="2894259" algn="l" defTabSz="723565" rtl="0" eaLnBrk="1" latinLnBrk="0" hangingPunct="1">
        <a:defRPr kumimoji="1" sz="1424"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s://lgpos.task-asp.net/cu/270008/ea/residents/procedures/apply/b1c38fc3-840c-4912-95e2-9b5e1518e1b3/start" TargetMode="External"/><Relationship Id="rId5" Type="http://schemas.openxmlformats.org/officeDocument/2006/relationships/hyperlink" Target="mailto:shugyosokushin-g04@gbox.pref.osaka.lg.jp"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7CF258-0A63-3AE8-47CC-46017D8714FF}"/>
            </a:ext>
          </a:extLst>
        </p:cNvPr>
        <p:cNvGrpSpPr/>
        <p:nvPr/>
      </p:nvGrpSpPr>
      <p:grpSpPr>
        <a:xfrm>
          <a:off x="0" y="0"/>
          <a:ext cx="0" cy="0"/>
          <a:chOff x="0" y="0"/>
          <a:chExt cx="0" cy="0"/>
        </a:xfrm>
      </p:grpSpPr>
      <p:pic>
        <p:nvPicPr>
          <p:cNvPr id="1026" name="Picture 2">
            <a:extLst>
              <a:ext uri="{FF2B5EF4-FFF2-40B4-BE49-F238E27FC236}">
                <a16:creationId xmlns:a16="http://schemas.microsoft.com/office/drawing/2014/main" id="{D67E356F-5B26-4AD4-85EF-872044D831A7}"/>
              </a:ext>
            </a:extLst>
          </p:cNvPr>
          <p:cNvPicPr>
            <a:picLocks noChangeAspect="1" noChangeArrowheads="1"/>
          </p:cNvPicPr>
          <p:nvPr/>
        </p:nvPicPr>
        <p:blipFill rotWithShape="1">
          <a:blip r:embed="rId3" cstate="print">
            <a:alphaModFix amt="30000"/>
            <a:extLst>
              <a:ext uri="{28A0092B-C50C-407E-A947-70E740481C1C}">
                <a14:useLocalDpi xmlns:a14="http://schemas.microsoft.com/office/drawing/2010/main" val="0"/>
              </a:ext>
            </a:extLst>
          </a:blip>
          <a:srcRect r="-262"/>
          <a:stretch/>
        </p:blipFill>
        <p:spPr bwMode="auto">
          <a:xfrm>
            <a:off x="-1" y="549394"/>
            <a:ext cx="7235826" cy="1973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a:extLst>
              <a:ext uri="{FF2B5EF4-FFF2-40B4-BE49-F238E27FC236}">
                <a16:creationId xmlns:a16="http://schemas.microsoft.com/office/drawing/2014/main" id="{91BC157A-BCB1-4AE0-CC91-3DC6B4CEC0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1914" y="101138"/>
            <a:ext cx="1151742" cy="332032"/>
          </a:xfrm>
          <a:prstGeom prst="rect">
            <a:avLst/>
          </a:prstGeom>
        </p:spPr>
      </p:pic>
      <p:sp>
        <p:nvSpPr>
          <p:cNvPr id="19" name="角丸四角形 18">
            <a:extLst>
              <a:ext uri="{FF2B5EF4-FFF2-40B4-BE49-F238E27FC236}">
                <a16:creationId xmlns:a16="http://schemas.microsoft.com/office/drawing/2014/main" id="{E0D1AC93-CA14-A384-90A5-AE165FC573BD}"/>
              </a:ext>
            </a:extLst>
          </p:cNvPr>
          <p:cNvSpPr/>
          <p:nvPr/>
        </p:nvSpPr>
        <p:spPr>
          <a:xfrm>
            <a:off x="5948819" y="143587"/>
            <a:ext cx="1151741" cy="268312"/>
          </a:xfrm>
          <a:prstGeom prst="roundRect">
            <a:avLst/>
          </a:prstGeom>
          <a:ln w="19050"/>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200" dirty="0">
                <a:effectLst>
                  <a:outerShdw blurRad="63500" sx="102000" sy="102000" algn="ctr" rotWithShape="0">
                    <a:prstClr val="black">
                      <a:alpha val="40000"/>
                    </a:prstClr>
                  </a:outerShdw>
                </a:effectLst>
                <a:latin typeface="Meiryo UI" panose="020B0604030504040204" pitchFamily="50" charset="-128"/>
                <a:ea typeface="Meiryo UI" panose="020B0604030504040204" pitchFamily="50" charset="-128"/>
              </a:rPr>
              <a:t>参加無料</a:t>
            </a:r>
            <a:endParaRPr lang="en-US" altLang="ja-JP" sz="1200" dirty="0">
              <a:effectLst>
                <a:outerShdw blurRad="63500" sx="102000" sy="102000" algn="ctr" rotWithShape="0">
                  <a:prstClr val="black">
                    <a:alpha val="40000"/>
                  </a:prstClr>
                </a:outerShdw>
              </a:effectLst>
              <a:latin typeface="Meiryo UI" panose="020B0604030504040204" pitchFamily="50" charset="-128"/>
              <a:ea typeface="Meiryo UI" panose="020B0604030504040204" pitchFamily="50" charset="-128"/>
            </a:endParaRPr>
          </a:p>
        </p:txBody>
      </p:sp>
      <p:sp>
        <p:nvSpPr>
          <p:cNvPr id="21" name="Rectangle 16">
            <a:extLst>
              <a:ext uri="{FF2B5EF4-FFF2-40B4-BE49-F238E27FC236}">
                <a16:creationId xmlns:a16="http://schemas.microsoft.com/office/drawing/2014/main" id="{4C2A8A25-B763-16FF-EFC9-E9FA8A41A8E3}"/>
              </a:ext>
            </a:extLst>
          </p:cNvPr>
          <p:cNvSpPr>
            <a:spLocks noChangeArrowheads="1"/>
          </p:cNvSpPr>
          <p:nvPr/>
        </p:nvSpPr>
        <p:spPr bwMode="auto">
          <a:xfrm>
            <a:off x="305544" y="9604631"/>
            <a:ext cx="6574069" cy="799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None/>
              <a:defRPr/>
            </a:pPr>
            <a:r>
              <a:rPr lang="ja-JP" altLang="en-US" sz="1200" dirty="0">
                <a:latin typeface="Meiryo UI" panose="020B0604030504040204" pitchFamily="50" charset="-128"/>
                <a:ea typeface="Meiryo UI" panose="020B0604030504040204" pitchFamily="50" charset="-128"/>
              </a:rPr>
              <a:t>主催：大阪府　　　　問合せ先　大阪府障がい者雇用促進センター</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（大阪府 商工労働部 雇用推進室 就業促進課 障がい者雇用促進グループ）</a:t>
            </a:r>
            <a:endParaRPr lang="en-US" altLang="ja-JP" sz="1200" dirty="0">
              <a:latin typeface="Meiryo UI" panose="020B0604030504040204" pitchFamily="50" charset="-128"/>
              <a:ea typeface="Meiryo UI" panose="020B0604030504040204" pitchFamily="50" charset="-128"/>
            </a:endParaRPr>
          </a:p>
          <a:p>
            <a:pPr>
              <a:spcBef>
                <a:spcPct val="0"/>
              </a:spcBef>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TEL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06-6360-9077</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FAX</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06-6360-9079</a:t>
            </a:r>
          </a:p>
          <a:p>
            <a:pPr eaLnBrk="1" hangingPunct="1">
              <a:spcBef>
                <a:spcPct val="0"/>
              </a:spcBef>
              <a:buFontTx/>
              <a:buNone/>
              <a:defRPr/>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E-mail</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5"/>
              </a:rPr>
              <a:t>shugyosokushin-g04@gbox.pref.osaka.lg.jp</a:t>
            </a:r>
            <a:endParaRPr lang="en-US" altLang="ja-JP" sz="1200" dirty="0">
              <a:latin typeface="Meiryo UI" panose="020B0604030504040204" pitchFamily="50" charset="-128"/>
              <a:ea typeface="Meiryo UI" panose="020B0604030504040204" pitchFamily="50" charset="-128"/>
            </a:endParaRPr>
          </a:p>
        </p:txBody>
      </p:sp>
      <p:sp>
        <p:nvSpPr>
          <p:cNvPr id="3" name="弦 2">
            <a:extLst>
              <a:ext uri="{FF2B5EF4-FFF2-40B4-BE49-F238E27FC236}">
                <a16:creationId xmlns:a16="http://schemas.microsoft.com/office/drawing/2014/main" id="{A30993BE-CF50-9660-DDB9-FC42E6006212}"/>
              </a:ext>
            </a:extLst>
          </p:cNvPr>
          <p:cNvSpPr/>
          <p:nvPr/>
        </p:nvSpPr>
        <p:spPr>
          <a:xfrm rot="11260465">
            <a:off x="-336876" y="2752108"/>
            <a:ext cx="2389492" cy="4980399"/>
          </a:xfrm>
          <a:custGeom>
            <a:avLst/>
            <a:gdLst>
              <a:gd name="connsiteX0" fmla="*/ 2951198 w 4657692"/>
              <a:gd name="connsiteY0" fmla="*/ 4618077 h 4703610"/>
              <a:gd name="connsiteX1" fmla="*/ 543807 w 4657692"/>
              <a:gd name="connsiteY1" fmla="*/ 3862264 h 4703610"/>
              <a:gd name="connsiteX2" fmla="*/ 212520 w 4657692"/>
              <a:gd name="connsiteY2" fmla="*/ 1370272 h 4703610"/>
              <a:gd name="connsiteX3" fmla="*/ 2328846 w 4657692"/>
              <a:gd name="connsiteY3" fmla="*/ -1 h 4703610"/>
              <a:gd name="connsiteX4" fmla="*/ 2951198 w 4657692"/>
              <a:gd name="connsiteY4" fmla="*/ 4618077 h 4703610"/>
              <a:gd name="connsiteX0" fmla="*/ 2970816 w 2970816"/>
              <a:gd name="connsiteY0" fmla="*/ 4666712 h 4731156"/>
              <a:gd name="connsiteX1" fmla="*/ 515558 w 2970816"/>
              <a:gd name="connsiteY1" fmla="*/ 3862265 h 4731156"/>
              <a:gd name="connsiteX2" fmla="*/ 184271 w 2970816"/>
              <a:gd name="connsiteY2" fmla="*/ 1370273 h 4731156"/>
              <a:gd name="connsiteX3" fmla="*/ 2300597 w 2970816"/>
              <a:gd name="connsiteY3" fmla="*/ 0 h 4731156"/>
              <a:gd name="connsiteX4" fmla="*/ 2970816 w 2970816"/>
              <a:gd name="connsiteY4" fmla="*/ 4666712 h 4731156"/>
              <a:gd name="connsiteX0" fmla="*/ 2970816 w 2970816"/>
              <a:gd name="connsiteY0" fmla="*/ 4766858 h 4831302"/>
              <a:gd name="connsiteX1" fmla="*/ 515558 w 2970816"/>
              <a:gd name="connsiteY1" fmla="*/ 3962411 h 4831302"/>
              <a:gd name="connsiteX2" fmla="*/ 184271 w 2970816"/>
              <a:gd name="connsiteY2" fmla="*/ 1470419 h 4831302"/>
              <a:gd name="connsiteX3" fmla="*/ 2328415 w 2970816"/>
              <a:gd name="connsiteY3" fmla="*/ 0 h 4831302"/>
              <a:gd name="connsiteX4" fmla="*/ 2970816 w 2970816"/>
              <a:gd name="connsiteY4" fmla="*/ 4766858 h 4831302"/>
              <a:gd name="connsiteX0" fmla="*/ 2970816 w 2970816"/>
              <a:gd name="connsiteY0" fmla="*/ 4788442 h 4852886"/>
              <a:gd name="connsiteX1" fmla="*/ 515558 w 2970816"/>
              <a:gd name="connsiteY1" fmla="*/ 3983995 h 4852886"/>
              <a:gd name="connsiteX2" fmla="*/ 184271 w 2970816"/>
              <a:gd name="connsiteY2" fmla="*/ 1492003 h 4852886"/>
              <a:gd name="connsiteX3" fmla="*/ 2284193 w 2970816"/>
              <a:gd name="connsiteY3" fmla="*/ 0 h 4852886"/>
              <a:gd name="connsiteX4" fmla="*/ 2970816 w 2970816"/>
              <a:gd name="connsiteY4" fmla="*/ 4788442 h 4852886"/>
              <a:gd name="connsiteX0" fmla="*/ 2930583 w 2930583"/>
              <a:gd name="connsiteY0" fmla="*/ 4807435 h 4870536"/>
              <a:gd name="connsiteX1" fmla="*/ 514079 w 2930583"/>
              <a:gd name="connsiteY1" fmla="*/ 3983995 h 4870536"/>
              <a:gd name="connsiteX2" fmla="*/ 182792 w 2930583"/>
              <a:gd name="connsiteY2" fmla="*/ 1492003 h 4870536"/>
              <a:gd name="connsiteX3" fmla="*/ 2282714 w 2930583"/>
              <a:gd name="connsiteY3" fmla="*/ 0 h 4870536"/>
              <a:gd name="connsiteX4" fmla="*/ 2930583 w 2930583"/>
              <a:gd name="connsiteY4" fmla="*/ 4807435 h 4870536"/>
              <a:gd name="connsiteX0" fmla="*/ 2887974 w 2887974"/>
              <a:gd name="connsiteY0" fmla="*/ 4807435 h 4867688"/>
              <a:gd name="connsiteX1" fmla="*/ 670556 w 2887974"/>
              <a:gd name="connsiteY1" fmla="*/ 3947792 h 4867688"/>
              <a:gd name="connsiteX2" fmla="*/ 140183 w 2887974"/>
              <a:gd name="connsiteY2" fmla="*/ 1492003 h 4867688"/>
              <a:gd name="connsiteX3" fmla="*/ 2240105 w 2887974"/>
              <a:gd name="connsiteY3" fmla="*/ 0 h 4867688"/>
              <a:gd name="connsiteX4" fmla="*/ 2887974 w 2887974"/>
              <a:gd name="connsiteY4" fmla="*/ 4807435 h 4867688"/>
              <a:gd name="connsiteX0" fmla="*/ 2692337 w 2692337"/>
              <a:gd name="connsiteY0" fmla="*/ 4807435 h 4867899"/>
              <a:gd name="connsiteX1" fmla="*/ 474919 w 2692337"/>
              <a:gd name="connsiteY1" fmla="*/ 3947792 h 4867899"/>
              <a:gd name="connsiteX2" fmla="*/ 184660 w 2692337"/>
              <a:gd name="connsiteY2" fmla="*/ 1474105 h 4867899"/>
              <a:gd name="connsiteX3" fmla="*/ 2044468 w 2692337"/>
              <a:gd name="connsiteY3" fmla="*/ 0 h 4867899"/>
              <a:gd name="connsiteX4" fmla="*/ 2692337 w 2692337"/>
              <a:gd name="connsiteY4" fmla="*/ 4807435 h 4867899"/>
              <a:gd name="connsiteX0" fmla="*/ 2692337 w 2692337"/>
              <a:gd name="connsiteY0" fmla="*/ 4775219 h 4835683"/>
              <a:gd name="connsiteX1" fmla="*/ 474919 w 2692337"/>
              <a:gd name="connsiteY1" fmla="*/ 3915576 h 4835683"/>
              <a:gd name="connsiteX2" fmla="*/ 184660 w 2692337"/>
              <a:gd name="connsiteY2" fmla="*/ 1441889 h 4835683"/>
              <a:gd name="connsiteX3" fmla="*/ 1972561 w 2692337"/>
              <a:gd name="connsiteY3" fmla="*/ 0 h 4835683"/>
              <a:gd name="connsiteX4" fmla="*/ 2692337 w 2692337"/>
              <a:gd name="connsiteY4" fmla="*/ 4775219 h 4835683"/>
              <a:gd name="connsiteX0" fmla="*/ 2678618 w 2678618"/>
              <a:gd name="connsiteY0" fmla="*/ 4856510 h 4912167"/>
              <a:gd name="connsiteX1" fmla="*/ 474407 w 2678618"/>
              <a:gd name="connsiteY1" fmla="*/ 3915576 h 4912167"/>
              <a:gd name="connsiteX2" fmla="*/ 184148 w 2678618"/>
              <a:gd name="connsiteY2" fmla="*/ 1441889 h 4912167"/>
              <a:gd name="connsiteX3" fmla="*/ 1972049 w 2678618"/>
              <a:gd name="connsiteY3" fmla="*/ 0 h 4912167"/>
              <a:gd name="connsiteX4" fmla="*/ 2678618 w 2678618"/>
              <a:gd name="connsiteY4" fmla="*/ 4856510 h 4912167"/>
              <a:gd name="connsiteX0" fmla="*/ 2663887 w 2663887"/>
              <a:gd name="connsiteY0" fmla="*/ 4846834 h 4903025"/>
              <a:gd name="connsiteX1" fmla="*/ 473858 w 2663887"/>
              <a:gd name="connsiteY1" fmla="*/ 3915576 h 4903025"/>
              <a:gd name="connsiteX2" fmla="*/ 183599 w 2663887"/>
              <a:gd name="connsiteY2" fmla="*/ 1441889 h 4903025"/>
              <a:gd name="connsiteX3" fmla="*/ 1971500 w 2663887"/>
              <a:gd name="connsiteY3" fmla="*/ 0 h 4903025"/>
              <a:gd name="connsiteX4" fmla="*/ 2663887 w 2663887"/>
              <a:gd name="connsiteY4" fmla="*/ 4846834 h 4903025"/>
              <a:gd name="connsiteX0" fmla="*/ 2660389 w 2660390"/>
              <a:gd name="connsiteY0" fmla="*/ 4824469 h 4881931"/>
              <a:gd name="connsiteX1" fmla="*/ 473729 w 2660390"/>
              <a:gd name="connsiteY1" fmla="*/ 3915576 h 4881931"/>
              <a:gd name="connsiteX2" fmla="*/ 183470 w 2660390"/>
              <a:gd name="connsiteY2" fmla="*/ 1441889 h 4881931"/>
              <a:gd name="connsiteX3" fmla="*/ 1971371 w 2660390"/>
              <a:gd name="connsiteY3" fmla="*/ 0 h 4881931"/>
              <a:gd name="connsiteX4" fmla="*/ 2660389 w 2660390"/>
              <a:gd name="connsiteY4" fmla="*/ 4824469 h 4881931"/>
              <a:gd name="connsiteX0" fmla="*/ 2688100 w 2688100"/>
              <a:gd name="connsiteY0" fmla="*/ 4832638 h 4889629"/>
              <a:gd name="connsiteX1" fmla="*/ 474760 w 2688100"/>
              <a:gd name="connsiteY1" fmla="*/ 3915576 h 4889629"/>
              <a:gd name="connsiteX2" fmla="*/ 184501 w 2688100"/>
              <a:gd name="connsiteY2" fmla="*/ 1441889 h 4889629"/>
              <a:gd name="connsiteX3" fmla="*/ 1972402 w 2688100"/>
              <a:gd name="connsiteY3" fmla="*/ 0 h 4889629"/>
              <a:gd name="connsiteX4" fmla="*/ 2688100 w 2688100"/>
              <a:gd name="connsiteY4" fmla="*/ 4832638 h 4889629"/>
              <a:gd name="connsiteX0" fmla="*/ 2667993 w 2667993"/>
              <a:gd name="connsiteY0" fmla="*/ 4832638 h 4886102"/>
              <a:gd name="connsiteX1" fmla="*/ 535406 w 2667993"/>
              <a:gd name="connsiteY1" fmla="*/ 3860298 h 4886102"/>
              <a:gd name="connsiteX2" fmla="*/ 164394 w 2667993"/>
              <a:gd name="connsiteY2" fmla="*/ 1441889 h 4886102"/>
              <a:gd name="connsiteX3" fmla="*/ 1952295 w 2667993"/>
              <a:gd name="connsiteY3" fmla="*/ 0 h 4886102"/>
              <a:gd name="connsiteX4" fmla="*/ 2667993 w 2667993"/>
              <a:gd name="connsiteY4" fmla="*/ 4832638 h 4886102"/>
              <a:gd name="connsiteX0" fmla="*/ 2603494 w 2603494"/>
              <a:gd name="connsiteY0" fmla="*/ 4832638 h 4885766"/>
              <a:gd name="connsiteX1" fmla="*/ 470907 w 2603494"/>
              <a:gd name="connsiteY1" fmla="*/ 3860298 h 4885766"/>
              <a:gd name="connsiteX2" fmla="*/ 181622 w 2603494"/>
              <a:gd name="connsiteY2" fmla="*/ 1477579 h 4885766"/>
              <a:gd name="connsiteX3" fmla="*/ 1887796 w 2603494"/>
              <a:gd name="connsiteY3" fmla="*/ 0 h 4885766"/>
              <a:gd name="connsiteX4" fmla="*/ 2603494 w 2603494"/>
              <a:gd name="connsiteY4" fmla="*/ 4832638 h 4885766"/>
              <a:gd name="connsiteX0" fmla="*/ 2603494 w 2603494"/>
              <a:gd name="connsiteY0" fmla="*/ 4832638 h 4855150"/>
              <a:gd name="connsiteX1" fmla="*/ 470907 w 2603494"/>
              <a:gd name="connsiteY1" fmla="*/ 3860298 h 4855150"/>
              <a:gd name="connsiteX2" fmla="*/ 181622 w 2603494"/>
              <a:gd name="connsiteY2" fmla="*/ 1477579 h 4855150"/>
              <a:gd name="connsiteX3" fmla="*/ 1887796 w 2603494"/>
              <a:gd name="connsiteY3" fmla="*/ 0 h 4855150"/>
              <a:gd name="connsiteX4" fmla="*/ 2603494 w 2603494"/>
              <a:gd name="connsiteY4" fmla="*/ 4832638 h 48551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03494" h="4855150">
                <a:moveTo>
                  <a:pt x="2603494" y="4832638"/>
                </a:moveTo>
                <a:cubicBezTo>
                  <a:pt x="1644365" y="4974741"/>
                  <a:pt x="874552" y="4419474"/>
                  <a:pt x="470907" y="3860298"/>
                </a:cubicBezTo>
                <a:cubicBezTo>
                  <a:pt x="67262" y="3301122"/>
                  <a:pt x="-193826" y="2303139"/>
                  <a:pt x="181622" y="1477579"/>
                </a:cubicBezTo>
                <a:cubicBezTo>
                  <a:pt x="561392" y="642514"/>
                  <a:pt x="977845" y="0"/>
                  <a:pt x="1887796" y="0"/>
                </a:cubicBezTo>
                <a:cubicBezTo>
                  <a:pt x="2127721" y="1591740"/>
                  <a:pt x="2363569" y="3240898"/>
                  <a:pt x="2603494" y="4832638"/>
                </a:cubicBezTo>
                <a:close/>
              </a:path>
            </a:pathLst>
          </a:custGeom>
          <a:solidFill>
            <a:srgbClr val="99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313E0DED-A5E5-B3D4-EB6C-44186311FFB3}"/>
              </a:ext>
            </a:extLst>
          </p:cNvPr>
          <p:cNvSpPr/>
          <p:nvPr/>
        </p:nvSpPr>
        <p:spPr>
          <a:xfrm>
            <a:off x="-1" y="6182256"/>
            <a:ext cx="7235826" cy="1676861"/>
          </a:xfrm>
          <a:prstGeom prst="rect">
            <a:avLst/>
          </a:prstGeom>
          <a:solidFill>
            <a:srgbClr val="99CCF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タイトル 1">
            <a:extLst>
              <a:ext uri="{FF2B5EF4-FFF2-40B4-BE49-F238E27FC236}">
                <a16:creationId xmlns:a16="http://schemas.microsoft.com/office/drawing/2014/main" id="{CE283EAB-E4DD-2A20-FDA5-B99B14A8B56D}"/>
              </a:ext>
            </a:extLst>
          </p:cNvPr>
          <p:cNvSpPr txBox="1">
            <a:spLocks/>
          </p:cNvSpPr>
          <p:nvPr/>
        </p:nvSpPr>
        <p:spPr>
          <a:xfrm>
            <a:off x="6007" y="2737733"/>
            <a:ext cx="1523673" cy="5218271"/>
          </a:xfrm>
          <a:prstGeom prst="rect">
            <a:avLst/>
          </a:prstGeom>
        </p:spPr>
        <p:txBody>
          <a:bodyPr vert="eaVert">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a:lstStyle>
          <a:p>
            <a:pPr algn="l"/>
            <a:r>
              <a:rPr lang="ja-JP" altLang="en-US" sz="3600" b="1" kern="0" dirty="0">
                <a:ln w="9525">
                  <a:solidFill>
                    <a:schemeClr val="tx1"/>
                  </a:solidFill>
                </a:ln>
                <a:solidFill>
                  <a:srgbClr val="FFFF66"/>
                </a:solidFill>
                <a:latin typeface="Meiryo UI" panose="020B0604030504040204" pitchFamily="50" charset="-128"/>
                <a:ea typeface="Meiryo UI" panose="020B0604030504040204" pitchFamily="50" charset="-128"/>
              </a:rPr>
              <a:t>      はじめての</a:t>
            </a:r>
            <a:endParaRPr lang="en-US" altLang="ja-JP" sz="3600" b="1" kern="0" dirty="0">
              <a:ln w="9525">
                <a:solidFill>
                  <a:schemeClr val="tx1"/>
                </a:solidFill>
              </a:ln>
              <a:solidFill>
                <a:srgbClr val="FFFF66"/>
              </a:solidFill>
              <a:latin typeface="Meiryo UI" panose="020B0604030504040204" pitchFamily="50" charset="-128"/>
              <a:ea typeface="Meiryo UI" panose="020B0604030504040204" pitchFamily="50" charset="-128"/>
            </a:endParaRPr>
          </a:p>
          <a:p>
            <a:pPr algn="l"/>
            <a:r>
              <a:rPr lang="ja-JP" altLang="en-US" sz="3600" b="1" kern="0" dirty="0">
                <a:ln w="9525">
                  <a:solidFill>
                    <a:schemeClr val="tx1"/>
                  </a:solidFill>
                </a:ln>
                <a:solidFill>
                  <a:srgbClr val="FFFF66"/>
                </a:solidFill>
                <a:latin typeface="Meiryo UI" panose="020B0604030504040204" pitchFamily="50" charset="-128"/>
                <a:ea typeface="Meiryo UI" panose="020B0604030504040204" pitchFamily="50" charset="-128"/>
              </a:rPr>
              <a:t>  障がい者雇用セミナー</a:t>
            </a:r>
            <a:endParaRPr lang="en-US" altLang="ja-JP" sz="3600" b="1" kern="0" dirty="0">
              <a:ln w="9525">
                <a:solidFill>
                  <a:schemeClr val="tx1"/>
                </a:solidFill>
              </a:ln>
              <a:solidFill>
                <a:srgbClr val="FFFF66"/>
              </a:solidFill>
              <a:latin typeface="Meiryo UI" panose="020B0604030504040204" pitchFamily="50" charset="-128"/>
              <a:ea typeface="Meiryo UI" panose="020B0604030504040204" pitchFamily="50" charset="-128"/>
            </a:endParaRPr>
          </a:p>
        </p:txBody>
      </p:sp>
      <p:sp>
        <p:nvSpPr>
          <p:cNvPr id="5" name="楕円 4">
            <a:extLst>
              <a:ext uri="{FF2B5EF4-FFF2-40B4-BE49-F238E27FC236}">
                <a16:creationId xmlns:a16="http://schemas.microsoft.com/office/drawing/2014/main" id="{340A8E12-9FB8-3FBB-2E16-4CC64820D448}"/>
              </a:ext>
            </a:extLst>
          </p:cNvPr>
          <p:cNvSpPr/>
          <p:nvPr/>
        </p:nvSpPr>
        <p:spPr>
          <a:xfrm>
            <a:off x="366765" y="755204"/>
            <a:ext cx="975579" cy="320226"/>
          </a:xfrm>
          <a:prstGeom prst="ellipse">
            <a:avLst/>
          </a:prstGeom>
          <a:solidFill>
            <a:srgbClr val="99CC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2315D9"/>
                </a:solidFill>
              </a:rPr>
              <a:t>日時</a:t>
            </a:r>
          </a:p>
        </p:txBody>
      </p:sp>
      <p:sp>
        <p:nvSpPr>
          <p:cNvPr id="6" name="楕円 5">
            <a:extLst>
              <a:ext uri="{FF2B5EF4-FFF2-40B4-BE49-F238E27FC236}">
                <a16:creationId xmlns:a16="http://schemas.microsoft.com/office/drawing/2014/main" id="{13A47684-C16E-EBC4-1AEB-CF7CD63E29E2}"/>
              </a:ext>
            </a:extLst>
          </p:cNvPr>
          <p:cNvSpPr/>
          <p:nvPr/>
        </p:nvSpPr>
        <p:spPr>
          <a:xfrm>
            <a:off x="366765" y="1370908"/>
            <a:ext cx="975600" cy="320400"/>
          </a:xfrm>
          <a:prstGeom prst="ellipse">
            <a:avLst/>
          </a:prstGeom>
          <a:solidFill>
            <a:srgbClr val="99CC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2315D9"/>
                </a:solidFill>
              </a:rPr>
              <a:t>会場</a:t>
            </a:r>
          </a:p>
        </p:txBody>
      </p:sp>
      <p:sp>
        <p:nvSpPr>
          <p:cNvPr id="7" name="楕円 6">
            <a:extLst>
              <a:ext uri="{FF2B5EF4-FFF2-40B4-BE49-F238E27FC236}">
                <a16:creationId xmlns:a16="http://schemas.microsoft.com/office/drawing/2014/main" id="{FA9360D5-4BE8-10A4-13DC-ADC3E3137FE6}"/>
              </a:ext>
            </a:extLst>
          </p:cNvPr>
          <p:cNvSpPr/>
          <p:nvPr/>
        </p:nvSpPr>
        <p:spPr>
          <a:xfrm>
            <a:off x="3819328" y="1962087"/>
            <a:ext cx="975600" cy="320400"/>
          </a:xfrm>
          <a:prstGeom prst="ellipse">
            <a:avLst/>
          </a:prstGeom>
          <a:solidFill>
            <a:srgbClr val="99CC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2315D9"/>
                </a:solidFill>
              </a:rPr>
              <a:t>定員</a:t>
            </a:r>
          </a:p>
        </p:txBody>
      </p:sp>
      <p:sp>
        <p:nvSpPr>
          <p:cNvPr id="8" name="楕円 7">
            <a:extLst>
              <a:ext uri="{FF2B5EF4-FFF2-40B4-BE49-F238E27FC236}">
                <a16:creationId xmlns:a16="http://schemas.microsoft.com/office/drawing/2014/main" id="{CD5AEBFF-B492-83D3-723D-215EB117F758}"/>
              </a:ext>
            </a:extLst>
          </p:cNvPr>
          <p:cNvSpPr/>
          <p:nvPr/>
        </p:nvSpPr>
        <p:spPr>
          <a:xfrm>
            <a:off x="366744" y="1963476"/>
            <a:ext cx="975600" cy="320400"/>
          </a:xfrm>
          <a:prstGeom prst="ellipse">
            <a:avLst/>
          </a:prstGeom>
          <a:solidFill>
            <a:srgbClr val="99CCFF"/>
          </a:solidFill>
          <a:ln>
            <a:solidFill>
              <a:srgbClr val="2315D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solidFill>
                  <a:srgbClr val="2315D9"/>
                </a:solidFill>
              </a:rPr>
              <a:t>対象</a:t>
            </a:r>
          </a:p>
        </p:txBody>
      </p:sp>
      <p:sp>
        <p:nvSpPr>
          <p:cNvPr id="9" name="テキスト ボックス 8">
            <a:extLst>
              <a:ext uri="{FF2B5EF4-FFF2-40B4-BE49-F238E27FC236}">
                <a16:creationId xmlns:a16="http://schemas.microsoft.com/office/drawing/2014/main" id="{CF20FCA1-E7AE-EB97-03E8-D1565A893E9B}"/>
              </a:ext>
            </a:extLst>
          </p:cNvPr>
          <p:cNvSpPr txBox="1"/>
          <p:nvPr/>
        </p:nvSpPr>
        <p:spPr>
          <a:xfrm>
            <a:off x="1423450" y="625831"/>
            <a:ext cx="4714742" cy="765569"/>
          </a:xfrm>
          <a:prstGeom prst="rect">
            <a:avLst/>
          </a:prstGeom>
          <a:noFill/>
        </p:spPr>
        <p:txBody>
          <a:bodyPr wrap="square" tIns="72365" spcCol="252000" rtlCol="0" anchor="ctr" anchorCtr="0">
            <a:spAutoFit/>
          </a:bodyPr>
          <a:lstStyle/>
          <a:p>
            <a:pPr>
              <a:buClr>
                <a:schemeClr val="accent6">
                  <a:lumMod val="50000"/>
                </a:schemeClr>
              </a:buClr>
            </a:pPr>
            <a:r>
              <a:rPr lang="en-US" altLang="ja-JP" sz="2400" b="1" dirty="0">
                <a:latin typeface="Meiryo UI" panose="020B0604030504040204" pitchFamily="50" charset="-128"/>
                <a:ea typeface="Meiryo UI" panose="020B0604030504040204" pitchFamily="50" charset="-128"/>
              </a:rPr>
              <a:t>2025.8.8</a:t>
            </a:r>
            <a:r>
              <a:rPr lang="ja-JP" altLang="en-US" sz="2400" b="1" dirty="0">
                <a:latin typeface="Meiryo UI" panose="020B0604030504040204" pitchFamily="50" charset="-128"/>
                <a:ea typeface="Meiryo UI" panose="020B0604030504040204" pitchFamily="50" charset="-128"/>
              </a:rPr>
              <a:t>（金）</a:t>
            </a:r>
            <a:endParaRPr lang="en-US" altLang="ja-JP" sz="2400" b="1" dirty="0">
              <a:latin typeface="Meiryo UI" panose="020B0604030504040204" pitchFamily="50" charset="-128"/>
              <a:ea typeface="Meiryo UI" panose="020B0604030504040204" pitchFamily="50" charset="-128"/>
            </a:endParaRPr>
          </a:p>
          <a:p>
            <a:pPr>
              <a:buClr>
                <a:schemeClr val="accent6">
                  <a:lumMod val="50000"/>
                </a:schemeClr>
              </a:buClr>
            </a:pPr>
            <a:r>
              <a:rPr lang="en-US" altLang="ja-JP" b="1" dirty="0">
                <a:latin typeface="Meiryo UI" panose="020B0604030504040204" pitchFamily="50" charset="-128"/>
                <a:ea typeface="Meiryo UI" panose="020B0604030504040204" pitchFamily="50" charset="-128"/>
              </a:rPr>
              <a:t>13:30</a:t>
            </a:r>
            <a:r>
              <a:rPr lang="ja-JP" altLang="en-US" b="1" dirty="0">
                <a:latin typeface="Meiryo UI" panose="020B0604030504040204" pitchFamily="50" charset="-128"/>
                <a:ea typeface="Meiryo UI" panose="020B0604030504040204" pitchFamily="50" charset="-128"/>
              </a:rPr>
              <a:t>～</a:t>
            </a:r>
            <a:r>
              <a:rPr lang="en-US" altLang="ja-JP" b="1" dirty="0">
                <a:latin typeface="Meiryo UI" panose="020B0604030504040204" pitchFamily="50" charset="-128"/>
                <a:ea typeface="Meiryo UI" panose="020B0604030504040204" pitchFamily="50" charset="-128"/>
              </a:rPr>
              <a:t>16:15</a:t>
            </a:r>
            <a:r>
              <a:rPr lang="ja-JP" altLang="en-US" sz="1200" b="1" dirty="0">
                <a:latin typeface="Meiryo UI" panose="020B0604030504040204" pitchFamily="50" charset="-128"/>
                <a:ea typeface="Meiryo UI" panose="020B0604030504040204" pitchFamily="50" charset="-128"/>
              </a:rPr>
              <a:t>（受付開始</a:t>
            </a:r>
            <a:r>
              <a:rPr lang="en-US" altLang="ja-JP" sz="1200" b="1" dirty="0">
                <a:latin typeface="Meiryo UI" panose="020B0604030504040204" pitchFamily="50" charset="-128"/>
                <a:ea typeface="Meiryo UI" panose="020B0604030504040204" pitchFamily="50" charset="-128"/>
              </a:rPr>
              <a:t>13:00</a:t>
            </a:r>
            <a:r>
              <a:rPr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p:txBody>
      </p:sp>
      <p:graphicFrame>
        <p:nvGraphicFramePr>
          <p:cNvPr id="11" name="表 10">
            <a:extLst>
              <a:ext uri="{FF2B5EF4-FFF2-40B4-BE49-F238E27FC236}">
                <a16:creationId xmlns:a16="http://schemas.microsoft.com/office/drawing/2014/main" id="{8736DA84-30F3-51DA-1D52-83EB808B926D}"/>
              </a:ext>
            </a:extLst>
          </p:cNvPr>
          <p:cNvGraphicFramePr>
            <a:graphicFrameLocks noGrp="1"/>
          </p:cNvGraphicFramePr>
          <p:nvPr>
            <p:extLst>
              <p:ext uri="{D42A27DB-BD31-4B8C-83A1-F6EECF244321}">
                <p14:modId xmlns:p14="http://schemas.microsoft.com/office/powerpoint/2010/main" val="1872656985"/>
              </p:ext>
            </p:extLst>
          </p:nvPr>
        </p:nvGraphicFramePr>
        <p:xfrm>
          <a:off x="377552" y="8144590"/>
          <a:ext cx="6442767" cy="1395590"/>
        </p:xfrm>
        <a:graphic>
          <a:graphicData uri="http://schemas.openxmlformats.org/drawingml/2006/table">
            <a:tbl>
              <a:tblPr/>
              <a:tblGrid>
                <a:gridCol w="2136197">
                  <a:extLst>
                    <a:ext uri="{9D8B030D-6E8A-4147-A177-3AD203B41FA5}">
                      <a16:colId xmlns:a16="http://schemas.microsoft.com/office/drawing/2014/main" val="221333105"/>
                    </a:ext>
                  </a:extLst>
                </a:gridCol>
                <a:gridCol w="2153285">
                  <a:extLst>
                    <a:ext uri="{9D8B030D-6E8A-4147-A177-3AD203B41FA5}">
                      <a16:colId xmlns:a16="http://schemas.microsoft.com/office/drawing/2014/main" val="3020309960"/>
                    </a:ext>
                  </a:extLst>
                </a:gridCol>
                <a:gridCol w="2153285">
                  <a:extLst>
                    <a:ext uri="{9D8B030D-6E8A-4147-A177-3AD203B41FA5}">
                      <a16:colId xmlns:a16="http://schemas.microsoft.com/office/drawing/2014/main" val="3174884114"/>
                    </a:ext>
                  </a:extLst>
                </a:gridCol>
              </a:tblGrid>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企業名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4122268175"/>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所在地</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30144077"/>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連絡先</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 TEL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 FAX</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5561616"/>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所属・役職</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78247293"/>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参加者氏名</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883753493"/>
                  </a:ext>
                </a:extLst>
              </a:tr>
              <a:tr h="199370">
                <a:tc>
                  <a:txBody>
                    <a:bodyPr/>
                    <a:lstStyle/>
                    <a:p>
                      <a:pPr algn="ctr" rtl="0" fontAlgn="ctr"/>
                      <a:r>
                        <a:rPr lang="en-US" sz="1000" b="0" i="0" u="none" strike="noStrike" dirty="0">
                          <a:solidFill>
                            <a:srgbClr val="000000"/>
                          </a:solidFill>
                          <a:effectLst/>
                          <a:latin typeface="Meiryo UI" panose="020B0604030504040204" pitchFamily="50" charset="-128"/>
                          <a:ea typeface="Meiryo UI" panose="020B0604030504040204" pitchFamily="50" charset="-128"/>
                        </a:rPr>
                        <a:t>E-mail</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030715506"/>
                  </a:ext>
                </a:extLst>
              </a:tr>
              <a:tr h="199370">
                <a:tc>
                  <a:txBody>
                    <a:bodyPr/>
                    <a:lstStyle/>
                    <a:p>
                      <a:pPr algn="ctr" rtl="0" fontAlgn="ctr"/>
                      <a:r>
                        <a:rPr lang="ja-JP" altLang="en-US" sz="1000" b="0" i="0" u="none" strike="noStrike" dirty="0">
                          <a:solidFill>
                            <a:srgbClr val="000000"/>
                          </a:solidFill>
                          <a:effectLst/>
                          <a:latin typeface="Meiryo UI" panose="020B0604030504040204" pitchFamily="50" charset="-128"/>
                          <a:ea typeface="Meiryo UI" panose="020B0604030504040204" pitchFamily="50" charset="-128"/>
                        </a:rPr>
                        <a:t>配慮事項</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223368933"/>
                  </a:ext>
                </a:extLst>
              </a:tr>
            </a:tbl>
          </a:graphicData>
        </a:graphic>
      </p:graphicFrame>
      <p:sp>
        <p:nvSpPr>
          <p:cNvPr id="17" name="テキスト ボックス 16">
            <a:extLst>
              <a:ext uri="{FF2B5EF4-FFF2-40B4-BE49-F238E27FC236}">
                <a16:creationId xmlns:a16="http://schemas.microsoft.com/office/drawing/2014/main" id="{109EE2B5-7C91-4E69-F3B8-BB8FD3172938}"/>
              </a:ext>
            </a:extLst>
          </p:cNvPr>
          <p:cNvSpPr txBox="1"/>
          <p:nvPr/>
        </p:nvSpPr>
        <p:spPr>
          <a:xfrm>
            <a:off x="1375056" y="1331268"/>
            <a:ext cx="5068640" cy="611681"/>
          </a:xfrm>
          <a:prstGeom prst="rect">
            <a:avLst/>
          </a:prstGeom>
          <a:noFill/>
        </p:spPr>
        <p:txBody>
          <a:bodyPr wrap="square" tIns="72365" spcCol="252000" rtlCol="0" anchor="ctr" anchorCtr="0">
            <a:spAutoFit/>
          </a:bodyPr>
          <a:lstStyle/>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エル・おおさか 本館</a:t>
            </a:r>
            <a:r>
              <a:rPr lang="en-US" altLang="ja-JP" sz="1200" b="1" dirty="0">
                <a:latin typeface="Meiryo UI" panose="020B0604030504040204" pitchFamily="50" charset="-128"/>
                <a:ea typeface="Meiryo UI" panose="020B0604030504040204" pitchFamily="50" charset="-128"/>
              </a:rPr>
              <a:t>11</a:t>
            </a:r>
            <a:r>
              <a:rPr lang="ja-JP" altLang="en-US" sz="1200" b="1" dirty="0">
                <a:latin typeface="Meiryo UI" panose="020B0604030504040204" pitchFamily="50" charset="-128"/>
                <a:ea typeface="Meiryo UI" panose="020B0604030504040204" pitchFamily="50" charset="-128"/>
              </a:rPr>
              <a:t>階 セミナールーム（大阪市中央区北浜東</a:t>
            </a:r>
            <a:r>
              <a:rPr lang="en-US" altLang="ja-JP" sz="1200" b="1" dirty="0">
                <a:latin typeface="Meiryo UI" panose="020B0604030504040204" pitchFamily="50" charset="-128"/>
                <a:ea typeface="Meiryo UI" panose="020B0604030504040204" pitchFamily="50" charset="-128"/>
              </a:rPr>
              <a:t>3-14</a:t>
            </a:r>
            <a:r>
              <a:rPr lang="ja-JP" altLang="en-US" sz="1200" b="1" dirty="0">
                <a:latin typeface="Meiryo UI" panose="020B0604030504040204" pitchFamily="50" charset="-128"/>
                <a:ea typeface="Meiryo UI" panose="020B0604030504040204" pitchFamily="50" charset="-128"/>
              </a:rPr>
              <a:t>）</a:t>
            </a:r>
            <a:endParaRPr lang="en-US" altLang="ja-JP" sz="1200" b="1" dirty="0">
              <a:latin typeface="Meiryo UI" panose="020B0604030504040204" pitchFamily="50" charset="-128"/>
              <a:ea typeface="Meiryo UI" panose="020B0604030504040204" pitchFamily="50" charset="-128"/>
            </a:endParaRPr>
          </a:p>
          <a:p>
            <a:pPr algn="l"/>
            <a:r>
              <a:rPr lang="en-US" altLang="ja-JP" sz="1000" dirty="0">
                <a:solidFill>
                  <a:srgbClr val="111111"/>
                </a:solidFill>
                <a:latin typeface="Noto Sans JP"/>
              </a:rPr>
              <a:t>※</a:t>
            </a:r>
            <a:r>
              <a:rPr lang="en-US" altLang="ja-JP" sz="1000" b="0" i="0" dirty="0">
                <a:solidFill>
                  <a:srgbClr val="111111"/>
                </a:solidFill>
                <a:effectLst/>
                <a:latin typeface="Noto Sans JP"/>
              </a:rPr>
              <a:t>Osaka Metro</a:t>
            </a:r>
            <a:r>
              <a:rPr lang="ja-JP" altLang="en-US" sz="1000" b="0" i="0" dirty="0">
                <a:solidFill>
                  <a:srgbClr val="111111"/>
                </a:solidFill>
                <a:effectLst/>
                <a:latin typeface="Noto Sans JP"/>
              </a:rPr>
              <a:t>谷町線・京阪電鉄「天満橋駅」より西へ</a:t>
            </a:r>
            <a:r>
              <a:rPr lang="en-US" altLang="ja-JP" sz="1000" b="0" i="0" dirty="0">
                <a:solidFill>
                  <a:srgbClr val="111111"/>
                </a:solidFill>
                <a:effectLst/>
                <a:latin typeface="Noto Sans JP"/>
              </a:rPr>
              <a:t>300m</a:t>
            </a:r>
          </a:p>
          <a:p>
            <a:pPr algn="l"/>
            <a:r>
              <a:rPr lang="en-US" altLang="ja-JP" sz="1000" dirty="0">
                <a:solidFill>
                  <a:srgbClr val="111111"/>
                </a:solidFill>
                <a:latin typeface="Noto Sans JP"/>
              </a:rPr>
              <a:t>※</a:t>
            </a:r>
            <a:r>
              <a:rPr lang="en-US" altLang="ja-JP" sz="1000" b="0" i="0" dirty="0">
                <a:solidFill>
                  <a:srgbClr val="111111"/>
                </a:solidFill>
                <a:effectLst/>
                <a:latin typeface="Noto Sans JP"/>
              </a:rPr>
              <a:t>Osaka Metro</a:t>
            </a:r>
            <a:r>
              <a:rPr lang="ja-JP" altLang="en-US" sz="1000" b="0" i="0" dirty="0">
                <a:solidFill>
                  <a:srgbClr val="111111"/>
                </a:solidFill>
                <a:effectLst/>
                <a:latin typeface="Noto Sans JP"/>
              </a:rPr>
              <a:t>堺筋線・京阪電鉄「北浜駅」より東へ</a:t>
            </a:r>
            <a:r>
              <a:rPr lang="en-US" altLang="ja-JP" sz="1000" b="0" i="0" dirty="0">
                <a:solidFill>
                  <a:srgbClr val="111111"/>
                </a:solidFill>
                <a:effectLst/>
                <a:latin typeface="Noto Sans JP"/>
              </a:rPr>
              <a:t>500m</a:t>
            </a:r>
          </a:p>
        </p:txBody>
      </p:sp>
      <p:sp>
        <p:nvSpPr>
          <p:cNvPr id="18" name="テキスト ボックス 17">
            <a:extLst>
              <a:ext uri="{FF2B5EF4-FFF2-40B4-BE49-F238E27FC236}">
                <a16:creationId xmlns:a16="http://schemas.microsoft.com/office/drawing/2014/main" id="{4BCCEE68-9F45-EDF9-C531-B7BD959D8BF8}"/>
              </a:ext>
            </a:extLst>
          </p:cNvPr>
          <p:cNvSpPr txBox="1"/>
          <p:nvPr/>
        </p:nvSpPr>
        <p:spPr>
          <a:xfrm>
            <a:off x="1385664" y="1922818"/>
            <a:ext cx="2563600" cy="488570"/>
          </a:xfrm>
          <a:prstGeom prst="rect">
            <a:avLst/>
          </a:prstGeom>
          <a:noFill/>
        </p:spPr>
        <p:txBody>
          <a:bodyPr wrap="square" tIns="72365" spcCol="252000" rtlCol="0" anchor="ctr" anchorCtr="0">
            <a:spAutoFit/>
          </a:bodyPr>
          <a:lstStyle/>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障がい者雇用に取り組む府内企業</a:t>
            </a:r>
            <a:endParaRPr lang="en-US" altLang="ja-JP" sz="1200" b="1" dirty="0">
              <a:latin typeface="Meiryo UI" panose="020B0604030504040204" pitchFamily="50" charset="-128"/>
              <a:ea typeface="Meiryo UI" panose="020B0604030504040204" pitchFamily="50" charset="-128"/>
            </a:endParaRPr>
          </a:p>
          <a:p>
            <a:pPr>
              <a:buClr>
                <a:schemeClr val="accent6">
                  <a:lumMod val="50000"/>
                </a:schemeClr>
              </a:buClr>
            </a:pPr>
            <a:r>
              <a:rPr lang="ja-JP" altLang="en-US" sz="1200" b="1" dirty="0">
                <a:latin typeface="Meiryo UI" panose="020B0604030504040204" pitchFamily="50" charset="-128"/>
                <a:ea typeface="Meiryo UI" panose="020B0604030504040204" pitchFamily="50" charset="-128"/>
              </a:rPr>
              <a:t>（人事・労務担当者等）</a:t>
            </a:r>
            <a:endParaRPr lang="en-US" altLang="ja-JP" sz="1200" b="1"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F9AFB5E0-C0C3-6892-9292-280E8B1D7617}"/>
              </a:ext>
            </a:extLst>
          </p:cNvPr>
          <p:cNvSpPr txBox="1"/>
          <p:nvPr/>
        </p:nvSpPr>
        <p:spPr>
          <a:xfrm>
            <a:off x="4794928" y="1941939"/>
            <a:ext cx="1991336" cy="303904"/>
          </a:xfrm>
          <a:prstGeom prst="rect">
            <a:avLst/>
          </a:prstGeom>
          <a:noFill/>
        </p:spPr>
        <p:txBody>
          <a:bodyPr wrap="square" tIns="72365" spcCol="252000" rtlCol="0" anchor="ctr" anchorCtr="0">
            <a:spAutoFit/>
          </a:bodyPr>
          <a:lstStyle/>
          <a:p>
            <a:pPr>
              <a:buClr>
                <a:schemeClr val="accent6">
                  <a:lumMod val="50000"/>
                </a:schemeClr>
              </a:buClr>
            </a:pPr>
            <a:r>
              <a:rPr lang="en-US" altLang="ja-JP" sz="1200" b="1" dirty="0">
                <a:latin typeface="Meiryo UI" panose="020B0604030504040204" pitchFamily="50" charset="-128"/>
                <a:ea typeface="Meiryo UI" panose="020B0604030504040204" pitchFamily="50" charset="-128"/>
              </a:rPr>
              <a:t>30</a:t>
            </a:r>
            <a:r>
              <a:rPr lang="ja-JP" altLang="en-US" sz="1200" b="1" dirty="0">
                <a:latin typeface="Meiryo UI" panose="020B0604030504040204" pitchFamily="50" charset="-128"/>
                <a:ea typeface="Meiryo UI" panose="020B0604030504040204" pitchFamily="50" charset="-128"/>
              </a:rPr>
              <a:t>名程度（申込先着順）</a:t>
            </a:r>
            <a:endParaRPr lang="en-US" altLang="ja-JP" sz="1200" b="1" dirty="0">
              <a:latin typeface="Meiryo UI" panose="020B0604030504040204" pitchFamily="50" charset="-128"/>
              <a:ea typeface="Meiryo UI" panose="020B0604030504040204" pitchFamily="50" charset="-128"/>
            </a:endParaRPr>
          </a:p>
        </p:txBody>
      </p:sp>
      <p:sp>
        <p:nvSpPr>
          <p:cNvPr id="23" name="テキスト ボックス 6">
            <a:extLst>
              <a:ext uri="{FF2B5EF4-FFF2-40B4-BE49-F238E27FC236}">
                <a16:creationId xmlns:a16="http://schemas.microsoft.com/office/drawing/2014/main" id="{93FB3EDE-9DCA-59D0-8811-8E48ECB893EB}"/>
              </a:ext>
            </a:extLst>
          </p:cNvPr>
          <p:cNvSpPr txBox="1">
            <a:spLocks noChangeArrowheads="1"/>
          </p:cNvSpPr>
          <p:nvPr/>
        </p:nvSpPr>
        <p:spPr bwMode="auto">
          <a:xfrm>
            <a:off x="1241648" y="6227812"/>
            <a:ext cx="6060394" cy="1844416"/>
          </a:xfrm>
          <a:prstGeom prst="rect">
            <a:avLst/>
          </a:prstGeom>
          <a:noFill/>
          <a:ln w="63500" cap="rnd" cmpd="sng">
            <a:noFill/>
            <a:bevel/>
            <a:headEnd/>
            <a:tailEnd/>
          </a:ln>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200" b="1" dirty="0">
                <a:solidFill>
                  <a:srgbClr val="000099"/>
                </a:solidFill>
                <a:latin typeface="Meiryo UI" panose="020B0604030504040204" pitchFamily="50" charset="-128"/>
                <a:ea typeface="Meiryo UI" panose="020B0604030504040204" pitchFamily="50" charset="-128"/>
              </a:rPr>
              <a:t>《</a:t>
            </a:r>
            <a:r>
              <a:rPr lang="ja-JP" altLang="en-US" sz="1200" b="1" dirty="0">
                <a:solidFill>
                  <a:srgbClr val="000099"/>
                </a:solidFill>
                <a:latin typeface="Meiryo UI" panose="020B0604030504040204" pitchFamily="50" charset="-128"/>
                <a:ea typeface="Meiryo UI" panose="020B0604030504040204" pitchFamily="50" charset="-128"/>
              </a:rPr>
              <a:t>申込方法</a:t>
            </a:r>
            <a:r>
              <a:rPr lang="en-US" altLang="ja-JP" sz="1200" b="1" dirty="0">
                <a:solidFill>
                  <a:srgbClr val="000099"/>
                </a:solidFill>
                <a:latin typeface="Meiryo UI" panose="020B0604030504040204" pitchFamily="50" charset="-128"/>
                <a:ea typeface="Meiryo UI" panose="020B0604030504040204" pitchFamily="50" charset="-128"/>
              </a:rPr>
              <a:t>》</a:t>
            </a:r>
            <a:r>
              <a:rPr lang="ja-JP" altLang="en-US" sz="1200" b="1" dirty="0">
                <a:solidFill>
                  <a:srgbClr val="000099"/>
                </a:solidFill>
                <a:latin typeface="Meiryo UI" panose="020B0604030504040204" pitchFamily="50" charset="-128"/>
                <a:ea typeface="Meiryo UI" panose="020B0604030504040204" pitchFamily="50" charset="-128"/>
              </a:rPr>
              <a:t>　</a:t>
            </a:r>
            <a:r>
              <a:rPr lang="en-US" altLang="ja-JP" sz="1200" b="1" u="sng" dirty="0">
                <a:solidFill>
                  <a:srgbClr val="000099"/>
                </a:solidFill>
                <a:latin typeface="Meiryo UI" panose="020B0604030504040204" pitchFamily="50" charset="-128"/>
                <a:ea typeface="Meiryo UI" panose="020B0604030504040204" pitchFamily="50" charset="-128"/>
              </a:rPr>
              <a:t>2025.8.6</a:t>
            </a:r>
            <a:r>
              <a:rPr lang="ja-JP" altLang="en-US" sz="1200" b="1" u="sng" dirty="0">
                <a:solidFill>
                  <a:srgbClr val="000099"/>
                </a:solidFill>
                <a:latin typeface="Meiryo UI" panose="020B0604030504040204" pitchFamily="50" charset="-128"/>
                <a:ea typeface="Meiryo UI" panose="020B0604030504040204" pitchFamily="50" charset="-128"/>
              </a:rPr>
              <a:t>（水）までに</a:t>
            </a:r>
            <a:r>
              <a:rPr lang="ja-JP" altLang="en-US" sz="1200" b="1" dirty="0">
                <a:solidFill>
                  <a:srgbClr val="000099"/>
                </a:solidFill>
                <a:latin typeface="Meiryo UI" panose="020B0604030504040204" pitchFamily="50" charset="-128"/>
                <a:ea typeface="Meiryo UI" panose="020B0604030504040204" pitchFamily="50" charset="-128"/>
              </a:rPr>
              <a:t>「大阪府行政オンラインシステム」よりお申込みください。</a:t>
            </a:r>
            <a:endParaRPr lang="en-US" altLang="ja-JP" sz="1200" b="1" dirty="0">
              <a:solidFill>
                <a:srgbClr val="000099"/>
              </a:solidFill>
              <a:latin typeface="Meiryo UI" panose="020B0604030504040204" pitchFamily="50" charset="-128"/>
              <a:ea typeface="Meiryo UI" panose="020B0604030504040204" pitchFamily="50" charset="-128"/>
            </a:endParaRPr>
          </a:p>
          <a:p>
            <a:pPr>
              <a:spcBef>
                <a:spcPct val="0"/>
              </a:spcBef>
              <a:buNone/>
            </a:pPr>
            <a:r>
              <a:rPr lang="ja-JP" altLang="en-US" sz="1050" b="1" dirty="0">
                <a:solidFill>
                  <a:srgbClr val="000000"/>
                </a:solidFill>
                <a:latin typeface="Meiryo UI" panose="020B0604030504040204" pitchFamily="50" charset="-128"/>
                <a:ea typeface="Meiryo UI" panose="020B0604030504040204" pitchFamily="50" charset="-128"/>
              </a:rPr>
              <a:t>（</a:t>
            </a:r>
            <a:r>
              <a:rPr lang="en-US" altLang="ja-JP" sz="1050" b="1" dirty="0">
                <a:solidFill>
                  <a:srgbClr val="000000"/>
                </a:solidFill>
                <a:latin typeface="Meiryo UI" panose="020B0604030504040204" pitchFamily="50" charset="-128"/>
                <a:ea typeface="Meiryo UI" panose="020B0604030504040204" pitchFamily="50" charset="-128"/>
              </a:rPr>
              <a:t>URL</a:t>
            </a:r>
            <a:r>
              <a:rPr lang="ja-JP" altLang="en-US" sz="1050" b="1" dirty="0">
                <a:solidFill>
                  <a:srgbClr val="000000"/>
                </a:solidFill>
                <a:latin typeface="Meiryo UI" panose="020B0604030504040204" pitchFamily="50" charset="-128"/>
                <a:ea typeface="Meiryo UI" panose="020B0604030504040204" pitchFamily="50" charset="-128"/>
              </a:rPr>
              <a:t>）</a:t>
            </a:r>
            <a:r>
              <a:rPr lang="en-US" altLang="ja-JP" sz="1050" dirty="0">
                <a:solidFill>
                  <a:srgbClr val="000000"/>
                </a:solidFill>
                <a:latin typeface="Meiryo UI" panose="020B0604030504040204" pitchFamily="50" charset="-128"/>
                <a:ea typeface="Meiryo UI" panose="020B0604030504040204" pitchFamily="50" charset="-128"/>
                <a:hlinkClick r:id="rId6"/>
              </a:rPr>
              <a:t>https://lgpos.task-asp.net/cu/270008/ea/residents/procedures/apply/b1c38fc3-840c-4912-95e2-9b5e1518e1b3/start</a:t>
            </a:r>
            <a:endParaRPr lang="en-US" altLang="ja-JP" sz="1050" dirty="0">
              <a:solidFill>
                <a:srgbClr val="000000"/>
              </a:solidFill>
              <a:latin typeface="Meiryo UI" panose="020B0604030504040204" pitchFamily="50" charset="-128"/>
              <a:ea typeface="Meiryo UI" panose="020B0604030504040204" pitchFamily="50" charset="-128"/>
            </a:endParaRPr>
          </a:p>
          <a:p>
            <a:pPr>
              <a:spcBef>
                <a:spcPct val="0"/>
              </a:spcBef>
              <a:buNone/>
            </a:pPr>
            <a:r>
              <a:rPr lang="ja-JP" altLang="en-US" sz="1050" b="1" dirty="0">
                <a:solidFill>
                  <a:srgbClr val="000000"/>
                </a:solidFill>
                <a:latin typeface="Meiryo UI" panose="020B0604030504040204" pitchFamily="50" charset="-128"/>
                <a:ea typeface="Meiryo UI" panose="020B0604030504040204" pitchFamily="50" charset="-128"/>
              </a:rPr>
              <a:t>（二次元コード）</a:t>
            </a:r>
            <a:endParaRPr lang="en-US" altLang="ja-JP" sz="1050" b="1" dirty="0">
              <a:solidFill>
                <a:srgbClr val="000000"/>
              </a:solidFill>
              <a:latin typeface="Meiryo UI" panose="020B0604030504040204" pitchFamily="50" charset="-128"/>
              <a:ea typeface="Meiryo UI" panose="020B0604030504040204" pitchFamily="50" charset="-128"/>
            </a:endParaRPr>
          </a:p>
          <a:p>
            <a:pPr>
              <a:spcBef>
                <a:spcPct val="0"/>
              </a:spcBef>
              <a:buFontTx/>
              <a:buNone/>
            </a:pPr>
            <a:r>
              <a:rPr lang="ja-JP" altLang="en-US" sz="1407" dirty="0">
                <a:solidFill>
                  <a:srgbClr val="000000"/>
                </a:solidFill>
                <a:latin typeface="HG丸ｺﾞｼｯｸM-PRO" panose="020F0600000000000000" pitchFamily="50" charset="-128"/>
                <a:ea typeface="HG丸ｺﾞｼｯｸM-PRO" panose="020F0600000000000000" pitchFamily="50" charset="-128"/>
              </a:rPr>
              <a:t>　　　　　　　</a:t>
            </a: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FontTx/>
              <a:buNone/>
            </a:pPr>
            <a:endParaRPr lang="en-US" altLang="ja-JP" sz="1407" dirty="0">
              <a:solidFill>
                <a:srgbClr val="000000"/>
              </a:solidFill>
              <a:latin typeface="HG丸ｺﾞｼｯｸM-PRO" panose="020F0600000000000000" pitchFamily="50" charset="-128"/>
              <a:ea typeface="HG丸ｺﾞｼｯｸM-PRO" panose="020F0600000000000000" pitchFamily="50" charset="-128"/>
            </a:endParaRPr>
          </a:p>
        </p:txBody>
      </p:sp>
      <p:sp>
        <p:nvSpPr>
          <p:cNvPr id="32" name="テキスト ボックス 31">
            <a:extLst>
              <a:ext uri="{FF2B5EF4-FFF2-40B4-BE49-F238E27FC236}">
                <a16:creationId xmlns:a16="http://schemas.microsoft.com/office/drawing/2014/main" id="{E1DA6395-6A8C-62B0-3976-FE92DB0DD0C3}"/>
              </a:ext>
            </a:extLst>
          </p:cNvPr>
          <p:cNvSpPr txBox="1"/>
          <p:nvPr/>
        </p:nvSpPr>
        <p:spPr>
          <a:xfrm>
            <a:off x="2235140" y="6803876"/>
            <a:ext cx="5415220" cy="1469633"/>
          </a:xfrm>
          <a:prstGeom prst="rect">
            <a:avLst/>
          </a:prstGeom>
          <a:noFill/>
        </p:spPr>
        <p:txBody>
          <a:bodyPr wrap="square" rtlCol="0">
            <a:spAutoFit/>
          </a:bodyPr>
          <a:lstStyle/>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■申請完了の旨の画面が出れば、正常に受付できています。受付完了時にメールは届きません。</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■お申し込みいただいた個人情報は、本セミナーの運営にのみ利用させていただきます。</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■手話通訳が必要な場合や車椅子で参加される場合等は、事前にお申し出ください。</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■インターネットによる申し込みが難しい場合は、下記「参加申込書」に記入のうえ、</a:t>
            </a:r>
          </a:p>
          <a:p>
            <a:pPr marL="0" marR="0" lvl="0" indent="0" algn="l" defTabSz="925561" rtl="0" eaLnBrk="1" fontAlgn="auto" latinLnBrk="0" hangingPunct="1">
              <a:lnSpc>
                <a:spcPct val="100000"/>
              </a:lnSpc>
              <a:spcBef>
                <a:spcPts val="0"/>
              </a:spcBef>
              <a:spcAft>
                <a:spcPts val="0"/>
              </a:spcAft>
              <a:buClrTx/>
              <a:buSzTx/>
              <a:buFontTx/>
              <a:buNone/>
              <a:tabLst/>
              <a:defRPr/>
            </a:pP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FAX</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または</a:t>
            </a:r>
            <a:r>
              <a:rPr kumimoji="0" lang="en-US" altLang="ja-JP"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E-mail</a:t>
            </a:r>
            <a:r>
              <a:rPr kumimoji="0" lang="ja-JP" altLang="en-US" sz="10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でお申し込みください。</a:t>
            </a:r>
          </a:p>
          <a:p>
            <a:endParaRPr lang="en-US" altLang="ja-JP" sz="1850" dirty="0"/>
          </a:p>
          <a:p>
            <a:endParaRPr lang="ja-JP" altLang="en-US" sz="1850" dirty="0"/>
          </a:p>
        </p:txBody>
      </p:sp>
      <p:sp>
        <p:nvSpPr>
          <p:cNvPr id="34" name="テキスト ボックス 33">
            <a:extLst>
              <a:ext uri="{FF2B5EF4-FFF2-40B4-BE49-F238E27FC236}">
                <a16:creationId xmlns:a16="http://schemas.microsoft.com/office/drawing/2014/main" id="{E548FB0C-D231-9BE3-97D3-4D02319B62C0}"/>
              </a:ext>
            </a:extLst>
          </p:cNvPr>
          <p:cNvSpPr txBox="1"/>
          <p:nvPr/>
        </p:nvSpPr>
        <p:spPr>
          <a:xfrm>
            <a:off x="1313656" y="7883996"/>
            <a:ext cx="4339722" cy="253916"/>
          </a:xfrm>
          <a:prstGeom prst="rect">
            <a:avLst/>
          </a:prstGeom>
          <a:noFill/>
          <a:ln>
            <a:noFill/>
          </a:ln>
        </p:spPr>
        <p:txBody>
          <a:bodyPr wrap="square" rtlCol="0">
            <a:spAutoFit/>
          </a:bodyPr>
          <a:lstStyle/>
          <a:p>
            <a:pPr algn="ctr"/>
            <a:r>
              <a:rPr lang="ja-JP" altLang="en-US" sz="1050" dirty="0">
                <a:latin typeface="Meiryo UI" panose="020B0604030504040204" pitchFamily="50" charset="-128"/>
                <a:ea typeface="Meiryo UI" panose="020B0604030504040204" pitchFamily="50" charset="-128"/>
              </a:rPr>
              <a:t>「はじめての障がい者雇用セミナー」（</a:t>
            </a:r>
            <a:r>
              <a:rPr lang="en-US" altLang="ja-JP" sz="1050" dirty="0">
                <a:latin typeface="Meiryo UI" panose="020B0604030504040204" pitchFamily="50" charset="-128"/>
                <a:ea typeface="Meiryo UI" panose="020B0604030504040204" pitchFamily="50" charset="-128"/>
              </a:rPr>
              <a:t>2025.8.8</a:t>
            </a:r>
            <a:r>
              <a:rPr lang="ja-JP" altLang="en-US" sz="1050" dirty="0">
                <a:latin typeface="Meiryo UI" panose="020B0604030504040204" pitchFamily="50" charset="-128"/>
                <a:ea typeface="Meiryo UI" panose="020B0604030504040204" pitchFamily="50" charset="-128"/>
              </a:rPr>
              <a:t>）参加申込書</a:t>
            </a:r>
          </a:p>
        </p:txBody>
      </p:sp>
      <p:sp>
        <p:nvSpPr>
          <p:cNvPr id="31" name="テキスト ボックス 30">
            <a:extLst>
              <a:ext uri="{FF2B5EF4-FFF2-40B4-BE49-F238E27FC236}">
                <a16:creationId xmlns:a16="http://schemas.microsoft.com/office/drawing/2014/main" id="{1395D5FA-CEB6-42B3-B764-CFBF49C5F376}"/>
              </a:ext>
            </a:extLst>
          </p:cNvPr>
          <p:cNvSpPr txBox="1"/>
          <p:nvPr/>
        </p:nvSpPr>
        <p:spPr>
          <a:xfrm>
            <a:off x="2105744" y="3635524"/>
            <a:ext cx="5038219" cy="2546595"/>
          </a:xfrm>
          <a:prstGeom prst="rect">
            <a:avLst/>
          </a:prstGeom>
          <a:noFill/>
        </p:spPr>
        <p:txBody>
          <a:bodyPr wrap="square" rtlCol="0">
            <a:spAutoFit/>
          </a:bodyPr>
          <a:lstStyle/>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「障がい者雇用の基本」</a:t>
            </a:r>
          </a:p>
          <a:p>
            <a:pPr>
              <a:lnSpc>
                <a:spcPct val="150000"/>
              </a:lnSpc>
            </a:pPr>
            <a:r>
              <a:rPr lang="ja-JP" altLang="en-US" sz="1200" dirty="0">
                <a:latin typeface="Meiryo UI" panose="020B0604030504040204" pitchFamily="50" charset="-128"/>
                <a:ea typeface="Meiryo UI" panose="020B0604030504040204" pitchFamily="50" charset="-128"/>
              </a:rPr>
              <a:t>　　 大阪府障がい者雇用促進センター　上席調査役　石田　兼二</a:t>
            </a:r>
            <a:endParaRPr lang="ja-JP" altLang="en-US" sz="8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障がい者職業訓練施設の訓練内容・スキルの紹介、訓練生の採用について</a:t>
            </a:r>
          </a:p>
          <a:p>
            <a:pPr>
              <a:lnSpc>
                <a:spcPct val="150000"/>
              </a:lnSpc>
            </a:pPr>
            <a:r>
              <a:rPr lang="ja-JP" altLang="en-US" sz="1200" dirty="0">
                <a:latin typeface="Meiryo UI" panose="020B0604030504040204" pitchFamily="50" charset="-128"/>
                <a:ea typeface="Meiryo UI" panose="020B0604030504040204" pitchFamily="50" charset="-128"/>
              </a:rPr>
              <a:t>　　 ①</a:t>
            </a:r>
            <a:r>
              <a:rPr lang="zh-TW" altLang="en-US" sz="1200" dirty="0">
                <a:latin typeface="Meiryo UI" panose="020B0604030504040204" pitchFamily="50" charset="-128"/>
                <a:ea typeface="Meiryo UI" panose="020B0604030504040204" pitchFamily="50" charset="-128"/>
              </a:rPr>
              <a:t>大阪府立北大阪高等職業技術専門校</a:t>
            </a:r>
            <a:endParaRPr lang="en-US" altLang="zh-TW"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②</a:t>
            </a:r>
            <a:r>
              <a:rPr lang="zh-TW" altLang="en-US" sz="1200" dirty="0">
                <a:latin typeface="Meiryo UI" panose="020B0604030504040204" pitchFamily="50" charset="-128"/>
                <a:ea typeface="Meiryo UI" panose="020B0604030504040204" pitchFamily="50" charset="-128"/>
              </a:rPr>
              <a:t>大阪府立夕陽丘高等職業技術専門校</a:t>
            </a:r>
            <a:endParaRPr lang="en-US" altLang="zh-TW"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③社会福祉法人日本ライトハウス　視覚障害リハビリテーションセンター</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④社会福祉法人摂津宥和会　摂津市障害者職業能力開発センター</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⑤社会福祉法人大阪府障害者福祉事業団　大阪</a:t>
            </a:r>
            <a:r>
              <a:rPr lang="en-US" altLang="ja-JP" sz="1200" dirty="0">
                <a:latin typeface="Meiryo UI" panose="020B0604030504040204" pitchFamily="50" charset="-128"/>
                <a:ea typeface="Meiryo UI" panose="020B0604030504040204" pitchFamily="50" charset="-128"/>
              </a:rPr>
              <a:t>INA</a:t>
            </a:r>
            <a:r>
              <a:rPr lang="ja-JP" altLang="en-US" sz="1200" dirty="0">
                <a:latin typeface="Meiryo UI" panose="020B0604030504040204" pitchFamily="50" charset="-128"/>
                <a:ea typeface="Meiryo UI" panose="020B0604030504040204" pitchFamily="50" charset="-128"/>
              </a:rPr>
              <a:t>職業支援センター</a:t>
            </a:r>
            <a:endParaRPr lang="en-US" altLang="ja-JP" sz="1200" dirty="0">
              <a:latin typeface="Meiryo UI" panose="020B0604030504040204" pitchFamily="50" charset="-128"/>
              <a:ea typeface="Meiryo UI" panose="020B0604030504040204" pitchFamily="50" charset="-128"/>
            </a:endParaRPr>
          </a:p>
          <a:p>
            <a:pPr>
              <a:lnSpc>
                <a:spcPct val="150000"/>
              </a:lnSpc>
            </a:pPr>
            <a:r>
              <a:rPr lang="ja-JP" altLang="en-US" sz="1200" dirty="0">
                <a:latin typeface="Meiryo UI" panose="020B0604030504040204" pitchFamily="50" charset="-128"/>
                <a:ea typeface="Meiryo UI" panose="020B0604030504040204" pitchFamily="50" charset="-128"/>
              </a:rPr>
              <a:t>　　</a:t>
            </a:r>
            <a:endParaRPr lang="ja-JP" altLang="en-US" sz="10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1B74D703-3C60-4CC0-8A89-AA2925A7FBAE}"/>
              </a:ext>
            </a:extLst>
          </p:cNvPr>
          <p:cNvSpPr txBox="1"/>
          <p:nvPr/>
        </p:nvSpPr>
        <p:spPr>
          <a:xfrm>
            <a:off x="1457993" y="2513330"/>
            <a:ext cx="5830183" cy="785600"/>
          </a:xfrm>
          <a:prstGeom prst="rect">
            <a:avLst/>
          </a:prstGeom>
          <a:noFill/>
        </p:spPr>
        <p:txBody>
          <a:bodyPr wrap="square" rtlCol="0">
            <a:spAutoFit/>
          </a:bodyPr>
          <a:lstStyle/>
          <a:p>
            <a:pPr>
              <a:lnSpc>
                <a:spcPct val="150000"/>
              </a:lnSpc>
            </a:pPr>
            <a:r>
              <a:rPr lang="ja-JP" altLang="en-US" sz="1050" dirty="0">
                <a:latin typeface="Meiryo UI" panose="020B0604030504040204" pitchFamily="50" charset="-128"/>
                <a:ea typeface="Meiryo UI" panose="020B0604030504040204" pitchFamily="50" charset="-128"/>
              </a:rPr>
              <a:t>これから障がい者雇用をはじめる企業やはじめて障がい者雇用に携わる企業の人事・労務担当者等向けに、障がい者雇用の基本についての説明と、障がい者職業訓練施設</a:t>
            </a:r>
            <a:r>
              <a:rPr lang="en-US" altLang="ja-JP" sz="1050" dirty="0">
                <a:latin typeface="Meiryo UI" panose="020B0604030504040204" pitchFamily="50" charset="-128"/>
                <a:ea typeface="Meiryo UI" panose="020B0604030504040204" pitchFamily="50" charset="-128"/>
              </a:rPr>
              <a:t>5</a:t>
            </a:r>
            <a:r>
              <a:rPr lang="ja-JP" altLang="en-US" sz="1050" dirty="0">
                <a:latin typeface="Meiryo UI" panose="020B0604030504040204" pitchFamily="50" charset="-128"/>
                <a:ea typeface="Meiryo UI" panose="020B0604030504040204" pitchFamily="50" charset="-128"/>
              </a:rPr>
              <a:t>校の訓練内容・スキルの紹介等を通じて、障がい者雇用の理解を深めていただくセミナーを開催します。ぜひご参加ください。</a:t>
            </a:r>
          </a:p>
        </p:txBody>
      </p:sp>
      <p:cxnSp>
        <p:nvCxnSpPr>
          <p:cNvPr id="14" name="直線コネクタ 13">
            <a:extLst>
              <a:ext uri="{FF2B5EF4-FFF2-40B4-BE49-F238E27FC236}">
                <a16:creationId xmlns:a16="http://schemas.microsoft.com/office/drawing/2014/main" id="{BFE3E2C7-161C-42A2-BAF3-8D2D9CD150B6}"/>
              </a:ext>
            </a:extLst>
          </p:cNvPr>
          <p:cNvCxnSpPr>
            <a:cxnSpLocks/>
          </p:cNvCxnSpPr>
          <p:nvPr/>
        </p:nvCxnSpPr>
        <p:spPr>
          <a:xfrm flipH="1">
            <a:off x="1529680" y="3347492"/>
            <a:ext cx="5616624" cy="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25" name="グループ化 20">
            <a:extLst>
              <a:ext uri="{FF2B5EF4-FFF2-40B4-BE49-F238E27FC236}">
                <a16:creationId xmlns:a16="http://schemas.microsoft.com/office/drawing/2014/main" id="{3E71F188-89B4-1482-0477-DAFE5111C218}"/>
              </a:ext>
            </a:extLst>
          </p:cNvPr>
          <p:cNvGrpSpPr>
            <a:grpSpLocks/>
          </p:cNvGrpSpPr>
          <p:nvPr/>
        </p:nvGrpSpPr>
        <p:grpSpPr bwMode="auto">
          <a:xfrm>
            <a:off x="4638028" y="7521197"/>
            <a:ext cx="2367512" cy="291243"/>
            <a:chOff x="1982217" y="7779450"/>
            <a:chExt cx="2117541" cy="216924"/>
          </a:xfrm>
        </p:grpSpPr>
        <p:sp>
          <p:nvSpPr>
            <p:cNvPr id="27" name="正方形/長方形 26">
              <a:extLst>
                <a:ext uri="{FF2B5EF4-FFF2-40B4-BE49-F238E27FC236}">
                  <a16:creationId xmlns:a16="http://schemas.microsoft.com/office/drawing/2014/main" id="{972A4257-A20C-5F11-1ADB-0D715C198E74}"/>
                </a:ext>
              </a:extLst>
            </p:cNvPr>
            <p:cNvSpPr/>
            <p:nvPr/>
          </p:nvSpPr>
          <p:spPr>
            <a:xfrm>
              <a:off x="1982217" y="7779450"/>
              <a:ext cx="1621301" cy="216924"/>
            </a:xfrm>
            <a:prstGeom prst="rect">
              <a:avLst/>
            </a:prstGeom>
            <a:solidFill>
              <a:sysClr val="window" lastClr="FFFFFF"/>
            </a:solidFill>
            <a:ln w="12700" cap="flat" cmpd="sng" algn="ctr">
              <a:solidFill>
                <a:sysClr val="windowText" lastClr="000000"/>
              </a:solidFill>
              <a:prstDash val="solid"/>
              <a:miter lim="800000"/>
            </a:ln>
            <a:effectLst/>
          </p:spPr>
          <p:txBody>
            <a:bodyPr anchor="ctr"/>
            <a:lstStyle/>
            <a:p>
              <a:pPr algn="ctr" defTabSz="459503">
                <a:defRPr/>
              </a:pPr>
              <a:r>
                <a:rPr lang="ja-JP" altLang="en-US" sz="1000" kern="0" dirty="0">
                  <a:solidFill>
                    <a:prstClr val="black"/>
                  </a:solidFill>
                  <a:latin typeface="Meiryo UI" panose="020B0604030504040204" pitchFamily="50" charset="-128"/>
                  <a:ea typeface="Meiryo UI" panose="020B0604030504040204" pitchFamily="50" charset="-128"/>
                </a:rPr>
                <a:t>大阪府　</a:t>
              </a:r>
              <a:r>
                <a:rPr lang="ja-JP" altLang="en-US" sz="1000" kern="0" dirty="0" err="1">
                  <a:solidFill>
                    <a:prstClr val="black"/>
                  </a:solidFill>
                  <a:latin typeface="Meiryo UI" panose="020B0604030504040204" pitchFamily="50" charset="-128"/>
                  <a:ea typeface="Meiryo UI" panose="020B0604030504040204" pitchFamily="50" charset="-128"/>
                </a:rPr>
                <a:t>障がい</a:t>
              </a:r>
              <a:r>
                <a:rPr lang="ja-JP" altLang="en-US" sz="1000" kern="0" dirty="0">
                  <a:solidFill>
                    <a:prstClr val="black"/>
                  </a:solidFill>
                  <a:latin typeface="Meiryo UI" panose="020B0604030504040204" pitchFamily="50" charset="-128"/>
                  <a:ea typeface="Meiryo UI" panose="020B0604030504040204" pitchFamily="50" charset="-128"/>
                </a:rPr>
                <a:t>者雇用セミナー</a:t>
              </a:r>
            </a:p>
          </p:txBody>
        </p:sp>
        <p:sp>
          <p:nvSpPr>
            <p:cNvPr id="28" name="正方形/長方形 27">
              <a:extLst>
                <a:ext uri="{FF2B5EF4-FFF2-40B4-BE49-F238E27FC236}">
                  <a16:creationId xmlns:a16="http://schemas.microsoft.com/office/drawing/2014/main" id="{73E499E9-5066-0C5C-97B2-453B3E3B41B2}"/>
                </a:ext>
              </a:extLst>
            </p:cNvPr>
            <p:cNvSpPr/>
            <p:nvPr/>
          </p:nvSpPr>
          <p:spPr>
            <a:xfrm>
              <a:off x="3597236" y="7779450"/>
              <a:ext cx="502522" cy="216924"/>
            </a:xfrm>
            <a:prstGeom prst="rect">
              <a:avLst/>
            </a:prstGeom>
            <a:solidFill>
              <a:srgbClr val="5B9BD5"/>
            </a:solidFill>
            <a:ln w="12700" cap="flat" cmpd="sng" algn="ctr">
              <a:solidFill>
                <a:sysClr val="windowText" lastClr="000000"/>
              </a:solidFill>
              <a:prstDash val="solid"/>
              <a:miter lim="800000"/>
            </a:ln>
            <a:effectLst/>
          </p:spPr>
          <p:txBody>
            <a:bodyPr anchor="ctr"/>
            <a:lstStyle/>
            <a:p>
              <a:pPr algn="ctr" defTabSz="459503">
                <a:defRPr/>
              </a:pPr>
              <a:r>
                <a:rPr lang="ja-JP" altLang="en-US" sz="1050" b="1" kern="0"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検索</a:t>
              </a:r>
            </a:p>
          </p:txBody>
        </p:sp>
      </p:grpSp>
      <p:sp>
        <p:nvSpPr>
          <p:cNvPr id="26" name="矢印: 下 11">
            <a:extLst>
              <a:ext uri="{FF2B5EF4-FFF2-40B4-BE49-F238E27FC236}">
                <a16:creationId xmlns:a16="http://schemas.microsoft.com/office/drawing/2014/main" id="{8A1ED844-2461-3C63-BC81-B594D91248F3}"/>
              </a:ext>
            </a:extLst>
          </p:cNvPr>
          <p:cNvSpPr/>
          <p:nvPr/>
        </p:nvSpPr>
        <p:spPr bwMode="auto">
          <a:xfrm rot="7724927" flipH="1">
            <a:off x="6918381" y="7625906"/>
            <a:ext cx="210573" cy="326624"/>
          </a:xfrm>
          <a:prstGeom prst="downArrow">
            <a:avLst>
              <a:gd name="adj1" fmla="val 50000"/>
              <a:gd name="adj2" fmla="val 42439"/>
            </a:avLst>
          </a:prstGeom>
          <a:solidFill>
            <a:srgbClr val="FFC000"/>
          </a:solidFill>
          <a:ln w="12700" cap="flat" cmpd="sng" algn="ctr">
            <a:solidFill>
              <a:srgbClr val="5B9BD5">
                <a:shade val="50000"/>
              </a:srgbClr>
            </a:solidFill>
            <a:prstDash val="solid"/>
            <a:miter lim="800000"/>
          </a:ln>
          <a:effectLst/>
        </p:spPr>
        <p:txBody>
          <a:bodyPr anchor="ctr"/>
          <a:lstStyle/>
          <a:p>
            <a:pPr algn="ctr" defTabSz="459503">
              <a:defRPr/>
            </a:pPr>
            <a:endParaRPr lang="ja-JP" altLang="en-US" sz="1850" kern="0">
              <a:solidFill>
                <a:prstClr val="white"/>
              </a:solidFill>
              <a:latin typeface="Calibri" panose="020F0502020204030204"/>
              <a:ea typeface="游ゴシック" panose="020B0400000000000000" pitchFamily="50" charset="-128"/>
            </a:endParaRPr>
          </a:p>
        </p:txBody>
      </p:sp>
      <p:sp>
        <p:nvSpPr>
          <p:cNvPr id="36" name="テキスト ボックス 35">
            <a:extLst>
              <a:ext uri="{FF2B5EF4-FFF2-40B4-BE49-F238E27FC236}">
                <a16:creationId xmlns:a16="http://schemas.microsoft.com/office/drawing/2014/main" id="{9BA12A92-C2E4-4E8A-A8B6-2ED1907DA01E}"/>
              </a:ext>
            </a:extLst>
          </p:cNvPr>
          <p:cNvSpPr txBox="1"/>
          <p:nvPr/>
        </p:nvSpPr>
        <p:spPr>
          <a:xfrm>
            <a:off x="1898160" y="3368037"/>
            <a:ext cx="1797396"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～プログラム～</a:t>
            </a:r>
            <a:endParaRPr lang="en-US" altLang="ja-JP" sz="1400" b="1" dirty="0"/>
          </a:p>
        </p:txBody>
      </p:sp>
      <p:cxnSp>
        <p:nvCxnSpPr>
          <p:cNvPr id="33" name="直線コネクタ 32">
            <a:extLst>
              <a:ext uri="{FF2B5EF4-FFF2-40B4-BE49-F238E27FC236}">
                <a16:creationId xmlns:a16="http://schemas.microsoft.com/office/drawing/2014/main" id="{74408DB1-0B39-460C-862D-931B0C2A7ED1}"/>
              </a:ext>
            </a:extLst>
          </p:cNvPr>
          <p:cNvCxnSpPr>
            <a:cxnSpLocks/>
          </p:cNvCxnSpPr>
          <p:nvPr/>
        </p:nvCxnSpPr>
        <p:spPr>
          <a:xfrm flipH="1">
            <a:off x="0" y="9604631"/>
            <a:ext cx="7235825"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16" name="図 15">
            <a:extLst>
              <a:ext uri="{FF2B5EF4-FFF2-40B4-BE49-F238E27FC236}">
                <a16:creationId xmlns:a16="http://schemas.microsoft.com/office/drawing/2014/main" id="{69DC9EFB-7AB7-484C-AB87-E4CB54F6E11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432813" y="7020020"/>
            <a:ext cx="720000" cy="720000"/>
          </a:xfrm>
          <a:prstGeom prst="rect">
            <a:avLst/>
          </a:prstGeom>
        </p:spPr>
      </p:pic>
      <p:sp>
        <p:nvSpPr>
          <p:cNvPr id="37" name="吹き出し: 四角形 12">
            <a:extLst>
              <a:ext uri="{FF2B5EF4-FFF2-40B4-BE49-F238E27FC236}">
                <a16:creationId xmlns:a16="http://schemas.microsoft.com/office/drawing/2014/main" id="{B8B36C8B-190A-4882-9025-8D95844B67F4}"/>
              </a:ext>
            </a:extLst>
          </p:cNvPr>
          <p:cNvSpPr/>
          <p:nvPr/>
        </p:nvSpPr>
        <p:spPr>
          <a:xfrm>
            <a:off x="1745704" y="5857642"/>
            <a:ext cx="5431517" cy="271492"/>
          </a:xfrm>
          <a:custGeom>
            <a:avLst/>
            <a:gdLst>
              <a:gd name="connsiteX0" fmla="*/ 0 w 5772127"/>
              <a:gd name="connsiteY0" fmla="*/ 0 h 196757"/>
              <a:gd name="connsiteX1" fmla="*/ 962021 w 5772127"/>
              <a:gd name="connsiteY1" fmla="*/ 0 h 196757"/>
              <a:gd name="connsiteX2" fmla="*/ 2557745 w 5772127"/>
              <a:gd name="connsiteY2" fmla="*/ -58614 h 196757"/>
              <a:gd name="connsiteX3" fmla="*/ 2405053 w 5772127"/>
              <a:gd name="connsiteY3" fmla="*/ 0 h 196757"/>
              <a:gd name="connsiteX4" fmla="*/ 5772127 w 5772127"/>
              <a:gd name="connsiteY4" fmla="*/ 0 h 196757"/>
              <a:gd name="connsiteX5" fmla="*/ 5772127 w 5772127"/>
              <a:gd name="connsiteY5" fmla="*/ 32793 h 196757"/>
              <a:gd name="connsiteX6" fmla="*/ 5772127 w 5772127"/>
              <a:gd name="connsiteY6" fmla="*/ 32793 h 196757"/>
              <a:gd name="connsiteX7" fmla="*/ 5772127 w 5772127"/>
              <a:gd name="connsiteY7" fmla="*/ 81982 h 196757"/>
              <a:gd name="connsiteX8" fmla="*/ 5772127 w 5772127"/>
              <a:gd name="connsiteY8" fmla="*/ 196757 h 196757"/>
              <a:gd name="connsiteX9" fmla="*/ 2405053 w 5772127"/>
              <a:gd name="connsiteY9" fmla="*/ 196757 h 196757"/>
              <a:gd name="connsiteX10" fmla="*/ 962021 w 5772127"/>
              <a:gd name="connsiteY10" fmla="*/ 196757 h 196757"/>
              <a:gd name="connsiteX11" fmla="*/ 962021 w 5772127"/>
              <a:gd name="connsiteY11" fmla="*/ 196757 h 196757"/>
              <a:gd name="connsiteX12" fmla="*/ 0 w 5772127"/>
              <a:gd name="connsiteY12" fmla="*/ 196757 h 196757"/>
              <a:gd name="connsiteX13" fmla="*/ 0 w 5772127"/>
              <a:gd name="connsiteY13" fmla="*/ 81982 h 196757"/>
              <a:gd name="connsiteX14" fmla="*/ 0 w 5772127"/>
              <a:gd name="connsiteY14" fmla="*/ 32793 h 196757"/>
              <a:gd name="connsiteX15" fmla="*/ 0 w 5772127"/>
              <a:gd name="connsiteY15" fmla="*/ 32793 h 196757"/>
              <a:gd name="connsiteX16" fmla="*/ 0 w 5772127"/>
              <a:gd name="connsiteY16" fmla="*/ 0 h 196757"/>
              <a:gd name="connsiteX0" fmla="*/ 0 w 5772127"/>
              <a:gd name="connsiteY0" fmla="*/ 58614 h 255371"/>
              <a:gd name="connsiteX1" fmla="*/ 2192651 w 5772127"/>
              <a:gd name="connsiteY1" fmla="*/ 50994 h 255371"/>
              <a:gd name="connsiteX2" fmla="*/ 2557745 w 5772127"/>
              <a:gd name="connsiteY2" fmla="*/ 0 h 255371"/>
              <a:gd name="connsiteX3" fmla="*/ 2405053 w 5772127"/>
              <a:gd name="connsiteY3" fmla="*/ 58614 h 255371"/>
              <a:gd name="connsiteX4" fmla="*/ 5772127 w 5772127"/>
              <a:gd name="connsiteY4" fmla="*/ 58614 h 255371"/>
              <a:gd name="connsiteX5" fmla="*/ 5772127 w 5772127"/>
              <a:gd name="connsiteY5" fmla="*/ 91407 h 255371"/>
              <a:gd name="connsiteX6" fmla="*/ 5772127 w 5772127"/>
              <a:gd name="connsiteY6" fmla="*/ 91407 h 255371"/>
              <a:gd name="connsiteX7" fmla="*/ 5772127 w 5772127"/>
              <a:gd name="connsiteY7" fmla="*/ 140596 h 255371"/>
              <a:gd name="connsiteX8" fmla="*/ 5772127 w 5772127"/>
              <a:gd name="connsiteY8" fmla="*/ 255371 h 255371"/>
              <a:gd name="connsiteX9" fmla="*/ 2405053 w 5772127"/>
              <a:gd name="connsiteY9" fmla="*/ 255371 h 255371"/>
              <a:gd name="connsiteX10" fmla="*/ 962021 w 5772127"/>
              <a:gd name="connsiteY10" fmla="*/ 255371 h 255371"/>
              <a:gd name="connsiteX11" fmla="*/ 962021 w 5772127"/>
              <a:gd name="connsiteY11" fmla="*/ 255371 h 255371"/>
              <a:gd name="connsiteX12" fmla="*/ 0 w 5772127"/>
              <a:gd name="connsiteY12" fmla="*/ 255371 h 255371"/>
              <a:gd name="connsiteX13" fmla="*/ 0 w 5772127"/>
              <a:gd name="connsiteY13" fmla="*/ 140596 h 255371"/>
              <a:gd name="connsiteX14" fmla="*/ 0 w 5772127"/>
              <a:gd name="connsiteY14" fmla="*/ 91407 h 255371"/>
              <a:gd name="connsiteX15" fmla="*/ 0 w 5772127"/>
              <a:gd name="connsiteY15" fmla="*/ 91407 h 255371"/>
              <a:gd name="connsiteX16" fmla="*/ 0 w 5772127"/>
              <a:gd name="connsiteY16" fmla="*/ 58614 h 255371"/>
              <a:gd name="connsiteX0" fmla="*/ 0 w 5772127"/>
              <a:gd name="connsiteY0" fmla="*/ 58614 h 255371"/>
              <a:gd name="connsiteX1" fmla="*/ 492370 w 5772127"/>
              <a:gd name="connsiteY1" fmla="*/ 62603 h 255371"/>
              <a:gd name="connsiteX2" fmla="*/ 2557745 w 5772127"/>
              <a:gd name="connsiteY2" fmla="*/ 0 h 255371"/>
              <a:gd name="connsiteX3" fmla="*/ 2405053 w 5772127"/>
              <a:gd name="connsiteY3" fmla="*/ 58614 h 255371"/>
              <a:gd name="connsiteX4" fmla="*/ 5772127 w 5772127"/>
              <a:gd name="connsiteY4" fmla="*/ 58614 h 255371"/>
              <a:gd name="connsiteX5" fmla="*/ 5772127 w 5772127"/>
              <a:gd name="connsiteY5" fmla="*/ 91407 h 255371"/>
              <a:gd name="connsiteX6" fmla="*/ 5772127 w 5772127"/>
              <a:gd name="connsiteY6" fmla="*/ 91407 h 255371"/>
              <a:gd name="connsiteX7" fmla="*/ 5772127 w 5772127"/>
              <a:gd name="connsiteY7" fmla="*/ 140596 h 255371"/>
              <a:gd name="connsiteX8" fmla="*/ 5772127 w 5772127"/>
              <a:gd name="connsiteY8" fmla="*/ 255371 h 255371"/>
              <a:gd name="connsiteX9" fmla="*/ 2405053 w 5772127"/>
              <a:gd name="connsiteY9" fmla="*/ 255371 h 255371"/>
              <a:gd name="connsiteX10" fmla="*/ 962021 w 5772127"/>
              <a:gd name="connsiteY10" fmla="*/ 255371 h 255371"/>
              <a:gd name="connsiteX11" fmla="*/ 962021 w 5772127"/>
              <a:gd name="connsiteY11" fmla="*/ 255371 h 255371"/>
              <a:gd name="connsiteX12" fmla="*/ 0 w 5772127"/>
              <a:gd name="connsiteY12" fmla="*/ 255371 h 255371"/>
              <a:gd name="connsiteX13" fmla="*/ 0 w 5772127"/>
              <a:gd name="connsiteY13" fmla="*/ 140596 h 255371"/>
              <a:gd name="connsiteX14" fmla="*/ 0 w 5772127"/>
              <a:gd name="connsiteY14" fmla="*/ 91407 h 255371"/>
              <a:gd name="connsiteX15" fmla="*/ 0 w 5772127"/>
              <a:gd name="connsiteY15" fmla="*/ 91407 h 255371"/>
              <a:gd name="connsiteX16" fmla="*/ 0 w 5772127"/>
              <a:gd name="connsiteY16" fmla="*/ 58614 h 255371"/>
              <a:gd name="connsiteX0" fmla="*/ 0 w 5772127"/>
              <a:gd name="connsiteY0" fmla="*/ 76028 h 272785"/>
              <a:gd name="connsiteX1" fmla="*/ 492370 w 5772127"/>
              <a:gd name="connsiteY1" fmla="*/ 80017 h 272785"/>
              <a:gd name="connsiteX2" fmla="*/ 738256 w 5772127"/>
              <a:gd name="connsiteY2" fmla="*/ 0 h 272785"/>
              <a:gd name="connsiteX3" fmla="*/ 2405053 w 5772127"/>
              <a:gd name="connsiteY3" fmla="*/ 76028 h 272785"/>
              <a:gd name="connsiteX4" fmla="*/ 5772127 w 5772127"/>
              <a:gd name="connsiteY4" fmla="*/ 76028 h 272785"/>
              <a:gd name="connsiteX5" fmla="*/ 5772127 w 5772127"/>
              <a:gd name="connsiteY5" fmla="*/ 108821 h 272785"/>
              <a:gd name="connsiteX6" fmla="*/ 5772127 w 5772127"/>
              <a:gd name="connsiteY6" fmla="*/ 108821 h 272785"/>
              <a:gd name="connsiteX7" fmla="*/ 5772127 w 5772127"/>
              <a:gd name="connsiteY7" fmla="*/ 158010 h 272785"/>
              <a:gd name="connsiteX8" fmla="*/ 5772127 w 5772127"/>
              <a:gd name="connsiteY8" fmla="*/ 272785 h 272785"/>
              <a:gd name="connsiteX9" fmla="*/ 2405053 w 5772127"/>
              <a:gd name="connsiteY9" fmla="*/ 272785 h 272785"/>
              <a:gd name="connsiteX10" fmla="*/ 962021 w 5772127"/>
              <a:gd name="connsiteY10" fmla="*/ 272785 h 272785"/>
              <a:gd name="connsiteX11" fmla="*/ 962021 w 5772127"/>
              <a:gd name="connsiteY11" fmla="*/ 272785 h 272785"/>
              <a:gd name="connsiteX12" fmla="*/ 0 w 5772127"/>
              <a:gd name="connsiteY12" fmla="*/ 272785 h 272785"/>
              <a:gd name="connsiteX13" fmla="*/ 0 w 5772127"/>
              <a:gd name="connsiteY13" fmla="*/ 158010 h 272785"/>
              <a:gd name="connsiteX14" fmla="*/ 0 w 5772127"/>
              <a:gd name="connsiteY14" fmla="*/ 108821 h 272785"/>
              <a:gd name="connsiteX15" fmla="*/ 0 w 5772127"/>
              <a:gd name="connsiteY15" fmla="*/ 108821 h 272785"/>
              <a:gd name="connsiteX16" fmla="*/ 0 w 5772127"/>
              <a:gd name="connsiteY16" fmla="*/ 76028 h 272785"/>
              <a:gd name="connsiteX0" fmla="*/ 0 w 5772127"/>
              <a:gd name="connsiteY0" fmla="*/ 76028 h 272785"/>
              <a:gd name="connsiteX1" fmla="*/ 492370 w 5772127"/>
              <a:gd name="connsiteY1" fmla="*/ 80017 h 272785"/>
              <a:gd name="connsiteX2" fmla="*/ 738256 w 5772127"/>
              <a:gd name="connsiteY2" fmla="*/ 0 h 272785"/>
              <a:gd name="connsiteX3" fmla="*/ 667127 w 5772127"/>
              <a:gd name="connsiteY3" fmla="*/ 58615 h 272785"/>
              <a:gd name="connsiteX4" fmla="*/ 5772127 w 5772127"/>
              <a:gd name="connsiteY4" fmla="*/ 76028 h 272785"/>
              <a:gd name="connsiteX5" fmla="*/ 5772127 w 5772127"/>
              <a:gd name="connsiteY5" fmla="*/ 108821 h 272785"/>
              <a:gd name="connsiteX6" fmla="*/ 5772127 w 5772127"/>
              <a:gd name="connsiteY6" fmla="*/ 108821 h 272785"/>
              <a:gd name="connsiteX7" fmla="*/ 5772127 w 5772127"/>
              <a:gd name="connsiteY7" fmla="*/ 158010 h 272785"/>
              <a:gd name="connsiteX8" fmla="*/ 5772127 w 5772127"/>
              <a:gd name="connsiteY8" fmla="*/ 272785 h 272785"/>
              <a:gd name="connsiteX9" fmla="*/ 2405053 w 5772127"/>
              <a:gd name="connsiteY9" fmla="*/ 272785 h 272785"/>
              <a:gd name="connsiteX10" fmla="*/ 962021 w 5772127"/>
              <a:gd name="connsiteY10" fmla="*/ 272785 h 272785"/>
              <a:gd name="connsiteX11" fmla="*/ 962021 w 5772127"/>
              <a:gd name="connsiteY11" fmla="*/ 272785 h 272785"/>
              <a:gd name="connsiteX12" fmla="*/ 0 w 5772127"/>
              <a:gd name="connsiteY12" fmla="*/ 272785 h 272785"/>
              <a:gd name="connsiteX13" fmla="*/ 0 w 5772127"/>
              <a:gd name="connsiteY13" fmla="*/ 158010 h 272785"/>
              <a:gd name="connsiteX14" fmla="*/ 0 w 5772127"/>
              <a:gd name="connsiteY14" fmla="*/ 108821 h 272785"/>
              <a:gd name="connsiteX15" fmla="*/ 0 w 5772127"/>
              <a:gd name="connsiteY15" fmla="*/ 108821 h 272785"/>
              <a:gd name="connsiteX16" fmla="*/ 0 w 5772127"/>
              <a:gd name="connsiteY16" fmla="*/ 76028 h 272785"/>
              <a:gd name="connsiteX0" fmla="*/ 0 w 5772127"/>
              <a:gd name="connsiteY0" fmla="*/ 76028 h 272785"/>
              <a:gd name="connsiteX1" fmla="*/ 492370 w 5772127"/>
              <a:gd name="connsiteY1" fmla="*/ 80017 h 272785"/>
              <a:gd name="connsiteX2" fmla="*/ 738256 w 5772127"/>
              <a:gd name="connsiteY2" fmla="*/ 0 h 272785"/>
              <a:gd name="connsiteX3" fmla="*/ 625953 w 5772127"/>
              <a:gd name="connsiteY3" fmla="*/ 78569 h 272785"/>
              <a:gd name="connsiteX4" fmla="*/ 5772127 w 5772127"/>
              <a:gd name="connsiteY4" fmla="*/ 76028 h 272785"/>
              <a:gd name="connsiteX5" fmla="*/ 5772127 w 5772127"/>
              <a:gd name="connsiteY5" fmla="*/ 108821 h 272785"/>
              <a:gd name="connsiteX6" fmla="*/ 5772127 w 5772127"/>
              <a:gd name="connsiteY6" fmla="*/ 108821 h 272785"/>
              <a:gd name="connsiteX7" fmla="*/ 5772127 w 5772127"/>
              <a:gd name="connsiteY7" fmla="*/ 158010 h 272785"/>
              <a:gd name="connsiteX8" fmla="*/ 5772127 w 5772127"/>
              <a:gd name="connsiteY8" fmla="*/ 272785 h 272785"/>
              <a:gd name="connsiteX9" fmla="*/ 2405053 w 5772127"/>
              <a:gd name="connsiteY9" fmla="*/ 272785 h 272785"/>
              <a:gd name="connsiteX10" fmla="*/ 962021 w 5772127"/>
              <a:gd name="connsiteY10" fmla="*/ 272785 h 272785"/>
              <a:gd name="connsiteX11" fmla="*/ 962021 w 5772127"/>
              <a:gd name="connsiteY11" fmla="*/ 272785 h 272785"/>
              <a:gd name="connsiteX12" fmla="*/ 0 w 5772127"/>
              <a:gd name="connsiteY12" fmla="*/ 272785 h 272785"/>
              <a:gd name="connsiteX13" fmla="*/ 0 w 5772127"/>
              <a:gd name="connsiteY13" fmla="*/ 158010 h 272785"/>
              <a:gd name="connsiteX14" fmla="*/ 0 w 5772127"/>
              <a:gd name="connsiteY14" fmla="*/ 108821 h 272785"/>
              <a:gd name="connsiteX15" fmla="*/ 0 w 5772127"/>
              <a:gd name="connsiteY15" fmla="*/ 108821 h 272785"/>
              <a:gd name="connsiteX16" fmla="*/ 0 w 5772127"/>
              <a:gd name="connsiteY16" fmla="*/ 76028 h 272785"/>
              <a:gd name="connsiteX0" fmla="*/ 0 w 5772127"/>
              <a:gd name="connsiteY0" fmla="*/ 76028 h 272785"/>
              <a:gd name="connsiteX1" fmla="*/ 498252 w 5772127"/>
              <a:gd name="connsiteY1" fmla="*/ 74575 h 272785"/>
              <a:gd name="connsiteX2" fmla="*/ 738256 w 5772127"/>
              <a:gd name="connsiteY2" fmla="*/ 0 h 272785"/>
              <a:gd name="connsiteX3" fmla="*/ 625953 w 5772127"/>
              <a:gd name="connsiteY3" fmla="*/ 78569 h 272785"/>
              <a:gd name="connsiteX4" fmla="*/ 5772127 w 5772127"/>
              <a:gd name="connsiteY4" fmla="*/ 76028 h 272785"/>
              <a:gd name="connsiteX5" fmla="*/ 5772127 w 5772127"/>
              <a:gd name="connsiteY5" fmla="*/ 108821 h 272785"/>
              <a:gd name="connsiteX6" fmla="*/ 5772127 w 5772127"/>
              <a:gd name="connsiteY6" fmla="*/ 108821 h 272785"/>
              <a:gd name="connsiteX7" fmla="*/ 5772127 w 5772127"/>
              <a:gd name="connsiteY7" fmla="*/ 158010 h 272785"/>
              <a:gd name="connsiteX8" fmla="*/ 5772127 w 5772127"/>
              <a:gd name="connsiteY8" fmla="*/ 272785 h 272785"/>
              <a:gd name="connsiteX9" fmla="*/ 2405053 w 5772127"/>
              <a:gd name="connsiteY9" fmla="*/ 272785 h 272785"/>
              <a:gd name="connsiteX10" fmla="*/ 962021 w 5772127"/>
              <a:gd name="connsiteY10" fmla="*/ 272785 h 272785"/>
              <a:gd name="connsiteX11" fmla="*/ 962021 w 5772127"/>
              <a:gd name="connsiteY11" fmla="*/ 272785 h 272785"/>
              <a:gd name="connsiteX12" fmla="*/ 0 w 5772127"/>
              <a:gd name="connsiteY12" fmla="*/ 272785 h 272785"/>
              <a:gd name="connsiteX13" fmla="*/ 0 w 5772127"/>
              <a:gd name="connsiteY13" fmla="*/ 158010 h 272785"/>
              <a:gd name="connsiteX14" fmla="*/ 0 w 5772127"/>
              <a:gd name="connsiteY14" fmla="*/ 108821 h 272785"/>
              <a:gd name="connsiteX15" fmla="*/ 0 w 5772127"/>
              <a:gd name="connsiteY15" fmla="*/ 108821 h 272785"/>
              <a:gd name="connsiteX16" fmla="*/ 0 w 5772127"/>
              <a:gd name="connsiteY16" fmla="*/ 76028 h 272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772127" h="272785">
                <a:moveTo>
                  <a:pt x="0" y="76028"/>
                </a:moveTo>
                <a:lnTo>
                  <a:pt x="498252" y="74575"/>
                </a:lnTo>
                <a:lnTo>
                  <a:pt x="738256" y="0"/>
                </a:lnTo>
                <a:lnTo>
                  <a:pt x="625953" y="78569"/>
                </a:lnTo>
                <a:lnTo>
                  <a:pt x="5772127" y="76028"/>
                </a:lnTo>
                <a:lnTo>
                  <a:pt x="5772127" y="108821"/>
                </a:lnTo>
                <a:lnTo>
                  <a:pt x="5772127" y="108821"/>
                </a:lnTo>
                <a:lnTo>
                  <a:pt x="5772127" y="158010"/>
                </a:lnTo>
                <a:lnTo>
                  <a:pt x="5772127" y="272785"/>
                </a:lnTo>
                <a:lnTo>
                  <a:pt x="2405053" y="272785"/>
                </a:lnTo>
                <a:lnTo>
                  <a:pt x="962021" y="272785"/>
                </a:lnTo>
                <a:lnTo>
                  <a:pt x="962021" y="272785"/>
                </a:lnTo>
                <a:lnTo>
                  <a:pt x="0" y="272785"/>
                </a:lnTo>
                <a:lnTo>
                  <a:pt x="0" y="158010"/>
                </a:lnTo>
                <a:lnTo>
                  <a:pt x="0" y="108821"/>
                </a:lnTo>
                <a:lnTo>
                  <a:pt x="0" y="108821"/>
                </a:lnTo>
                <a:lnTo>
                  <a:pt x="0" y="76028"/>
                </a:lnTo>
                <a:close/>
              </a:path>
            </a:pathLst>
          </a:custGeom>
          <a:solidFill>
            <a:srgbClr val="FFCC66"/>
          </a:solidFill>
          <a:ln w="6350"/>
        </p:spPr>
        <p:style>
          <a:lnRef idx="2">
            <a:schemeClr val="accent1">
              <a:shade val="50000"/>
            </a:schemeClr>
          </a:lnRef>
          <a:fillRef idx="1">
            <a:schemeClr val="accent1"/>
          </a:fillRef>
          <a:effectRef idx="0">
            <a:schemeClr val="accent1"/>
          </a:effectRef>
          <a:fontRef idx="minor">
            <a:schemeClr val="lt1"/>
          </a:fontRef>
        </p:style>
        <p:txBody>
          <a:bodyPr lIns="36000" tIns="108000" rIns="0" bIns="0" rtlCol="0" anchor="ctr"/>
          <a:lstStyle/>
          <a:p>
            <a:pPr algn="ctr"/>
            <a:r>
              <a:rPr kumimoji="1" lang="ja-JP" altLang="en-US" sz="1000" b="1" dirty="0">
                <a:solidFill>
                  <a:schemeClr val="tx1"/>
                </a:solidFill>
              </a:rPr>
              <a:t>各施設の担当者が紹介します。各施設の概要については、裏面をご覧ください。</a:t>
            </a:r>
          </a:p>
        </p:txBody>
      </p:sp>
    </p:spTree>
    <p:extLst>
      <p:ext uri="{BB962C8B-B14F-4D97-AF65-F5344CB8AC3E}">
        <p14:creationId xmlns:p14="http://schemas.microsoft.com/office/powerpoint/2010/main" val="2642215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39">
            <a:extLst>
              <a:ext uri="{FF2B5EF4-FFF2-40B4-BE49-F238E27FC236}">
                <a16:creationId xmlns:a16="http://schemas.microsoft.com/office/drawing/2014/main" id="{904789F7-B4BA-4BAC-8B23-4D31CAB6BB4B}"/>
              </a:ext>
            </a:extLst>
          </p:cNvPr>
          <p:cNvSpPr>
            <a:spLocks noChangeArrowheads="1"/>
          </p:cNvSpPr>
          <p:nvPr/>
        </p:nvSpPr>
        <p:spPr bwMode="auto">
          <a:xfrm>
            <a:off x="294704" y="2535804"/>
            <a:ext cx="6624736" cy="1776168"/>
          </a:xfrm>
          <a:prstGeom prst="rect">
            <a:avLst/>
          </a:prstGeom>
          <a:solidFill>
            <a:sysClr val="window" lastClr="FFFFFF"/>
          </a:solidFill>
          <a:ln>
            <a:noFill/>
          </a:ln>
          <a:effectLst>
            <a:glow rad="139700">
              <a:srgbClr val="629DD1">
                <a:satMod val="175000"/>
                <a:alpha val="40000"/>
              </a:srgbClr>
            </a:glow>
            <a:outerShdw dist="107763" dir="2700000" algn="ctr" rotWithShape="0">
              <a:srgbClr val="ACCBF9">
                <a:alpha val="50000"/>
              </a:srgbClr>
            </a:outerShdw>
          </a:effectLst>
        </p:spPr>
        <p:txBody>
          <a:bodyPr lIns="180000" tIns="72000" rIns="180000" bIns="72000" anchor="ctr"/>
          <a:lstStyle/>
          <a:p>
            <a:pPr marL="0" marR="0" lvl="0" indent="0" defTabSz="925561" eaLnBrk="1" fontAlgn="auto" latinLnBrk="0" hangingPunct="1">
              <a:lnSpc>
                <a:spcPct val="100000"/>
              </a:lnSpc>
              <a:spcBef>
                <a:spcPts val="0"/>
              </a:spcBef>
              <a:spcAft>
                <a:spcPts val="0"/>
              </a:spcAft>
              <a:buClrTx/>
              <a:buSzTx/>
              <a:buFontTx/>
              <a:buNone/>
              <a:tabLst/>
              <a:defRPr/>
            </a:pPr>
            <a:endParaRPr kumimoji="0" lang="en-US" altLang="ja-JP" sz="1050" b="1" i="0" u="none" strike="noStrike" kern="0" cap="none" spc="0" normalizeH="0" baseline="0" noProof="0" dirty="0">
              <a:ln>
                <a:noFill/>
              </a:ln>
              <a:solidFill>
                <a:prstClr val="black"/>
              </a:solidFill>
              <a:effectLst/>
              <a:uLnTx/>
              <a:uFillTx/>
              <a:latin typeface="HG丸ｺﾞｼｯｸM-PRO" pitchFamily="50" charset="-128"/>
              <a:ea typeface="HG丸ｺﾞｼｯｸM-PRO" pitchFamily="50" charset="-128"/>
            </a:endParaRPr>
          </a:p>
        </p:txBody>
      </p:sp>
      <p:sp>
        <p:nvSpPr>
          <p:cNvPr id="5" name="Rectangle 139">
            <a:extLst>
              <a:ext uri="{FF2B5EF4-FFF2-40B4-BE49-F238E27FC236}">
                <a16:creationId xmlns:a16="http://schemas.microsoft.com/office/drawing/2014/main" id="{CAD8C773-138B-4623-B345-4E761FE7E2FC}"/>
              </a:ext>
            </a:extLst>
          </p:cNvPr>
          <p:cNvSpPr>
            <a:spLocks noChangeArrowheads="1"/>
          </p:cNvSpPr>
          <p:nvPr/>
        </p:nvSpPr>
        <p:spPr bwMode="auto">
          <a:xfrm>
            <a:off x="299889" y="644570"/>
            <a:ext cx="6624736" cy="1608302"/>
          </a:xfrm>
          <a:prstGeom prst="rect">
            <a:avLst/>
          </a:prstGeom>
          <a:solidFill>
            <a:sysClr val="window" lastClr="FFFFFF"/>
          </a:solidFill>
          <a:ln>
            <a:noFill/>
          </a:ln>
          <a:effectLst>
            <a:glow rad="139700">
              <a:srgbClr val="629DD1">
                <a:satMod val="175000"/>
                <a:alpha val="40000"/>
              </a:srgbClr>
            </a:glow>
            <a:outerShdw dist="107763" dir="2700000" algn="ctr" rotWithShape="0">
              <a:srgbClr val="ACCBF9">
                <a:alpha val="50000"/>
              </a:srgbClr>
            </a:outerShdw>
          </a:effectLst>
        </p:spPr>
        <p:txBody>
          <a:bodyPr lIns="180000" tIns="72000" rIns="180000" bIns="72000" anchor="ctr"/>
          <a:lstStyle/>
          <a:p>
            <a:pPr marL="0" marR="0" lvl="0" indent="0" defTabSz="925561" eaLnBrk="1" fontAlgn="auto" latinLnBrk="0" hangingPunct="1">
              <a:lnSpc>
                <a:spcPct val="100000"/>
              </a:lnSpc>
              <a:spcBef>
                <a:spcPts val="0"/>
              </a:spcBef>
              <a:spcAft>
                <a:spcPts val="0"/>
              </a:spcAft>
              <a:buClrTx/>
              <a:buSzTx/>
              <a:buFontTx/>
              <a:buNone/>
              <a:tabLst/>
              <a:defRPr/>
            </a:pPr>
            <a:endParaRPr kumimoji="0" lang="en-US" altLang="ja-JP" sz="1050" b="1" i="0" u="none" strike="noStrike" kern="0" cap="none" spc="0" normalizeH="0" baseline="0" noProof="0" dirty="0">
              <a:ln>
                <a:noFill/>
              </a:ln>
              <a:solidFill>
                <a:prstClr val="black"/>
              </a:solidFill>
              <a:effectLst/>
              <a:uLnTx/>
              <a:uFillTx/>
              <a:latin typeface="HG丸ｺﾞｼｯｸM-PRO" pitchFamily="50" charset="-128"/>
              <a:ea typeface="HG丸ｺﾞｼｯｸM-PRO" pitchFamily="50" charset="-128"/>
            </a:endParaRPr>
          </a:p>
        </p:txBody>
      </p:sp>
      <p:sp>
        <p:nvSpPr>
          <p:cNvPr id="6" name="テキスト ボックス 6">
            <a:extLst>
              <a:ext uri="{FF2B5EF4-FFF2-40B4-BE49-F238E27FC236}">
                <a16:creationId xmlns:a16="http://schemas.microsoft.com/office/drawing/2014/main" id="{F0C3A06A-A74F-4214-933B-97003390EB8E}"/>
              </a:ext>
            </a:extLst>
          </p:cNvPr>
          <p:cNvSpPr txBox="1">
            <a:spLocks noChangeArrowheads="1"/>
          </p:cNvSpPr>
          <p:nvPr/>
        </p:nvSpPr>
        <p:spPr bwMode="auto">
          <a:xfrm>
            <a:off x="268728" y="120036"/>
            <a:ext cx="6681042" cy="360850"/>
          </a:xfrm>
          <a:prstGeom prst="rect">
            <a:avLst/>
          </a:prstGeom>
          <a:solidFill>
            <a:srgbClr val="FFCC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lIns="180000" tIns="72000" rIns="180000" bIns="7200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rPr>
              <a:t>～ セミナーでご紹介する障がい者職業訓練施設について ～</a:t>
            </a:r>
          </a:p>
        </p:txBody>
      </p:sp>
      <p:sp>
        <p:nvSpPr>
          <p:cNvPr id="8" name="Rectangle 139">
            <a:extLst>
              <a:ext uri="{FF2B5EF4-FFF2-40B4-BE49-F238E27FC236}">
                <a16:creationId xmlns:a16="http://schemas.microsoft.com/office/drawing/2014/main" id="{7C2A1376-32A4-4C6B-942F-9682A825FCCD}"/>
              </a:ext>
            </a:extLst>
          </p:cNvPr>
          <p:cNvSpPr>
            <a:spLocks noChangeArrowheads="1"/>
          </p:cNvSpPr>
          <p:nvPr/>
        </p:nvSpPr>
        <p:spPr bwMode="auto">
          <a:xfrm>
            <a:off x="294704" y="4576523"/>
            <a:ext cx="6624736" cy="1608302"/>
          </a:xfrm>
          <a:prstGeom prst="rect">
            <a:avLst/>
          </a:prstGeom>
          <a:solidFill>
            <a:sysClr val="window" lastClr="FFFFFF"/>
          </a:solidFill>
          <a:ln>
            <a:noFill/>
          </a:ln>
          <a:effectLst>
            <a:glow rad="139700">
              <a:srgbClr val="629DD1">
                <a:satMod val="175000"/>
                <a:alpha val="40000"/>
              </a:srgbClr>
            </a:glow>
            <a:outerShdw dist="107763" dir="2700000" algn="ctr" rotWithShape="0">
              <a:srgbClr val="ACCBF9">
                <a:alpha val="50000"/>
              </a:srgbClr>
            </a:outerShdw>
          </a:effectLst>
        </p:spPr>
        <p:txBody>
          <a:bodyPr lIns="180000" tIns="72000" rIns="180000" bIns="72000" anchor="ctr"/>
          <a:lstStyle/>
          <a:p>
            <a:pPr marL="0" marR="0" lvl="0" indent="0" defTabSz="925561" eaLnBrk="1" fontAlgn="auto" latinLnBrk="0" hangingPunct="1">
              <a:lnSpc>
                <a:spcPct val="100000"/>
              </a:lnSpc>
              <a:spcBef>
                <a:spcPts val="0"/>
              </a:spcBef>
              <a:spcAft>
                <a:spcPts val="0"/>
              </a:spcAft>
              <a:buClrTx/>
              <a:buSzTx/>
              <a:buFontTx/>
              <a:buNone/>
              <a:tabLst/>
              <a:defRPr/>
            </a:pPr>
            <a:endParaRPr kumimoji="0" lang="en-US" altLang="ja-JP" sz="1050" b="1" i="0" u="none" strike="noStrike" kern="0" cap="none" spc="0" normalizeH="0" baseline="0" noProof="0" dirty="0">
              <a:ln>
                <a:noFill/>
              </a:ln>
              <a:solidFill>
                <a:prstClr val="black"/>
              </a:solidFill>
              <a:effectLst/>
              <a:uLnTx/>
              <a:uFillTx/>
              <a:latin typeface="HG丸ｺﾞｼｯｸM-PRO" pitchFamily="50" charset="-128"/>
              <a:ea typeface="HG丸ｺﾞｼｯｸM-PRO" pitchFamily="50" charset="-128"/>
            </a:endParaRPr>
          </a:p>
        </p:txBody>
      </p:sp>
      <p:sp>
        <p:nvSpPr>
          <p:cNvPr id="9" name="Rectangle 139">
            <a:extLst>
              <a:ext uri="{FF2B5EF4-FFF2-40B4-BE49-F238E27FC236}">
                <a16:creationId xmlns:a16="http://schemas.microsoft.com/office/drawing/2014/main" id="{82CF91F6-3F55-4922-8FF6-79F75CFD215C}"/>
              </a:ext>
            </a:extLst>
          </p:cNvPr>
          <p:cNvSpPr>
            <a:spLocks noChangeArrowheads="1"/>
          </p:cNvSpPr>
          <p:nvPr/>
        </p:nvSpPr>
        <p:spPr bwMode="auto">
          <a:xfrm>
            <a:off x="303265" y="6457319"/>
            <a:ext cx="6624736" cy="1608302"/>
          </a:xfrm>
          <a:prstGeom prst="rect">
            <a:avLst/>
          </a:prstGeom>
          <a:solidFill>
            <a:sysClr val="window" lastClr="FFFFFF"/>
          </a:solidFill>
          <a:ln>
            <a:noFill/>
          </a:ln>
          <a:effectLst>
            <a:glow rad="139700">
              <a:srgbClr val="629DD1">
                <a:satMod val="175000"/>
                <a:alpha val="40000"/>
              </a:srgbClr>
            </a:glow>
            <a:outerShdw dist="107763" dir="2700000" algn="ctr" rotWithShape="0">
              <a:srgbClr val="ACCBF9">
                <a:alpha val="50000"/>
              </a:srgbClr>
            </a:outerShdw>
          </a:effectLst>
        </p:spPr>
        <p:txBody>
          <a:bodyPr lIns="180000" tIns="72000" rIns="180000" bIns="72000" anchor="ctr"/>
          <a:lstStyle/>
          <a:p>
            <a:pPr marL="0" marR="0" lvl="0" indent="0" defTabSz="925561" eaLnBrk="1" fontAlgn="auto" latinLnBrk="0" hangingPunct="1">
              <a:lnSpc>
                <a:spcPct val="100000"/>
              </a:lnSpc>
              <a:spcBef>
                <a:spcPts val="0"/>
              </a:spcBef>
              <a:spcAft>
                <a:spcPts val="0"/>
              </a:spcAft>
              <a:buClrTx/>
              <a:buSzTx/>
              <a:buFontTx/>
              <a:buNone/>
              <a:tabLst/>
              <a:defRPr/>
            </a:pPr>
            <a:endParaRPr kumimoji="0" lang="en-US" altLang="ja-JP" sz="1050" b="1" i="0" u="none" strike="noStrike" kern="0" cap="none" spc="0" normalizeH="0" baseline="0" noProof="0" dirty="0">
              <a:ln>
                <a:noFill/>
              </a:ln>
              <a:solidFill>
                <a:prstClr val="black"/>
              </a:solidFill>
              <a:effectLst/>
              <a:uLnTx/>
              <a:uFillTx/>
              <a:latin typeface="HG丸ｺﾞｼｯｸM-PRO" pitchFamily="50" charset="-128"/>
              <a:ea typeface="HG丸ｺﾞｼｯｸM-PRO" pitchFamily="50" charset="-128"/>
            </a:endParaRPr>
          </a:p>
        </p:txBody>
      </p:sp>
      <p:sp>
        <p:nvSpPr>
          <p:cNvPr id="10" name="Rectangle 139">
            <a:extLst>
              <a:ext uri="{FF2B5EF4-FFF2-40B4-BE49-F238E27FC236}">
                <a16:creationId xmlns:a16="http://schemas.microsoft.com/office/drawing/2014/main" id="{39D29798-10E0-4B34-BB3C-51649E5C9DCC}"/>
              </a:ext>
            </a:extLst>
          </p:cNvPr>
          <p:cNvSpPr>
            <a:spLocks noChangeArrowheads="1"/>
          </p:cNvSpPr>
          <p:nvPr/>
        </p:nvSpPr>
        <p:spPr bwMode="auto">
          <a:xfrm>
            <a:off x="325034" y="8328948"/>
            <a:ext cx="6624736" cy="1943406"/>
          </a:xfrm>
          <a:prstGeom prst="rect">
            <a:avLst/>
          </a:prstGeom>
          <a:solidFill>
            <a:sysClr val="window" lastClr="FFFFFF"/>
          </a:solidFill>
          <a:ln>
            <a:noFill/>
          </a:ln>
          <a:effectLst>
            <a:glow rad="139700">
              <a:srgbClr val="629DD1">
                <a:satMod val="175000"/>
                <a:alpha val="40000"/>
              </a:srgbClr>
            </a:glow>
            <a:outerShdw dist="107763" dir="2700000" algn="ctr" rotWithShape="0">
              <a:srgbClr val="ACCBF9">
                <a:alpha val="50000"/>
              </a:srgbClr>
            </a:outerShdw>
          </a:effectLst>
        </p:spPr>
        <p:txBody>
          <a:bodyPr lIns="180000" tIns="72000" rIns="180000" bIns="72000" anchor="ctr"/>
          <a:lstStyle/>
          <a:p>
            <a:pPr marL="0" marR="0" lvl="0" indent="0" defTabSz="925561" eaLnBrk="1" fontAlgn="auto" latinLnBrk="0" hangingPunct="1">
              <a:lnSpc>
                <a:spcPct val="100000"/>
              </a:lnSpc>
              <a:spcBef>
                <a:spcPts val="0"/>
              </a:spcBef>
              <a:spcAft>
                <a:spcPts val="0"/>
              </a:spcAft>
              <a:buClrTx/>
              <a:buSzTx/>
              <a:buFontTx/>
              <a:buNone/>
              <a:tabLst/>
              <a:defRPr/>
            </a:pPr>
            <a:endParaRPr kumimoji="0" lang="en-US" altLang="ja-JP" sz="1050" b="1" i="0" u="none" strike="noStrike" kern="0" cap="none" spc="0" normalizeH="0" baseline="0" noProof="0" dirty="0">
              <a:ln>
                <a:noFill/>
              </a:ln>
              <a:solidFill>
                <a:prstClr val="black"/>
              </a:solidFill>
              <a:effectLst/>
              <a:uLnTx/>
              <a:uFillTx/>
              <a:latin typeface="HG丸ｺﾞｼｯｸM-PRO" pitchFamily="50" charset="-128"/>
              <a:ea typeface="HG丸ｺﾞｼｯｸM-PRO" pitchFamily="50" charset="-128"/>
            </a:endParaRPr>
          </a:p>
        </p:txBody>
      </p:sp>
      <p:sp>
        <p:nvSpPr>
          <p:cNvPr id="11" name="テキスト ボックス 10">
            <a:extLst>
              <a:ext uri="{FF2B5EF4-FFF2-40B4-BE49-F238E27FC236}">
                <a16:creationId xmlns:a16="http://schemas.microsoft.com/office/drawing/2014/main" id="{DF6172B5-6356-4607-BF50-5AB7D5E343A2}"/>
              </a:ext>
            </a:extLst>
          </p:cNvPr>
          <p:cNvSpPr txBox="1"/>
          <p:nvPr/>
        </p:nvSpPr>
        <p:spPr>
          <a:xfrm>
            <a:off x="292094" y="8402117"/>
            <a:ext cx="6564708" cy="43088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⑤社会福祉法人大阪府障害者福祉事業団　大阪</a:t>
            </a:r>
            <a:r>
              <a:rPr lang="en-US" altLang="ja-JP" sz="1200" b="1" dirty="0">
                <a:latin typeface="Meiryo UI" panose="020B0604030504040204" pitchFamily="50" charset="-128"/>
                <a:ea typeface="Meiryo UI" panose="020B0604030504040204" pitchFamily="50" charset="-128"/>
              </a:rPr>
              <a:t>INA</a:t>
            </a:r>
            <a:r>
              <a:rPr lang="ja-JP" altLang="en-US" sz="1200" b="1" dirty="0">
                <a:latin typeface="Meiryo UI" panose="020B0604030504040204" pitchFamily="50" charset="-128"/>
                <a:ea typeface="Meiryo UI" panose="020B0604030504040204" pitchFamily="50" charset="-128"/>
              </a:rPr>
              <a:t>職業支援センター</a:t>
            </a:r>
            <a:endParaRPr lang="en-US" altLang="ja-JP" sz="12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所在地：箕面市稲</a:t>
            </a:r>
            <a:r>
              <a:rPr lang="en-US" altLang="ja-JP" sz="1000" dirty="0">
                <a:latin typeface="Meiryo UI" panose="020B0604030504040204" pitchFamily="50" charset="-128"/>
                <a:ea typeface="Meiryo UI" panose="020B0604030504040204" pitchFamily="50" charset="-128"/>
              </a:rPr>
              <a:t>6-15-26</a:t>
            </a:r>
            <a:r>
              <a:rPr lang="ja-JP" altLang="en-US" sz="1000" dirty="0">
                <a:latin typeface="Meiryo UI" panose="020B0604030504040204" pitchFamily="50" charset="-128"/>
                <a:ea typeface="Meiryo UI" panose="020B0604030504040204" pitchFamily="50" charset="-128"/>
              </a:rPr>
              <a:t>（箕面キャンパス）／富田林市大字甘南備</a:t>
            </a:r>
            <a:r>
              <a:rPr lang="en-US" altLang="ja-JP" sz="1000" dirty="0">
                <a:latin typeface="Meiryo UI" panose="020B0604030504040204" pitchFamily="50" charset="-128"/>
                <a:ea typeface="Meiryo UI" panose="020B0604030504040204" pitchFamily="50" charset="-128"/>
              </a:rPr>
              <a:t>216</a:t>
            </a:r>
            <a:r>
              <a:rPr lang="ja-JP" altLang="en-US" sz="1000" dirty="0">
                <a:latin typeface="Meiryo UI" panose="020B0604030504040204" pitchFamily="50" charset="-128"/>
                <a:ea typeface="Meiryo UI" panose="020B0604030504040204" pitchFamily="50" charset="-128"/>
              </a:rPr>
              <a:t>番地（富田林キャンパス）</a:t>
            </a:r>
            <a:endParaRPr lang="en-US" altLang="ja-JP" sz="10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1F2DA7AB-EE5E-428E-8093-100D37D6A1CA}"/>
              </a:ext>
            </a:extLst>
          </p:cNvPr>
          <p:cNvSpPr txBox="1"/>
          <p:nvPr/>
        </p:nvSpPr>
        <p:spPr>
          <a:xfrm>
            <a:off x="265773" y="6522267"/>
            <a:ext cx="5038219"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④社会福祉法人摂津宥和会　摂津市障害者職業能力開発センター</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所在地：摂津市鳥飼上</a:t>
            </a:r>
            <a:r>
              <a:rPr lang="en-US" altLang="ja-JP" sz="1000" dirty="0">
                <a:latin typeface="Meiryo UI" panose="020B0604030504040204" pitchFamily="50" charset="-128"/>
                <a:ea typeface="Meiryo UI" panose="020B0604030504040204" pitchFamily="50" charset="-128"/>
              </a:rPr>
              <a:t>5-2-8</a:t>
            </a:r>
          </a:p>
        </p:txBody>
      </p:sp>
      <p:sp>
        <p:nvSpPr>
          <p:cNvPr id="13" name="テキスト ボックス 12">
            <a:extLst>
              <a:ext uri="{FF2B5EF4-FFF2-40B4-BE49-F238E27FC236}">
                <a16:creationId xmlns:a16="http://schemas.microsoft.com/office/drawing/2014/main" id="{C14DD36B-1F5A-4273-956F-A8A2242D583A}"/>
              </a:ext>
            </a:extLst>
          </p:cNvPr>
          <p:cNvSpPr txBox="1"/>
          <p:nvPr/>
        </p:nvSpPr>
        <p:spPr>
          <a:xfrm>
            <a:off x="269172" y="4675125"/>
            <a:ext cx="5038219" cy="46166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③社会福祉法人日本ライトハウス　視覚障害リハビリテーションセンター</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所在地：大阪市鶴見区今津中</a:t>
            </a:r>
            <a:r>
              <a:rPr lang="en-US" altLang="ja-JP" sz="1000" dirty="0">
                <a:latin typeface="Meiryo UI" panose="020B0604030504040204" pitchFamily="50" charset="-128"/>
                <a:ea typeface="Meiryo UI" panose="020B0604030504040204" pitchFamily="50" charset="-128"/>
              </a:rPr>
              <a:t>2-4-37</a:t>
            </a:r>
            <a:endParaRPr lang="ja-JP" altLang="en-US" sz="1000"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CAE2F772-8B73-4338-9A21-BFC6DBC0E922}"/>
              </a:ext>
            </a:extLst>
          </p:cNvPr>
          <p:cNvSpPr txBox="1"/>
          <p:nvPr/>
        </p:nvSpPr>
        <p:spPr>
          <a:xfrm>
            <a:off x="253026" y="2628194"/>
            <a:ext cx="5038219" cy="43088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②</a:t>
            </a:r>
            <a:r>
              <a:rPr lang="zh-TW" altLang="en-US" sz="1200" b="1" dirty="0">
                <a:latin typeface="Meiryo UI" panose="020B0604030504040204" pitchFamily="50" charset="-128"/>
                <a:ea typeface="Meiryo UI" panose="020B0604030504040204" pitchFamily="50" charset="-128"/>
              </a:rPr>
              <a:t>大阪府立夕陽丘高等職業技術専門校</a:t>
            </a:r>
            <a:endParaRPr lang="en-US" altLang="zh-TW" sz="1200" b="1" dirty="0">
              <a:latin typeface="Meiryo UI" panose="020B0604030504040204" pitchFamily="50" charset="-128"/>
              <a:ea typeface="Meiryo UI" panose="020B0604030504040204" pitchFamily="50" charset="-128"/>
            </a:endParaRPr>
          </a:p>
          <a:p>
            <a:r>
              <a:rPr lang="ja-JP" altLang="en-US" sz="1000" dirty="0">
                <a:latin typeface="Meiryo UI" panose="020B0604030504040204" pitchFamily="50" charset="-128"/>
                <a:ea typeface="Meiryo UI" panose="020B0604030504040204" pitchFamily="50" charset="-128"/>
              </a:rPr>
              <a:t>   所在地：大阪市天王寺区上汐</a:t>
            </a:r>
            <a:r>
              <a:rPr lang="en-US" altLang="ja-JP" sz="1000" dirty="0">
                <a:latin typeface="Meiryo UI" panose="020B0604030504040204" pitchFamily="50" charset="-128"/>
                <a:ea typeface="Meiryo UI" panose="020B0604030504040204" pitchFamily="50" charset="-128"/>
              </a:rPr>
              <a:t>4-4-1</a:t>
            </a:r>
            <a:endParaRPr lang="en-US" altLang="zh-TW" sz="1000"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AB4BFB8E-B0E3-425E-B259-1654A43A60B6}"/>
              </a:ext>
            </a:extLst>
          </p:cNvPr>
          <p:cNvSpPr txBox="1"/>
          <p:nvPr/>
        </p:nvSpPr>
        <p:spPr>
          <a:xfrm>
            <a:off x="287542" y="689040"/>
            <a:ext cx="5038219" cy="699935"/>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①</a:t>
            </a:r>
            <a:r>
              <a:rPr lang="zh-TW" altLang="en-US" sz="1200" b="1" dirty="0">
                <a:latin typeface="Meiryo UI" panose="020B0604030504040204" pitchFamily="50" charset="-128"/>
                <a:ea typeface="Meiryo UI" panose="020B0604030504040204" pitchFamily="50" charset="-128"/>
              </a:rPr>
              <a:t>大阪府立北大阪高等職業技術専門校</a:t>
            </a:r>
            <a:endParaRPr lang="en-US" altLang="zh-TW"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所在地：枚方市津田山手</a:t>
            </a:r>
            <a:r>
              <a:rPr lang="en-US" altLang="ja-JP" sz="1000" dirty="0">
                <a:latin typeface="Meiryo UI" panose="020B0604030504040204" pitchFamily="50" charset="-128"/>
                <a:ea typeface="Meiryo UI" panose="020B0604030504040204" pitchFamily="50" charset="-128"/>
              </a:rPr>
              <a:t>2-11-40</a:t>
            </a:r>
            <a:endParaRPr lang="en-US" altLang="zh-TW" sz="1000" dirty="0">
              <a:latin typeface="Meiryo UI" panose="020B0604030504040204" pitchFamily="50" charset="-128"/>
              <a:ea typeface="Meiryo UI" panose="020B0604030504040204" pitchFamily="50" charset="-128"/>
            </a:endParaRPr>
          </a:p>
          <a:p>
            <a:pPr>
              <a:lnSpc>
                <a:spcPct val="150000"/>
              </a:lnSpc>
            </a:pPr>
            <a:endParaRPr lang="en-US" altLang="zh-TW" sz="1200" dirty="0">
              <a:latin typeface="Meiryo UI" panose="020B0604030504040204" pitchFamily="50" charset="-128"/>
              <a:ea typeface="Meiryo UI" panose="020B0604030504040204" pitchFamily="50" charset="-128"/>
            </a:endParaRPr>
          </a:p>
        </p:txBody>
      </p:sp>
      <p:pic>
        <p:nvPicPr>
          <p:cNvPr id="19" name="図 18">
            <a:extLst>
              <a:ext uri="{FF2B5EF4-FFF2-40B4-BE49-F238E27FC236}">
                <a16:creationId xmlns:a16="http://schemas.microsoft.com/office/drawing/2014/main" id="{DF4F8E96-5AE4-4AB9-AC1A-C7CE200D2B87}"/>
              </a:ext>
            </a:extLst>
          </p:cNvPr>
          <p:cNvPicPr>
            <a:picLocks noChangeAspect="1"/>
          </p:cNvPicPr>
          <p:nvPr/>
        </p:nvPicPr>
        <p:blipFill>
          <a:blip r:embed="rId2"/>
          <a:stretch>
            <a:fillRect/>
          </a:stretch>
        </p:blipFill>
        <p:spPr>
          <a:xfrm>
            <a:off x="4753280" y="2669671"/>
            <a:ext cx="2133707" cy="1522793"/>
          </a:xfrm>
          <a:prstGeom prst="rect">
            <a:avLst/>
          </a:prstGeom>
        </p:spPr>
      </p:pic>
      <p:pic>
        <p:nvPicPr>
          <p:cNvPr id="21" name="図 20">
            <a:extLst>
              <a:ext uri="{FF2B5EF4-FFF2-40B4-BE49-F238E27FC236}">
                <a16:creationId xmlns:a16="http://schemas.microsoft.com/office/drawing/2014/main" id="{160E7818-2DE9-4553-A65E-E2064EFB11E7}"/>
              </a:ext>
            </a:extLst>
          </p:cNvPr>
          <p:cNvPicPr>
            <a:picLocks noChangeAspect="1"/>
          </p:cNvPicPr>
          <p:nvPr/>
        </p:nvPicPr>
        <p:blipFill>
          <a:blip r:embed="rId3"/>
          <a:stretch>
            <a:fillRect/>
          </a:stretch>
        </p:blipFill>
        <p:spPr>
          <a:xfrm>
            <a:off x="4753280" y="4625649"/>
            <a:ext cx="2124482" cy="1501713"/>
          </a:xfrm>
          <a:prstGeom prst="rect">
            <a:avLst/>
          </a:prstGeom>
        </p:spPr>
      </p:pic>
      <p:pic>
        <p:nvPicPr>
          <p:cNvPr id="23" name="図 22">
            <a:extLst>
              <a:ext uri="{FF2B5EF4-FFF2-40B4-BE49-F238E27FC236}">
                <a16:creationId xmlns:a16="http://schemas.microsoft.com/office/drawing/2014/main" id="{C7EE0C39-21B7-46CD-9084-C7B92164025B}"/>
              </a:ext>
            </a:extLst>
          </p:cNvPr>
          <p:cNvPicPr>
            <a:picLocks noChangeAspect="1"/>
          </p:cNvPicPr>
          <p:nvPr/>
        </p:nvPicPr>
        <p:blipFill>
          <a:blip r:embed="rId4"/>
          <a:stretch>
            <a:fillRect/>
          </a:stretch>
        </p:blipFill>
        <p:spPr>
          <a:xfrm>
            <a:off x="4770040" y="6515844"/>
            <a:ext cx="2124482" cy="1530877"/>
          </a:xfrm>
          <a:prstGeom prst="rect">
            <a:avLst/>
          </a:prstGeom>
        </p:spPr>
      </p:pic>
      <p:pic>
        <p:nvPicPr>
          <p:cNvPr id="25" name="図 24">
            <a:extLst>
              <a:ext uri="{FF2B5EF4-FFF2-40B4-BE49-F238E27FC236}">
                <a16:creationId xmlns:a16="http://schemas.microsoft.com/office/drawing/2014/main" id="{4C2B926F-D91E-4D5C-B17A-5C8EA2C1C565}"/>
              </a:ext>
            </a:extLst>
          </p:cNvPr>
          <p:cNvPicPr>
            <a:picLocks noChangeAspect="1"/>
          </p:cNvPicPr>
          <p:nvPr/>
        </p:nvPicPr>
        <p:blipFill>
          <a:blip r:embed="rId5"/>
          <a:stretch>
            <a:fillRect/>
          </a:stretch>
        </p:blipFill>
        <p:spPr>
          <a:xfrm>
            <a:off x="3421378" y="8963178"/>
            <a:ext cx="1738710" cy="1221107"/>
          </a:xfrm>
          <a:prstGeom prst="rect">
            <a:avLst/>
          </a:prstGeom>
        </p:spPr>
      </p:pic>
      <p:pic>
        <p:nvPicPr>
          <p:cNvPr id="27" name="図 26">
            <a:extLst>
              <a:ext uri="{FF2B5EF4-FFF2-40B4-BE49-F238E27FC236}">
                <a16:creationId xmlns:a16="http://schemas.microsoft.com/office/drawing/2014/main" id="{021EDD99-BA1C-4CB8-9B55-92BFFB204CB2}"/>
              </a:ext>
            </a:extLst>
          </p:cNvPr>
          <p:cNvPicPr>
            <a:picLocks noChangeAspect="1"/>
          </p:cNvPicPr>
          <p:nvPr/>
        </p:nvPicPr>
        <p:blipFill>
          <a:blip r:embed="rId6"/>
          <a:stretch>
            <a:fillRect/>
          </a:stretch>
        </p:blipFill>
        <p:spPr>
          <a:xfrm>
            <a:off x="5196618" y="8957648"/>
            <a:ext cx="1738710" cy="1243508"/>
          </a:xfrm>
          <a:prstGeom prst="rect">
            <a:avLst/>
          </a:prstGeom>
        </p:spPr>
      </p:pic>
      <p:sp>
        <p:nvSpPr>
          <p:cNvPr id="33" name="テキスト ボックス 6">
            <a:extLst>
              <a:ext uri="{FF2B5EF4-FFF2-40B4-BE49-F238E27FC236}">
                <a16:creationId xmlns:a16="http://schemas.microsoft.com/office/drawing/2014/main" id="{B3F124DF-4A0C-4408-B28E-E52E2FB66B8A}"/>
              </a:ext>
            </a:extLst>
          </p:cNvPr>
          <p:cNvSpPr txBox="1">
            <a:spLocks noChangeArrowheads="1"/>
          </p:cNvSpPr>
          <p:nvPr/>
        </p:nvSpPr>
        <p:spPr bwMode="auto">
          <a:xfrm flipV="1">
            <a:off x="475413" y="1214752"/>
            <a:ext cx="2891863" cy="215444"/>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0" name="テキスト ボックス 6">
            <a:extLst>
              <a:ext uri="{FF2B5EF4-FFF2-40B4-BE49-F238E27FC236}">
                <a16:creationId xmlns:a16="http://schemas.microsoft.com/office/drawing/2014/main" id="{5E4EB284-F1D9-4152-B03F-82EE3F584F7C}"/>
              </a:ext>
            </a:extLst>
          </p:cNvPr>
          <p:cNvSpPr txBox="1">
            <a:spLocks noChangeArrowheads="1"/>
          </p:cNvSpPr>
          <p:nvPr/>
        </p:nvSpPr>
        <p:spPr bwMode="auto">
          <a:xfrm flipV="1">
            <a:off x="443361" y="5155555"/>
            <a:ext cx="2401953" cy="210459"/>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1" name="テキスト ボックス 6">
            <a:extLst>
              <a:ext uri="{FF2B5EF4-FFF2-40B4-BE49-F238E27FC236}">
                <a16:creationId xmlns:a16="http://schemas.microsoft.com/office/drawing/2014/main" id="{E71EA632-6C57-4D41-AD30-7A6A2BD983C7}"/>
              </a:ext>
            </a:extLst>
          </p:cNvPr>
          <p:cNvSpPr txBox="1">
            <a:spLocks noChangeArrowheads="1"/>
          </p:cNvSpPr>
          <p:nvPr/>
        </p:nvSpPr>
        <p:spPr bwMode="auto">
          <a:xfrm flipV="1">
            <a:off x="449555" y="5600959"/>
            <a:ext cx="2473962" cy="215444"/>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2" name="テキスト ボックス 6">
            <a:extLst>
              <a:ext uri="{FF2B5EF4-FFF2-40B4-BE49-F238E27FC236}">
                <a16:creationId xmlns:a16="http://schemas.microsoft.com/office/drawing/2014/main" id="{931FAA31-3362-45B7-81CB-FF59ADC953CA}"/>
              </a:ext>
            </a:extLst>
          </p:cNvPr>
          <p:cNvSpPr txBox="1">
            <a:spLocks noChangeArrowheads="1"/>
          </p:cNvSpPr>
          <p:nvPr/>
        </p:nvSpPr>
        <p:spPr bwMode="auto">
          <a:xfrm flipV="1">
            <a:off x="401356" y="7057101"/>
            <a:ext cx="2422190" cy="196270"/>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3" name="テキスト ボックス 6">
            <a:extLst>
              <a:ext uri="{FF2B5EF4-FFF2-40B4-BE49-F238E27FC236}">
                <a16:creationId xmlns:a16="http://schemas.microsoft.com/office/drawing/2014/main" id="{191D1416-0F95-4E7B-A343-F4511BC643DF}"/>
              </a:ext>
            </a:extLst>
          </p:cNvPr>
          <p:cNvSpPr txBox="1">
            <a:spLocks noChangeArrowheads="1"/>
          </p:cNvSpPr>
          <p:nvPr/>
        </p:nvSpPr>
        <p:spPr bwMode="auto">
          <a:xfrm flipV="1">
            <a:off x="394755" y="7506033"/>
            <a:ext cx="2500799" cy="196270"/>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4" name="テキスト ボックス 6">
            <a:extLst>
              <a:ext uri="{FF2B5EF4-FFF2-40B4-BE49-F238E27FC236}">
                <a16:creationId xmlns:a16="http://schemas.microsoft.com/office/drawing/2014/main" id="{67744EF1-476D-4C7D-BA3C-39DE11CF3C59}"/>
              </a:ext>
            </a:extLst>
          </p:cNvPr>
          <p:cNvSpPr txBox="1">
            <a:spLocks noChangeArrowheads="1"/>
          </p:cNvSpPr>
          <p:nvPr/>
        </p:nvSpPr>
        <p:spPr bwMode="auto">
          <a:xfrm flipV="1">
            <a:off x="412720" y="8849764"/>
            <a:ext cx="2720627" cy="215446"/>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5" name="テキスト ボックス 6">
            <a:extLst>
              <a:ext uri="{FF2B5EF4-FFF2-40B4-BE49-F238E27FC236}">
                <a16:creationId xmlns:a16="http://schemas.microsoft.com/office/drawing/2014/main" id="{9CF35B96-D928-4F4C-95B9-A2BD62579635}"/>
              </a:ext>
            </a:extLst>
          </p:cNvPr>
          <p:cNvSpPr txBox="1">
            <a:spLocks noChangeArrowheads="1"/>
          </p:cNvSpPr>
          <p:nvPr/>
        </p:nvSpPr>
        <p:spPr bwMode="auto">
          <a:xfrm flipV="1">
            <a:off x="420643" y="9769108"/>
            <a:ext cx="2891863" cy="215444"/>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46" name="テキスト ボックス 6">
            <a:extLst>
              <a:ext uri="{FF2B5EF4-FFF2-40B4-BE49-F238E27FC236}">
                <a16:creationId xmlns:a16="http://schemas.microsoft.com/office/drawing/2014/main" id="{36518D3C-62B5-477E-A76A-15605503738D}"/>
              </a:ext>
            </a:extLst>
          </p:cNvPr>
          <p:cNvSpPr txBox="1">
            <a:spLocks noChangeArrowheads="1"/>
          </p:cNvSpPr>
          <p:nvPr/>
        </p:nvSpPr>
        <p:spPr bwMode="auto">
          <a:xfrm flipV="1">
            <a:off x="423123" y="9318248"/>
            <a:ext cx="2206167" cy="215444"/>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B068C16B-A5CE-4F33-9330-2B8E03F2D8C9}"/>
              </a:ext>
            </a:extLst>
          </p:cNvPr>
          <p:cNvSpPr txBox="1"/>
          <p:nvPr/>
        </p:nvSpPr>
        <p:spPr>
          <a:xfrm>
            <a:off x="399383" y="1152849"/>
            <a:ext cx="4353897" cy="983411"/>
          </a:xfrm>
          <a:prstGeom prst="rect">
            <a:avLst/>
          </a:prstGeom>
          <a:noFill/>
        </p:spPr>
        <p:txBody>
          <a:bodyPr wrap="square" rtlCol="0">
            <a:spAutoFit/>
          </a:bodyPr>
          <a:lstStyle/>
          <a:p>
            <a:pPr>
              <a:lnSpc>
                <a:spcPct val="150000"/>
              </a:lnSpc>
            </a:pPr>
            <a:r>
              <a:rPr lang="ja-JP" altLang="en-US" sz="1000" b="1" dirty="0">
                <a:latin typeface="Meiryo UI" panose="020B0604030504040204" pitchFamily="50" charset="-128"/>
                <a:ea typeface="Meiryo UI" panose="020B0604030504040204" pitchFamily="50" charset="-128"/>
              </a:rPr>
              <a:t>▸ワークトレーニング科（対象：知的障がいのある方）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a:t>
            </a:r>
            <a:r>
              <a:rPr lang="en-US" altLang="ja-JP" sz="1000" dirty="0">
                <a:latin typeface="Meiryo UI" panose="020B0604030504040204" pitchFamily="50" charset="-128"/>
                <a:ea typeface="Meiryo UI" panose="020B0604030504040204" pitchFamily="50" charset="-128"/>
              </a:rPr>
              <a:t> </a:t>
            </a:r>
            <a:r>
              <a:rPr lang="ja-JP" altLang="en-US" sz="1000" dirty="0">
                <a:latin typeface="Meiryo UI" panose="020B0604030504040204" pitchFamily="50" charset="-128"/>
                <a:ea typeface="Meiryo UI" panose="020B0604030504040204" pitchFamily="50" charset="-128"/>
              </a:rPr>
              <a:t>体力・作業持久力・社会生活習慣などを身につける科目です。</a:t>
            </a:r>
          </a:p>
          <a:p>
            <a:pPr>
              <a:lnSpc>
                <a:spcPct val="150000"/>
              </a:lnSpc>
            </a:pPr>
            <a:r>
              <a:rPr lang="ja-JP" altLang="en-US" sz="1000" dirty="0">
                <a:latin typeface="Meiryo UI" panose="020B0604030504040204" pitchFamily="50" charset="-128"/>
                <a:ea typeface="Meiryo UI" panose="020B0604030504040204" pitchFamily="50" charset="-128"/>
              </a:rPr>
              <a:t>   ものづくり、物流、オフィス補助、環境整備作業を通して、能力と適性を引き出し、</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就業についての作業習慣を養います。</a:t>
            </a:r>
            <a:endParaRPr lang="en-US" altLang="zh-TW" sz="1000"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F6EEA5A9-B786-4891-9D0B-80E084648FD1}"/>
              </a:ext>
            </a:extLst>
          </p:cNvPr>
          <p:cNvSpPr txBox="1"/>
          <p:nvPr/>
        </p:nvSpPr>
        <p:spPr>
          <a:xfrm>
            <a:off x="370899" y="5089818"/>
            <a:ext cx="5038219" cy="983411"/>
          </a:xfrm>
          <a:prstGeom prst="rect">
            <a:avLst/>
          </a:prstGeom>
          <a:noFill/>
        </p:spPr>
        <p:txBody>
          <a:bodyPr wrap="square" rtlCol="0">
            <a:spAutoFit/>
          </a:bodyPr>
          <a:lstStyle/>
          <a:p>
            <a:pPr>
              <a:lnSpc>
                <a:spcPct val="150000"/>
              </a:lnSpc>
            </a:pPr>
            <a:r>
              <a:rPr lang="ja-JP" altLang="en-US" sz="1000" b="1" dirty="0">
                <a:latin typeface="Meiryo UI" panose="020B0604030504040204" pitchFamily="50" charset="-128"/>
                <a:ea typeface="Meiryo UI" panose="020B0604030504040204" pitchFamily="50" charset="-128"/>
              </a:rPr>
              <a:t>▸ビジネス科（対象：視覚障がいのある方）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スクリーンリーダを使用したパソコン訓練、電話応対、簿記などを学びます。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b="1" dirty="0">
                <a:latin typeface="Meiryo UI" panose="020B0604030504040204" pitchFamily="50" charset="-128"/>
                <a:ea typeface="Meiryo UI" panose="020B0604030504040204" pitchFamily="50" charset="-128"/>
              </a:rPr>
              <a:t>▸情報処理科（対象：視覚障がいのある方）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スクリーンリーダを使用してオフィスソフト、電子メール等の活用を学びます。</a:t>
            </a:r>
            <a:endParaRPr lang="en-US" altLang="zh-TW" sz="1000"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E0A31B44-FC85-4B53-BE60-582405F95B3D}"/>
              </a:ext>
            </a:extLst>
          </p:cNvPr>
          <p:cNvSpPr txBox="1"/>
          <p:nvPr/>
        </p:nvSpPr>
        <p:spPr>
          <a:xfrm>
            <a:off x="312636" y="6980734"/>
            <a:ext cx="5038219" cy="983411"/>
          </a:xfrm>
          <a:prstGeom prst="rect">
            <a:avLst/>
          </a:prstGeom>
          <a:noFill/>
        </p:spPr>
        <p:txBody>
          <a:bodyPr wrap="square" rtlCol="0">
            <a:spAutoFit/>
          </a:bodyPr>
          <a:lstStyle/>
          <a:p>
            <a:pPr>
              <a:lnSpc>
                <a:spcPct val="150000"/>
              </a:lnSpc>
            </a:pPr>
            <a:r>
              <a:rPr lang="ja-JP" altLang="en-US" sz="1000" b="1" dirty="0">
                <a:latin typeface="Meiryo UI" panose="020B0604030504040204" pitchFamily="50" charset="-128"/>
                <a:ea typeface="Meiryo UI" panose="020B0604030504040204" pitchFamily="50" charset="-128"/>
              </a:rPr>
              <a:t>▸</a:t>
            </a:r>
            <a:r>
              <a:rPr lang="en-US" altLang="ja-JP" sz="1000" b="1" dirty="0">
                <a:latin typeface="Meiryo UI" panose="020B0604030504040204" pitchFamily="50" charset="-128"/>
                <a:ea typeface="Meiryo UI" panose="020B0604030504040204" pitchFamily="50" charset="-128"/>
              </a:rPr>
              <a:t>OA</a:t>
            </a:r>
            <a:r>
              <a:rPr lang="ja-JP" altLang="en-US" sz="1000" b="1" dirty="0">
                <a:latin typeface="Meiryo UI" panose="020B0604030504040204" pitchFamily="50" charset="-128"/>
                <a:ea typeface="Meiryo UI" panose="020B0604030504040204" pitchFamily="50" charset="-128"/>
              </a:rPr>
              <a:t>実務科（対象：身体障がいのある方）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オフィスソフトの知識や技能、簿記等を習得します。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b="1" dirty="0">
                <a:latin typeface="Meiryo UI" panose="020B0604030504040204" pitchFamily="50" charset="-128"/>
                <a:ea typeface="Meiryo UI" panose="020B0604030504040204" pitchFamily="50" charset="-128"/>
              </a:rPr>
              <a:t>▸実務作業科（対象：知的障がいのある方）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事務、清掃、軽作業など多様な職種に対応できるスキルを習得します。</a:t>
            </a:r>
            <a:endParaRPr lang="en-US" altLang="zh-TW" sz="1000" dirty="0">
              <a:latin typeface="Meiryo UI" panose="020B0604030504040204" pitchFamily="50" charset="-128"/>
              <a:ea typeface="Meiryo UI" panose="020B0604030504040204" pitchFamily="50" charset="-128"/>
            </a:endParaRPr>
          </a:p>
        </p:txBody>
      </p:sp>
      <p:sp>
        <p:nvSpPr>
          <p:cNvPr id="32" name="テキスト ボックス 31">
            <a:extLst>
              <a:ext uri="{FF2B5EF4-FFF2-40B4-BE49-F238E27FC236}">
                <a16:creationId xmlns:a16="http://schemas.microsoft.com/office/drawing/2014/main" id="{6C6C0FF8-C194-4152-8573-326BCA61E262}"/>
              </a:ext>
            </a:extLst>
          </p:cNvPr>
          <p:cNvSpPr txBox="1"/>
          <p:nvPr/>
        </p:nvSpPr>
        <p:spPr>
          <a:xfrm>
            <a:off x="351696" y="8790679"/>
            <a:ext cx="5038219" cy="1491242"/>
          </a:xfrm>
          <a:prstGeom prst="rect">
            <a:avLst/>
          </a:prstGeom>
          <a:noFill/>
        </p:spPr>
        <p:txBody>
          <a:bodyPr wrap="square" rtlCol="0">
            <a:spAutoFit/>
          </a:bodyPr>
          <a:lstStyle/>
          <a:p>
            <a:pPr>
              <a:lnSpc>
                <a:spcPct val="150000"/>
              </a:lnSpc>
            </a:pPr>
            <a:r>
              <a:rPr lang="ja-JP" altLang="en-US" sz="1000" b="1" dirty="0">
                <a:latin typeface="Meiryo UI" panose="020B0604030504040204" pitchFamily="50" charset="-128"/>
                <a:ea typeface="Meiryo UI" panose="020B0604030504040204" pitchFamily="50" charset="-128"/>
              </a:rPr>
              <a:t>▸パン・菓子製造科（対象：知的障がいのある方）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製パン、製菓の基礎的な技能と知識などを学びます。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b="1" dirty="0">
                <a:latin typeface="Meiryo UI" panose="020B0604030504040204" pitchFamily="50" charset="-128"/>
                <a:ea typeface="Meiryo UI" panose="020B0604030504040204" pitchFamily="50" charset="-128"/>
              </a:rPr>
              <a:t>▸園芸科（対象：知的障がいのある方）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花苗の栽培や管理に必要な技能と知識などを学びます。</a:t>
            </a:r>
            <a:endParaRPr lang="en-US" altLang="ja-JP" sz="1000" dirty="0">
              <a:latin typeface="Meiryo UI" panose="020B0604030504040204" pitchFamily="50" charset="-128"/>
              <a:ea typeface="Meiryo UI" panose="020B0604030504040204" pitchFamily="50" charset="-128"/>
            </a:endParaRPr>
          </a:p>
          <a:p>
            <a:pPr>
              <a:lnSpc>
                <a:spcPct val="150000"/>
              </a:lnSpc>
            </a:pPr>
            <a:r>
              <a:rPr lang="ja-JP" altLang="en-US" sz="1000" b="1" dirty="0">
                <a:latin typeface="Meiryo UI" panose="020B0604030504040204" pitchFamily="50" charset="-128"/>
                <a:ea typeface="Meiryo UI" panose="020B0604030504040204" pitchFamily="50" charset="-128"/>
              </a:rPr>
              <a:t>▸グリーンハーベスト科（対象：知的障がいのある方）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野菜や果樹の栽培に必要な技能と知識を学びます。</a:t>
            </a:r>
            <a:endParaRPr lang="en-US" altLang="ja-JP" sz="10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1A173597-5B4B-4160-8882-4AA1E809EE76}"/>
              </a:ext>
            </a:extLst>
          </p:cNvPr>
          <p:cNvSpPr txBox="1"/>
          <p:nvPr/>
        </p:nvSpPr>
        <p:spPr>
          <a:xfrm>
            <a:off x="3355780" y="8790020"/>
            <a:ext cx="3566220" cy="215444"/>
          </a:xfrm>
          <a:prstGeom prst="rect">
            <a:avLst/>
          </a:prstGeom>
          <a:noFill/>
        </p:spPr>
        <p:txBody>
          <a:bodyPr wrap="square" rtlCol="0">
            <a:spAutoFit/>
          </a:bodyPr>
          <a:lstStyle/>
          <a:p>
            <a:r>
              <a:rPr lang="ja-JP" altLang="en-US" sz="800" dirty="0">
                <a:latin typeface="Meiryo UI" panose="020B0604030504040204" pitchFamily="50" charset="-128"/>
                <a:ea typeface="Meiryo UI" panose="020B0604030504040204" pitchFamily="50" charset="-128"/>
              </a:rPr>
              <a:t>◆箕面キャンパス　　　　　　　　　　　　　　　◆富田林キャンパス</a:t>
            </a:r>
            <a:endParaRPr lang="en-US" altLang="ja-JP" sz="800" dirty="0">
              <a:latin typeface="Meiryo UI" panose="020B0604030504040204" pitchFamily="50" charset="-128"/>
              <a:ea typeface="Meiryo UI" panose="020B0604030504040204" pitchFamily="50" charset="-128"/>
            </a:endParaRPr>
          </a:p>
        </p:txBody>
      </p:sp>
      <p:sp>
        <p:nvSpPr>
          <p:cNvPr id="37" name="テキスト ボックス 6">
            <a:extLst>
              <a:ext uri="{FF2B5EF4-FFF2-40B4-BE49-F238E27FC236}">
                <a16:creationId xmlns:a16="http://schemas.microsoft.com/office/drawing/2014/main" id="{D95FAB09-A893-4967-B4FC-FCCE0452800B}"/>
              </a:ext>
            </a:extLst>
          </p:cNvPr>
          <p:cNvSpPr txBox="1">
            <a:spLocks noChangeArrowheads="1"/>
          </p:cNvSpPr>
          <p:nvPr/>
        </p:nvSpPr>
        <p:spPr bwMode="auto">
          <a:xfrm flipV="1">
            <a:off x="443363" y="3091531"/>
            <a:ext cx="2689984" cy="195643"/>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8" name="テキスト ボックス 6">
            <a:extLst>
              <a:ext uri="{FF2B5EF4-FFF2-40B4-BE49-F238E27FC236}">
                <a16:creationId xmlns:a16="http://schemas.microsoft.com/office/drawing/2014/main" id="{C15C5318-FB7C-4486-A0F8-70145D6EC872}"/>
              </a:ext>
            </a:extLst>
          </p:cNvPr>
          <p:cNvSpPr txBox="1">
            <a:spLocks noChangeArrowheads="1"/>
          </p:cNvSpPr>
          <p:nvPr/>
        </p:nvSpPr>
        <p:spPr bwMode="auto">
          <a:xfrm flipV="1">
            <a:off x="443361" y="3551725"/>
            <a:ext cx="2891863" cy="215444"/>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39" name="テキスト ボックス 6">
            <a:extLst>
              <a:ext uri="{FF2B5EF4-FFF2-40B4-BE49-F238E27FC236}">
                <a16:creationId xmlns:a16="http://schemas.microsoft.com/office/drawing/2014/main" id="{40CBB188-376C-4297-8D43-433D7388D6B1}"/>
              </a:ext>
            </a:extLst>
          </p:cNvPr>
          <p:cNvSpPr txBox="1">
            <a:spLocks noChangeArrowheads="1"/>
          </p:cNvSpPr>
          <p:nvPr/>
        </p:nvSpPr>
        <p:spPr bwMode="auto">
          <a:xfrm flipV="1">
            <a:off x="443362" y="3800913"/>
            <a:ext cx="2978016" cy="198000"/>
          </a:xfrm>
          <a:prstGeom prst="rect">
            <a:avLst/>
          </a:prstGeom>
          <a:solidFill>
            <a:srgbClr val="FFCCCC">
              <a:alpha val="50000"/>
            </a:srgbClr>
          </a:solidFill>
          <a:ln>
            <a:noFill/>
          </a:ln>
        </p:spPr>
        <p:txBody>
          <a:bodyPr wrap="square" lIns="180000" tIns="0" rIns="180000" bIns="0">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925561" rtl="0" eaLnBrk="1" fontAlgn="auto" latinLnBrk="0" hangingPunct="1">
              <a:lnSpc>
                <a:spcPct val="100000"/>
              </a:lnSpc>
              <a:spcBef>
                <a:spcPct val="0"/>
              </a:spcBef>
              <a:spcAft>
                <a:spcPts val="0"/>
              </a:spcAft>
              <a:buClrTx/>
              <a:buSzTx/>
              <a:buFontTx/>
              <a:buNone/>
              <a:tabLst/>
              <a:defRPr/>
            </a:pP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827A3793-C7F0-4854-96A6-43481EC58C28}"/>
              </a:ext>
            </a:extLst>
          </p:cNvPr>
          <p:cNvSpPr txBox="1"/>
          <p:nvPr/>
        </p:nvSpPr>
        <p:spPr>
          <a:xfrm>
            <a:off x="370899" y="3036090"/>
            <a:ext cx="4382382" cy="1260410"/>
          </a:xfrm>
          <a:prstGeom prst="rect">
            <a:avLst/>
          </a:prstGeom>
          <a:noFill/>
        </p:spPr>
        <p:txBody>
          <a:bodyPr wrap="square" rtlCol="0">
            <a:spAutoFit/>
          </a:bodyPr>
          <a:lstStyle/>
          <a:p>
            <a:pPr>
              <a:lnSpc>
                <a:spcPct val="150000"/>
              </a:lnSpc>
            </a:pPr>
            <a:r>
              <a:rPr lang="ja-JP" altLang="en-US" sz="1000" b="1" dirty="0">
                <a:latin typeface="Meiryo UI" panose="020B0604030504040204" pitchFamily="50" charset="-128"/>
                <a:ea typeface="Meiryo UI" panose="020B0604030504040204" pitchFamily="50" charset="-128"/>
              </a:rPr>
              <a:t>▸ワークアシスト科（対象：知的障がいのある方）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清掃や事務補助の訓練を通じて、自分の特性を把握し自己理解を深めます。</a:t>
            </a:r>
            <a:endParaRPr lang="en-US" altLang="ja-JP" sz="1000" dirty="0">
              <a:latin typeface="Meiryo UI" panose="020B0604030504040204" pitchFamily="50" charset="-128"/>
              <a:ea typeface="Meiryo UI" panose="020B0604030504040204" pitchFamily="50" charset="-128"/>
            </a:endParaRPr>
          </a:p>
          <a:p>
            <a:pPr>
              <a:lnSpc>
                <a:spcPct val="150000"/>
              </a:lnSpc>
            </a:pPr>
            <a:r>
              <a:rPr kumimoji="0"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000" b="1" dirty="0">
                <a:latin typeface="Meiryo UI" panose="020B0604030504040204" pitchFamily="50" charset="-128"/>
                <a:ea typeface="Meiryo UI" panose="020B0604030504040204" pitchFamily="50" charset="-128"/>
              </a:rPr>
              <a:t>ジョブスキルアップ科（対象：精神障がいのある方）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b="1" dirty="0">
                <a:latin typeface="Meiryo UI" panose="020B0604030504040204" pitchFamily="50" charset="-128"/>
                <a:ea typeface="Meiryo UI" panose="020B0604030504040204" pitchFamily="50" charset="-128"/>
              </a:rPr>
              <a:t>▸キャリアスキルアップ科（対象：発達障がいのある方）</a:t>
            </a:r>
            <a:endParaRPr lang="en-US" altLang="ja-JP" sz="1000" b="1" dirty="0">
              <a:latin typeface="Meiryo UI" panose="020B0604030504040204" pitchFamily="50" charset="-128"/>
              <a:ea typeface="Meiryo UI" panose="020B0604030504040204" pitchFamily="50" charset="-128"/>
            </a:endParaRPr>
          </a:p>
          <a:p>
            <a:pPr>
              <a:lnSpc>
                <a:spcPct val="150000"/>
              </a:lnSpc>
            </a:pPr>
            <a:r>
              <a:rPr lang="ja-JP" altLang="en-US" sz="1000" dirty="0">
                <a:latin typeface="Meiryo UI" panose="020B0604030504040204" pitchFamily="50" charset="-128"/>
                <a:ea typeface="Meiryo UI" panose="020B0604030504040204" pitchFamily="50" charset="-128"/>
              </a:rPr>
              <a:t>   事務系、情報活用系の訓練により、事務の効率化ができる人材を養成します。</a:t>
            </a:r>
            <a:endParaRPr lang="en-US" altLang="ja-JP" sz="1000" dirty="0">
              <a:latin typeface="Meiryo UI" panose="020B0604030504040204" pitchFamily="50" charset="-128"/>
              <a:ea typeface="Meiryo UI" panose="020B0604030504040204" pitchFamily="50" charset="-128"/>
            </a:endParaRPr>
          </a:p>
        </p:txBody>
      </p:sp>
      <p:grpSp>
        <p:nvGrpSpPr>
          <p:cNvPr id="3" name="グループ化 2">
            <a:extLst>
              <a:ext uri="{FF2B5EF4-FFF2-40B4-BE49-F238E27FC236}">
                <a16:creationId xmlns:a16="http://schemas.microsoft.com/office/drawing/2014/main" id="{B5ECFEAE-BA67-483C-89E1-EF7C264B7FFC}"/>
              </a:ext>
            </a:extLst>
          </p:cNvPr>
          <p:cNvGrpSpPr/>
          <p:nvPr/>
        </p:nvGrpSpPr>
        <p:grpSpPr>
          <a:xfrm>
            <a:off x="4767374" y="731985"/>
            <a:ext cx="2108048" cy="1498760"/>
            <a:chOff x="4767374" y="731985"/>
            <a:chExt cx="2108048" cy="1498760"/>
          </a:xfrm>
        </p:grpSpPr>
        <p:pic>
          <p:nvPicPr>
            <p:cNvPr id="17" name="図 16">
              <a:extLst>
                <a:ext uri="{FF2B5EF4-FFF2-40B4-BE49-F238E27FC236}">
                  <a16:creationId xmlns:a16="http://schemas.microsoft.com/office/drawing/2014/main" id="{704DFB4B-4C08-4D77-97D0-14085B5B5DCB}"/>
                </a:ext>
              </a:extLst>
            </p:cNvPr>
            <p:cNvPicPr>
              <a:picLocks noChangeAspect="1"/>
            </p:cNvPicPr>
            <p:nvPr/>
          </p:nvPicPr>
          <p:blipFill>
            <a:blip r:embed="rId7"/>
            <a:stretch>
              <a:fillRect/>
            </a:stretch>
          </p:blipFill>
          <p:spPr>
            <a:xfrm>
              <a:off x="4767374" y="731985"/>
              <a:ext cx="2108048" cy="1498760"/>
            </a:xfrm>
            <a:prstGeom prst="rect">
              <a:avLst/>
            </a:prstGeom>
          </p:spPr>
        </p:pic>
        <p:sp>
          <p:nvSpPr>
            <p:cNvPr id="2" name="正方形/長方形 1">
              <a:extLst>
                <a:ext uri="{FF2B5EF4-FFF2-40B4-BE49-F238E27FC236}">
                  <a16:creationId xmlns:a16="http://schemas.microsoft.com/office/drawing/2014/main" id="{929218C2-E55C-4011-AE3D-6112E3C6C535}"/>
                </a:ext>
              </a:extLst>
            </p:cNvPr>
            <p:cNvSpPr/>
            <p:nvPr/>
          </p:nvSpPr>
          <p:spPr>
            <a:xfrm>
              <a:off x="6659512" y="792808"/>
              <a:ext cx="144016" cy="547303"/>
            </a:xfrm>
            <a:prstGeom prst="rect">
              <a:avLst/>
            </a:prstGeom>
            <a:solidFill>
              <a:srgbClr val="E6E6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6305320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0</TotalTime>
  <Words>1019</Words>
  <Application>Microsoft Office PowerPoint</Application>
  <PresentationFormat>ユーザー設定</PresentationFormat>
  <Paragraphs>96</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Noto Sans JP</vt: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2025-08-13T08:16:34Z</dcterms:created>
  <dcterms:modified xsi:type="dcterms:W3CDTF">2025-08-13T08:16:43Z</dcterms:modified>
</cp:coreProperties>
</file>