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79" r:id="rId1"/>
  </p:sldMasterIdLst>
  <p:notesMasterIdLst>
    <p:notesMasterId r:id="rId3"/>
  </p:notesMasterIdLst>
  <p:handoutMasterIdLst>
    <p:handoutMasterId r:id="rId4"/>
  </p:handoutMasterIdLst>
  <p:sldIdLst>
    <p:sldId id="263" r:id="rId2"/>
  </p:sldIdLst>
  <p:sldSz cx="7235825" cy="10439400"/>
  <p:notesSz cx="7104063"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37" userDrawn="1">
          <p15:clr>
            <a:srgbClr val="A4A3A4"/>
          </p15:clr>
        </p15:guide>
        <p15:guide id="2" pos="2280" userDrawn="1">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山脇　真奈美" initials="山脇　真奈美" lastIdx="1" clrIdx="0">
    <p:extLst>
      <p:ext uri="{19B8F6BF-5375-455C-9EA6-DF929625EA0E}">
        <p15:presenceInfo xmlns:p15="http://schemas.microsoft.com/office/powerpoint/2012/main" userId="S-1-5-21-161959346-1900351369-444732941-2631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F9900"/>
    <a:srgbClr val="99CCFF"/>
    <a:srgbClr val="4A52E6"/>
    <a:srgbClr val="FFCC66"/>
    <a:srgbClr val="2315D9"/>
    <a:srgbClr val="6699FF"/>
    <a:srgbClr val="FFFF66"/>
    <a:srgbClr val="0099FF"/>
    <a:srgbClr val="CC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淡色スタイル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9C7853C-536D-4A76-A0AE-DD22124D55A5}" styleName="テーマ スタイル 1 - アクセント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8799B23B-EC83-4686-B30A-512413B5E67A}" styleName="淡色スタイル 3 - アクセント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675" autoAdjust="0"/>
    <p:restoredTop sz="97662" autoAdjust="0"/>
  </p:normalViewPr>
  <p:slideViewPr>
    <p:cSldViewPr>
      <p:cViewPr>
        <p:scale>
          <a:sx n="75" d="100"/>
          <a:sy n="75" d="100"/>
        </p:scale>
        <p:origin x="2530" y="-298"/>
      </p:cViewPr>
      <p:guideLst>
        <p:guide orient="horz" pos="3237"/>
        <p:guide pos="22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1854" y="-84"/>
      </p:cViewPr>
      <p:guideLst>
        <p:guide orient="horz" pos="3224"/>
        <p:guide pos="223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9" y="0"/>
            <a:ext cx="3078206" cy="511649"/>
          </a:xfrm>
          <a:prstGeom prst="rect">
            <a:avLst/>
          </a:prstGeom>
          <a:noFill/>
          <a:ln w="9525">
            <a:noFill/>
            <a:miter lim="800000"/>
            <a:headEnd/>
            <a:tailEnd/>
          </a:ln>
          <a:effectLst/>
        </p:spPr>
        <p:txBody>
          <a:bodyPr vert="horz" wrap="square" lIns="94586" tIns="47295" rIns="94586" bIns="47295" numCol="1" anchor="t" anchorCtr="0" compatLnSpc="1">
            <a:prstTxWarp prst="textNoShape">
              <a:avLst/>
            </a:prstTxWarp>
          </a:bodyPr>
          <a:lstStyle>
            <a:lvl1pPr>
              <a:defRPr sz="1200">
                <a:ea typeface="ＭＳ Ｐゴシック" charset="-128"/>
              </a:defRPr>
            </a:lvl1pPr>
          </a:lstStyle>
          <a:p>
            <a:pPr>
              <a:defRPr/>
            </a:pPr>
            <a:endParaRPr lang="en-US" altLang="ja-JP"/>
          </a:p>
        </p:txBody>
      </p:sp>
      <p:sp>
        <p:nvSpPr>
          <p:cNvPr id="3075" name="Rectangle 3"/>
          <p:cNvSpPr>
            <a:spLocks noGrp="1" noChangeArrowheads="1"/>
          </p:cNvSpPr>
          <p:nvPr>
            <p:ph type="dt" sz="quarter" idx="1"/>
          </p:nvPr>
        </p:nvSpPr>
        <p:spPr bwMode="auto">
          <a:xfrm>
            <a:off x="4024202" y="0"/>
            <a:ext cx="3078206" cy="511649"/>
          </a:xfrm>
          <a:prstGeom prst="rect">
            <a:avLst/>
          </a:prstGeom>
          <a:noFill/>
          <a:ln w="9525">
            <a:noFill/>
            <a:miter lim="800000"/>
            <a:headEnd/>
            <a:tailEnd/>
          </a:ln>
          <a:effectLst/>
        </p:spPr>
        <p:txBody>
          <a:bodyPr vert="horz" wrap="square" lIns="94586" tIns="47295" rIns="94586" bIns="47295" numCol="1" anchor="t" anchorCtr="0" compatLnSpc="1">
            <a:prstTxWarp prst="textNoShape">
              <a:avLst/>
            </a:prstTxWarp>
          </a:bodyPr>
          <a:lstStyle>
            <a:lvl1pPr algn="r">
              <a:defRPr sz="1200">
                <a:ea typeface="ＭＳ Ｐゴシック" charset="-128"/>
              </a:defRPr>
            </a:lvl1pPr>
          </a:lstStyle>
          <a:p>
            <a:pPr>
              <a:defRPr/>
            </a:pPr>
            <a:endParaRPr lang="en-US" altLang="ja-JP"/>
          </a:p>
        </p:txBody>
      </p:sp>
      <p:sp>
        <p:nvSpPr>
          <p:cNvPr id="3076" name="Rectangle 4"/>
          <p:cNvSpPr>
            <a:spLocks noGrp="1" noChangeArrowheads="1"/>
          </p:cNvSpPr>
          <p:nvPr>
            <p:ph type="ftr" sz="quarter" idx="2"/>
          </p:nvPr>
        </p:nvSpPr>
        <p:spPr bwMode="auto">
          <a:xfrm>
            <a:off x="9" y="9721331"/>
            <a:ext cx="3078206" cy="511648"/>
          </a:xfrm>
          <a:prstGeom prst="rect">
            <a:avLst/>
          </a:prstGeom>
          <a:noFill/>
          <a:ln w="9525">
            <a:noFill/>
            <a:miter lim="800000"/>
            <a:headEnd/>
            <a:tailEnd/>
          </a:ln>
          <a:effectLst/>
        </p:spPr>
        <p:txBody>
          <a:bodyPr vert="horz" wrap="square" lIns="94586" tIns="47295" rIns="94586" bIns="47295" numCol="1" anchor="b" anchorCtr="0" compatLnSpc="1">
            <a:prstTxWarp prst="textNoShape">
              <a:avLst/>
            </a:prstTxWarp>
          </a:bodyPr>
          <a:lstStyle>
            <a:lvl1pPr>
              <a:defRPr sz="1200">
                <a:ea typeface="ＭＳ Ｐゴシック" charset="-128"/>
              </a:defRPr>
            </a:lvl1pPr>
          </a:lstStyle>
          <a:p>
            <a:pPr>
              <a:defRPr/>
            </a:pPr>
            <a:endParaRPr lang="en-US" altLang="ja-JP"/>
          </a:p>
        </p:txBody>
      </p:sp>
      <p:sp>
        <p:nvSpPr>
          <p:cNvPr id="3077" name="Rectangle 5"/>
          <p:cNvSpPr>
            <a:spLocks noGrp="1" noChangeArrowheads="1"/>
          </p:cNvSpPr>
          <p:nvPr>
            <p:ph type="sldNum" sz="quarter" idx="3"/>
          </p:nvPr>
        </p:nvSpPr>
        <p:spPr bwMode="auto">
          <a:xfrm>
            <a:off x="4024202" y="9721331"/>
            <a:ext cx="3078206" cy="511648"/>
          </a:xfrm>
          <a:prstGeom prst="rect">
            <a:avLst/>
          </a:prstGeom>
          <a:noFill/>
          <a:ln w="9525">
            <a:noFill/>
            <a:miter lim="800000"/>
            <a:headEnd/>
            <a:tailEnd/>
          </a:ln>
          <a:effectLst/>
        </p:spPr>
        <p:txBody>
          <a:bodyPr vert="horz" wrap="square" lIns="94586" tIns="47295" rIns="94586" bIns="47295" numCol="1" anchor="b" anchorCtr="0" compatLnSpc="1">
            <a:prstTxWarp prst="textNoShape">
              <a:avLst/>
            </a:prstTxWarp>
          </a:bodyPr>
          <a:lstStyle>
            <a:lvl1pPr algn="r">
              <a:defRPr sz="1200">
                <a:ea typeface="ＭＳ Ｐゴシック" charset="-128"/>
              </a:defRPr>
            </a:lvl1pPr>
          </a:lstStyle>
          <a:p>
            <a:pPr>
              <a:defRPr/>
            </a:pPr>
            <a:fld id="{23F0B749-3602-4A1C-8741-133FCE7A0723}" type="slidenum">
              <a:rPr lang="en-US" altLang="ja-JP"/>
              <a:pPr>
                <a:defRPr/>
              </a:pPr>
              <a:t>‹#›</a:t>
            </a:fld>
            <a:endParaRPr lang="en-US" altLang="ja-JP"/>
          </a:p>
        </p:txBody>
      </p:sp>
    </p:spTree>
    <p:extLst>
      <p:ext uri="{BB962C8B-B14F-4D97-AF65-F5344CB8AC3E}">
        <p14:creationId xmlns:p14="http://schemas.microsoft.com/office/powerpoint/2010/main" val="5433325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9" y="0"/>
            <a:ext cx="3078206" cy="511649"/>
          </a:xfrm>
          <a:prstGeom prst="rect">
            <a:avLst/>
          </a:prstGeom>
          <a:noFill/>
          <a:ln w="9525">
            <a:noFill/>
            <a:miter lim="800000"/>
            <a:headEnd/>
            <a:tailEnd/>
          </a:ln>
          <a:effectLst/>
        </p:spPr>
        <p:txBody>
          <a:bodyPr vert="horz" wrap="square" lIns="94586" tIns="47295" rIns="94586" bIns="47295" numCol="1" anchor="t" anchorCtr="0" compatLnSpc="1">
            <a:prstTxWarp prst="textNoShape">
              <a:avLst/>
            </a:prstTxWarp>
          </a:bodyPr>
          <a:lstStyle>
            <a:lvl1pPr>
              <a:defRPr sz="1200">
                <a:ea typeface="ＭＳ Ｐゴシック" charset="-128"/>
              </a:defRPr>
            </a:lvl1pPr>
          </a:lstStyle>
          <a:p>
            <a:pPr>
              <a:defRPr/>
            </a:pPr>
            <a:endParaRPr lang="en-US" altLang="ja-JP"/>
          </a:p>
        </p:txBody>
      </p:sp>
      <p:sp>
        <p:nvSpPr>
          <p:cNvPr id="5123" name="Rectangle 3"/>
          <p:cNvSpPr>
            <a:spLocks noGrp="1" noChangeArrowheads="1"/>
          </p:cNvSpPr>
          <p:nvPr>
            <p:ph type="dt" idx="1"/>
          </p:nvPr>
        </p:nvSpPr>
        <p:spPr bwMode="auto">
          <a:xfrm>
            <a:off x="4024202" y="0"/>
            <a:ext cx="3078206" cy="511649"/>
          </a:xfrm>
          <a:prstGeom prst="rect">
            <a:avLst/>
          </a:prstGeom>
          <a:noFill/>
          <a:ln w="9525">
            <a:noFill/>
            <a:miter lim="800000"/>
            <a:headEnd/>
            <a:tailEnd/>
          </a:ln>
          <a:effectLst/>
        </p:spPr>
        <p:txBody>
          <a:bodyPr vert="horz" wrap="square" lIns="94586" tIns="47295" rIns="94586" bIns="47295" numCol="1" anchor="t" anchorCtr="0" compatLnSpc="1">
            <a:prstTxWarp prst="textNoShape">
              <a:avLst/>
            </a:prstTxWarp>
          </a:bodyPr>
          <a:lstStyle>
            <a:lvl1pPr algn="r">
              <a:defRPr sz="1200">
                <a:ea typeface="ＭＳ Ｐゴシック" charset="-128"/>
              </a:defRPr>
            </a:lvl1pPr>
          </a:lstStyle>
          <a:p>
            <a:pPr>
              <a:defRPr/>
            </a:pPr>
            <a:endParaRPr lang="en-US" altLang="ja-JP"/>
          </a:p>
        </p:txBody>
      </p:sp>
      <p:sp>
        <p:nvSpPr>
          <p:cNvPr id="4100" name="Rectangle 4"/>
          <p:cNvSpPr>
            <a:spLocks noGrp="1" noRot="1" noChangeAspect="1" noChangeArrowheads="1" noTextEdit="1"/>
          </p:cNvSpPr>
          <p:nvPr>
            <p:ph type="sldImg" idx="2"/>
          </p:nvPr>
        </p:nvSpPr>
        <p:spPr bwMode="auto">
          <a:xfrm>
            <a:off x="2222500" y="768350"/>
            <a:ext cx="2659063" cy="38369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710747" y="4861489"/>
            <a:ext cx="5682588" cy="4604841"/>
          </a:xfrm>
          <a:prstGeom prst="rect">
            <a:avLst/>
          </a:prstGeom>
          <a:noFill/>
          <a:ln w="9525">
            <a:noFill/>
            <a:miter lim="800000"/>
            <a:headEnd/>
            <a:tailEnd/>
          </a:ln>
          <a:effectLst/>
        </p:spPr>
        <p:txBody>
          <a:bodyPr vert="horz" wrap="square" lIns="94586" tIns="47295" rIns="94586" bIns="47295"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5126" name="Rectangle 6"/>
          <p:cNvSpPr>
            <a:spLocks noGrp="1" noChangeArrowheads="1"/>
          </p:cNvSpPr>
          <p:nvPr>
            <p:ph type="ftr" sz="quarter" idx="4"/>
          </p:nvPr>
        </p:nvSpPr>
        <p:spPr bwMode="auto">
          <a:xfrm>
            <a:off x="9" y="9721331"/>
            <a:ext cx="3078206" cy="511648"/>
          </a:xfrm>
          <a:prstGeom prst="rect">
            <a:avLst/>
          </a:prstGeom>
          <a:noFill/>
          <a:ln w="9525">
            <a:noFill/>
            <a:miter lim="800000"/>
            <a:headEnd/>
            <a:tailEnd/>
          </a:ln>
          <a:effectLst/>
        </p:spPr>
        <p:txBody>
          <a:bodyPr vert="horz" wrap="square" lIns="94586" tIns="47295" rIns="94586" bIns="47295" numCol="1" anchor="b" anchorCtr="0" compatLnSpc="1">
            <a:prstTxWarp prst="textNoShape">
              <a:avLst/>
            </a:prstTxWarp>
          </a:bodyPr>
          <a:lstStyle>
            <a:lvl1pPr>
              <a:defRPr sz="1200">
                <a:ea typeface="ＭＳ Ｐゴシック" charset="-128"/>
              </a:defRPr>
            </a:lvl1pPr>
          </a:lstStyle>
          <a:p>
            <a:pPr>
              <a:defRPr/>
            </a:pPr>
            <a:endParaRPr lang="en-US" altLang="ja-JP"/>
          </a:p>
        </p:txBody>
      </p:sp>
      <p:sp>
        <p:nvSpPr>
          <p:cNvPr id="5127" name="Rectangle 7"/>
          <p:cNvSpPr>
            <a:spLocks noGrp="1" noChangeArrowheads="1"/>
          </p:cNvSpPr>
          <p:nvPr>
            <p:ph type="sldNum" sz="quarter" idx="5"/>
          </p:nvPr>
        </p:nvSpPr>
        <p:spPr bwMode="auto">
          <a:xfrm>
            <a:off x="4024202" y="9721331"/>
            <a:ext cx="3078206" cy="511648"/>
          </a:xfrm>
          <a:prstGeom prst="rect">
            <a:avLst/>
          </a:prstGeom>
          <a:noFill/>
          <a:ln w="9525">
            <a:noFill/>
            <a:miter lim="800000"/>
            <a:headEnd/>
            <a:tailEnd/>
          </a:ln>
          <a:effectLst/>
        </p:spPr>
        <p:txBody>
          <a:bodyPr vert="horz" wrap="square" lIns="94586" tIns="47295" rIns="94586" bIns="47295" numCol="1" anchor="b" anchorCtr="0" compatLnSpc="1">
            <a:prstTxWarp prst="textNoShape">
              <a:avLst/>
            </a:prstTxWarp>
          </a:bodyPr>
          <a:lstStyle>
            <a:lvl1pPr algn="r">
              <a:defRPr sz="1200">
                <a:ea typeface="ＭＳ Ｐゴシック" charset="-128"/>
              </a:defRPr>
            </a:lvl1pPr>
          </a:lstStyle>
          <a:p>
            <a:pPr>
              <a:defRPr/>
            </a:pPr>
            <a:fld id="{93FF6CC0-232D-4159-BED6-36C7BDA70979}" type="slidenum">
              <a:rPr lang="en-US" altLang="ja-JP"/>
              <a:pPr>
                <a:defRPr/>
              </a:pPr>
              <a:t>‹#›</a:t>
            </a:fld>
            <a:endParaRPr lang="en-US" altLang="ja-JP"/>
          </a:p>
        </p:txBody>
      </p:sp>
    </p:spTree>
    <p:extLst>
      <p:ext uri="{BB962C8B-B14F-4D97-AF65-F5344CB8AC3E}">
        <p14:creationId xmlns:p14="http://schemas.microsoft.com/office/powerpoint/2010/main" val="321277002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98" kern="1200">
        <a:solidFill>
          <a:schemeClr val="tx1"/>
        </a:solidFill>
        <a:latin typeface="Arial" charset="0"/>
        <a:ea typeface="ＭＳ Ｐ明朝" charset="-128"/>
        <a:cs typeface="+mn-cs"/>
      </a:defRPr>
    </a:lvl1pPr>
    <a:lvl2pPr marL="494372" algn="l" rtl="0" eaLnBrk="0" fontAlgn="base" hangingPunct="0">
      <a:spcBef>
        <a:spcPct val="30000"/>
      </a:spcBef>
      <a:spcAft>
        <a:spcPct val="0"/>
      </a:spcAft>
      <a:defRPr kumimoji="1" sz="1298" kern="1200">
        <a:solidFill>
          <a:schemeClr val="tx1"/>
        </a:solidFill>
        <a:latin typeface="Arial" charset="0"/>
        <a:ea typeface="ＭＳ Ｐ明朝" charset="-128"/>
        <a:cs typeface="+mn-cs"/>
      </a:defRPr>
    </a:lvl2pPr>
    <a:lvl3pPr marL="988744" algn="l" rtl="0" eaLnBrk="0" fontAlgn="base" hangingPunct="0">
      <a:spcBef>
        <a:spcPct val="30000"/>
      </a:spcBef>
      <a:spcAft>
        <a:spcPct val="0"/>
      </a:spcAft>
      <a:defRPr kumimoji="1" sz="1298" kern="1200">
        <a:solidFill>
          <a:schemeClr val="tx1"/>
        </a:solidFill>
        <a:latin typeface="Arial" charset="0"/>
        <a:ea typeface="ＭＳ Ｐ明朝" charset="-128"/>
        <a:cs typeface="+mn-cs"/>
      </a:defRPr>
    </a:lvl3pPr>
    <a:lvl4pPr marL="1483116" algn="l" rtl="0" eaLnBrk="0" fontAlgn="base" hangingPunct="0">
      <a:spcBef>
        <a:spcPct val="30000"/>
      </a:spcBef>
      <a:spcAft>
        <a:spcPct val="0"/>
      </a:spcAft>
      <a:defRPr kumimoji="1" sz="1298" kern="1200">
        <a:solidFill>
          <a:schemeClr val="tx1"/>
        </a:solidFill>
        <a:latin typeface="Arial" charset="0"/>
        <a:ea typeface="ＭＳ Ｐ明朝" charset="-128"/>
        <a:cs typeface="+mn-cs"/>
      </a:defRPr>
    </a:lvl4pPr>
    <a:lvl5pPr marL="1977488" algn="l" rtl="0" eaLnBrk="0" fontAlgn="base" hangingPunct="0">
      <a:spcBef>
        <a:spcPct val="30000"/>
      </a:spcBef>
      <a:spcAft>
        <a:spcPct val="0"/>
      </a:spcAft>
      <a:defRPr kumimoji="1" sz="1298" kern="1200">
        <a:solidFill>
          <a:schemeClr val="tx1"/>
        </a:solidFill>
        <a:latin typeface="Arial" charset="0"/>
        <a:ea typeface="ＭＳ Ｐ明朝" charset="-128"/>
        <a:cs typeface="+mn-cs"/>
      </a:defRPr>
    </a:lvl5pPr>
    <a:lvl6pPr marL="2471860" algn="l" defTabSz="988744" rtl="0" eaLnBrk="1" latinLnBrk="0" hangingPunct="1">
      <a:defRPr kumimoji="1" sz="1298" kern="1200">
        <a:solidFill>
          <a:schemeClr val="tx1"/>
        </a:solidFill>
        <a:latin typeface="+mn-lt"/>
        <a:ea typeface="+mn-ea"/>
        <a:cs typeface="+mn-cs"/>
      </a:defRPr>
    </a:lvl6pPr>
    <a:lvl7pPr marL="2966230" algn="l" defTabSz="988744" rtl="0" eaLnBrk="1" latinLnBrk="0" hangingPunct="1">
      <a:defRPr kumimoji="1" sz="1298" kern="1200">
        <a:solidFill>
          <a:schemeClr val="tx1"/>
        </a:solidFill>
        <a:latin typeface="+mn-lt"/>
        <a:ea typeface="+mn-ea"/>
        <a:cs typeface="+mn-cs"/>
      </a:defRPr>
    </a:lvl7pPr>
    <a:lvl8pPr marL="3460603" algn="l" defTabSz="988744" rtl="0" eaLnBrk="1" latinLnBrk="0" hangingPunct="1">
      <a:defRPr kumimoji="1" sz="1298" kern="1200">
        <a:solidFill>
          <a:schemeClr val="tx1"/>
        </a:solidFill>
        <a:latin typeface="+mn-lt"/>
        <a:ea typeface="+mn-ea"/>
        <a:cs typeface="+mn-cs"/>
      </a:defRPr>
    </a:lvl8pPr>
    <a:lvl9pPr marL="3954974" algn="l" defTabSz="988744" rtl="0" eaLnBrk="1" latinLnBrk="0" hangingPunct="1">
      <a:defRPr kumimoji="1" sz="129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76E974-5249-4DF2-B961-E19F2119B64A}"/>
            </a:ext>
          </a:extLst>
        </p:cNvPr>
        <p:cNvGrpSpPr/>
        <p:nvPr/>
      </p:nvGrpSpPr>
      <p:grpSpPr>
        <a:xfrm>
          <a:off x="0" y="0"/>
          <a:ext cx="0" cy="0"/>
          <a:chOff x="0" y="0"/>
          <a:chExt cx="0" cy="0"/>
        </a:xfrm>
      </p:grpSpPr>
      <p:sp>
        <p:nvSpPr>
          <p:cNvPr id="5122" name="Rectangle 7">
            <a:extLst>
              <a:ext uri="{FF2B5EF4-FFF2-40B4-BE49-F238E27FC236}">
                <a16:creationId xmlns:a16="http://schemas.microsoft.com/office/drawing/2014/main" id="{3FA229E0-7CA4-6239-4198-568693340F9F}"/>
              </a:ext>
            </a:extLst>
          </p:cNvPr>
          <p:cNvSpPr txBox="1">
            <a:spLocks noGrp="1" noChangeArrowheads="1"/>
          </p:cNvSpPr>
          <p:nvPr/>
        </p:nvSpPr>
        <p:spPr bwMode="auto">
          <a:xfrm>
            <a:off x="4024202" y="9721331"/>
            <a:ext cx="3078206" cy="511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586" tIns="47295" rIns="94586" bIns="47295" anchor="b"/>
          <a:lstStyle>
            <a:lvl1pPr eaLnBrk="0" hangingPunct="0">
              <a:spcBef>
                <a:spcPct val="30000"/>
              </a:spcBef>
              <a:defRPr kumimoji="1" sz="1200">
                <a:solidFill>
                  <a:schemeClr val="tx1"/>
                </a:solidFill>
                <a:latin typeface="Arial" charset="0"/>
                <a:ea typeface="ＭＳ Ｐ明朝" pitchFamily="18" charset="-128"/>
              </a:defRPr>
            </a:lvl1pPr>
            <a:lvl2pPr marL="742950" indent="-285750" eaLnBrk="0" hangingPunct="0">
              <a:spcBef>
                <a:spcPct val="30000"/>
              </a:spcBef>
              <a:defRPr kumimoji="1" sz="1200">
                <a:solidFill>
                  <a:schemeClr val="tx1"/>
                </a:solidFill>
                <a:latin typeface="Arial" charset="0"/>
                <a:ea typeface="ＭＳ Ｐ明朝" pitchFamily="18" charset="-128"/>
              </a:defRPr>
            </a:lvl2pPr>
            <a:lvl3pPr marL="1143000" indent="-228600" eaLnBrk="0" hangingPunct="0">
              <a:spcBef>
                <a:spcPct val="30000"/>
              </a:spcBef>
              <a:defRPr kumimoji="1" sz="1200">
                <a:solidFill>
                  <a:schemeClr val="tx1"/>
                </a:solidFill>
                <a:latin typeface="Arial" charset="0"/>
                <a:ea typeface="ＭＳ Ｐ明朝" pitchFamily="18" charset="-128"/>
              </a:defRPr>
            </a:lvl3pPr>
            <a:lvl4pPr marL="1600200" indent="-228600" eaLnBrk="0" hangingPunct="0">
              <a:spcBef>
                <a:spcPct val="30000"/>
              </a:spcBef>
              <a:defRPr kumimoji="1" sz="1200">
                <a:solidFill>
                  <a:schemeClr val="tx1"/>
                </a:solidFill>
                <a:latin typeface="Arial" charset="0"/>
                <a:ea typeface="ＭＳ Ｐ明朝" pitchFamily="18" charset="-128"/>
              </a:defRPr>
            </a:lvl4pPr>
            <a:lvl5pPr marL="2057400" indent="-228600" eaLnBrk="0" hangingPunct="0">
              <a:spcBef>
                <a:spcPct val="30000"/>
              </a:spcBef>
              <a:defRPr kumimoji="1" sz="1200">
                <a:solidFill>
                  <a:schemeClr val="tx1"/>
                </a:solidFill>
                <a:latin typeface="Arial"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algn="r" eaLnBrk="1" hangingPunct="1">
              <a:spcBef>
                <a:spcPct val="0"/>
              </a:spcBef>
            </a:pPr>
            <a:fld id="{C084D724-93DE-4093-A17F-1E208E23FA5C}" type="slidenum">
              <a:rPr lang="en-US" altLang="ja-JP">
                <a:ea typeface="ＭＳ Ｐゴシック" pitchFamily="50" charset="-128"/>
              </a:rPr>
              <a:pPr algn="r" eaLnBrk="1" hangingPunct="1">
                <a:spcBef>
                  <a:spcPct val="0"/>
                </a:spcBef>
              </a:pPr>
              <a:t>1</a:t>
            </a:fld>
            <a:endParaRPr lang="en-US" altLang="ja-JP" dirty="0">
              <a:ea typeface="ＭＳ Ｐゴシック" pitchFamily="50" charset="-128"/>
            </a:endParaRPr>
          </a:p>
        </p:txBody>
      </p:sp>
      <p:sp>
        <p:nvSpPr>
          <p:cNvPr id="5123" name="Rectangle 2">
            <a:extLst>
              <a:ext uri="{FF2B5EF4-FFF2-40B4-BE49-F238E27FC236}">
                <a16:creationId xmlns:a16="http://schemas.microsoft.com/office/drawing/2014/main" id="{D6B45927-86B0-F7B3-10F7-B88EC63761FF}"/>
              </a:ext>
            </a:extLst>
          </p:cNvPr>
          <p:cNvSpPr>
            <a:spLocks noGrp="1" noRot="1" noChangeAspect="1" noChangeArrowheads="1" noTextEdit="1"/>
          </p:cNvSpPr>
          <p:nvPr>
            <p:ph type="sldImg"/>
          </p:nvPr>
        </p:nvSpPr>
        <p:spPr>
          <a:xfrm>
            <a:off x="2222500" y="768350"/>
            <a:ext cx="2659063" cy="3836988"/>
          </a:xfrm>
          <a:ln/>
        </p:spPr>
      </p:sp>
      <p:sp>
        <p:nvSpPr>
          <p:cNvPr id="5124" name="Rectangle 3">
            <a:extLst>
              <a:ext uri="{FF2B5EF4-FFF2-40B4-BE49-F238E27FC236}">
                <a16:creationId xmlns:a16="http://schemas.microsoft.com/office/drawing/2014/main" id="{288D5FD6-54CE-7E79-7302-AA4D0D00B2C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dirty="0">
              <a:ea typeface="ＭＳ Ｐ明朝" pitchFamily="18" charset="-128"/>
            </a:endParaRPr>
          </a:p>
        </p:txBody>
      </p:sp>
    </p:spTree>
    <p:extLst>
      <p:ext uri="{BB962C8B-B14F-4D97-AF65-F5344CB8AC3E}">
        <p14:creationId xmlns:p14="http://schemas.microsoft.com/office/powerpoint/2010/main" val="10855788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42687" y="1708486"/>
            <a:ext cx="6150451" cy="3634458"/>
          </a:xfrm>
        </p:spPr>
        <p:txBody>
          <a:bodyPr anchor="b"/>
          <a:lstStyle>
            <a:lvl1pPr algn="ctr">
              <a:defRPr sz="4748"/>
            </a:lvl1pPr>
          </a:lstStyle>
          <a:p>
            <a:r>
              <a:rPr lang="ja-JP" altLang="en-US"/>
              <a:t>マスター タイトルの書式設定</a:t>
            </a:r>
            <a:endParaRPr lang="en-US" dirty="0"/>
          </a:p>
        </p:txBody>
      </p:sp>
      <p:sp>
        <p:nvSpPr>
          <p:cNvPr id="3" name="Subtitle 2"/>
          <p:cNvSpPr>
            <a:spLocks noGrp="1"/>
          </p:cNvSpPr>
          <p:nvPr>
            <p:ph type="subTitle" idx="1"/>
          </p:nvPr>
        </p:nvSpPr>
        <p:spPr>
          <a:xfrm>
            <a:off x="904478" y="5483102"/>
            <a:ext cx="5426869" cy="2520438"/>
          </a:xfrm>
        </p:spPr>
        <p:txBody>
          <a:bodyPr/>
          <a:lstStyle>
            <a:lvl1pPr marL="0" indent="0" algn="ctr">
              <a:buNone/>
              <a:defRPr sz="1899"/>
            </a:lvl1pPr>
            <a:lvl2pPr marL="361782" indent="0" algn="ctr">
              <a:buNone/>
              <a:defRPr sz="1583"/>
            </a:lvl2pPr>
            <a:lvl3pPr marL="723565" indent="0" algn="ctr">
              <a:buNone/>
              <a:defRPr sz="1424"/>
            </a:lvl3pPr>
            <a:lvl4pPr marL="1085347" indent="0" algn="ctr">
              <a:buNone/>
              <a:defRPr sz="1266"/>
            </a:lvl4pPr>
            <a:lvl5pPr marL="1447129" indent="0" algn="ctr">
              <a:buNone/>
              <a:defRPr sz="1266"/>
            </a:lvl5pPr>
            <a:lvl6pPr marL="1808912" indent="0" algn="ctr">
              <a:buNone/>
              <a:defRPr sz="1266"/>
            </a:lvl6pPr>
            <a:lvl7pPr marL="2170694" indent="0" algn="ctr">
              <a:buNone/>
              <a:defRPr sz="1266"/>
            </a:lvl7pPr>
            <a:lvl8pPr marL="2532477" indent="0" algn="ctr">
              <a:buNone/>
              <a:defRPr sz="1266"/>
            </a:lvl8pPr>
            <a:lvl9pPr marL="2894259" indent="0" algn="ctr">
              <a:buNone/>
              <a:defRPr sz="1266"/>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pPr>
              <a:defRPr/>
            </a:pPr>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41EA6BCA-3CCA-4D34-A236-328BF7EF964D}" type="slidenum">
              <a:rPr lang="en-US" altLang="ja-JP" smtClean="0"/>
              <a:pPr>
                <a:defRPr/>
              </a:pPr>
              <a:t>‹#›</a:t>
            </a:fld>
            <a:endParaRPr lang="en-US" altLang="ja-JP"/>
          </a:p>
        </p:txBody>
      </p:sp>
    </p:spTree>
    <p:extLst>
      <p:ext uri="{BB962C8B-B14F-4D97-AF65-F5344CB8AC3E}">
        <p14:creationId xmlns:p14="http://schemas.microsoft.com/office/powerpoint/2010/main" val="25445501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a:defRPr/>
            </a:pPr>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B6486778-FD02-423F-B6EC-B6CAFE4015AD}" type="slidenum">
              <a:rPr lang="en-US" altLang="ja-JP" smtClean="0"/>
              <a:pPr>
                <a:defRPr/>
              </a:pPr>
              <a:t>‹#›</a:t>
            </a:fld>
            <a:endParaRPr lang="en-US" altLang="ja-JP"/>
          </a:p>
        </p:txBody>
      </p:sp>
    </p:spTree>
    <p:extLst>
      <p:ext uri="{BB962C8B-B14F-4D97-AF65-F5344CB8AC3E}">
        <p14:creationId xmlns:p14="http://schemas.microsoft.com/office/powerpoint/2010/main" val="18841781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178138" y="555801"/>
            <a:ext cx="1560225" cy="8846909"/>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97464" y="555801"/>
            <a:ext cx="4590226" cy="8846909"/>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a:defRPr/>
            </a:pPr>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B6486778-FD02-423F-B6EC-B6CAFE4015AD}" type="slidenum">
              <a:rPr lang="en-US" altLang="ja-JP" smtClean="0"/>
              <a:pPr>
                <a:defRPr/>
              </a:pPr>
              <a:t>‹#›</a:t>
            </a:fld>
            <a:endParaRPr lang="en-US" altLang="ja-JP"/>
          </a:p>
        </p:txBody>
      </p:sp>
    </p:spTree>
    <p:extLst>
      <p:ext uri="{BB962C8B-B14F-4D97-AF65-F5344CB8AC3E}">
        <p14:creationId xmlns:p14="http://schemas.microsoft.com/office/powerpoint/2010/main" val="4126343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a:defRPr/>
            </a:pPr>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B6486778-FD02-423F-B6EC-B6CAFE4015AD}" type="slidenum">
              <a:rPr lang="en-US" altLang="ja-JP" smtClean="0"/>
              <a:pPr>
                <a:defRPr/>
              </a:pPr>
              <a:t>‹#›</a:t>
            </a:fld>
            <a:endParaRPr lang="en-US" altLang="ja-JP"/>
          </a:p>
        </p:txBody>
      </p:sp>
    </p:spTree>
    <p:extLst>
      <p:ext uri="{BB962C8B-B14F-4D97-AF65-F5344CB8AC3E}">
        <p14:creationId xmlns:p14="http://schemas.microsoft.com/office/powerpoint/2010/main" val="3873268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93695" y="2602603"/>
            <a:ext cx="6240899" cy="4342500"/>
          </a:xfrm>
        </p:spPr>
        <p:txBody>
          <a:bodyPr anchor="b"/>
          <a:lstStyle>
            <a:lvl1pPr>
              <a:defRPr sz="4748"/>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93695" y="6986185"/>
            <a:ext cx="6240899" cy="2283618"/>
          </a:xfrm>
        </p:spPr>
        <p:txBody>
          <a:bodyPr/>
          <a:lstStyle>
            <a:lvl1pPr marL="0" indent="0">
              <a:buNone/>
              <a:defRPr sz="1899">
                <a:solidFill>
                  <a:schemeClr val="tx1"/>
                </a:solidFill>
              </a:defRPr>
            </a:lvl1pPr>
            <a:lvl2pPr marL="361782" indent="0">
              <a:buNone/>
              <a:defRPr sz="1583">
                <a:solidFill>
                  <a:schemeClr val="tx1">
                    <a:tint val="75000"/>
                  </a:schemeClr>
                </a:solidFill>
              </a:defRPr>
            </a:lvl2pPr>
            <a:lvl3pPr marL="723565" indent="0">
              <a:buNone/>
              <a:defRPr sz="1424">
                <a:solidFill>
                  <a:schemeClr val="tx1">
                    <a:tint val="75000"/>
                  </a:schemeClr>
                </a:solidFill>
              </a:defRPr>
            </a:lvl3pPr>
            <a:lvl4pPr marL="1085347" indent="0">
              <a:buNone/>
              <a:defRPr sz="1266">
                <a:solidFill>
                  <a:schemeClr val="tx1">
                    <a:tint val="75000"/>
                  </a:schemeClr>
                </a:solidFill>
              </a:defRPr>
            </a:lvl4pPr>
            <a:lvl5pPr marL="1447129" indent="0">
              <a:buNone/>
              <a:defRPr sz="1266">
                <a:solidFill>
                  <a:schemeClr val="tx1">
                    <a:tint val="75000"/>
                  </a:schemeClr>
                </a:solidFill>
              </a:defRPr>
            </a:lvl5pPr>
            <a:lvl6pPr marL="1808912" indent="0">
              <a:buNone/>
              <a:defRPr sz="1266">
                <a:solidFill>
                  <a:schemeClr val="tx1">
                    <a:tint val="75000"/>
                  </a:schemeClr>
                </a:solidFill>
              </a:defRPr>
            </a:lvl6pPr>
            <a:lvl7pPr marL="2170694" indent="0">
              <a:buNone/>
              <a:defRPr sz="1266">
                <a:solidFill>
                  <a:schemeClr val="tx1">
                    <a:tint val="75000"/>
                  </a:schemeClr>
                </a:solidFill>
              </a:defRPr>
            </a:lvl7pPr>
            <a:lvl8pPr marL="2532477" indent="0">
              <a:buNone/>
              <a:defRPr sz="1266">
                <a:solidFill>
                  <a:schemeClr val="tx1">
                    <a:tint val="75000"/>
                  </a:schemeClr>
                </a:solidFill>
              </a:defRPr>
            </a:lvl8pPr>
            <a:lvl9pPr marL="2894259" indent="0">
              <a:buNone/>
              <a:defRPr sz="1266">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a:defRPr/>
            </a:pPr>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E0A406FA-3F5F-4B14-817D-991326D3A807}" type="slidenum">
              <a:rPr lang="en-US" altLang="ja-JP" smtClean="0"/>
              <a:pPr>
                <a:defRPr/>
              </a:pPr>
              <a:t>‹#›</a:t>
            </a:fld>
            <a:endParaRPr lang="en-US" altLang="ja-JP"/>
          </a:p>
        </p:txBody>
      </p:sp>
    </p:spTree>
    <p:extLst>
      <p:ext uri="{BB962C8B-B14F-4D97-AF65-F5344CB8AC3E}">
        <p14:creationId xmlns:p14="http://schemas.microsoft.com/office/powerpoint/2010/main" val="890175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97463" y="2779007"/>
            <a:ext cx="3075226" cy="662370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663136" y="2779007"/>
            <a:ext cx="3075226" cy="662370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pPr>
              <a:defRPr/>
            </a:pPr>
            <a:endParaRPr lang="en-US" altLang="ja-JP"/>
          </a:p>
        </p:txBody>
      </p:sp>
      <p:sp>
        <p:nvSpPr>
          <p:cNvPr id="6" name="Footer Placeholder 5"/>
          <p:cNvSpPr>
            <a:spLocks noGrp="1"/>
          </p:cNvSpPr>
          <p:nvPr>
            <p:ph type="ftr" sz="quarter" idx="11"/>
          </p:nvPr>
        </p:nvSpPr>
        <p:spPr/>
        <p:txBody>
          <a:bodyPr/>
          <a:lstStyle/>
          <a:p>
            <a:pPr>
              <a:defRPr/>
            </a:pPr>
            <a:endParaRPr lang="en-US" altLang="ja-JP"/>
          </a:p>
        </p:txBody>
      </p:sp>
      <p:sp>
        <p:nvSpPr>
          <p:cNvPr id="7" name="Slide Number Placeholder 6"/>
          <p:cNvSpPr>
            <a:spLocks noGrp="1"/>
          </p:cNvSpPr>
          <p:nvPr>
            <p:ph type="sldNum" sz="quarter" idx="12"/>
          </p:nvPr>
        </p:nvSpPr>
        <p:spPr/>
        <p:txBody>
          <a:bodyPr/>
          <a:lstStyle/>
          <a:p>
            <a:pPr>
              <a:defRPr/>
            </a:pPr>
            <a:fld id="{B6486778-FD02-423F-B6EC-B6CAFE4015AD}" type="slidenum">
              <a:rPr lang="en-US" altLang="ja-JP" smtClean="0"/>
              <a:pPr>
                <a:defRPr/>
              </a:pPr>
              <a:t>‹#›</a:t>
            </a:fld>
            <a:endParaRPr lang="en-US" altLang="ja-JP"/>
          </a:p>
        </p:txBody>
      </p:sp>
    </p:spTree>
    <p:extLst>
      <p:ext uri="{BB962C8B-B14F-4D97-AF65-F5344CB8AC3E}">
        <p14:creationId xmlns:p14="http://schemas.microsoft.com/office/powerpoint/2010/main" val="19869247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98405" y="555804"/>
            <a:ext cx="6240899" cy="2017801"/>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98406" y="2559104"/>
            <a:ext cx="3061093" cy="1254177"/>
          </a:xfrm>
        </p:spPr>
        <p:txBody>
          <a:bodyPr anchor="b"/>
          <a:lstStyle>
            <a:lvl1pPr marL="0" indent="0">
              <a:buNone/>
              <a:defRPr sz="1899" b="1"/>
            </a:lvl1pPr>
            <a:lvl2pPr marL="361782" indent="0">
              <a:buNone/>
              <a:defRPr sz="1583" b="1"/>
            </a:lvl2pPr>
            <a:lvl3pPr marL="723565" indent="0">
              <a:buNone/>
              <a:defRPr sz="1424" b="1"/>
            </a:lvl3pPr>
            <a:lvl4pPr marL="1085347" indent="0">
              <a:buNone/>
              <a:defRPr sz="1266" b="1"/>
            </a:lvl4pPr>
            <a:lvl5pPr marL="1447129" indent="0">
              <a:buNone/>
              <a:defRPr sz="1266" b="1"/>
            </a:lvl5pPr>
            <a:lvl6pPr marL="1808912" indent="0">
              <a:buNone/>
              <a:defRPr sz="1266" b="1"/>
            </a:lvl6pPr>
            <a:lvl7pPr marL="2170694" indent="0">
              <a:buNone/>
              <a:defRPr sz="1266" b="1"/>
            </a:lvl7pPr>
            <a:lvl8pPr marL="2532477" indent="0">
              <a:buNone/>
              <a:defRPr sz="1266" b="1"/>
            </a:lvl8pPr>
            <a:lvl9pPr marL="2894259" indent="0">
              <a:buNone/>
              <a:defRPr sz="1266" b="1"/>
            </a:lvl9pPr>
          </a:lstStyle>
          <a:p>
            <a:pPr lvl="0"/>
            <a:r>
              <a:rPr lang="ja-JP" altLang="en-US"/>
              <a:t>マスター テキストの書式設定</a:t>
            </a:r>
          </a:p>
        </p:txBody>
      </p:sp>
      <p:sp>
        <p:nvSpPr>
          <p:cNvPr id="4" name="Content Placeholder 3"/>
          <p:cNvSpPr>
            <a:spLocks noGrp="1"/>
          </p:cNvSpPr>
          <p:nvPr>
            <p:ph sz="half" idx="2"/>
          </p:nvPr>
        </p:nvSpPr>
        <p:spPr>
          <a:xfrm>
            <a:off x="498406" y="3813281"/>
            <a:ext cx="3061093" cy="560876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663137" y="2559104"/>
            <a:ext cx="3076168" cy="1254177"/>
          </a:xfrm>
        </p:spPr>
        <p:txBody>
          <a:bodyPr anchor="b"/>
          <a:lstStyle>
            <a:lvl1pPr marL="0" indent="0">
              <a:buNone/>
              <a:defRPr sz="1899" b="1"/>
            </a:lvl1pPr>
            <a:lvl2pPr marL="361782" indent="0">
              <a:buNone/>
              <a:defRPr sz="1583" b="1"/>
            </a:lvl2pPr>
            <a:lvl3pPr marL="723565" indent="0">
              <a:buNone/>
              <a:defRPr sz="1424" b="1"/>
            </a:lvl3pPr>
            <a:lvl4pPr marL="1085347" indent="0">
              <a:buNone/>
              <a:defRPr sz="1266" b="1"/>
            </a:lvl4pPr>
            <a:lvl5pPr marL="1447129" indent="0">
              <a:buNone/>
              <a:defRPr sz="1266" b="1"/>
            </a:lvl5pPr>
            <a:lvl6pPr marL="1808912" indent="0">
              <a:buNone/>
              <a:defRPr sz="1266" b="1"/>
            </a:lvl6pPr>
            <a:lvl7pPr marL="2170694" indent="0">
              <a:buNone/>
              <a:defRPr sz="1266" b="1"/>
            </a:lvl7pPr>
            <a:lvl8pPr marL="2532477" indent="0">
              <a:buNone/>
              <a:defRPr sz="1266" b="1"/>
            </a:lvl8pPr>
            <a:lvl9pPr marL="2894259" indent="0">
              <a:buNone/>
              <a:defRPr sz="1266" b="1"/>
            </a:lvl9pPr>
          </a:lstStyle>
          <a:p>
            <a:pPr lvl="0"/>
            <a:r>
              <a:rPr lang="ja-JP" altLang="en-US"/>
              <a:t>マスター テキストの書式設定</a:t>
            </a:r>
          </a:p>
        </p:txBody>
      </p:sp>
      <p:sp>
        <p:nvSpPr>
          <p:cNvPr id="6" name="Content Placeholder 5"/>
          <p:cNvSpPr>
            <a:spLocks noGrp="1"/>
          </p:cNvSpPr>
          <p:nvPr>
            <p:ph sz="quarter" idx="4"/>
          </p:nvPr>
        </p:nvSpPr>
        <p:spPr>
          <a:xfrm>
            <a:off x="3663137" y="3813281"/>
            <a:ext cx="3076168" cy="560876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pPr>
              <a:defRPr/>
            </a:pPr>
            <a:endParaRPr lang="en-US" altLang="ja-JP"/>
          </a:p>
        </p:txBody>
      </p:sp>
      <p:sp>
        <p:nvSpPr>
          <p:cNvPr id="8" name="Footer Placeholder 7"/>
          <p:cNvSpPr>
            <a:spLocks noGrp="1"/>
          </p:cNvSpPr>
          <p:nvPr>
            <p:ph type="ftr" sz="quarter" idx="11"/>
          </p:nvPr>
        </p:nvSpPr>
        <p:spPr/>
        <p:txBody>
          <a:bodyPr/>
          <a:lstStyle/>
          <a:p>
            <a:pPr>
              <a:defRPr/>
            </a:pPr>
            <a:endParaRPr lang="en-US" altLang="ja-JP"/>
          </a:p>
        </p:txBody>
      </p:sp>
      <p:sp>
        <p:nvSpPr>
          <p:cNvPr id="9" name="Slide Number Placeholder 8"/>
          <p:cNvSpPr>
            <a:spLocks noGrp="1"/>
          </p:cNvSpPr>
          <p:nvPr>
            <p:ph type="sldNum" sz="quarter" idx="12"/>
          </p:nvPr>
        </p:nvSpPr>
        <p:spPr/>
        <p:txBody>
          <a:bodyPr/>
          <a:lstStyle/>
          <a:p>
            <a:pPr>
              <a:defRPr/>
            </a:pPr>
            <a:fld id="{B6486778-FD02-423F-B6EC-B6CAFE4015AD}" type="slidenum">
              <a:rPr lang="en-US" altLang="ja-JP" smtClean="0"/>
              <a:pPr>
                <a:defRPr/>
              </a:pPr>
              <a:t>‹#›</a:t>
            </a:fld>
            <a:endParaRPr lang="en-US" altLang="ja-JP"/>
          </a:p>
        </p:txBody>
      </p:sp>
    </p:spTree>
    <p:extLst>
      <p:ext uri="{BB962C8B-B14F-4D97-AF65-F5344CB8AC3E}">
        <p14:creationId xmlns:p14="http://schemas.microsoft.com/office/powerpoint/2010/main" val="3774385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pPr>
              <a:defRPr/>
            </a:pPr>
            <a:endParaRPr lang="en-US" altLang="ja-JP"/>
          </a:p>
        </p:txBody>
      </p:sp>
      <p:sp>
        <p:nvSpPr>
          <p:cNvPr id="4" name="Footer Placeholder 3"/>
          <p:cNvSpPr>
            <a:spLocks noGrp="1"/>
          </p:cNvSpPr>
          <p:nvPr>
            <p:ph type="ftr" sz="quarter" idx="11"/>
          </p:nvPr>
        </p:nvSpPr>
        <p:spPr/>
        <p:txBody>
          <a:bodyPr/>
          <a:lstStyle/>
          <a:p>
            <a:pPr>
              <a:defRPr/>
            </a:pPr>
            <a:endParaRPr lang="en-US" altLang="ja-JP"/>
          </a:p>
        </p:txBody>
      </p:sp>
      <p:sp>
        <p:nvSpPr>
          <p:cNvPr id="5" name="Slide Number Placeholder 4"/>
          <p:cNvSpPr>
            <a:spLocks noGrp="1"/>
          </p:cNvSpPr>
          <p:nvPr>
            <p:ph type="sldNum" sz="quarter" idx="12"/>
          </p:nvPr>
        </p:nvSpPr>
        <p:spPr/>
        <p:txBody>
          <a:bodyPr/>
          <a:lstStyle/>
          <a:p>
            <a:pPr>
              <a:defRPr/>
            </a:pPr>
            <a:fld id="{ACC85E35-AB24-4834-AC5E-BB2EB5AC6FCA}" type="slidenum">
              <a:rPr lang="en-US" altLang="ja-JP" smtClean="0"/>
              <a:pPr>
                <a:defRPr/>
              </a:pPr>
              <a:t>‹#›</a:t>
            </a:fld>
            <a:endParaRPr lang="en-US" altLang="ja-JP"/>
          </a:p>
        </p:txBody>
      </p:sp>
    </p:spTree>
    <p:extLst>
      <p:ext uri="{BB962C8B-B14F-4D97-AF65-F5344CB8AC3E}">
        <p14:creationId xmlns:p14="http://schemas.microsoft.com/office/powerpoint/2010/main" val="2857342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12/22/2025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333995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98405" y="695960"/>
            <a:ext cx="2333742" cy="2435860"/>
          </a:xfrm>
        </p:spPr>
        <p:txBody>
          <a:bodyPr anchor="b"/>
          <a:lstStyle>
            <a:lvl1pPr>
              <a:defRPr sz="2532"/>
            </a:lvl1pPr>
          </a:lstStyle>
          <a:p>
            <a:r>
              <a:rPr lang="ja-JP" altLang="en-US"/>
              <a:t>マスター タイトルの書式設定</a:t>
            </a:r>
            <a:endParaRPr lang="en-US" dirty="0"/>
          </a:p>
        </p:txBody>
      </p:sp>
      <p:sp>
        <p:nvSpPr>
          <p:cNvPr id="3" name="Content Placeholder 2"/>
          <p:cNvSpPr>
            <a:spLocks noGrp="1"/>
          </p:cNvSpPr>
          <p:nvPr>
            <p:ph idx="1"/>
          </p:nvPr>
        </p:nvSpPr>
        <p:spPr>
          <a:xfrm>
            <a:off x="3076168" y="1503083"/>
            <a:ext cx="3663136" cy="7418740"/>
          </a:xfrm>
        </p:spPr>
        <p:txBody>
          <a:bodyPr/>
          <a:lstStyle>
            <a:lvl1pPr>
              <a:defRPr sz="2532"/>
            </a:lvl1pPr>
            <a:lvl2pPr>
              <a:defRPr sz="2216"/>
            </a:lvl2pPr>
            <a:lvl3pPr>
              <a:defRPr sz="1899"/>
            </a:lvl3pPr>
            <a:lvl4pPr>
              <a:defRPr sz="1583"/>
            </a:lvl4pPr>
            <a:lvl5pPr>
              <a:defRPr sz="1583"/>
            </a:lvl5pPr>
            <a:lvl6pPr>
              <a:defRPr sz="1583"/>
            </a:lvl6pPr>
            <a:lvl7pPr>
              <a:defRPr sz="1583"/>
            </a:lvl7pPr>
            <a:lvl8pPr>
              <a:defRPr sz="1583"/>
            </a:lvl8pPr>
            <a:lvl9pPr>
              <a:defRPr sz="1583"/>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98405" y="3131820"/>
            <a:ext cx="2333742" cy="5802084"/>
          </a:xfrm>
        </p:spPr>
        <p:txBody>
          <a:bodyPr/>
          <a:lstStyle>
            <a:lvl1pPr marL="0" indent="0">
              <a:buNone/>
              <a:defRPr sz="1266"/>
            </a:lvl1pPr>
            <a:lvl2pPr marL="361782" indent="0">
              <a:buNone/>
              <a:defRPr sz="1108"/>
            </a:lvl2pPr>
            <a:lvl3pPr marL="723565" indent="0">
              <a:buNone/>
              <a:defRPr sz="950"/>
            </a:lvl3pPr>
            <a:lvl4pPr marL="1085347" indent="0">
              <a:buNone/>
              <a:defRPr sz="791"/>
            </a:lvl4pPr>
            <a:lvl5pPr marL="1447129" indent="0">
              <a:buNone/>
              <a:defRPr sz="791"/>
            </a:lvl5pPr>
            <a:lvl6pPr marL="1808912" indent="0">
              <a:buNone/>
              <a:defRPr sz="791"/>
            </a:lvl6pPr>
            <a:lvl7pPr marL="2170694" indent="0">
              <a:buNone/>
              <a:defRPr sz="791"/>
            </a:lvl7pPr>
            <a:lvl8pPr marL="2532477" indent="0">
              <a:buNone/>
              <a:defRPr sz="791"/>
            </a:lvl8pPr>
            <a:lvl9pPr marL="2894259" indent="0">
              <a:buNone/>
              <a:defRPr sz="791"/>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a:defRPr/>
            </a:pPr>
            <a:endParaRPr lang="en-US" altLang="ja-JP"/>
          </a:p>
        </p:txBody>
      </p:sp>
      <p:sp>
        <p:nvSpPr>
          <p:cNvPr id="6" name="Footer Placeholder 5"/>
          <p:cNvSpPr>
            <a:spLocks noGrp="1"/>
          </p:cNvSpPr>
          <p:nvPr>
            <p:ph type="ftr" sz="quarter" idx="11"/>
          </p:nvPr>
        </p:nvSpPr>
        <p:spPr/>
        <p:txBody>
          <a:bodyPr/>
          <a:lstStyle/>
          <a:p>
            <a:pPr>
              <a:defRPr/>
            </a:pPr>
            <a:endParaRPr lang="en-US" altLang="ja-JP"/>
          </a:p>
        </p:txBody>
      </p:sp>
      <p:sp>
        <p:nvSpPr>
          <p:cNvPr id="7" name="Slide Number Placeholder 6"/>
          <p:cNvSpPr>
            <a:spLocks noGrp="1"/>
          </p:cNvSpPr>
          <p:nvPr>
            <p:ph type="sldNum" sz="quarter" idx="12"/>
          </p:nvPr>
        </p:nvSpPr>
        <p:spPr/>
        <p:txBody>
          <a:bodyPr/>
          <a:lstStyle/>
          <a:p>
            <a:pPr>
              <a:defRPr/>
            </a:pPr>
            <a:fld id="{B6486778-FD02-423F-B6EC-B6CAFE4015AD}" type="slidenum">
              <a:rPr lang="en-US" altLang="ja-JP" smtClean="0"/>
              <a:pPr>
                <a:defRPr/>
              </a:pPr>
              <a:t>‹#›</a:t>
            </a:fld>
            <a:endParaRPr lang="en-US" altLang="ja-JP"/>
          </a:p>
        </p:txBody>
      </p:sp>
    </p:spTree>
    <p:extLst>
      <p:ext uri="{BB962C8B-B14F-4D97-AF65-F5344CB8AC3E}">
        <p14:creationId xmlns:p14="http://schemas.microsoft.com/office/powerpoint/2010/main" val="2562830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98405" y="695960"/>
            <a:ext cx="2333742" cy="2435860"/>
          </a:xfrm>
        </p:spPr>
        <p:txBody>
          <a:bodyPr anchor="b"/>
          <a:lstStyle>
            <a:lvl1pPr>
              <a:defRPr sz="2532"/>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076168" y="1503083"/>
            <a:ext cx="3663136" cy="7418740"/>
          </a:xfrm>
        </p:spPr>
        <p:txBody>
          <a:bodyPr anchor="t"/>
          <a:lstStyle>
            <a:lvl1pPr marL="0" indent="0">
              <a:buNone/>
              <a:defRPr sz="2532"/>
            </a:lvl1pPr>
            <a:lvl2pPr marL="361782" indent="0">
              <a:buNone/>
              <a:defRPr sz="2216"/>
            </a:lvl2pPr>
            <a:lvl3pPr marL="723565" indent="0">
              <a:buNone/>
              <a:defRPr sz="1899"/>
            </a:lvl3pPr>
            <a:lvl4pPr marL="1085347" indent="0">
              <a:buNone/>
              <a:defRPr sz="1583"/>
            </a:lvl4pPr>
            <a:lvl5pPr marL="1447129" indent="0">
              <a:buNone/>
              <a:defRPr sz="1583"/>
            </a:lvl5pPr>
            <a:lvl6pPr marL="1808912" indent="0">
              <a:buNone/>
              <a:defRPr sz="1583"/>
            </a:lvl6pPr>
            <a:lvl7pPr marL="2170694" indent="0">
              <a:buNone/>
              <a:defRPr sz="1583"/>
            </a:lvl7pPr>
            <a:lvl8pPr marL="2532477" indent="0">
              <a:buNone/>
              <a:defRPr sz="1583"/>
            </a:lvl8pPr>
            <a:lvl9pPr marL="2894259" indent="0">
              <a:buNone/>
              <a:defRPr sz="1583"/>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98405" y="3131820"/>
            <a:ext cx="2333742" cy="5802084"/>
          </a:xfrm>
        </p:spPr>
        <p:txBody>
          <a:bodyPr/>
          <a:lstStyle>
            <a:lvl1pPr marL="0" indent="0">
              <a:buNone/>
              <a:defRPr sz="1266"/>
            </a:lvl1pPr>
            <a:lvl2pPr marL="361782" indent="0">
              <a:buNone/>
              <a:defRPr sz="1108"/>
            </a:lvl2pPr>
            <a:lvl3pPr marL="723565" indent="0">
              <a:buNone/>
              <a:defRPr sz="950"/>
            </a:lvl3pPr>
            <a:lvl4pPr marL="1085347" indent="0">
              <a:buNone/>
              <a:defRPr sz="791"/>
            </a:lvl4pPr>
            <a:lvl5pPr marL="1447129" indent="0">
              <a:buNone/>
              <a:defRPr sz="791"/>
            </a:lvl5pPr>
            <a:lvl6pPr marL="1808912" indent="0">
              <a:buNone/>
              <a:defRPr sz="791"/>
            </a:lvl6pPr>
            <a:lvl7pPr marL="2170694" indent="0">
              <a:buNone/>
              <a:defRPr sz="791"/>
            </a:lvl7pPr>
            <a:lvl8pPr marL="2532477" indent="0">
              <a:buNone/>
              <a:defRPr sz="791"/>
            </a:lvl8pPr>
            <a:lvl9pPr marL="2894259" indent="0">
              <a:buNone/>
              <a:defRPr sz="791"/>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a:defRPr/>
            </a:pPr>
            <a:endParaRPr lang="en-US" altLang="ja-JP"/>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fld id="{B6486778-FD02-423F-B6EC-B6CAFE4015AD}" type="slidenum">
              <a:rPr lang="en-US" altLang="ja-JP" smtClean="0"/>
              <a:pPr>
                <a:defRPr/>
              </a:pPr>
              <a:t>‹#›</a:t>
            </a:fld>
            <a:endParaRPr lang="en-US" altLang="ja-JP"/>
          </a:p>
        </p:txBody>
      </p:sp>
    </p:spTree>
    <p:extLst>
      <p:ext uri="{BB962C8B-B14F-4D97-AF65-F5344CB8AC3E}">
        <p14:creationId xmlns:p14="http://schemas.microsoft.com/office/powerpoint/2010/main" val="42087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7463" y="555804"/>
            <a:ext cx="6240899" cy="2017801"/>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97463" y="2779007"/>
            <a:ext cx="6240899" cy="662370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97463" y="9675780"/>
            <a:ext cx="1628061" cy="555801"/>
          </a:xfrm>
          <a:prstGeom prst="rect">
            <a:avLst/>
          </a:prstGeom>
        </p:spPr>
        <p:txBody>
          <a:bodyPr vert="horz" lIns="91440" tIns="45720" rIns="91440" bIns="45720" rtlCol="0" anchor="ctr"/>
          <a:lstStyle>
            <a:lvl1pPr algn="l">
              <a:defRPr sz="950">
                <a:solidFill>
                  <a:schemeClr val="tx1">
                    <a:tint val="75000"/>
                  </a:schemeClr>
                </a:solidFill>
              </a:defRPr>
            </a:lvl1pPr>
          </a:lstStyle>
          <a:p>
            <a:pPr>
              <a:defRPr/>
            </a:pPr>
            <a:endParaRPr lang="en-US" altLang="ja-JP"/>
          </a:p>
        </p:txBody>
      </p:sp>
      <p:sp>
        <p:nvSpPr>
          <p:cNvPr id="5" name="Footer Placeholder 4"/>
          <p:cNvSpPr>
            <a:spLocks noGrp="1"/>
          </p:cNvSpPr>
          <p:nvPr>
            <p:ph type="ftr" sz="quarter" idx="3"/>
          </p:nvPr>
        </p:nvSpPr>
        <p:spPr>
          <a:xfrm>
            <a:off x="2396867" y="9675780"/>
            <a:ext cx="2442091" cy="555801"/>
          </a:xfrm>
          <a:prstGeom prst="rect">
            <a:avLst/>
          </a:prstGeom>
        </p:spPr>
        <p:txBody>
          <a:bodyPr vert="horz" lIns="91440" tIns="45720" rIns="91440" bIns="45720" rtlCol="0" anchor="ctr"/>
          <a:lstStyle>
            <a:lvl1pPr algn="ctr">
              <a:defRPr sz="950">
                <a:solidFill>
                  <a:schemeClr val="tx1">
                    <a:tint val="75000"/>
                  </a:schemeClr>
                </a:solidFill>
              </a:defRPr>
            </a:lvl1pPr>
          </a:lstStyle>
          <a:p>
            <a:pPr>
              <a:defRPr/>
            </a:pPr>
            <a:endParaRPr lang="en-US" altLang="ja-JP"/>
          </a:p>
        </p:txBody>
      </p:sp>
      <p:sp>
        <p:nvSpPr>
          <p:cNvPr id="6" name="Slide Number Placeholder 5"/>
          <p:cNvSpPr>
            <a:spLocks noGrp="1"/>
          </p:cNvSpPr>
          <p:nvPr>
            <p:ph type="sldNum" sz="quarter" idx="4"/>
          </p:nvPr>
        </p:nvSpPr>
        <p:spPr>
          <a:xfrm>
            <a:off x="5110301" y="9675780"/>
            <a:ext cx="1628061" cy="555801"/>
          </a:xfrm>
          <a:prstGeom prst="rect">
            <a:avLst/>
          </a:prstGeom>
        </p:spPr>
        <p:txBody>
          <a:bodyPr vert="horz" lIns="91440" tIns="45720" rIns="91440" bIns="45720" rtlCol="0" anchor="ctr"/>
          <a:lstStyle>
            <a:lvl1pPr algn="r">
              <a:defRPr sz="950">
                <a:solidFill>
                  <a:schemeClr val="tx1">
                    <a:tint val="75000"/>
                  </a:schemeClr>
                </a:solidFill>
              </a:defRPr>
            </a:lvl1pPr>
          </a:lstStyle>
          <a:p>
            <a:pPr>
              <a:defRPr/>
            </a:pPr>
            <a:fld id="{B6486778-FD02-423F-B6EC-B6CAFE4015AD}" type="slidenum">
              <a:rPr lang="en-US" altLang="ja-JP" smtClean="0"/>
              <a:pPr>
                <a:defRPr/>
              </a:pPr>
              <a:t>‹#›</a:t>
            </a:fld>
            <a:endParaRPr lang="en-US" altLang="ja-JP"/>
          </a:p>
        </p:txBody>
      </p:sp>
    </p:spTree>
    <p:extLst>
      <p:ext uri="{BB962C8B-B14F-4D97-AF65-F5344CB8AC3E}">
        <p14:creationId xmlns:p14="http://schemas.microsoft.com/office/powerpoint/2010/main" val="4204756015"/>
      </p:ext>
    </p:extLst>
  </p:cSld>
  <p:clrMap bg1="lt1" tx1="dk1" bg2="lt2" tx2="dk2" accent1="accent1" accent2="accent2" accent3="accent3" accent4="accent4" accent5="accent5" accent6="accent6" hlink="hlink" folHlink="folHlink"/>
  <p:sldLayoutIdLst>
    <p:sldLayoutId id="2147484380" r:id="rId1"/>
    <p:sldLayoutId id="2147484381" r:id="rId2"/>
    <p:sldLayoutId id="2147484382" r:id="rId3"/>
    <p:sldLayoutId id="2147484383" r:id="rId4"/>
    <p:sldLayoutId id="2147484384" r:id="rId5"/>
    <p:sldLayoutId id="2147484385" r:id="rId6"/>
    <p:sldLayoutId id="2147484386" r:id="rId7"/>
    <p:sldLayoutId id="2147484387" r:id="rId8"/>
    <p:sldLayoutId id="2147484388" r:id="rId9"/>
    <p:sldLayoutId id="2147484389" r:id="rId10"/>
    <p:sldLayoutId id="2147484390" r:id="rId11"/>
  </p:sldLayoutIdLst>
  <p:txStyles>
    <p:titleStyle>
      <a:lvl1pPr algn="l" defTabSz="723565" rtl="0" eaLnBrk="1" latinLnBrk="0" hangingPunct="1">
        <a:lnSpc>
          <a:spcPct val="90000"/>
        </a:lnSpc>
        <a:spcBef>
          <a:spcPct val="0"/>
        </a:spcBef>
        <a:buNone/>
        <a:defRPr kumimoji="1" sz="3482" kern="1200">
          <a:solidFill>
            <a:schemeClr val="tx1"/>
          </a:solidFill>
          <a:latin typeface="+mj-lt"/>
          <a:ea typeface="+mj-ea"/>
          <a:cs typeface="+mj-cs"/>
        </a:defRPr>
      </a:lvl1pPr>
    </p:titleStyle>
    <p:bodyStyle>
      <a:lvl1pPr marL="180891" indent="-180891" algn="l" defTabSz="723565" rtl="0" eaLnBrk="1" latinLnBrk="0" hangingPunct="1">
        <a:lnSpc>
          <a:spcPct val="90000"/>
        </a:lnSpc>
        <a:spcBef>
          <a:spcPts val="791"/>
        </a:spcBef>
        <a:buFont typeface="Arial" panose="020B0604020202020204" pitchFamily="34" charset="0"/>
        <a:buChar char="•"/>
        <a:defRPr kumimoji="1" sz="2216" kern="1200">
          <a:solidFill>
            <a:schemeClr val="tx1"/>
          </a:solidFill>
          <a:latin typeface="+mn-lt"/>
          <a:ea typeface="+mn-ea"/>
          <a:cs typeface="+mn-cs"/>
        </a:defRPr>
      </a:lvl1pPr>
      <a:lvl2pPr marL="542674" indent="-180891" algn="l" defTabSz="723565" rtl="0" eaLnBrk="1" latinLnBrk="0" hangingPunct="1">
        <a:lnSpc>
          <a:spcPct val="90000"/>
        </a:lnSpc>
        <a:spcBef>
          <a:spcPts val="396"/>
        </a:spcBef>
        <a:buFont typeface="Arial" panose="020B0604020202020204" pitchFamily="34" charset="0"/>
        <a:buChar char="•"/>
        <a:defRPr kumimoji="1" sz="1899" kern="1200">
          <a:solidFill>
            <a:schemeClr val="tx1"/>
          </a:solidFill>
          <a:latin typeface="+mn-lt"/>
          <a:ea typeface="+mn-ea"/>
          <a:cs typeface="+mn-cs"/>
        </a:defRPr>
      </a:lvl2pPr>
      <a:lvl3pPr marL="904456" indent="-180891" algn="l" defTabSz="723565" rtl="0" eaLnBrk="1" latinLnBrk="0" hangingPunct="1">
        <a:lnSpc>
          <a:spcPct val="90000"/>
        </a:lnSpc>
        <a:spcBef>
          <a:spcPts val="396"/>
        </a:spcBef>
        <a:buFont typeface="Arial" panose="020B0604020202020204" pitchFamily="34" charset="0"/>
        <a:buChar char="•"/>
        <a:defRPr kumimoji="1" sz="1583" kern="1200">
          <a:solidFill>
            <a:schemeClr val="tx1"/>
          </a:solidFill>
          <a:latin typeface="+mn-lt"/>
          <a:ea typeface="+mn-ea"/>
          <a:cs typeface="+mn-cs"/>
        </a:defRPr>
      </a:lvl3pPr>
      <a:lvl4pPr marL="1266238" indent="-180891" algn="l" defTabSz="723565" rtl="0" eaLnBrk="1" latinLnBrk="0" hangingPunct="1">
        <a:lnSpc>
          <a:spcPct val="90000"/>
        </a:lnSpc>
        <a:spcBef>
          <a:spcPts val="396"/>
        </a:spcBef>
        <a:buFont typeface="Arial" panose="020B0604020202020204" pitchFamily="34" charset="0"/>
        <a:buChar char="•"/>
        <a:defRPr kumimoji="1" sz="1424" kern="1200">
          <a:solidFill>
            <a:schemeClr val="tx1"/>
          </a:solidFill>
          <a:latin typeface="+mn-lt"/>
          <a:ea typeface="+mn-ea"/>
          <a:cs typeface="+mn-cs"/>
        </a:defRPr>
      </a:lvl4pPr>
      <a:lvl5pPr marL="1628021" indent="-180891" algn="l" defTabSz="723565" rtl="0" eaLnBrk="1" latinLnBrk="0" hangingPunct="1">
        <a:lnSpc>
          <a:spcPct val="90000"/>
        </a:lnSpc>
        <a:spcBef>
          <a:spcPts val="396"/>
        </a:spcBef>
        <a:buFont typeface="Arial" panose="020B0604020202020204" pitchFamily="34" charset="0"/>
        <a:buChar char="•"/>
        <a:defRPr kumimoji="1" sz="1424" kern="1200">
          <a:solidFill>
            <a:schemeClr val="tx1"/>
          </a:solidFill>
          <a:latin typeface="+mn-lt"/>
          <a:ea typeface="+mn-ea"/>
          <a:cs typeface="+mn-cs"/>
        </a:defRPr>
      </a:lvl5pPr>
      <a:lvl6pPr marL="1989803" indent="-180891" algn="l" defTabSz="723565" rtl="0" eaLnBrk="1" latinLnBrk="0" hangingPunct="1">
        <a:lnSpc>
          <a:spcPct val="90000"/>
        </a:lnSpc>
        <a:spcBef>
          <a:spcPts val="396"/>
        </a:spcBef>
        <a:buFont typeface="Arial" panose="020B0604020202020204" pitchFamily="34" charset="0"/>
        <a:buChar char="•"/>
        <a:defRPr kumimoji="1" sz="1424" kern="1200">
          <a:solidFill>
            <a:schemeClr val="tx1"/>
          </a:solidFill>
          <a:latin typeface="+mn-lt"/>
          <a:ea typeface="+mn-ea"/>
          <a:cs typeface="+mn-cs"/>
        </a:defRPr>
      </a:lvl6pPr>
      <a:lvl7pPr marL="2351585" indent="-180891" algn="l" defTabSz="723565" rtl="0" eaLnBrk="1" latinLnBrk="0" hangingPunct="1">
        <a:lnSpc>
          <a:spcPct val="90000"/>
        </a:lnSpc>
        <a:spcBef>
          <a:spcPts val="396"/>
        </a:spcBef>
        <a:buFont typeface="Arial" panose="020B0604020202020204" pitchFamily="34" charset="0"/>
        <a:buChar char="•"/>
        <a:defRPr kumimoji="1" sz="1424" kern="1200">
          <a:solidFill>
            <a:schemeClr val="tx1"/>
          </a:solidFill>
          <a:latin typeface="+mn-lt"/>
          <a:ea typeface="+mn-ea"/>
          <a:cs typeface="+mn-cs"/>
        </a:defRPr>
      </a:lvl7pPr>
      <a:lvl8pPr marL="2713368" indent="-180891" algn="l" defTabSz="723565" rtl="0" eaLnBrk="1" latinLnBrk="0" hangingPunct="1">
        <a:lnSpc>
          <a:spcPct val="90000"/>
        </a:lnSpc>
        <a:spcBef>
          <a:spcPts val="396"/>
        </a:spcBef>
        <a:buFont typeface="Arial" panose="020B0604020202020204" pitchFamily="34" charset="0"/>
        <a:buChar char="•"/>
        <a:defRPr kumimoji="1" sz="1424" kern="1200">
          <a:solidFill>
            <a:schemeClr val="tx1"/>
          </a:solidFill>
          <a:latin typeface="+mn-lt"/>
          <a:ea typeface="+mn-ea"/>
          <a:cs typeface="+mn-cs"/>
        </a:defRPr>
      </a:lvl8pPr>
      <a:lvl9pPr marL="3075150" indent="-180891" algn="l" defTabSz="723565" rtl="0" eaLnBrk="1" latinLnBrk="0" hangingPunct="1">
        <a:lnSpc>
          <a:spcPct val="90000"/>
        </a:lnSpc>
        <a:spcBef>
          <a:spcPts val="396"/>
        </a:spcBef>
        <a:buFont typeface="Arial" panose="020B0604020202020204" pitchFamily="34" charset="0"/>
        <a:buChar char="•"/>
        <a:defRPr kumimoji="1" sz="1424" kern="1200">
          <a:solidFill>
            <a:schemeClr val="tx1"/>
          </a:solidFill>
          <a:latin typeface="+mn-lt"/>
          <a:ea typeface="+mn-ea"/>
          <a:cs typeface="+mn-cs"/>
        </a:defRPr>
      </a:lvl9pPr>
    </p:bodyStyle>
    <p:otherStyle>
      <a:defPPr>
        <a:defRPr lang="en-US"/>
      </a:defPPr>
      <a:lvl1pPr marL="0" algn="l" defTabSz="723565" rtl="0" eaLnBrk="1" latinLnBrk="0" hangingPunct="1">
        <a:defRPr kumimoji="1" sz="1424" kern="1200">
          <a:solidFill>
            <a:schemeClr val="tx1"/>
          </a:solidFill>
          <a:latin typeface="+mn-lt"/>
          <a:ea typeface="+mn-ea"/>
          <a:cs typeface="+mn-cs"/>
        </a:defRPr>
      </a:lvl1pPr>
      <a:lvl2pPr marL="361782" algn="l" defTabSz="723565" rtl="0" eaLnBrk="1" latinLnBrk="0" hangingPunct="1">
        <a:defRPr kumimoji="1" sz="1424" kern="1200">
          <a:solidFill>
            <a:schemeClr val="tx1"/>
          </a:solidFill>
          <a:latin typeface="+mn-lt"/>
          <a:ea typeface="+mn-ea"/>
          <a:cs typeface="+mn-cs"/>
        </a:defRPr>
      </a:lvl2pPr>
      <a:lvl3pPr marL="723565" algn="l" defTabSz="723565" rtl="0" eaLnBrk="1" latinLnBrk="0" hangingPunct="1">
        <a:defRPr kumimoji="1" sz="1424" kern="1200">
          <a:solidFill>
            <a:schemeClr val="tx1"/>
          </a:solidFill>
          <a:latin typeface="+mn-lt"/>
          <a:ea typeface="+mn-ea"/>
          <a:cs typeface="+mn-cs"/>
        </a:defRPr>
      </a:lvl3pPr>
      <a:lvl4pPr marL="1085347" algn="l" defTabSz="723565" rtl="0" eaLnBrk="1" latinLnBrk="0" hangingPunct="1">
        <a:defRPr kumimoji="1" sz="1424" kern="1200">
          <a:solidFill>
            <a:schemeClr val="tx1"/>
          </a:solidFill>
          <a:latin typeface="+mn-lt"/>
          <a:ea typeface="+mn-ea"/>
          <a:cs typeface="+mn-cs"/>
        </a:defRPr>
      </a:lvl4pPr>
      <a:lvl5pPr marL="1447129" algn="l" defTabSz="723565" rtl="0" eaLnBrk="1" latinLnBrk="0" hangingPunct="1">
        <a:defRPr kumimoji="1" sz="1424" kern="1200">
          <a:solidFill>
            <a:schemeClr val="tx1"/>
          </a:solidFill>
          <a:latin typeface="+mn-lt"/>
          <a:ea typeface="+mn-ea"/>
          <a:cs typeface="+mn-cs"/>
        </a:defRPr>
      </a:lvl5pPr>
      <a:lvl6pPr marL="1808912" algn="l" defTabSz="723565" rtl="0" eaLnBrk="1" latinLnBrk="0" hangingPunct="1">
        <a:defRPr kumimoji="1" sz="1424" kern="1200">
          <a:solidFill>
            <a:schemeClr val="tx1"/>
          </a:solidFill>
          <a:latin typeface="+mn-lt"/>
          <a:ea typeface="+mn-ea"/>
          <a:cs typeface="+mn-cs"/>
        </a:defRPr>
      </a:lvl6pPr>
      <a:lvl7pPr marL="2170694" algn="l" defTabSz="723565" rtl="0" eaLnBrk="1" latinLnBrk="0" hangingPunct="1">
        <a:defRPr kumimoji="1" sz="1424" kern="1200">
          <a:solidFill>
            <a:schemeClr val="tx1"/>
          </a:solidFill>
          <a:latin typeface="+mn-lt"/>
          <a:ea typeface="+mn-ea"/>
          <a:cs typeface="+mn-cs"/>
        </a:defRPr>
      </a:lvl7pPr>
      <a:lvl8pPr marL="2532477" algn="l" defTabSz="723565" rtl="0" eaLnBrk="1" latinLnBrk="0" hangingPunct="1">
        <a:defRPr kumimoji="1" sz="1424" kern="1200">
          <a:solidFill>
            <a:schemeClr val="tx1"/>
          </a:solidFill>
          <a:latin typeface="+mn-lt"/>
          <a:ea typeface="+mn-ea"/>
          <a:cs typeface="+mn-cs"/>
        </a:defRPr>
      </a:lvl8pPr>
      <a:lvl9pPr marL="2894259" algn="l" defTabSz="723565" rtl="0" eaLnBrk="1" latinLnBrk="0" hangingPunct="1">
        <a:defRPr kumimoji="1" sz="1424"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mailto:shugyosokushin-g04@gbox.pref.osaka.lg.jp" TargetMode="External"/><Relationship Id="rId5" Type="http://schemas.openxmlformats.org/officeDocument/2006/relationships/image" Target="../media/image2.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7CF258-0A63-3AE8-47CC-46017D8714FF}"/>
            </a:ext>
          </a:extLst>
        </p:cNvPr>
        <p:cNvGrpSpPr/>
        <p:nvPr/>
      </p:nvGrpSpPr>
      <p:grpSpPr>
        <a:xfrm>
          <a:off x="0" y="0"/>
          <a:ext cx="0" cy="0"/>
          <a:chOff x="0" y="0"/>
          <a:chExt cx="0" cy="0"/>
        </a:xfrm>
      </p:grpSpPr>
      <p:pic>
        <p:nvPicPr>
          <p:cNvPr id="1026" name="Picture 2">
            <a:extLst>
              <a:ext uri="{FF2B5EF4-FFF2-40B4-BE49-F238E27FC236}">
                <a16:creationId xmlns:a16="http://schemas.microsoft.com/office/drawing/2014/main" id="{D67E356F-5B26-4AD4-85EF-872044D831A7}"/>
              </a:ext>
            </a:extLst>
          </p:cNvPr>
          <p:cNvPicPr>
            <a:picLocks noChangeAspect="1" noChangeArrowheads="1"/>
          </p:cNvPicPr>
          <p:nvPr/>
        </p:nvPicPr>
        <p:blipFill rotWithShape="1">
          <a:blip r:embed="rId3" cstate="print">
            <a:alphaModFix amt="30000"/>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r="-262"/>
          <a:stretch/>
        </p:blipFill>
        <p:spPr bwMode="auto">
          <a:xfrm>
            <a:off x="-1" y="549394"/>
            <a:ext cx="7235826" cy="1973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図 9">
            <a:extLst>
              <a:ext uri="{FF2B5EF4-FFF2-40B4-BE49-F238E27FC236}">
                <a16:creationId xmlns:a16="http://schemas.microsoft.com/office/drawing/2014/main" id="{91BC157A-BCB1-4AE0-CC91-3DC6B4CEC0A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1914" y="101138"/>
            <a:ext cx="1151742" cy="332032"/>
          </a:xfrm>
          <a:prstGeom prst="rect">
            <a:avLst/>
          </a:prstGeom>
        </p:spPr>
      </p:pic>
      <p:sp>
        <p:nvSpPr>
          <p:cNvPr id="19" name="角丸四角形 18">
            <a:extLst>
              <a:ext uri="{FF2B5EF4-FFF2-40B4-BE49-F238E27FC236}">
                <a16:creationId xmlns:a16="http://schemas.microsoft.com/office/drawing/2014/main" id="{E0D1AC93-CA14-A384-90A5-AE165FC573BD}"/>
              </a:ext>
            </a:extLst>
          </p:cNvPr>
          <p:cNvSpPr/>
          <p:nvPr/>
        </p:nvSpPr>
        <p:spPr>
          <a:xfrm>
            <a:off x="5948819" y="143587"/>
            <a:ext cx="1151741" cy="268312"/>
          </a:xfrm>
          <a:prstGeom prst="roundRect">
            <a:avLst/>
          </a:prstGeom>
          <a:ln w="19050">
            <a:solidFill>
              <a:srgbClr val="FF0066"/>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200" dirty="0">
                <a:effectLst>
                  <a:outerShdw blurRad="63500" sx="102000" sy="102000" algn="ctr" rotWithShape="0">
                    <a:prstClr val="black">
                      <a:alpha val="40000"/>
                    </a:prstClr>
                  </a:outerShdw>
                </a:effectLst>
                <a:latin typeface="Meiryo UI" panose="020B0604030504040204" pitchFamily="50" charset="-128"/>
                <a:ea typeface="Meiryo UI" panose="020B0604030504040204" pitchFamily="50" charset="-128"/>
              </a:rPr>
              <a:t>参加無料</a:t>
            </a:r>
            <a:endParaRPr lang="en-US" altLang="ja-JP" sz="1200" dirty="0">
              <a:effectLst>
                <a:outerShdw blurRad="63500" sx="102000" sy="102000" algn="ctr" rotWithShape="0">
                  <a:prstClr val="black">
                    <a:alpha val="40000"/>
                  </a:prstClr>
                </a:outerShdw>
              </a:effectLst>
              <a:latin typeface="Meiryo UI" panose="020B0604030504040204" pitchFamily="50" charset="-128"/>
              <a:ea typeface="Meiryo UI" panose="020B0604030504040204" pitchFamily="50" charset="-128"/>
            </a:endParaRPr>
          </a:p>
        </p:txBody>
      </p:sp>
      <p:sp>
        <p:nvSpPr>
          <p:cNvPr id="21" name="Rectangle 16">
            <a:extLst>
              <a:ext uri="{FF2B5EF4-FFF2-40B4-BE49-F238E27FC236}">
                <a16:creationId xmlns:a16="http://schemas.microsoft.com/office/drawing/2014/main" id="{4C2A8A25-B763-16FF-EFC9-E9FA8A41A8E3}"/>
              </a:ext>
            </a:extLst>
          </p:cNvPr>
          <p:cNvSpPr>
            <a:spLocks noChangeArrowheads="1"/>
          </p:cNvSpPr>
          <p:nvPr/>
        </p:nvSpPr>
        <p:spPr bwMode="auto">
          <a:xfrm>
            <a:off x="140187" y="9604631"/>
            <a:ext cx="6574069" cy="799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None/>
              <a:defRPr/>
            </a:pPr>
            <a:r>
              <a:rPr lang="ja-JP" altLang="en-US" sz="1200" dirty="0">
                <a:latin typeface="Meiryo UI" panose="020B0604030504040204" pitchFamily="50" charset="-128"/>
                <a:ea typeface="Meiryo UI" panose="020B0604030504040204" pitchFamily="50" charset="-128"/>
              </a:rPr>
              <a:t>主催：大阪府　　　　問合せ先　大阪府障がい者雇用促進センター</a:t>
            </a:r>
            <a:endParaRPr lang="en-US" altLang="ja-JP" sz="1200" dirty="0">
              <a:latin typeface="Meiryo UI" panose="020B0604030504040204" pitchFamily="50" charset="-128"/>
              <a:ea typeface="Meiryo UI" panose="020B0604030504040204" pitchFamily="50" charset="-128"/>
            </a:endParaRPr>
          </a:p>
          <a:p>
            <a:pPr>
              <a:spcBef>
                <a:spcPct val="0"/>
              </a:spcBef>
              <a:buNone/>
              <a:defRPr/>
            </a:pPr>
            <a:r>
              <a:rPr lang="en-US" altLang="ja-JP" sz="12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　　　　　　　　　　　（大阪府 商工労働部 雇用推進室 就業促進課 障がい者雇用促進グループ）</a:t>
            </a:r>
            <a:endParaRPr lang="en-US" altLang="ja-JP" sz="1200" dirty="0">
              <a:latin typeface="Meiryo UI" panose="020B0604030504040204" pitchFamily="50" charset="-128"/>
              <a:ea typeface="Meiryo UI" panose="020B0604030504040204" pitchFamily="50" charset="-128"/>
            </a:endParaRPr>
          </a:p>
          <a:p>
            <a:pPr>
              <a:spcBef>
                <a:spcPct val="0"/>
              </a:spcBef>
              <a:buNone/>
              <a:defRPr/>
            </a:pPr>
            <a:r>
              <a:rPr lang="ja-JP" altLang="en-US" sz="12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TEL</a:t>
            </a:r>
            <a:r>
              <a:rPr lang="ja-JP" altLang="en-US" sz="12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06-6360-9077</a:t>
            </a:r>
            <a:r>
              <a:rPr lang="ja-JP" altLang="en-US" sz="12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FAX</a:t>
            </a:r>
            <a:r>
              <a:rPr lang="ja-JP" altLang="en-US" sz="12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06-6360-9079</a:t>
            </a:r>
          </a:p>
          <a:p>
            <a:pPr eaLnBrk="1" hangingPunct="1">
              <a:spcBef>
                <a:spcPct val="0"/>
              </a:spcBef>
              <a:buFontTx/>
              <a:buNone/>
              <a:defRPr/>
            </a:pPr>
            <a:r>
              <a:rPr lang="ja-JP" altLang="en-US" sz="12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E-mail</a:t>
            </a:r>
            <a:r>
              <a:rPr lang="ja-JP" altLang="en-US" sz="12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hlinkClick r:id="rId6"/>
              </a:rPr>
              <a:t>shugyosokushin-g04@gbox.pref.osaka.lg.jp</a:t>
            </a:r>
            <a:endParaRPr lang="en-US" altLang="ja-JP" sz="1200" dirty="0">
              <a:latin typeface="Meiryo UI" panose="020B0604030504040204" pitchFamily="50" charset="-128"/>
              <a:ea typeface="Meiryo UI" panose="020B0604030504040204" pitchFamily="50" charset="-128"/>
            </a:endParaRPr>
          </a:p>
        </p:txBody>
      </p:sp>
      <p:sp>
        <p:nvSpPr>
          <p:cNvPr id="3" name="弦 2">
            <a:extLst>
              <a:ext uri="{FF2B5EF4-FFF2-40B4-BE49-F238E27FC236}">
                <a16:creationId xmlns:a16="http://schemas.microsoft.com/office/drawing/2014/main" id="{A30993BE-CF50-9660-DDB9-FC42E6006212}"/>
              </a:ext>
            </a:extLst>
          </p:cNvPr>
          <p:cNvSpPr/>
          <p:nvPr/>
        </p:nvSpPr>
        <p:spPr>
          <a:xfrm rot="11111460">
            <a:off x="-256586" y="2550532"/>
            <a:ext cx="1749354" cy="5162594"/>
          </a:xfrm>
          <a:custGeom>
            <a:avLst/>
            <a:gdLst>
              <a:gd name="connsiteX0" fmla="*/ 2951198 w 4657692"/>
              <a:gd name="connsiteY0" fmla="*/ 4618077 h 4703610"/>
              <a:gd name="connsiteX1" fmla="*/ 543807 w 4657692"/>
              <a:gd name="connsiteY1" fmla="*/ 3862264 h 4703610"/>
              <a:gd name="connsiteX2" fmla="*/ 212520 w 4657692"/>
              <a:gd name="connsiteY2" fmla="*/ 1370272 h 4703610"/>
              <a:gd name="connsiteX3" fmla="*/ 2328846 w 4657692"/>
              <a:gd name="connsiteY3" fmla="*/ -1 h 4703610"/>
              <a:gd name="connsiteX4" fmla="*/ 2951198 w 4657692"/>
              <a:gd name="connsiteY4" fmla="*/ 4618077 h 4703610"/>
              <a:gd name="connsiteX0" fmla="*/ 2970816 w 2970816"/>
              <a:gd name="connsiteY0" fmla="*/ 4666712 h 4731156"/>
              <a:gd name="connsiteX1" fmla="*/ 515558 w 2970816"/>
              <a:gd name="connsiteY1" fmla="*/ 3862265 h 4731156"/>
              <a:gd name="connsiteX2" fmla="*/ 184271 w 2970816"/>
              <a:gd name="connsiteY2" fmla="*/ 1370273 h 4731156"/>
              <a:gd name="connsiteX3" fmla="*/ 2300597 w 2970816"/>
              <a:gd name="connsiteY3" fmla="*/ 0 h 4731156"/>
              <a:gd name="connsiteX4" fmla="*/ 2970816 w 2970816"/>
              <a:gd name="connsiteY4" fmla="*/ 4666712 h 4731156"/>
              <a:gd name="connsiteX0" fmla="*/ 2970816 w 2970816"/>
              <a:gd name="connsiteY0" fmla="*/ 4766858 h 4831302"/>
              <a:gd name="connsiteX1" fmla="*/ 515558 w 2970816"/>
              <a:gd name="connsiteY1" fmla="*/ 3962411 h 4831302"/>
              <a:gd name="connsiteX2" fmla="*/ 184271 w 2970816"/>
              <a:gd name="connsiteY2" fmla="*/ 1470419 h 4831302"/>
              <a:gd name="connsiteX3" fmla="*/ 2328415 w 2970816"/>
              <a:gd name="connsiteY3" fmla="*/ 0 h 4831302"/>
              <a:gd name="connsiteX4" fmla="*/ 2970816 w 2970816"/>
              <a:gd name="connsiteY4" fmla="*/ 4766858 h 4831302"/>
              <a:gd name="connsiteX0" fmla="*/ 2970816 w 2970816"/>
              <a:gd name="connsiteY0" fmla="*/ 4788442 h 4852886"/>
              <a:gd name="connsiteX1" fmla="*/ 515558 w 2970816"/>
              <a:gd name="connsiteY1" fmla="*/ 3983995 h 4852886"/>
              <a:gd name="connsiteX2" fmla="*/ 184271 w 2970816"/>
              <a:gd name="connsiteY2" fmla="*/ 1492003 h 4852886"/>
              <a:gd name="connsiteX3" fmla="*/ 2284193 w 2970816"/>
              <a:gd name="connsiteY3" fmla="*/ 0 h 4852886"/>
              <a:gd name="connsiteX4" fmla="*/ 2970816 w 2970816"/>
              <a:gd name="connsiteY4" fmla="*/ 4788442 h 4852886"/>
              <a:gd name="connsiteX0" fmla="*/ 2930583 w 2930583"/>
              <a:gd name="connsiteY0" fmla="*/ 4807435 h 4870536"/>
              <a:gd name="connsiteX1" fmla="*/ 514079 w 2930583"/>
              <a:gd name="connsiteY1" fmla="*/ 3983995 h 4870536"/>
              <a:gd name="connsiteX2" fmla="*/ 182792 w 2930583"/>
              <a:gd name="connsiteY2" fmla="*/ 1492003 h 4870536"/>
              <a:gd name="connsiteX3" fmla="*/ 2282714 w 2930583"/>
              <a:gd name="connsiteY3" fmla="*/ 0 h 4870536"/>
              <a:gd name="connsiteX4" fmla="*/ 2930583 w 2930583"/>
              <a:gd name="connsiteY4" fmla="*/ 4807435 h 4870536"/>
              <a:gd name="connsiteX0" fmla="*/ 2887974 w 2887974"/>
              <a:gd name="connsiteY0" fmla="*/ 4807435 h 4867688"/>
              <a:gd name="connsiteX1" fmla="*/ 670556 w 2887974"/>
              <a:gd name="connsiteY1" fmla="*/ 3947792 h 4867688"/>
              <a:gd name="connsiteX2" fmla="*/ 140183 w 2887974"/>
              <a:gd name="connsiteY2" fmla="*/ 1492003 h 4867688"/>
              <a:gd name="connsiteX3" fmla="*/ 2240105 w 2887974"/>
              <a:gd name="connsiteY3" fmla="*/ 0 h 4867688"/>
              <a:gd name="connsiteX4" fmla="*/ 2887974 w 2887974"/>
              <a:gd name="connsiteY4" fmla="*/ 4807435 h 4867688"/>
              <a:gd name="connsiteX0" fmla="*/ 2692337 w 2692337"/>
              <a:gd name="connsiteY0" fmla="*/ 4807435 h 4867899"/>
              <a:gd name="connsiteX1" fmla="*/ 474919 w 2692337"/>
              <a:gd name="connsiteY1" fmla="*/ 3947792 h 4867899"/>
              <a:gd name="connsiteX2" fmla="*/ 184660 w 2692337"/>
              <a:gd name="connsiteY2" fmla="*/ 1474105 h 4867899"/>
              <a:gd name="connsiteX3" fmla="*/ 2044468 w 2692337"/>
              <a:gd name="connsiteY3" fmla="*/ 0 h 4867899"/>
              <a:gd name="connsiteX4" fmla="*/ 2692337 w 2692337"/>
              <a:gd name="connsiteY4" fmla="*/ 4807435 h 4867899"/>
              <a:gd name="connsiteX0" fmla="*/ 2692337 w 2692337"/>
              <a:gd name="connsiteY0" fmla="*/ 4775219 h 4835683"/>
              <a:gd name="connsiteX1" fmla="*/ 474919 w 2692337"/>
              <a:gd name="connsiteY1" fmla="*/ 3915576 h 4835683"/>
              <a:gd name="connsiteX2" fmla="*/ 184660 w 2692337"/>
              <a:gd name="connsiteY2" fmla="*/ 1441889 h 4835683"/>
              <a:gd name="connsiteX3" fmla="*/ 1972561 w 2692337"/>
              <a:gd name="connsiteY3" fmla="*/ 0 h 4835683"/>
              <a:gd name="connsiteX4" fmla="*/ 2692337 w 2692337"/>
              <a:gd name="connsiteY4" fmla="*/ 4775219 h 4835683"/>
              <a:gd name="connsiteX0" fmla="*/ 2678618 w 2678618"/>
              <a:gd name="connsiteY0" fmla="*/ 4856510 h 4912167"/>
              <a:gd name="connsiteX1" fmla="*/ 474407 w 2678618"/>
              <a:gd name="connsiteY1" fmla="*/ 3915576 h 4912167"/>
              <a:gd name="connsiteX2" fmla="*/ 184148 w 2678618"/>
              <a:gd name="connsiteY2" fmla="*/ 1441889 h 4912167"/>
              <a:gd name="connsiteX3" fmla="*/ 1972049 w 2678618"/>
              <a:gd name="connsiteY3" fmla="*/ 0 h 4912167"/>
              <a:gd name="connsiteX4" fmla="*/ 2678618 w 2678618"/>
              <a:gd name="connsiteY4" fmla="*/ 4856510 h 4912167"/>
              <a:gd name="connsiteX0" fmla="*/ 2663887 w 2663887"/>
              <a:gd name="connsiteY0" fmla="*/ 4846834 h 4903025"/>
              <a:gd name="connsiteX1" fmla="*/ 473858 w 2663887"/>
              <a:gd name="connsiteY1" fmla="*/ 3915576 h 4903025"/>
              <a:gd name="connsiteX2" fmla="*/ 183599 w 2663887"/>
              <a:gd name="connsiteY2" fmla="*/ 1441889 h 4903025"/>
              <a:gd name="connsiteX3" fmla="*/ 1971500 w 2663887"/>
              <a:gd name="connsiteY3" fmla="*/ 0 h 4903025"/>
              <a:gd name="connsiteX4" fmla="*/ 2663887 w 2663887"/>
              <a:gd name="connsiteY4" fmla="*/ 4846834 h 4903025"/>
              <a:gd name="connsiteX0" fmla="*/ 2660389 w 2660390"/>
              <a:gd name="connsiteY0" fmla="*/ 4824469 h 4881931"/>
              <a:gd name="connsiteX1" fmla="*/ 473729 w 2660390"/>
              <a:gd name="connsiteY1" fmla="*/ 3915576 h 4881931"/>
              <a:gd name="connsiteX2" fmla="*/ 183470 w 2660390"/>
              <a:gd name="connsiteY2" fmla="*/ 1441889 h 4881931"/>
              <a:gd name="connsiteX3" fmla="*/ 1971371 w 2660390"/>
              <a:gd name="connsiteY3" fmla="*/ 0 h 4881931"/>
              <a:gd name="connsiteX4" fmla="*/ 2660389 w 2660390"/>
              <a:gd name="connsiteY4" fmla="*/ 4824469 h 4881931"/>
              <a:gd name="connsiteX0" fmla="*/ 2688100 w 2688100"/>
              <a:gd name="connsiteY0" fmla="*/ 4832638 h 4889629"/>
              <a:gd name="connsiteX1" fmla="*/ 474760 w 2688100"/>
              <a:gd name="connsiteY1" fmla="*/ 3915576 h 4889629"/>
              <a:gd name="connsiteX2" fmla="*/ 184501 w 2688100"/>
              <a:gd name="connsiteY2" fmla="*/ 1441889 h 4889629"/>
              <a:gd name="connsiteX3" fmla="*/ 1972402 w 2688100"/>
              <a:gd name="connsiteY3" fmla="*/ 0 h 4889629"/>
              <a:gd name="connsiteX4" fmla="*/ 2688100 w 2688100"/>
              <a:gd name="connsiteY4" fmla="*/ 4832638 h 4889629"/>
              <a:gd name="connsiteX0" fmla="*/ 2667993 w 2667993"/>
              <a:gd name="connsiteY0" fmla="*/ 4832638 h 4886102"/>
              <a:gd name="connsiteX1" fmla="*/ 535406 w 2667993"/>
              <a:gd name="connsiteY1" fmla="*/ 3860298 h 4886102"/>
              <a:gd name="connsiteX2" fmla="*/ 164394 w 2667993"/>
              <a:gd name="connsiteY2" fmla="*/ 1441889 h 4886102"/>
              <a:gd name="connsiteX3" fmla="*/ 1952295 w 2667993"/>
              <a:gd name="connsiteY3" fmla="*/ 0 h 4886102"/>
              <a:gd name="connsiteX4" fmla="*/ 2667993 w 2667993"/>
              <a:gd name="connsiteY4" fmla="*/ 4832638 h 4886102"/>
              <a:gd name="connsiteX0" fmla="*/ 2603494 w 2603494"/>
              <a:gd name="connsiteY0" fmla="*/ 4832638 h 4885766"/>
              <a:gd name="connsiteX1" fmla="*/ 470907 w 2603494"/>
              <a:gd name="connsiteY1" fmla="*/ 3860298 h 4885766"/>
              <a:gd name="connsiteX2" fmla="*/ 181622 w 2603494"/>
              <a:gd name="connsiteY2" fmla="*/ 1477579 h 4885766"/>
              <a:gd name="connsiteX3" fmla="*/ 1887796 w 2603494"/>
              <a:gd name="connsiteY3" fmla="*/ 0 h 4885766"/>
              <a:gd name="connsiteX4" fmla="*/ 2603494 w 2603494"/>
              <a:gd name="connsiteY4" fmla="*/ 4832638 h 4885766"/>
              <a:gd name="connsiteX0" fmla="*/ 2603494 w 2603494"/>
              <a:gd name="connsiteY0" fmla="*/ 4832638 h 4855150"/>
              <a:gd name="connsiteX1" fmla="*/ 470907 w 2603494"/>
              <a:gd name="connsiteY1" fmla="*/ 3860298 h 4855150"/>
              <a:gd name="connsiteX2" fmla="*/ 181622 w 2603494"/>
              <a:gd name="connsiteY2" fmla="*/ 1477579 h 4855150"/>
              <a:gd name="connsiteX3" fmla="*/ 1887796 w 2603494"/>
              <a:gd name="connsiteY3" fmla="*/ 0 h 4855150"/>
              <a:gd name="connsiteX4" fmla="*/ 2603494 w 2603494"/>
              <a:gd name="connsiteY4" fmla="*/ 4832638 h 4855150"/>
              <a:gd name="connsiteX0" fmla="*/ 2581436 w 2581436"/>
              <a:gd name="connsiteY0" fmla="*/ 4832638 h 4854056"/>
              <a:gd name="connsiteX1" fmla="*/ 540573 w 2581436"/>
              <a:gd name="connsiteY1" fmla="*/ 3824714 h 4854056"/>
              <a:gd name="connsiteX2" fmla="*/ 159564 w 2581436"/>
              <a:gd name="connsiteY2" fmla="*/ 1477579 h 4854056"/>
              <a:gd name="connsiteX3" fmla="*/ 1865738 w 2581436"/>
              <a:gd name="connsiteY3" fmla="*/ 0 h 4854056"/>
              <a:gd name="connsiteX4" fmla="*/ 2581436 w 2581436"/>
              <a:gd name="connsiteY4" fmla="*/ 4832638 h 4854056"/>
              <a:gd name="connsiteX0" fmla="*/ 2532303 w 2532303"/>
              <a:gd name="connsiteY0" fmla="*/ 4832638 h 4854215"/>
              <a:gd name="connsiteX1" fmla="*/ 491440 w 2532303"/>
              <a:gd name="connsiteY1" fmla="*/ 3824714 h 4854215"/>
              <a:gd name="connsiteX2" fmla="*/ 171557 w 2532303"/>
              <a:gd name="connsiteY2" fmla="*/ 1444063 h 4854215"/>
              <a:gd name="connsiteX3" fmla="*/ 1816605 w 2532303"/>
              <a:gd name="connsiteY3" fmla="*/ 0 h 4854215"/>
              <a:gd name="connsiteX4" fmla="*/ 2532303 w 2532303"/>
              <a:gd name="connsiteY4" fmla="*/ 4832638 h 4854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2303" h="4854215">
                <a:moveTo>
                  <a:pt x="2532303" y="4832638"/>
                </a:moveTo>
                <a:cubicBezTo>
                  <a:pt x="1573174" y="4974741"/>
                  <a:pt x="884898" y="4389476"/>
                  <a:pt x="491440" y="3824714"/>
                </a:cubicBezTo>
                <a:cubicBezTo>
                  <a:pt x="97982" y="3259952"/>
                  <a:pt x="-203891" y="2269623"/>
                  <a:pt x="171557" y="1444063"/>
                </a:cubicBezTo>
                <a:cubicBezTo>
                  <a:pt x="551327" y="608998"/>
                  <a:pt x="906654" y="0"/>
                  <a:pt x="1816605" y="0"/>
                </a:cubicBezTo>
                <a:cubicBezTo>
                  <a:pt x="2056530" y="1591740"/>
                  <a:pt x="2292378" y="3240898"/>
                  <a:pt x="2532303" y="4832638"/>
                </a:cubicBezTo>
                <a:close/>
              </a:path>
            </a:pathLst>
          </a:custGeom>
          <a:solidFill>
            <a:srgbClr val="99CC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313E0DED-A5E5-B3D4-EB6C-44186311FFB3}"/>
              </a:ext>
            </a:extLst>
          </p:cNvPr>
          <p:cNvSpPr/>
          <p:nvPr/>
        </p:nvSpPr>
        <p:spPr>
          <a:xfrm>
            <a:off x="-1" y="6182256"/>
            <a:ext cx="7235826" cy="1676861"/>
          </a:xfrm>
          <a:prstGeom prst="rect">
            <a:avLst/>
          </a:prstGeom>
          <a:solidFill>
            <a:srgbClr val="99CC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楕円 4">
            <a:extLst>
              <a:ext uri="{FF2B5EF4-FFF2-40B4-BE49-F238E27FC236}">
                <a16:creationId xmlns:a16="http://schemas.microsoft.com/office/drawing/2014/main" id="{340A8E12-9FB8-3FBB-2E16-4CC64820D448}"/>
              </a:ext>
            </a:extLst>
          </p:cNvPr>
          <p:cNvSpPr/>
          <p:nvPr/>
        </p:nvSpPr>
        <p:spPr>
          <a:xfrm>
            <a:off x="366765" y="755204"/>
            <a:ext cx="975579" cy="320226"/>
          </a:xfrm>
          <a:prstGeom prst="ellipse">
            <a:avLst/>
          </a:prstGeom>
          <a:solidFill>
            <a:srgbClr val="99CCFF"/>
          </a:solidFill>
          <a:ln>
            <a:solidFill>
              <a:srgbClr val="2315D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rgbClr val="2315D9"/>
                </a:solidFill>
              </a:rPr>
              <a:t>日時</a:t>
            </a:r>
          </a:p>
        </p:txBody>
      </p:sp>
      <p:sp>
        <p:nvSpPr>
          <p:cNvPr id="6" name="楕円 5">
            <a:extLst>
              <a:ext uri="{FF2B5EF4-FFF2-40B4-BE49-F238E27FC236}">
                <a16:creationId xmlns:a16="http://schemas.microsoft.com/office/drawing/2014/main" id="{13A47684-C16E-EBC4-1AEB-CF7CD63E29E2}"/>
              </a:ext>
            </a:extLst>
          </p:cNvPr>
          <p:cNvSpPr/>
          <p:nvPr/>
        </p:nvSpPr>
        <p:spPr>
          <a:xfrm>
            <a:off x="366765" y="1370908"/>
            <a:ext cx="975600" cy="320400"/>
          </a:xfrm>
          <a:prstGeom prst="ellipse">
            <a:avLst/>
          </a:prstGeom>
          <a:solidFill>
            <a:srgbClr val="99CCFF"/>
          </a:solidFill>
          <a:ln>
            <a:solidFill>
              <a:srgbClr val="2315D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rgbClr val="2315D9"/>
                </a:solidFill>
              </a:rPr>
              <a:t>会場</a:t>
            </a:r>
          </a:p>
        </p:txBody>
      </p:sp>
      <p:sp>
        <p:nvSpPr>
          <p:cNvPr id="7" name="楕円 6">
            <a:extLst>
              <a:ext uri="{FF2B5EF4-FFF2-40B4-BE49-F238E27FC236}">
                <a16:creationId xmlns:a16="http://schemas.microsoft.com/office/drawing/2014/main" id="{FA9360D5-4BE8-10A4-13DC-ADC3E3137FE6}"/>
              </a:ext>
            </a:extLst>
          </p:cNvPr>
          <p:cNvSpPr/>
          <p:nvPr/>
        </p:nvSpPr>
        <p:spPr>
          <a:xfrm>
            <a:off x="3819328" y="1962087"/>
            <a:ext cx="975600" cy="320400"/>
          </a:xfrm>
          <a:prstGeom prst="ellipse">
            <a:avLst/>
          </a:prstGeom>
          <a:solidFill>
            <a:srgbClr val="99CCFF"/>
          </a:solidFill>
          <a:ln>
            <a:solidFill>
              <a:srgbClr val="2315D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rgbClr val="2315D9"/>
                </a:solidFill>
              </a:rPr>
              <a:t>定員</a:t>
            </a:r>
          </a:p>
        </p:txBody>
      </p:sp>
      <p:sp>
        <p:nvSpPr>
          <p:cNvPr id="8" name="楕円 7">
            <a:extLst>
              <a:ext uri="{FF2B5EF4-FFF2-40B4-BE49-F238E27FC236}">
                <a16:creationId xmlns:a16="http://schemas.microsoft.com/office/drawing/2014/main" id="{CD5AEBFF-B492-83D3-723D-215EB117F758}"/>
              </a:ext>
            </a:extLst>
          </p:cNvPr>
          <p:cNvSpPr/>
          <p:nvPr/>
        </p:nvSpPr>
        <p:spPr>
          <a:xfrm>
            <a:off x="366744" y="1946972"/>
            <a:ext cx="975600" cy="320400"/>
          </a:xfrm>
          <a:prstGeom prst="ellipse">
            <a:avLst/>
          </a:prstGeom>
          <a:solidFill>
            <a:srgbClr val="99CCFF"/>
          </a:solidFill>
          <a:ln>
            <a:solidFill>
              <a:srgbClr val="2315D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rgbClr val="2315D9"/>
                </a:solidFill>
              </a:rPr>
              <a:t>対象</a:t>
            </a:r>
          </a:p>
        </p:txBody>
      </p:sp>
      <p:sp>
        <p:nvSpPr>
          <p:cNvPr id="9" name="テキスト ボックス 8">
            <a:extLst>
              <a:ext uri="{FF2B5EF4-FFF2-40B4-BE49-F238E27FC236}">
                <a16:creationId xmlns:a16="http://schemas.microsoft.com/office/drawing/2014/main" id="{CF20FCA1-E7AE-EB97-03E8-D1565A893E9B}"/>
              </a:ext>
            </a:extLst>
          </p:cNvPr>
          <p:cNvSpPr txBox="1"/>
          <p:nvPr/>
        </p:nvSpPr>
        <p:spPr>
          <a:xfrm>
            <a:off x="1423450" y="625831"/>
            <a:ext cx="4714742" cy="765569"/>
          </a:xfrm>
          <a:prstGeom prst="rect">
            <a:avLst/>
          </a:prstGeom>
          <a:noFill/>
        </p:spPr>
        <p:txBody>
          <a:bodyPr wrap="square" tIns="72365" spcCol="252000" rtlCol="0" anchor="ctr" anchorCtr="0">
            <a:spAutoFit/>
          </a:bodyPr>
          <a:lstStyle/>
          <a:p>
            <a:pPr>
              <a:buClr>
                <a:schemeClr val="accent6">
                  <a:lumMod val="50000"/>
                </a:schemeClr>
              </a:buClr>
            </a:pPr>
            <a:r>
              <a:rPr lang="en-US" altLang="ja-JP" sz="2400" b="1" dirty="0">
                <a:latin typeface="Meiryo UI" panose="020B0604030504040204" pitchFamily="50" charset="-128"/>
                <a:ea typeface="Meiryo UI" panose="020B0604030504040204" pitchFamily="50" charset="-128"/>
              </a:rPr>
              <a:t>2026.2.13</a:t>
            </a:r>
            <a:r>
              <a:rPr lang="ja-JP" altLang="en-US" sz="2400" b="1" dirty="0">
                <a:latin typeface="Meiryo UI" panose="020B0604030504040204" pitchFamily="50" charset="-128"/>
                <a:ea typeface="Meiryo UI" panose="020B0604030504040204" pitchFamily="50" charset="-128"/>
              </a:rPr>
              <a:t>（金）</a:t>
            </a:r>
            <a:endParaRPr lang="en-US" altLang="ja-JP" sz="2400" b="1" dirty="0">
              <a:latin typeface="Meiryo UI" panose="020B0604030504040204" pitchFamily="50" charset="-128"/>
              <a:ea typeface="Meiryo UI" panose="020B0604030504040204" pitchFamily="50" charset="-128"/>
            </a:endParaRPr>
          </a:p>
          <a:p>
            <a:pPr>
              <a:buClr>
                <a:schemeClr val="accent6">
                  <a:lumMod val="50000"/>
                </a:schemeClr>
              </a:buClr>
            </a:pPr>
            <a:r>
              <a:rPr lang="en-US" altLang="ja-JP" b="1" dirty="0">
                <a:latin typeface="Meiryo UI" panose="020B0604030504040204" pitchFamily="50" charset="-128"/>
                <a:ea typeface="Meiryo UI" panose="020B0604030504040204" pitchFamily="50" charset="-128"/>
              </a:rPr>
              <a:t>13:30</a:t>
            </a:r>
            <a:r>
              <a:rPr lang="ja-JP" altLang="en-US" b="1" dirty="0">
                <a:latin typeface="Meiryo UI" panose="020B0604030504040204" pitchFamily="50" charset="-128"/>
                <a:ea typeface="Meiryo UI" panose="020B0604030504040204" pitchFamily="50" charset="-128"/>
              </a:rPr>
              <a:t>～</a:t>
            </a:r>
            <a:r>
              <a:rPr lang="en-US" altLang="ja-JP" b="1" dirty="0">
                <a:latin typeface="Meiryo UI" panose="020B0604030504040204" pitchFamily="50" charset="-128"/>
                <a:ea typeface="Meiryo UI" panose="020B0604030504040204" pitchFamily="50" charset="-128"/>
              </a:rPr>
              <a:t>16:40</a:t>
            </a:r>
            <a:r>
              <a:rPr lang="ja-JP" altLang="en-US" sz="1200" b="1" dirty="0">
                <a:latin typeface="Meiryo UI" panose="020B0604030504040204" pitchFamily="50" charset="-128"/>
                <a:ea typeface="Meiryo UI" panose="020B0604030504040204" pitchFamily="50" charset="-128"/>
              </a:rPr>
              <a:t>（受付開始</a:t>
            </a:r>
            <a:r>
              <a:rPr lang="en-US" altLang="ja-JP" sz="1200" b="1" dirty="0">
                <a:latin typeface="Meiryo UI" panose="020B0604030504040204" pitchFamily="50" charset="-128"/>
                <a:ea typeface="Meiryo UI" panose="020B0604030504040204" pitchFamily="50" charset="-128"/>
              </a:rPr>
              <a:t>13:00</a:t>
            </a:r>
            <a:r>
              <a:rPr lang="ja-JP" altLang="en-US" sz="1200" b="1" dirty="0">
                <a:latin typeface="Meiryo UI" panose="020B0604030504040204" pitchFamily="50" charset="-128"/>
                <a:ea typeface="Meiryo UI" panose="020B0604030504040204" pitchFamily="50" charset="-128"/>
              </a:rPr>
              <a:t>～）</a:t>
            </a:r>
            <a:endParaRPr lang="en-US" altLang="ja-JP" sz="1200" b="1" dirty="0">
              <a:latin typeface="Meiryo UI" panose="020B0604030504040204" pitchFamily="50" charset="-128"/>
              <a:ea typeface="Meiryo UI" panose="020B0604030504040204" pitchFamily="50" charset="-128"/>
            </a:endParaRPr>
          </a:p>
        </p:txBody>
      </p:sp>
      <p:graphicFrame>
        <p:nvGraphicFramePr>
          <p:cNvPr id="11" name="表 10">
            <a:extLst>
              <a:ext uri="{FF2B5EF4-FFF2-40B4-BE49-F238E27FC236}">
                <a16:creationId xmlns:a16="http://schemas.microsoft.com/office/drawing/2014/main" id="{8736DA84-30F3-51DA-1D52-83EB808B926D}"/>
              </a:ext>
            </a:extLst>
          </p:cNvPr>
          <p:cNvGraphicFramePr>
            <a:graphicFrameLocks noGrp="1"/>
          </p:cNvGraphicFramePr>
          <p:nvPr/>
        </p:nvGraphicFramePr>
        <p:xfrm>
          <a:off x="377552" y="8144590"/>
          <a:ext cx="6442767" cy="1395590"/>
        </p:xfrm>
        <a:graphic>
          <a:graphicData uri="http://schemas.openxmlformats.org/drawingml/2006/table">
            <a:tbl>
              <a:tblPr/>
              <a:tblGrid>
                <a:gridCol w="2136197">
                  <a:extLst>
                    <a:ext uri="{9D8B030D-6E8A-4147-A177-3AD203B41FA5}">
                      <a16:colId xmlns:a16="http://schemas.microsoft.com/office/drawing/2014/main" val="221333105"/>
                    </a:ext>
                  </a:extLst>
                </a:gridCol>
                <a:gridCol w="2153285">
                  <a:extLst>
                    <a:ext uri="{9D8B030D-6E8A-4147-A177-3AD203B41FA5}">
                      <a16:colId xmlns:a16="http://schemas.microsoft.com/office/drawing/2014/main" val="3020309960"/>
                    </a:ext>
                  </a:extLst>
                </a:gridCol>
                <a:gridCol w="2153285">
                  <a:extLst>
                    <a:ext uri="{9D8B030D-6E8A-4147-A177-3AD203B41FA5}">
                      <a16:colId xmlns:a16="http://schemas.microsoft.com/office/drawing/2014/main" val="3174884114"/>
                    </a:ext>
                  </a:extLst>
                </a:gridCol>
              </a:tblGrid>
              <a:tr h="199370">
                <a:tc>
                  <a:txBody>
                    <a:bodyPr/>
                    <a:lstStyle/>
                    <a:p>
                      <a:pPr algn="ctr" rtl="0"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企業名</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4122268175"/>
                  </a:ext>
                </a:extLst>
              </a:tr>
              <a:tr h="199370">
                <a:tc>
                  <a:txBody>
                    <a:bodyPr/>
                    <a:lstStyle/>
                    <a:p>
                      <a:pPr algn="ctr" rtl="0"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所在地</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130144077"/>
                  </a:ext>
                </a:extLst>
              </a:tr>
              <a:tr h="199370">
                <a:tc>
                  <a:txBody>
                    <a:bodyPr/>
                    <a:lstStyle/>
                    <a:p>
                      <a:pPr algn="ctr" rtl="0"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連絡先</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dirty="0">
                          <a:solidFill>
                            <a:srgbClr val="000000"/>
                          </a:solidFill>
                          <a:effectLst/>
                          <a:latin typeface="Meiryo UI" panose="020B0604030504040204" pitchFamily="50" charset="-128"/>
                          <a:ea typeface="Meiryo UI" panose="020B0604030504040204" pitchFamily="50" charset="-128"/>
                        </a:rPr>
                        <a:t> TEL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dirty="0">
                          <a:solidFill>
                            <a:srgbClr val="000000"/>
                          </a:solidFill>
                          <a:effectLst/>
                          <a:latin typeface="Meiryo UI" panose="020B0604030504040204" pitchFamily="50" charset="-128"/>
                          <a:ea typeface="Meiryo UI" panose="020B0604030504040204" pitchFamily="50" charset="-128"/>
                        </a:rPr>
                        <a:t> FAX</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5561616"/>
                  </a:ext>
                </a:extLst>
              </a:tr>
              <a:tr h="199370">
                <a:tc>
                  <a:txBody>
                    <a:bodyPr/>
                    <a:lstStyle/>
                    <a:p>
                      <a:pPr algn="ctr" rtl="0"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所属・役職</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678247293"/>
                  </a:ext>
                </a:extLst>
              </a:tr>
              <a:tr h="199370">
                <a:tc>
                  <a:txBody>
                    <a:bodyPr/>
                    <a:lstStyle/>
                    <a:p>
                      <a:pPr algn="ctr" rtl="0"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参加者氏名</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883753493"/>
                  </a:ext>
                </a:extLst>
              </a:tr>
              <a:tr h="199370">
                <a:tc>
                  <a:txBody>
                    <a:bodyPr/>
                    <a:lstStyle/>
                    <a:p>
                      <a:pPr algn="ctr" rtl="0" fontAlgn="ctr"/>
                      <a:r>
                        <a:rPr lang="en-US" sz="1000" b="0" i="0" u="none" strike="noStrike" dirty="0">
                          <a:solidFill>
                            <a:srgbClr val="000000"/>
                          </a:solidFill>
                          <a:effectLst/>
                          <a:latin typeface="Meiryo UI" panose="020B0604030504040204" pitchFamily="50" charset="-128"/>
                          <a:ea typeface="Meiryo UI" panose="020B0604030504040204" pitchFamily="50" charset="-128"/>
                        </a:rPr>
                        <a:t>E-mail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2030715506"/>
                  </a:ext>
                </a:extLst>
              </a:tr>
              <a:tr h="199370">
                <a:tc>
                  <a:txBody>
                    <a:bodyPr/>
                    <a:lstStyle/>
                    <a:p>
                      <a:pPr algn="ctr" rtl="0"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配慮事項</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2223368933"/>
                  </a:ext>
                </a:extLst>
              </a:tr>
            </a:tbl>
          </a:graphicData>
        </a:graphic>
      </p:graphicFrame>
      <p:sp>
        <p:nvSpPr>
          <p:cNvPr id="17" name="テキスト ボックス 16">
            <a:extLst>
              <a:ext uri="{FF2B5EF4-FFF2-40B4-BE49-F238E27FC236}">
                <a16:creationId xmlns:a16="http://schemas.microsoft.com/office/drawing/2014/main" id="{109EE2B5-7C91-4E69-F3B8-BB8FD3172938}"/>
              </a:ext>
            </a:extLst>
          </p:cNvPr>
          <p:cNvSpPr txBox="1"/>
          <p:nvPr/>
        </p:nvSpPr>
        <p:spPr>
          <a:xfrm>
            <a:off x="1375056" y="1331268"/>
            <a:ext cx="5068640" cy="611681"/>
          </a:xfrm>
          <a:prstGeom prst="rect">
            <a:avLst/>
          </a:prstGeom>
          <a:noFill/>
        </p:spPr>
        <p:txBody>
          <a:bodyPr wrap="square" tIns="72365" spcCol="252000" rtlCol="0" anchor="ctr" anchorCtr="0">
            <a:spAutoFit/>
          </a:bodyPr>
          <a:lstStyle/>
          <a:p>
            <a:pPr>
              <a:buClr>
                <a:schemeClr val="accent6">
                  <a:lumMod val="50000"/>
                </a:schemeClr>
              </a:buClr>
            </a:pPr>
            <a:r>
              <a:rPr lang="ja-JP" altLang="en-US" sz="1200" b="1" dirty="0">
                <a:latin typeface="Meiryo UI" panose="020B0604030504040204" pitchFamily="50" charset="-128"/>
                <a:ea typeface="Meiryo UI" panose="020B0604030504040204" pitchFamily="50" charset="-128"/>
              </a:rPr>
              <a:t>エル・おおさか 本館</a:t>
            </a:r>
            <a:r>
              <a:rPr lang="en-US" altLang="ja-JP" sz="1200" b="1" dirty="0">
                <a:latin typeface="Meiryo UI" panose="020B0604030504040204" pitchFamily="50" charset="-128"/>
                <a:ea typeface="Meiryo UI" panose="020B0604030504040204" pitchFamily="50" charset="-128"/>
              </a:rPr>
              <a:t>11</a:t>
            </a:r>
            <a:r>
              <a:rPr lang="ja-JP" altLang="en-US" sz="1200" b="1" dirty="0">
                <a:latin typeface="Meiryo UI" panose="020B0604030504040204" pitchFamily="50" charset="-128"/>
                <a:ea typeface="Meiryo UI" panose="020B0604030504040204" pitchFamily="50" charset="-128"/>
              </a:rPr>
              <a:t>階 セミナールーム（大阪市中央区北浜東</a:t>
            </a:r>
            <a:r>
              <a:rPr lang="en-US" altLang="ja-JP" sz="1200" b="1" dirty="0">
                <a:latin typeface="Meiryo UI" panose="020B0604030504040204" pitchFamily="50" charset="-128"/>
                <a:ea typeface="Meiryo UI" panose="020B0604030504040204" pitchFamily="50" charset="-128"/>
              </a:rPr>
              <a:t>3-14</a:t>
            </a:r>
            <a:r>
              <a:rPr lang="ja-JP" altLang="en-US" sz="1200" b="1" dirty="0">
                <a:latin typeface="Meiryo UI" panose="020B0604030504040204" pitchFamily="50" charset="-128"/>
                <a:ea typeface="Meiryo UI" panose="020B0604030504040204" pitchFamily="50" charset="-128"/>
              </a:rPr>
              <a:t>）</a:t>
            </a:r>
            <a:endParaRPr lang="en-US" altLang="ja-JP" sz="1200" b="1" dirty="0">
              <a:latin typeface="Meiryo UI" panose="020B0604030504040204" pitchFamily="50" charset="-128"/>
              <a:ea typeface="Meiryo UI" panose="020B0604030504040204" pitchFamily="50" charset="-128"/>
            </a:endParaRPr>
          </a:p>
          <a:p>
            <a:pPr algn="l"/>
            <a:r>
              <a:rPr lang="en-US" altLang="ja-JP" sz="1000" dirty="0">
                <a:solidFill>
                  <a:srgbClr val="111111"/>
                </a:solidFill>
                <a:latin typeface="Noto Sans JP"/>
              </a:rPr>
              <a:t>※</a:t>
            </a:r>
            <a:r>
              <a:rPr lang="en-US" altLang="ja-JP" sz="1000" b="0" i="0" dirty="0">
                <a:solidFill>
                  <a:srgbClr val="111111"/>
                </a:solidFill>
                <a:effectLst/>
                <a:latin typeface="Noto Sans JP"/>
              </a:rPr>
              <a:t>Osaka Metro</a:t>
            </a:r>
            <a:r>
              <a:rPr lang="ja-JP" altLang="en-US" sz="1000" b="0" i="0" dirty="0">
                <a:solidFill>
                  <a:srgbClr val="111111"/>
                </a:solidFill>
                <a:effectLst/>
                <a:latin typeface="Noto Sans JP"/>
              </a:rPr>
              <a:t>谷町線・京阪電鉄「天満橋駅」より西へ</a:t>
            </a:r>
            <a:r>
              <a:rPr lang="en-US" altLang="ja-JP" sz="1000" b="0" i="0" dirty="0">
                <a:solidFill>
                  <a:srgbClr val="111111"/>
                </a:solidFill>
                <a:effectLst/>
                <a:latin typeface="Noto Sans JP"/>
              </a:rPr>
              <a:t>300m</a:t>
            </a:r>
          </a:p>
          <a:p>
            <a:pPr algn="l"/>
            <a:r>
              <a:rPr lang="en-US" altLang="ja-JP" sz="1000" dirty="0">
                <a:solidFill>
                  <a:srgbClr val="111111"/>
                </a:solidFill>
                <a:latin typeface="Noto Sans JP"/>
              </a:rPr>
              <a:t>※</a:t>
            </a:r>
            <a:r>
              <a:rPr lang="en-US" altLang="ja-JP" sz="1000" b="0" i="0" dirty="0">
                <a:solidFill>
                  <a:srgbClr val="111111"/>
                </a:solidFill>
                <a:effectLst/>
                <a:latin typeface="Noto Sans JP"/>
              </a:rPr>
              <a:t>Osaka Metro</a:t>
            </a:r>
            <a:r>
              <a:rPr lang="ja-JP" altLang="en-US" sz="1000" b="0" i="0" dirty="0">
                <a:solidFill>
                  <a:srgbClr val="111111"/>
                </a:solidFill>
                <a:effectLst/>
                <a:latin typeface="Noto Sans JP"/>
              </a:rPr>
              <a:t>堺筋線・京阪電鉄「北浜駅」より東へ</a:t>
            </a:r>
            <a:r>
              <a:rPr lang="en-US" altLang="ja-JP" sz="1000" b="0" i="0" dirty="0">
                <a:solidFill>
                  <a:srgbClr val="111111"/>
                </a:solidFill>
                <a:effectLst/>
                <a:latin typeface="Noto Sans JP"/>
              </a:rPr>
              <a:t>500m</a:t>
            </a:r>
          </a:p>
        </p:txBody>
      </p:sp>
      <p:sp>
        <p:nvSpPr>
          <p:cNvPr id="18" name="テキスト ボックス 17">
            <a:extLst>
              <a:ext uri="{FF2B5EF4-FFF2-40B4-BE49-F238E27FC236}">
                <a16:creationId xmlns:a16="http://schemas.microsoft.com/office/drawing/2014/main" id="{4BCCEE68-9F45-EDF9-C531-B7BD959D8BF8}"/>
              </a:ext>
            </a:extLst>
          </p:cNvPr>
          <p:cNvSpPr txBox="1"/>
          <p:nvPr/>
        </p:nvSpPr>
        <p:spPr>
          <a:xfrm>
            <a:off x="1385664" y="1922818"/>
            <a:ext cx="2563600" cy="488570"/>
          </a:xfrm>
          <a:prstGeom prst="rect">
            <a:avLst/>
          </a:prstGeom>
          <a:noFill/>
        </p:spPr>
        <p:txBody>
          <a:bodyPr wrap="square" tIns="72365" spcCol="252000" rtlCol="0" anchor="ctr" anchorCtr="0">
            <a:spAutoFit/>
          </a:bodyPr>
          <a:lstStyle/>
          <a:p>
            <a:pPr>
              <a:buClr>
                <a:schemeClr val="accent6">
                  <a:lumMod val="50000"/>
                </a:schemeClr>
              </a:buClr>
            </a:pPr>
            <a:r>
              <a:rPr lang="ja-JP" altLang="en-US" sz="1200" b="1" dirty="0">
                <a:latin typeface="Meiryo UI" panose="020B0604030504040204" pitchFamily="50" charset="-128"/>
                <a:ea typeface="Meiryo UI" panose="020B0604030504040204" pitchFamily="50" charset="-128"/>
              </a:rPr>
              <a:t>障がい者雇用に取り組む府内企業</a:t>
            </a:r>
            <a:endParaRPr lang="en-US" altLang="ja-JP" sz="1200" b="1" dirty="0">
              <a:latin typeface="Meiryo UI" panose="020B0604030504040204" pitchFamily="50" charset="-128"/>
              <a:ea typeface="Meiryo UI" panose="020B0604030504040204" pitchFamily="50" charset="-128"/>
            </a:endParaRPr>
          </a:p>
          <a:p>
            <a:pPr>
              <a:buClr>
                <a:schemeClr val="accent6">
                  <a:lumMod val="50000"/>
                </a:schemeClr>
              </a:buClr>
            </a:pPr>
            <a:r>
              <a:rPr lang="ja-JP" altLang="en-US" sz="1200" b="1" dirty="0">
                <a:latin typeface="Meiryo UI" panose="020B0604030504040204" pitchFamily="50" charset="-128"/>
                <a:ea typeface="Meiryo UI" panose="020B0604030504040204" pitchFamily="50" charset="-128"/>
              </a:rPr>
              <a:t>（人事・労務担当者等）</a:t>
            </a:r>
            <a:endParaRPr lang="en-US" altLang="ja-JP" sz="1200" b="1" dirty="0">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F9AFB5E0-C0C3-6892-9292-280E8B1D7617}"/>
              </a:ext>
            </a:extLst>
          </p:cNvPr>
          <p:cNvSpPr txBox="1"/>
          <p:nvPr/>
        </p:nvSpPr>
        <p:spPr>
          <a:xfrm>
            <a:off x="4794928" y="1941939"/>
            <a:ext cx="1991336" cy="303904"/>
          </a:xfrm>
          <a:prstGeom prst="rect">
            <a:avLst/>
          </a:prstGeom>
          <a:noFill/>
        </p:spPr>
        <p:txBody>
          <a:bodyPr wrap="square" tIns="72365" spcCol="252000" rtlCol="0" anchor="ctr" anchorCtr="0">
            <a:spAutoFit/>
          </a:bodyPr>
          <a:lstStyle/>
          <a:p>
            <a:pPr>
              <a:buClr>
                <a:schemeClr val="accent6">
                  <a:lumMod val="50000"/>
                </a:schemeClr>
              </a:buClr>
            </a:pPr>
            <a:r>
              <a:rPr lang="en-US" altLang="ja-JP" sz="1200" b="1" dirty="0">
                <a:latin typeface="Meiryo UI" panose="020B0604030504040204" pitchFamily="50" charset="-128"/>
                <a:ea typeface="Meiryo UI" panose="020B0604030504040204" pitchFamily="50" charset="-128"/>
              </a:rPr>
              <a:t>30</a:t>
            </a:r>
            <a:r>
              <a:rPr lang="ja-JP" altLang="en-US" sz="1200" b="1" dirty="0">
                <a:latin typeface="Meiryo UI" panose="020B0604030504040204" pitchFamily="50" charset="-128"/>
                <a:ea typeface="Meiryo UI" panose="020B0604030504040204" pitchFamily="50" charset="-128"/>
              </a:rPr>
              <a:t>名程度（申込先着順）</a:t>
            </a:r>
            <a:endParaRPr lang="en-US" altLang="ja-JP" sz="1200" b="1" dirty="0">
              <a:latin typeface="Meiryo UI" panose="020B0604030504040204" pitchFamily="50" charset="-128"/>
              <a:ea typeface="Meiryo UI" panose="020B0604030504040204" pitchFamily="50" charset="-128"/>
            </a:endParaRPr>
          </a:p>
        </p:txBody>
      </p:sp>
      <p:sp>
        <p:nvSpPr>
          <p:cNvPr id="23" name="テキスト ボックス 6">
            <a:extLst>
              <a:ext uri="{FF2B5EF4-FFF2-40B4-BE49-F238E27FC236}">
                <a16:creationId xmlns:a16="http://schemas.microsoft.com/office/drawing/2014/main" id="{93FB3EDE-9DCA-59D0-8811-8E48ECB893EB}"/>
              </a:ext>
            </a:extLst>
          </p:cNvPr>
          <p:cNvSpPr txBox="1">
            <a:spLocks noChangeArrowheads="1"/>
          </p:cNvSpPr>
          <p:nvPr/>
        </p:nvSpPr>
        <p:spPr bwMode="auto">
          <a:xfrm>
            <a:off x="1241648" y="6227812"/>
            <a:ext cx="6060394" cy="2005998"/>
          </a:xfrm>
          <a:prstGeom prst="rect">
            <a:avLst/>
          </a:prstGeom>
          <a:noFill/>
          <a:ln w="63500" cap="rnd" cmpd="sng">
            <a:noFill/>
            <a:bevel/>
            <a:headEnd/>
            <a:tailEnd/>
          </a:ln>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200" b="1" dirty="0">
                <a:solidFill>
                  <a:srgbClr val="000099"/>
                </a:solidFill>
                <a:latin typeface="Meiryo UI" panose="020B0604030504040204" pitchFamily="50" charset="-128"/>
                <a:ea typeface="Meiryo UI" panose="020B0604030504040204" pitchFamily="50" charset="-128"/>
              </a:rPr>
              <a:t>《</a:t>
            </a:r>
            <a:r>
              <a:rPr lang="ja-JP" altLang="en-US" sz="1200" b="1" dirty="0">
                <a:solidFill>
                  <a:srgbClr val="000099"/>
                </a:solidFill>
                <a:latin typeface="Meiryo UI" panose="020B0604030504040204" pitchFamily="50" charset="-128"/>
                <a:ea typeface="Meiryo UI" panose="020B0604030504040204" pitchFamily="50" charset="-128"/>
              </a:rPr>
              <a:t>申込方法</a:t>
            </a:r>
            <a:r>
              <a:rPr lang="en-US" altLang="ja-JP" sz="1200" b="1" dirty="0">
                <a:solidFill>
                  <a:srgbClr val="000099"/>
                </a:solidFill>
                <a:latin typeface="Meiryo UI" panose="020B0604030504040204" pitchFamily="50" charset="-128"/>
                <a:ea typeface="Meiryo UI" panose="020B0604030504040204" pitchFamily="50" charset="-128"/>
              </a:rPr>
              <a:t>》</a:t>
            </a:r>
            <a:r>
              <a:rPr lang="ja-JP" altLang="en-US" sz="1200" b="1" dirty="0">
                <a:solidFill>
                  <a:srgbClr val="000099"/>
                </a:solidFill>
                <a:latin typeface="Meiryo UI" panose="020B0604030504040204" pitchFamily="50" charset="-128"/>
                <a:ea typeface="Meiryo UI" panose="020B0604030504040204" pitchFamily="50" charset="-128"/>
              </a:rPr>
              <a:t>　</a:t>
            </a:r>
            <a:r>
              <a:rPr lang="en-US" altLang="ja-JP" sz="1200" b="1" u="sng" dirty="0">
                <a:solidFill>
                  <a:srgbClr val="000099"/>
                </a:solidFill>
                <a:latin typeface="Meiryo UI" panose="020B0604030504040204" pitchFamily="50" charset="-128"/>
                <a:ea typeface="Meiryo UI" panose="020B0604030504040204" pitchFamily="50" charset="-128"/>
              </a:rPr>
              <a:t>2026.2.10</a:t>
            </a:r>
            <a:r>
              <a:rPr lang="ja-JP" altLang="en-US" sz="1200" b="1" u="sng" dirty="0">
                <a:solidFill>
                  <a:srgbClr val="000099"/>
                </a:solidFill>
                <a:latin typeface="Meiryo UI" panose="020B0604030504040204" pitchFamily="50" charset="-128"/>
                <a:ea typeface="Meiryo UI" panose="020B0604030504040204" pitchFamily="50" charset="-128"/>
              </a:rPr>
              <a:t>（火）までに</a:t>
            </a:r>
            <a:r>
              <a:rPr lang="ja-JP" altLang="en-US" sz="1200" b="1" dirty="0">
                <a:solidFill>
                  <a:srgbClr val="000099"/>
                </a:solidFill>
                <a:latin typeface="Meiryo UI" panose="020B0604030504040204" pitchFamily="50" charset="-128"/>
                <a:ea typeface="Meiryo UI" panose="020B0604030504040204" pitchFamily="50" charset="-128"/>
              </a:rPr>
              <a:t>「大阪府行政オンラインシステム」よりお申込みください。</a:t>
            </a:r>
            <a:endParaRPr lang="en-US" altLang="ja-JP" sz="1200" b="1" dirty="0">
              <a:solidFill>
                <a:srgbClr val="000099"/>
              </a:solidFill>
              <a:latin typeface="Meiryo UI" panose="020B0604030504040204" pitchFamily="50" charset="-128"/>
              <a:ea typeface="Meiryo UI" panose="020B0604030504040204" pitchFamily="50" charset="-128"/>
            </a:endParaRPr>
          </a:p>
          <a:p>
            <a:pPr>
              <a:spcBef>
                <a:spcPct val="0"/>
              </a:spcBef>
              <a:buNone/>
            </a:pPr>
            <a:r>
              <a:rPr lang="ja-JP" altLang="en-US" sz="1050" b="1" dirty="0">
                <a:solidFill>
                  <a:srgbClr val="000000"/>
                </a:solidFill>
                <a:latin typeface="Meiryo UI" panose="020B0604030504040204" pitchFamily="50" charset="-128"/>
                <a:ea typeface="Meiryo UI" panose="020B0604030504040204" pitchFamily="50" charset="-128"/>
              </a:rPr>
              <a:t>（</a:t>
            </a:r>
            <a:r>
              <a:rPr lang="en-US" altLang="ja-JP" sz="1050" b="1" dirty="0">
                <a:solidFill>
                  <a:srgbClr val="000000"/>
                </a:solidFill>
                <a:latin typeface="Meiryo UI" panose="020B0604030504040204" pitchFamily="50" charset="-128"/>
                <a:ea typeface="Meiryo UI" panose="020B0604030504040204" pitchFamily="50" charset="-128"/>
              </a:rPr>
              <a:t>URL</a:t>
            </a:r>
            <a:r>
              <a:rPr lang="ja-JP" altLang="en-US" sz="1050" b="1" dirty="0">
                <a:solidFill>
                  <a:srgbClr val="000000"/>
                </a:solidFill>
                <a:latin typeface="Meiryo UI" panose="020B0604030504040204" pitchFamily="50" charset="-128"/>
                <a:ea typeface="Meiryo UI" panose="020B0604030504040204" pitchFamily="50" charset="-128"/>
              </a:rPr>
              <a:t>）</a:t>
            </a:r>
            <a:r>
              <a:rPr lang="en-US" altLang="ja-JP" sz="1050" dirty="0">
                <a:solidFill>
                  <a:srgbClr val="000000"/>
                </a:solidFill>
                <a:latin typeface="Meiryo UI" panose="020B0604030504040204" pitchFamily="50" charset="-128"/>
                <a:ea typeface="Meiryo UI" panose="020B0604030504040204" pitchFamily="50" charset="-128"/>
              </a:rPr>
              <a:t>https://lgpos.task-asp.net/cu/270008/ea/residents/procedures/apply/ded01416-4891-4ce1-9dd3-a63973b167ad/start</a:t>
            </a:r>
          </a:p>
          <a:p>
            <a:pPr>
              <a:spcBef>
                <a:spcPct val="0"/>
              </a:spcBef>
              <a:buNone/>
            </a:pPr>
            <a:endParaRPr lang="en-US" altLang="ja-JP" sz="800" b="1" dirty="0">
              <a:solidFill>
                <a:srgbClr val="000000"/>
              </a:solidFill>
              <a:latin typeface="Meiryo UI" panose="020B0604030504040204" pitchFamily="50" charset="-128"/>
              <a:ea typeface="Meiryo UI" panose="020B0604030504040204" pitchFamily="50" charset="-128"/>
            </a:endParaRPr>
          </a:p>
          <a:p>
            <a:pPr>
              <a:spcBef>
                <a:spcPct val="0"/>
              </a:spcBef>
              <a:buNone/>
            </a:pPr>
            <a:r>
              <a:rPr lang="ja-JP" altLang="en-US" sz="1050" b="1" dirty="0">
                <a:solidFill>
                  <a:srgbClr val="000000"/>
                </a:solidFill>
                <a:latin typeface="Meiryo UI" panose="020B0604030504040204" pitchFamily="50" charset="-128"/>
                <a:ea typeface="Meiryo UI" panose="020B0604030504040204" pitchFamily="50" charset="-128"/>
              </a:rPr>
              <a:t>（二次元コード）</a:t>
            </a:r>
            <a:endParaRPr lang="en-US" altLang="ja-JP" sz="1050" b="1" dirty="0">
              <a:solidFill>
                <a:srgbClr val="000000"/>
              </a:solidFill>
              <a:latin typeface="Meiryo UI" panose="020B0604030504040204" pitchFamily="50" charset="-128"/>
              <a:ea typeface="Meiryo UI" panose="020B0604030504040204" pitchFamily="50" charset="-128"/>
            </a:endParaRPr>
          </a:p>
          <a:p>
            <a:pPr>
              <a:spcBef>
                <a:spcPct val="0"/>
              </a:spcBef>
              <a:buFontTx/>
              <a:buNone/>
            </a:pPr>
            <a:r>
              <a:rPr lang="ja-JP" altLang="en-US" sz="1407" dirty="0">
                <a:solidFill>
                  <a:srgbClr val="000000"/>
                </a:solidFill>
                <a:latin typeface="HG丸ｺﾞｼｯｸM-PRO" panose="020F0600000000000000" pitchFamily="50" charset="-128"/>
                <a:ea typeface="HG丸ｺﾞｼｯｸM-PRO" panose="020F0600000000000000" pitchFamily="50" charset="-128"/>
              </a:rPr>
              <a:t>　　　　　　　</a:t>
            </a:r>
            <a:endParaRPr lang="en-US" altLang="ja-JP" sz="1407" dirty="0">
              <a:solidFill>
                <a:srgbClr val="000000"/>
              </a:solidFill>
              <a:latin typeface="HG丸ｺﾞｼｯｸM-PRO" panose="020F0600000000000000" pitchFamily="50" charset="-128"/>
              <a:ea typeface="HG丸ｺﾞｼｯｸM-PRO" panose="020F0600000000000000" pitchFamily="50" charset="-128"/>
            </a:endParaRPr>
          </a:p>
          <a:p>
            <a:pPr>
              <a:spcBef>
                <a:spcPct val="0"/>
              </a:spcBef>
              <a:buFontTx/>
              <a:buNone/>
            </a:pPr>
            <a:endParaRPr lang="en-US" altLang="ja-JP" sz="1407" dirty="0">
              <a:solidFill>
                <a:srgbClr val="000000"/>
              </a:solidFill>
              <a:latin typeface="HG丸ｺﾞｼｯｸM-PRO" panose="020F0600000000000000" pitchFamily="50" charset="-128"/>
              <a:ea typeface="HG丸ｺﾞｼｯｸM-PRO" panose="020F0600000000000000" pitchFamily="50" charset="-128"/>
            </a:endParaRPr>
          </a:p>
          <a:p>
            <a:pPr>
              <a:spcBef>
                <a:spcPct val="0"/>
              </a:spcBef>
              <a:buFontTx/>
              <a:buNone/>
            </a:pPr>
            <a:endParaRPr lang="en-US" altLang="ja-JP" sz="1407" dirty="0">
              <a:solidFill>
                <a:srgbClr val="000000"/>
              </a:solidFill>
              <a:latin typeface="HG丸ｺﾞｼｯｸM-PRO" panose="020F0600000000000000" pitchFamily="50" charset="-128"/>
              <a:ea typeface="HG丸ｺﾞｼｯｸM-PRO" panose="020F0600000000000000" pitchFamily="50" charset="-128"/>
            </a:endParaRPr>
          </a:p>
          <a:p>
            <a:pPr>
              <a:spcBef>
                <a:spcPct val="0"/>
              </a:spcBef>
              <a:buFontTx/>
              <a:buNone/>
            </a:pPr>
            <a:endParaRPr lang="en-US" altLang="ja-JP" sz="1407" dirty="0">
              <a:solidFill>
                <a:srgbClr val="000000"/>
              </a:solidFill>
              <a:latin typeface="HG丸ｺﾞｼｯｸM-PRO" panose="020F0600000000000000" pitchFamily="50" charset="-128"/>
              <a:ea typeface="HG丸ｺﾞｼｯｸM-PRO" panose="020F0600000000000000" pitchFamily="50" charset="-128"/>
            </a:endParaRPr>
          </a:p>
          <a:p>
            <a:pPr>
              <a:spcBef>
                <a:spcPct val="0"/>
              </a:spcBef>
              <a:buFontTx/>
              <a:buNone/>
            </a:pPr>
            <a:endParaRPr lang="en-US" altLang="ja-JP" sz="1407" dirty="0">
              <a:solidFill>
                <a:srgbClr val="000000"/>
              </a:solidFill>
              <a:latin typeface="HG丸ｺﾞｼｯｸM-PRO" panose="020F0600000000000000" pitchFamily="50" charset="-128"/>
              <a:ea typeface="HG丸ｺﾞｼｯｸM-PRO" panose="020F0600000000000000" pitchFamily="50" charset="-128"/>
            </a:endParaRPr>
          </a:p>
        </p:txBody>
      </p:sp>
      <p:sp>
        <p:nvSpPr>
          <p:cNvPr id="32" name="テキスト ボックス 31">
            <a:extLst>
              <a:ext uri="{FF2B5EF4-FFF2-40B4-BE49-F238E27FC236}">
                <a16:creationId xmlns:a16="http://schemas.microsoft.com/office/drawing/2014/main" id="{E1DA6395-6A8C-62B0-3976-FE92DB0DD0C3}"/>
              </a:ext>
            </a:extLst>
          </p:cNvPr>
          <p:cNvSpPr txBox="1"/>
          <p:nvPr/>
        </p:nvSpPr>
        <p:spPr>
          <a:xfrm>
            <a:off x="2235140" y="6803876"/>
            <a:ext cx="5415220" cy="1469633"/>
          </a:xfrm>
          <a:prstGeom prst="rect">
            <a:avLst/>
          </a:prstGeom>
          <a:noFill/>
        </p:spPr>
        <p:txBody>
          <a:bodyPr wrap="square" rtlCol="0">
            <a:spAutoFit/>
          </a:bodyPr>
          <a:lstStyle/>
          <a:p>
            <a:pPr marL="0" marR="0" lvl="0" indent="0" algn="l" defTabSz="925561"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■申請完了の旨の画面が出れば、正常に受付できています。受付完了時にメールは届きません。</a:t>
            </a:r>
          </a:p>
          <a:p>
            <a:pPr marL="0" marR="0" lvl="0" indent="0" algn="l" defTabSz="925561"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■お申し込みいただいた個人情報は、本セミナーの運営にのみ利用させていただきます。</a:t>
            </a:r>
          </a:p>
          <a:p>
            <a:pPr marL="0" marR="0" lvl="0" indent="0" algn="l" defTabSz="925561"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■手話通訳が必要な場合や車椅子で参加される場合等は、事前にお申し出ください。</a:t>
            </a:r>
          </a:p>
          <a:p>
            <a:pPr marL="0" marR="0" lvl="0" indent="0" algn="l" defTabSz="925561"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■インターネットによる申し込みが難しい場合は、下記「参加申込書」に記入のうえ、</a:t>
            </a:r>
          </a:p>
          <a:p>
            <a:pPr marL="0" marR="0" lvl="0" indent="0" algn="l" defTabSz="925561"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a:t>
            </a:r>
            <a:r>
              <a:rPr kumimoji="0"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FAX</a:t>
            </a:r>
            <a:r>
              <a:rPr kumimoji="0"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または</a:t>
            </a:r>
            <a:r>
              <a:rPr kumimoji="0"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E-mail</a:t>
            </a:r>
            <a:r>
              <a:rPr kumimoji="0"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でお申し込みください。</a:t>
            </a:r>
          </a:p>
          <a:p>
            <a:endParaRPr lang="en-US" altLang="ja-JP" sz="1850" dirty="0"/>
          </a:p>
          <a:p>
            <a:endParaRPr lang="ja-JP" altLang="en-US" sz="1850" dirty="0"/>
          </a:p>
        </p:txBody>
      </p:sp>
      <p:sp>
        <p:nvSpPr>
          <p:cNvPr id="34" name="テキスト ボックス 33">
            <a:extLst>
              <a:ext uri="{FF2B5EF4-FFF2-40B4-BE49-F238E27FC236}">
                <a16:creationId xmlns:a16="http://schemas.microsoft.com/office/drawing/2014/main" id="{E548FB0C-D231-9BE3-97D3-4D02319B62C0}"/>
              </a:ext>
            </a:extLst>
          </p:cNvPr>
          <p:cNvSpPr txBox="1"/>
          <p:nvPr/>
        </p:nvSpPr>
        <p:spPr>
          <a:xfrm>
            <a:off x="1313656" y="7883996"/>
            <a:ext cx="4339722" cy="253916"/>
          </a:xfrm>
          <a:prstGeom prst="rect">
            <a:avLst/>
          </a:prstGeom>
          <a:noFill/>
          <a:ln>
            <a:noFill/>
          </a:ln>
        </p:spPr>
        <p:txBody>
          <a:bodyPr wrap="square" rtlCol="0">
            <a:spAutoFit/>
          </a:bodyPr>
          <a:lstStyle/>
          <a:p>
            <a:pPr algn="ctr"/>
            <a:r>
              <a:rPr lang="ja-JP" altLang="en-US" sz="1050" dirty="0">
                <a:latin typeface="Meiryo UI" panose="020B0604030504040204" pitchFamily="50" charset="-128"/>
                <a:ea typeface="Meiryo UI" panose="020B0604030504040204" pitchFamily="50" charset="-128"/>
              </a:rPr>
              <a:t>「はじめての障がい者雇用セミナー」（</a:t>
            </a:r>
            <a:r>
              <a:rPr lang="en-US" altLang="ja-JP" sz="1050" dirty="0">
                <a:latin typeface="Meiryo UI" panose="020B0604030504040204" pitchFamily="50" charset="-128"/>
                <a:ea typeface="Meiryo UI" panose="020B0604030504040204" pitchFamily="50" charset="-128"/>
              </a:rPr>
              <a:t>2026.2.13</a:t>
            </a:r>
            <a:r>
              <a:rPr lang="ja-JP" altLang="en-US" sz="1050" dirty="0">
                <a:latin typeface="Meiryo UI" panose="020B0604030504040204" pitchFamily="50" charset="-128"/>
                <a:ea typeface="Meiryo UI" panose="020B0604030504040204" pitchFamily="50" charset="-128"/>
              </a:rPr>
              <a:t>）参加申込書</a:t>
            </a:r>
          </a:p>
        </p:txBody>
      </p:sp>
      <p:sp>
        <p:nvSpPr>
          <p:cNvPr id="31" name="テキスト ボックス 30">
            <a:extLst>
              <a:ext uri="{FF2B5EF4-FFF2-40B4-BE49-F238E27FC236}">
                <a16:creationId xmlns:a16="http://schemas.microsoft.com/office/drawing/2014/main" id="{1395D5FA-CEB6-42B3-B764-CFBF49C5F376}"/>
              </a:ext>
            </a:extLst>
          </p:cNvPr>
          <p:cNvSpPr txBox="1"/>
          <p:nvPr/>
        </p:nvSpPr>
        <p:spPr>
          <a:xfrm>
            <a:off x="1601689" y="3662814"/>
            <a:ext cx="5496452" cy="2492990"/>
          </a:xfrm>
          <a:prstGeom prst="rect">
            <a:avLst/>
          </a:prstGeom>
          <a:noFill/>
        </p:spPr>
        <p:txBody>
          <a:bodyPr wrap="square" rtlCol="0">
            <a:spAutoFit/>
          </a:bodyPr>
          <a:lstStyle/>
          <a:p>
            <a:r>
              <a:rPr lang="ja-JP" altLang="en-US" sz="1400" dirty="0">
                <a:solidFill>
                  <a:srgbClr val="FF0066"/>
                </a:solidFill>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「障がい者雇用の基本」</a:t>
            </a:r>
          </a:p>
          <a:p>
            <a:r>
              <a:rPr lang="ja-JP" altLang="en-US" sz="1400" dirty="0">
                <a:latin typeface="Meiryo UI" panose="020B0604030504040204" pitchFamily="50" charset="-128"/>
                <a:ea typeface="Meiryo UI" panose="020B0604030504040204" pitchFamily="50" charset="-128"/>
              </a:rPr>
              <a:t>　　 大阪府障がい者雇用促進センター　    上席調査役　松田 達久</a:t>
            </a:r>
            <a:endParaRPr lang="en-US" altLang="ja-JP" sz="1400" dirty="0">
              <a:latin typeface="Meiryo UI" panose="020B0604030504040204" pitchFamily="50" charset="-128"/>
              <a:ea typeface="Meiryo UI" panose="020B0604030504040204" pitchFamily="50" charset="-128"/>
            </a:endParaRPr>
          </a:p>
          <a:p>
            <a:endParaRPr lang="ja-JP" altLang="en-US" sz="800" dirty="0">
              <a:latin typeface="Meiryo UI" panose="020B0604030504040204" pitchFamily="50" charset="-128"/>
              <a:ea typeface="Meiryo UI" panose="020B0604030504040204" pitchFamily="50" charset="-128"/>
            </a:endParaRPr>
          </a:p>
          <a:p>
            <a:r>
              <a:rPr lang="ja-JP" altLang="en-US" sz="1400" dirty="0">
                <a:solidFill>
                  <a:srgbClr val="FF0000"/>
                </a:solidFill>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大阪市職業リハビリテーションセンター</a:t>
            </a:r>
            <a:endParaRPr lang="en-US" altLang="ja-JP" sz="1400" b="1" dirty="0">
              <a:latin typeface="Meiryo UI" panose="020B0604030504040204" pitchFamily="50" charset="-128"/>
              <a:ea typeface="Meiryo UI" panose="020B0604030504040204" pitchFamily="50" charset="-128"/>
            </a:endParaRPr>
          </a:p>
          <a:p>
            <a:r>
              <a:rPr lang="en-US" altLang="ja-JP" sz="1400" b="1" dirty="0">
                <a:latin typeface="Meiryo UI" panose="020B0604030504040204" pitchFamily="50" charset="-128"/>
                <a:ea typeface="Meiryo UI" panose="020B0604030504040204" pitchFamily="50" charset="-128"/>
              </a:rPr>
              <a:t>   ICT</a:t>
            </a:r>
            <a:r>
              <a:rPr lang="ja-JP" altLang="en-US" sz="1400" b="1" dirty="0">
                <a:latin typeface="Meiryo UI" panose="020B0604030504040204" pitchFamily="50" charset="-128"/>
                <a:ea typeface="Meiryo UI" panose="020B0604030504040204" pitchFamily="50" charset="-128"/>
              </a:rPr>
              <a:t>テレワーク科の訓練内容・就職事例の紹介</a:t>
            </a:r>
          </a:p>
          <a:p>
            <a:r>
              <a:rPr lang="ja-JP" altLang="en-US" sz="1400" dirty="0">
                <a:latin typeface="Meiryo UI" panose="020B0604030504040204" pitchFamily="50" charset="-128"/>
                <a:ea typeface="Meiryo UI" panose="020B0604030504040204" pitchFamily="50" charset="-128"/>
              </a:rPr>
              <a:t>　　 </a:t>
            </a:r>
            <a:r>
              <a:rPr lang="ja-JP" altLang="en-US" sz="1400" b="1" dirty="0">
                <a:solidFill>
                  <a:srgbClr val="FF0066"/>
                </a:solidFill>
                <a:latin typeface="Meiryo UI" panose="020B0604030504040204" pitchFamily="50" charset="-128"/>
                <a:ea typeface="Meiryo UI" panose="020B0604030504040204" pitchFamily="50" charset="-128"/>
              </a:rPr>
              <a:t>大阪市職業リハビリテーションセンター</a:t>
            </a:r>
            <a:r>
              <a:rPr lang="en-US" altLang="ja-JP" sz="1400" b="1" dirty="0">
                <a:solidFill>
                  <a:srgbClr val="FF0066"/>
                </a:solidFill>
                <a:latin typeface="Meiryo UI" panose="020B0604030504040204" pitchFamily="50" charset="-128"/>
                <a:ea typeface="Meiryo UI" panose="020B0604030504040204" pitchFamily="50" charset="-128"/>
              </a:rPr>
              <a:t>  </a:t>
            </a:r>
            <a:endParaRPr lang="en-US" altLang="ja-JP" sz="1400" b="1"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b="1" dirty="0">
                <a:solidFill>
                  <a:srgbClr val="FF0066"/>
                </a:solidFill>
                <a:latin typeface="Meiryo UI" panose="020B0604030504040204" pitchFamily="50" charset="-128"/>
                <a:ea typeface="Meiryo UI" panose="020B0604030504040204" pitchFamily="50" charset="-128"/>
              </a:rPr>
              <a:t>株式会社ルートゼロ</a:t>
            </a:r>
            <a:r>
              <a:rPr lang="ja-JP" altLang="en-US" sz="1400" b="1" dirty="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取締</a:t>
            </a:r>
            <a:r>
              <a:rPr lang="zh-TW" altLang="en-US" sz="1400" dirty="0">
                <a:latin typeface="Meiryo UI" panose="020B0604030504040204" pitchFamily="50" charset="-128"/>
                <a:ea typeface="Meiryo UI" panose="020B0604030504040204" pitchFamily="50" charset="-128"/>
              </a:rPr>
              <a:t>役</a:t>
            </a:r>
            <a:r>
              <a:rPr lang="ja-JP" altLang="en-US" sz="1400" dirty="0">
                <a:latin typeface="Meiryo UI" panose="020B0604030504040204" pitchFamily="50" charset="-128"/>
                <a:ea typeface="Meiryo UI" panose="020B0604030504040204" pitchFamily="50" charset="-128"/>
              </a:rPr>
              <a:t>　 </a:t>
            </a:r>
            <a:r>
              <a:rPr lang="zh-TW" altLang="en-US" sz="1400" dirty="0">
                <a:latin typeface="Meiryo UI" panose="020B0604030504040204" pitchFamily="50" charset="-128"/>
                <a:ea typeface="Meiryo UI" panose="020B0604030504040204" pitchFamily="50" charset="-128"/>
              </a:rPr>
              <a:t>橋本 </a:t>
            </a:r>
            <a:r>
              <a:rPr lang="ja-JP" altLang="en-US" sz="1400" dirty="0">
                <a:latin typeface="Meiryo UI" panose="020B0604030504040204" pitchFamily="50" charset="-128"/>
                <a:ea typeface="Meiryo UI" panose="020B0604030504040204" pitchFamily="50" charset="-128"/>
              </a:rPr>
              <a:t>　 </a:t>
            </a:r>
            <a:r>
              <a:rPr lang="zh-TW" altLang="en-US" sz="1400" dirty="0">
                <a:latin typeface="Meiryo UI" panose="020B0604030504040204" pitchFamily="50" charset="-128"/>
                <a:ea typeface="Meiryo UI" panose="020B0604030504040204" pitchFamily="50" charset="-128"/>
              </a:rPr>
              <a:t>將　</a:t>
            </a:r>
            <a:r>
              <a:rPr lang="ja-JP" altLang="en-US" sz="1400" dirty="0">
                <a:latin typeface="Meiryo UI" panose="020B0604030504040204" pitchFamily="50" charset="-128"/>
                <a:ea typeface="Meiryo UI" panose="020B0604030504040204" pitchFamily="50" charset="-128"/>
              </a:rPr>
              <a:t>　</a:t>
            </a:r>
            <a:r>
              <a:rPr lang="zh-TW" altLang="en-US" sz="1400" dirty="0">
                <a:latin typeface="Meiryo UI" panose="020B0604030504040204" pitchFamily="50" charset="-128"/>
                <a:ea typeface="Meiryo UI" panose="020B0604030504040204" pitchFamily="50" charset="-128"/>
              </a:rPr>
              <a:t>氏</a:t>
            </a:r>
            <a:endParaRPr lang="en-US" altLang="ja-JP" sz="1400" dirty="0">
              <a:latin typeface="Meiryo UI" panose="020B0604030504040204" pitchFamily="50" charset="-128"/>
              <a:ea typeface="Meiryo UI" panose="020B0604030504040204" pitchFamily="50" charset="-128"/>
            </a:endParaRPr>
          </a:p>
          <a:p>
            <a:endParaRPr lang="en-US" altLang="zh-TW" sz="800" dirty="0">
              <a:latin typeface="Meiryo UI" panose="020B0604030504040204" pitchFamily="50" charset="-128"/>
              <a:ea typeface="Meiryo UI" panose="020B0604030504040204" pitchFamily="50" charset="-128"/>
            </a:endParaRPr>
          </a:p>
          <a:p>
            <a:r>
              <a:rPr lang="ja-JP" altLang="en-US" sz="1400" dirty="0">
                <a:solidFill>
                  <a:srgbClr val="FF0000"/>
                </a:solidFill>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テレワークを活用し障がい者を雇用している企業の事例紹介</a:t>
            </a:r>
          </a:p>
          <a:p>
            <a:r>
              <a:rPr lang="ja-JP" altLang="en-US" sz="1400" dirty="0">
                <a:latin typeface="Meiryo UI" panose="020B0604030504040204" pitchFamily="50" charset="-128"/>
                <a:ea typeface="Meiryo UI" panose="020B0604030504040204" pitchFamily="50" charset="-128"/>
              </a:rPr>
              <a:t>　　 </a:t>
            </a:r>
            <a:r>
              <a:rPr lang="ja-JP" altLang="en-US" sz="1400" b="1" dirty="0">
                <a:solidFill>
                  <a:srgbClr val="FF0066"/>
                </a:solidFill>
                <a:latin typeface="Meiryo UI" panose="020B0604030504040204" pitchFamily="50" charset="-128"/>
                <a:ea typeface="Meiryo UI" panose="020B0604030504040204" pitchFamily="50" charset="-128"/>
              </a:rPr>
              <a:t>株式会社スタッフサービス・クラウドワーク</a:t>
            </a:r>
            <a:endParaRPr lang="en-US" altLang="ja-JP" sz="1400" b="1" dirty="0">
              <a:solidFill>
                <a:srgbClr val="FF0066"/>
              </a:solidFill>
              <a:latin typeface="Meiryo UI" panose="020B0604030504040204" pitchFamily="50" charset="-128"/>
              <a:ea typeface="Meiryo UI" panose="020B0604030504040204" pitchFamily="50" charset="-128"/>
            </a:endParaRPr>
          </a:p>
          <a:p>
            <a:r>
              <a:rPr lang="en-US" altLang="ja-JP" sz="1400" b="1" dirty="0">
                <a:solidFill>
                  <a:srgbClr val="FF0066"/>
                </a:solidFill>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エリア統括部　ゼネラルマネージャー　酒本 速男　氏</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エリア統括部　近畿エリア推進課　マネージャー　鍋内 和博　氏</a:t>
            </a:r>
            <a:endParaRPr lang="en-US" altLang="ja-JP" sz="1400" dirty="0">
              <a:latin typeface="Meiryo UI" panose="020B0604030504040204" pitchFamily="50" charset="-128"/>
              <a:ea typeface="Meiryo UI" panose="020B0604030504040204" pitchFamily="50" charset="-128"/>
            </a:endParaRPr>
          </a:p>
        </p:txBody>
      </p:sp>
      <p:sp>
        <p:nvSpPr>
          <p:cNvPr id="35" name="テキスト ボックス 34">
            <a:extLst>
              <a:ext uri="{FF2B5EF4-FFF2-40B4-BE49-F238E27FC236}">
                <a16:creationId xmlns:a16="http://schemas.microsoft.com/office/drawing/2014/main" id="{1B74D703-3C60-4CC0-8A89-AA2925A7FBAE}"/>
              </a:ext>
            </a:extLst>
          </p:cNvPr>
          <p:cNvSpPr txBox="1"/>
          <p:nvPr/>
        </p:nvSpPr>
        <p:spPr>
          <a:xfrm>
            <a:off x="1193485" y="2523327"/>
            <a:ext cx="5904656" cy="785600"/>
          </a:xfrm>
          <a:prstGeom prst="rect">
            <a:avLst/>
          </a:prstGeom>
          <a:noFill/>
        </p:spPr>
        <p:txBody>
          <a:bodyPr wrap="square" rtlCol="0">
            <a:spAutoFit/>
          </a:bodyPr>
          <a:lstStyle/>
          <a:p>
            <a:pPr>
              <a:lnSpc>
                <a:spcPct val="150000"/>
              </a:lnSpc>
            </a:pPr>
            <a:r>
              <a:rPr lang="ja-JP" altLang="en-US" sz="1050" dirty="0">
                <a:latin typeface="Meiryo UI" panose="020B0604030504040204" pitchFamily="50" charset="-128"/>
                <a:ea typeface="Meiryo UI" panose="020B0604030504040204" pitchFamily="50" charset="-128"/>
              </a:rPr>
              <a:t>これから障がい者雇用をはじめる企業やはじめて障がい者雇用に携わる企業の人事・労務担当者等向けに、障がい者雇用の基本についての講義と、障がい者雇用の選択肢を広げる参考にしていただくため、テレワークを活用し障がい者を雇用している企業の事例紹介などを行います。ぜひご参加ください。</a:t>
            </a:r>
          </a:p>
        </p:txBody>
      </p:sp>
      <p:cxnSp>
        <p:nvCxnSpPr>
          <p:cNvPr id="14" name="直線コネクタ 13">
            <a:extLst>
              <a:ext uri="{FF2B5EF4-FFF2-40B4-BE49-F238E27FC236}">
                <a16:creationId xmlns:a16="http://schemas.microsoft.com/office/drawing/2014/main" id="{BFE3E2C7-161C-42A2-BAF3-8D2D9CD150B6}"/>
              </a:ext>
            </a:extLst>
          </p:cNvPr>
          <p:cNvCxnSpPr>
            <a:cxnSpLocks/>
          </p:cNvCxnSpPr>
          <p:nvPr/>
        </p:nvCxnSpPr>
        <p:spPr>
          <a:xfrm flipH="1" flipV="1">
            <a:off x="1241648" y="3338964"/>
            <a:ext cx="5904656" cy="8528"/>
          </a:xfrm>
          <a:prstGeom prst="line">
            <a:avLst/>
          </a:prstGeom>
          <a:ln w="12700"/>
        </p:spPr>
        <p:style>
          <a:lnRef idx="1">
            <a:schemeClr val="accent1"/>
          </a:lnRef>
          <a:fillRef idx="0">
            <a:schemeClr val="accent1"/>
          </a:fillRef>
          <a:effectRef idx="0">
            <a:schemeClr val="accent1"/>
          </a:effectRef>
          <a:fontRef idx="minor">
            <a:schemeClr val="tx1"/>
          </a:fontRef>
        </p:style>
      </p:cxnSp>
      <p:grpSp>
        <p:nvGrpSpPr>
          <p:cNvPr id="25" name="グループ化 20">
            <a:extLst>
              <a:ext uri="{FF2B5EF4-FFF2-40B4-BE49-F238E27FC236}">
                <a16:creationId xmlns:a16="http://schemas.microsoft.com/office/drawing/2014/main" id="{3E71F188-89B4-1482-0477-DAFE5111C218}"/>
              </a:ext>
            </a:extLst>
          </p:cNvPr>
          <p:cNvGrpSpPr>
            <a:grpSpLocks/>
          </p:cNvGrpSpPr>
          <p:nvPr/>
        </p:nvGrpSpPr>
        <p:grpSpPr bwMode="auto">
          <a:xfrm>
            <a:off x="4638028" y="7521197"/>
            <a:ext cx="2367512" cy="291243"/>
            <a:chOff x="1982217" y="7779450"/>
            <a:chExt cx="2117541" cy="216924"/>
          </a:xfrm>
        </p:grpSpPr>
        <p:sp>
          <p:nvSpPr>
            <p:cNvPr id="27" name="正方形/長方形 26">
              <a:extLst>
                <a:ext uri="{FF2B5EF4-FFF2-40B4-BE49-F238E27FC236}">
                  <a16:creationId xmlns:a16="http://schemas.microsoft.com/office/drawing/2014/main" id="{972A4257-A20C-5F11-1ADB-0D715C198E74}"/>
                </a:ext>
              </a:extLst>
            </p:cNvPr>
            <p:cNvSpPr/>
            <p:nvPr/>
          </p:nvSpPr>
          <p:spPr>
            <a:xfrm>
              <a:off x="1982217" y="7779450"/>
              <a:ext cx="1621301" cy="216924"/>
            </a:xfrm>
            <a:prstGeom prst="rect">
              <a:avLst/>
            </a:prstGeom>
            <a:solidFill>
              <a:sysClr val="window" lastClr="FFFFFF"/>
            </a:solidFill>
            <a:ln w="12700" cap="flat" cmpd="sng" algn="ctr">
              <a:solidFill>
                <a:sysClr val="windowText" lastClr="000000"/>
              </a:solidFill>
              <a:prstDash val="solid"/>
              <a:miter lim="800000"/>
            </a:ln>
            <a:effectLst/>
          </p:spPr>
          <p:txBody>
            <a:bodyPr anchor="ctr"/>
            <a:lstStyle/>
            <a:p>
              <a:pPr algn="ctr" defTabSz="459503">
                <a:defRPr/>
              </a:pPr>
              <a:r>
                <a:rPr lang="ja-JP" altLang="en-US" sz="1000" kern="0" dirty="0">
                  <a:solidFill>
                    <a:prstClr val="black"/>
                  </a:solidFill>
                  <a:latin typeface="Meiryo UI" panose="020B0604030504040204" pitchFamily="50" charset="-128"/>
                  <a:ea typeface="Meiryo UI" panose="020B0604030504040204" pitchFamily="50" charset="-128"/>
                </a:rPr>
                <a:t>大阪府　</a:t>
              </a:r>
              <a:r>
                <a:rPr lang="ja-JP" altLang="en-US" sz="1000" kern="0" dirty="0" err="1">
                  <a:solidFill>
                    <a:prstClr val="black"/>
                  </a:solidFill>
                  <a:latin typeface="Meiryo UI" panose="020B0604030504040204" pitchFamily="50" charset="-128"/>
                  <a:ea typeface="Meiryo UI" panose="020B0604030504040204" pitchFamily="50" charset="-128"/>
                </a:rPr>
                <a:t>障がい</a:t>
              </a:r>
              <a:r>
                <a:rPr lang="ja-JP" altLang="en-US" sz="1000" kern="0" dirty="0">
                  <a:solidFill>
                    <a:prstClr val="black"/>
                  </a:solidFill>
                  <a:latin typeface="Meiryo UI" panose="020B0604030504040204" pitchFamily="50" charset="-128"/>
                  <a:ea typeface="Meiryo UI" panose="020B0604030504040204" pitchFamily="50" charset="-128"/>
                </a:rPr>
                <a:t>者雇用セミナー</a:t>
              </a:r>
            </a:p>
          </p:txBody>
        </p:sp>
        <p:sp>
          <p:nvSpPr>
            <p:cNvPr id="28" name="正方形/長方形 27">
              <a:extLst>
                <a:ext uri="{FF2B5EF4-FFF2-40B4-BE49-F238E27FC236}">
                  <a16:creationId xmlns:a16="http://schemas.microsoft.com/office/drawing/2014/main" id="{73E499E9-5066-0C5C-97B2-453B3E3B41B2}"/>
                </a:ext>
              </a:extLst>
            </p:cNvPr>
            <p:cNvSpPr/>
            <p:nvPr/>
          </p:nvSpPr>
          <p:spPr>
            <a:xfrm>
              <a:off x="3597236" y="7779450"/>
              <a:ext cx="502522" cy="216924"/>
            </a:xfrm>
            <a:prstGeom prst="rect">
              <a:avLst/>
            </a:prstGeom>
            <a:solidFill>
              <a:srgbClr val="5B9BD5"/>
            </a:solidFill>
            <a:ln w="12700" cap="flat" cmpd="sng" algn="ctr">
              <a:solidFill>
                <a:sysClr val="windowText" lastClr="000000"/>
              </a:solidFill>
              <a:prstDash val="solid"/>
              <a:miter lim="800000"/>
            </a:ln>
            <a:effectLst/>
          </p:spPr>
          <p:txBody>
            <a:bodyPr anchor="ctr"/>
            <a:lstStyle/>
            <a:p>
              <a:pPr algn="ctr" defTabSz="459503">
                <a:defRPr/>
              </a:pPr>
              <a:r>
                <a:rPr lang="ja-JP" altLang="en-US" sz="1050" b="1" kern="0"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検索</a:t>
              </a:r>
            </a:p>
          </p:txBody>
        </p:sp>
      </p:grpSp>
      <p:sp>
        <p:nvSpPr>
          <p:cNvPr id="26" name="矢印: 下 11">
            <a:extLst>
              <a:ext uri="{FF2B5EF4-FFF2-40B4-BE49-F238E27FC236}">
                <a16:creationId xmlns:a16="http://schemas.microsoft.com/office/drawing/2014/main" id="{8A1ED844-2461-3C63-BC81-B594D91248F3}"/>
              </a:ext>
            </a:extLst>
          </p:cNvPr>
          <p:cNvSpPr/>
          <p:nvPr/>
        </p:nvSpPr>
        <p:spPr bwMode="auto">
          <a:xfrm rot="7724927" flipH="1">
            <a:off x="6918381" y="7625906"/>
            <a:ext cx="210573" cy="326624"/>
          </a:xfrm>
          <a:prstGeom prst="downArrow">
            <a:avLst>
              <a:gd name="adj1" fmla="val 50000"/>
              <a:gd name="adj2" fmla="val 42439"/>
            </a:avLst>
          </a:prstGeom>
          <a:solidFill>
            <a:srgbClr val="FFC000"/>
          </a:solidFill>
          <a:ln w="12700" cap="flat" cmpd="sng" algn="ctr">
            <a:solidFill>
              <a:srgbClr val="5B9BD5">
                <a:shade val="50000"/>
              </a:srgbClr>
            </a:solidFill>
            <a:prstDash val="solid"/>
            <a:miter lim="800000"/>
          </a:ln>
          <a:effectLst/>
        </p:spPr>
        <p:txBody>
          <a:bodyPr anchor="ctr"/>
          <a:lstStyle/>
          <a:p>
            <a:pPr algn="ctr" defTabSz="459503">
              <a:defRPr/>
            </a:pPr>
            <a:endParaRPr lang="ja-JP" altLang="en-US" sz="1850" kern="0">
              <a:solidFill>
                <a:prstClr val="white"/>
              </a:solidFill>
              <a:latin typeface="Calibri" panose="020F0502020204030204"/>
              <a:ea typeface="游ゴシック" panose="020B0400000000000000" pitchFamily="50" charset="-128"/>
            </a:endParaRPr>
          </a:p>
        </p:txBody>
      </p:sp>
      <p:sp>
        <p:nvSpPr>
          <p:cNvPr id="36" name="テキスト ボックス 35">
            <a:extLst>
              <a:ext uri="{FF2B5EF4-FFF2-40B4-BE49-F238E27FC236}">
                <a16:creationId xmlns:a16="http://schemas.microsoft.com/office/drawing/2014/main" id="{9BA12A92-C2E4-4E8A-A8B6-2ED1907DA01E}"/>
              </a:ext>
            </a:extLst>
          </p:cNvPr>
          <p:cNvSpPr txBox="1"/>
          <p:nvPr/>
        </p:nvSpPr>
        <p:spPr>
          <a:xfrm>
            <a:off x="1673696" y="3399755"/>
            <a:ext cx="1797396" cy="307777"/>
          </a:xfrm>
          <a:prstGeom prst="rect">
            <a:avLst/>
          </a:prstGeom>
          <a:noFill/>
        </p:spPr>
        <p:txBody>
          <a:bodyPr wrap="square" rtlCol="0">
            <a:spAutoFit/>
          </a:bodyPr>
          <a:lstStyle/>
          <a:p>
            <a:r>
              <a:rPr lang="ja-JP" altLang="en-US" sz="1400" b="1" dirty="0">
                <a:latin typeface="Meiryo UI" panose="020B0604030504040204" pitchFamily="50" charset="-128"/>
                <a:ea typeface="Meiryo UI" panose="020B0604030504040204" pitchFamily="50" charset="-128"/>
              </a:rPr>
              <a:t>～プログラム～</a:t>
            </a:r>
            <a:endParaRPr lang="en-US" altLang="ja-JP" sz="1400" b="1" dirty="0"/>
          </a:p>
        </p:txBody>
      </p:sp>
      <p:cxnSp>
        <p:nvCxnSpPr>
          <p:cNvPr id="33" name="直線コネクタ 32">
            <a:extLst>
              <a:ext uri="{FF2B5EF4-FFF2-40B4-BE49-F238E27FC236}">
                <a16:creationId xmlns:a16="http://schemas.microsoft.com/office/drawing/2014/main" id="{74408DB1-0B39-460C-862D-931B0C2A7ED1}"/>
              </a:ext>
            </a:extLst>
          </p:cNvPr>
          <p:cNvCxnSpPr>
            <a:cxnSpLocks/>
          </p:cNvCxnSpPr>
          <p:nvPr/>
        </p:nvCxnSpPr>
        <p:spPr>
          <a:xfrm flipH="1">
            <a:off x="0" y="9604631"/>
            <a:ext cx="7235825" cy="0"/>
          </a:xfrm>
          <a:prstGeom prst="line">
            <a:avLst/>
          </a:prstGeom>
          <a:ln w="12700"/>
        </p:spPr>
        <p:style>
          <a:lnRef idx="1">
            <a:schemeClr val="accent1"/>
          </a:lnRef>
          <a:fillRef idx="0">
            <a:schemeClr val="accent1"/>
          </a:fillRef>
          <a:effectRef idx="0">
            <a:schemeClr val="accent1"/>
          </a:effectRef>
          <a:fontRef idx="minor">
            <a:schemeClr val="tx1"/>
          </a:fontRef>
        </p:style>
      </p:cxnSp>
      <p:grpSp>
        <p:nvGrpSpPr>
          <p:cNvPr id="13" name="グループ化 12">
            <a:extLst>
              <a:ext uri="{FF2B5EF4-FFF2-40B4-BE49-F238E27FC236}">
                <a16:creationId xmlns:a16="http://schemas.microsoft.com/office/drawing/2014/main" id="{A8B3883A-CB3C-442A-AE0F-35CC95B613D3}"/>
              </a:ext>
            </a:extLst>
          </p:cNvPr>
          <p:cNvGrpSpPr/>
          <p:nvPr/>
        </p:nvGrpSpPr>
        <p:grpSpPr>
          <a:xfrm>
            <a:off x="-198512" y="2665724"/>
            <a:ext cx="1543994" cy="5218272"/>
            <a:chOff x="-198512" y="2665724"/>
            <a:chExt cx="1543994" cy="5218272"/>
          </a:xfrm>
        </p:grpSpPr>
        <p:sp>
          <p:nvSpPr>
            <p:cNvPr id="38" name="タイトル 1">
              <a:extLst>
                <a:ext uri="{FF2B5EF4-FFF2-40B4-BE49-F238E27FC236}">
                  <a16:creationId xmlns:a16="http://schemas.microsoft.com/office/drawing/2014/main" id="{245B60A5-C760-42A7-9C4C-E1E58732763A}"/>
                </a:ext>
              </a:extLst>
            </p:cNvPr>
            <p:cNvSpPr txBox="1">
              <a:spLocks/>
            </p:cNvSpPr>
            <p:nvPr/>
          </p:nvSpPr>
          <p:spPr>
            <a:xfrm>
              <a:off x="-178191" y="2665724"/>
              <a:ext cx="1523673" cy="5218271"/>
            </a:xfrm>
            <a:prstGeom prst="rect">
              <a:avLst/>
            </a:prstGeom>
          </p:spPr>
          <p:txBody>
            <a:bodyPr vert="eaVert">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charset="-128"/>
                </a:defRPr>
              </a:lvl2pPr>
              <a:lvl3pPr algn="ctr" rtl="0" eaLnBrk="0" fontAlgn="base" hangingPunct="0">
                <a:spcBef>
                  <a:spcPct val="0"/>
                </a:spcBef>
                <a:spcAft>
                  <a:spcPct val="0"/>
                </a:spcAft>
                <a:defRPr kumimoji="1" sz="4400">
                  <a:solidFill>
                    <a:schemeClr val="tx2"/>
                  </a:solidFill>
                  <a:latin typeface="Arial" charset="0"/>
                  <a:ea typeface="ＭＳ Ｐゴシック" charset="-128"/>
                </a:defRPr>
              </a:lvl3pPr>
              <a:lvl4pPr algn="ctr" rtl="0" eaLnBrk="0" fontAlgn="base" hangingPunct="0">
                <a:spcBef>
                  <a:spcPct val="0"/>
                </a:spcBef>
                <a:spcAft>
                  <a:spcPct val="0"/>
                </a:spcAft>
                <a:defRPr kumimoji="1" sz="4400">
                  <a:solidFill>
                    <a:schemeClr val="tx2"/>
                  </a:solidFill>
                  <a:latin typeface="Arial" charset="0"/>
                  <a:ea typeface="ＭＳ Ｐゴシック" charset="-128"/>
                </a:defRPr>
              </a:lvl4pPr>
              <a:lvl5pPr algn="ctr" rtl="0" eaLnBrk="0" fontAlgn="base" hangingPunct="0">
                <a:spcBef>
                  <a:spcPct val="0"/>
                </a:spcBef>
                <a:spcAft>
                  <a:spcPct val="0"/>
                </a:spcAft>
                <a:defRPr kumimoji="1" sz="4400">
                  <a:solidFill>
                    <a:schemeClr val="tx2"/>
                  </a:solidFill>
                  <a:latin typeface="Arial" charset="0"/>
                  <a:ea typeface="ＭＳ Ｐゴシック" charset="-128"/>
                </a:defRPr>
              </a:lvl5pPr>
              <a:lvl6pPr marL="457200" algn="ctr" rtl="0" fontAlgn="base">
                <a:spcBef>
                  <a:spcPct val="0"/>
                </a:spcBef>
                <a:spcAft>
                  <a:spcPct val="0"/>
                </a:spcAft>
                <a:defRPr kumimoji="1" sz="4400">
                  <a:solidFill>
                    <a:schemeClr val="tx2"/>
                  </a:solidFill>
                  <a:latin typeface="Arial" charset="0"/>
                  <a:ea typeface="ＭＳ Ｐゴシック" charset="-128"/>
                </a:defRPr>
              </a:lvl6pPr>
              <a:lvl7pPr marL="914400" algn="ctr" rtl="0" fontAlgn="base">
                <a:spcBef>
                  <a:spcPct val="0"/>
                </a:spcBef>
                <a:spcAft>
                  <a:spcPct val="0"/>
                </a:spcAft>
                <a:defRPr kumimoji="1" sz="4400">
                  <a:solidFill>
                    <a:schemeClr val="tx2"/>
                  </a:solidFill>
                  <a:latin typeface="Arial" charset="0"/>
                  <a:ea typeface="ＭＳ Ｐゴシック" charset="-128"/>
                </a:defRPr>
              </a:lvl7pPr>
              <a:lvl8pPr marL="1371600" algn="ctr" rtl="0" fontAlgn="base">
                <a:spcBef>
                  <a:spcPct val="0"/>
                </a:spcBef>
                <a:spcAft>
                  <a:spcPct val="0"/>
                </a:spcAft>
                <a:defRPr kumimoji="1" sz="4400">
                  <a:solidFill>
                    <a:schemeClr val="tx2"/>
                  </a:solidFill>
                  <a:latin typeface="Arial" charset="0"/>
                  <a:ea typeface="ＭＳ Ｐゴシック" charset="-128"/>
                </a:defRPr>
              </a:lvl8pPr>
              <a:lvl9pPr marL="1828800" algn="ctr" rtl="0" fontAlgn="base">
                <a:spcBef>
                  <a:spcPct val="0"/>
                </a:spcBef>
                <a:spcAft>
                  <a:spcPct val="0"/>
                </a:spcAft>
                <a:defRPr kumimoji="1" sz="4400">
                  <a:solidFill>
                    <a:schemeClr val="tx2"/>
                  </a:solidFill>
                  <a:latin typeface="Arial" charset="0"/>
                  <a:ea typeface="ＭＳ Ｐゴシック" charset="-128"/>
                </a:defRPr>
              </a:lvl9pPr>
            </a:lstStyle>
            <a:p>
              <a:pPr algn="l"/>
              <a:r>
                <a:rPr lang="ja-JP" altLang="en-US" sz="3600" b="1" kern="0" dirty="0">
                  <a:ln w="76200">
                    <a:solidFill>
                      <a:srgbClr val="4A52E6"/>
                    </a:solidFill>
                  </a:ln>
                  <a:solidFill>
                    <a:schemeClr val="tx1"/>
                  </a:solidFill>
                  <a:latin typeface="Meiryo UI" panose="020B0604030504040204" pitchFamily="50" charset="-128"/>
                  <a:ea typeface="Meiryo UI" panose="020B0604030504040204" pitchFamily="50" charset="-128"/>
                </a:rPr>
                <a:t>      はじめての</a:t>
              </a:r>
              <a:endParaRPr lang="en-US" altLang="ja-JP" sz="3600" b="1" kern="0" dirty="0">
                <a:ln w="76200">
                  <a:solidFill>
                    <a:srgbClr val="4A52E6"/>
                  </a:solidFill>
                </a:ln>
                <a:solidFill>
                  <a:schemeClr val="tx1"/>
                </a:solidFill>
                <a:latin typeface="Meiryo UI" panose="020B0604030504040204" pitchFamily="50" charset="-128"/>
                <a:ea typeface="Meiryo UI" panose="020B0604030504040204" pitchFamily="50" charset="-128"/>
              </a:endParaRPr>
            </a:p>
            <a:p>
              <a:pPr algn="l"/>
              <a:r>
                <a:rPr lang="ja-JP" altLang="en-US" sz="3600" b="1" kern="0" dirty="0">
                  <a:ln w="76200">
                    <a:solidFill>
                      <a:srgbClr val="4A52E6"/>
                    </a:solidFill>
                  </a:ln>
                  <a:solidFill>
                    <a:schemeClr val="tx1"/>
                  </a:solidFill>
                  <a:latin typeface="Meiryo UI" panose="020B0604030504040204" pitchFamily="50" charset="-128"/>
                  <a:ea typeface="Meiryo UI" panose="020B0604030504040204" pitchFamily="50" charset="-128"/>
                </a:rPr>
                <a:t>  障がい者雇用セミナー</a:t>
              </a:r>
              <a:endParaRPr lang="en-US" altLang="ja-JP" sz="3600" b="1" kern="0" dirty="0">
                <a:ln w="76200">
                  <a:solidFill>
                    <a:srgbClr val="4A52E6"/>
                  </a:solidFill>
                </a:ln>
                <a:solidFill>
                  <a:schemeClr val="tx1"/>
                </a:solidFill>
                <a:latin typeface="Meiryo UI" panose="020B0604030504040204" pitchFamily="50" charset="-128"/>
                <a:ea typeface="Meiryo UI" panose="020B0604030504040204" pitchFamily="50" charset="-128"/>
              </a:endParaRPr>
            </a:p>
          </p:txBody>
        </p:sp>
        <p:sp>
          <p:nvSpPr>
            <p:cNvPr id="12" name="タイトル 1">
              <a:extLst>
                <a:ext uri="{FF2B5EF4-FFF2-40B4-BE49-F238E27FC236}">
                  <a16:creationId xmlns:a16="http://schemas.microsoft.com/office/drawing/2014/main" id="{CE283EAB-E4DD-2A20-FDA5-B99B14A8B56D}"/>
                </a:ext>
              </a:extLst>
            </p:cNvPr>
            <p:cNvSpPr txBox="1">
              <a:spLocks/>
            </p:cNvSpPr>
            <p:nvPr/>
          </p:nvSpPr>
          <p:spPr>
            <a:xfrm>
              <a:off x="-198512" y="2665725"/>
              <a:ext cx="1523673" cy="5218271"/>
            </a:xfrm>
            <a:prstGeom prst="rect">
              <a:avLst/>
            </a:prstGeom>
          </p:spPr>
          <p:txBody>
            <a:bodyPr vert="eaVert">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charset="-128"/>
                </a:defRPr>
              </a:lvl2pPr>
              <a:lvl3pPr algn="ctr" rtl="0" eaLnBrk="0" fontAlgn="base" hangingPunct="0">
                <a:spcBef>
                  <a:spcPct val="0"/>
                </a:spcBef>
                <a:spcAft>
                  <a:spcPct val="0"/>
                </a:spcAft>
                <a:defRPr kumimoji="1" sz="4400">
                  <a:solidFill>
                    <a:schemeClr val="tx2"/>
                  </a:solidFill>
                  <a:latin typeface="Arial" charset="0"/>
                  <a:ea typeface="ＭＳ Ｐゴシック" charset="-128"/>
                </a:defRPr>
              </a:lvl3pPr>
              <a:lvl4pPr algn="ctr" rtl="0" eaLnBrk="0" fontAlgn="base" hangingPunct="0">
                <a:spcBef>
                  <a:spcPct val="0"/>
                </a:spcBef>
                <a:spcAft>
                  <a:spcPct val="0"/>
                </a:spcAft>
                <a:defRPr kumimoji="1" sz="4400">
                  <a:solidFill>
                    <a:schemeClr val="tx2"/>
                  </a:solidFill>
                  <a:latin typeface="Arial" charset="0"/>
                  <a:ea typeface="ＭＳ Ｐゴシック" charset="-128"/>
                </a:defRPr>
              </a:lvl4pPr>
              <a:lvl5pPr algn="ctr" rtl="0" eaLnBrk="0" fontAlgn="base" hangingPunct="0">
                <a:spcBef>
                  <a:spcPct val="0"/>
                </a:spcBef>
                <a:spcAft>
                  <a:spcPct val="0"/>
                </a:spcAft>
                <a:defRPr kumimoji="1" sz="4400">
                  <a:solidFill>
                    <a:schemeClr val="tx2"/>
                  </a:solidFill>
                  <a:latin typeface="Arial" charset="0"/>
                  <a:ea typeface="ＭＳ Ｐゴシック" charset="-128"/>
                </a:defRPr>
              </a:lvl5pPr>
              <a:lvl6pPr marL="457200" algn="ctr" rtl="0" fontAlgn="base">
                <a:spcBef>
                  <a:spcPct val="0"/>
                </a:spcBef>
                <a:spcAft>
                  <a:spcPct val="0"/>
                </a:spcAft>
                <a:defRPr kumimoji="1" sz="4400">
                  <a:solidFill>
                    <a:schemeClr val="tx2"/>
                  </a:solidFill>
                  <a:latin typeface="Arial" charset="0"/>
                  <a:ea typeface="ＭＳ Ｐゴシック" charset="-128"/>
                </a:defRPr>
              </a:lvl6pPr>
              <a:lvl7pPr marL="914400" algn="ctr" rtl="0" fontAlgn="base">
                <a:spcBef>
                  <a:spcPct val="0"/>
                </a:spcBef>
                <a:spcAft>
                  <a:spcPct val="0"/>
                </a:spcAft>
                <a:defRPr kumimoji="1" sz="4400">
                  <a:solidFill>
                    <a:schemeClr val="tx2"/>
                  </a:solidFill>
                  <a:latin typeface="Arial" charset="0"/>
                  <a:ea typeface="ＭＳ Ｐゴシック" charset="-128"/>
                </a:defRPr>
              </a:lvl7pPr>
              <a:lvl8pPr marL="1371600" algn="ctr" rtl="0" fontAlgn="base">
                <a:spcBef>
                  <a:spcPct val="0"/>
                </a:spcBef>
                <a:spcAft>
                  <a:spcPct val="0"/>
                </a:spcAft>
                <a:defRPr kumimoji="1" sz="4400">
                  <a:solidFill>
                    <a:schemeClr val="tx2"/>
                  </a:solidFill>
                  <a:latin typeface="Arial" charset="0"/>
                  <a:ea typeface="ＭＳ Ｐゴシック" charset="-128"/>
                </a:defRPr>
              </a:lvl8pPr>
              <a:lvl9pPr marL="1828800" algn="ctr" rtl="0" fontAlgn="base">
                <a:spcBef>
                  <a:spcPct val="0"/>
                </a:spcBef>
                <a:spcAft>
                  <a:spcPct val="0"/>
                </a:spcAft>
                <a:defRPr kumimoji="1" sz="4400">
                  <a:solidFill>
                    <a:schemeClr val="tx2"/>
                  </a:solidFill>
                  <a:latin typeface="Arial" charset="0"/>
                  <a:ea typeface="ＭＳ Ｐゴシック" charset="-128"/>
                </a:defRPr>
              </a:lvl9pPr>
            </a:lstStyle>
            <a:p>
              <a:pPr algn="l"/>
              <a:r>
                <a:rPr lang="ja-JP" altLang="en-US" sz="3600" b="1" kern="0" dirty="0">
                  <a:ln w="9525">
                    <a:noFill/>
                  </a:ln>
                  <a:solidFill>
                    <a:srgbClr val="FFFF66"/>
                  </a:solidFill>
                  <a:latin typeface="Meiryo UI" panose="020B0604030504040204" pitchFamily="50" charset="-128"/>
                  <a:ea typeface="Meiryo UI" panose="020B0604030504040204" pitchFamily="50" charset="-128"/>
                </a:rPr>
                <a:t>      はじめての</a:t>
              </a:r>
              <a:endParaRPr lang="en-US" altLang="ja-JP" sz="3600" b="1" kern="0" dirty="0">
                <a:ln w="9525">
                  <a:noFill/>
                </a:ln>
                <a:solidFill>
                  <a:srgbClr val="FFFF66"/>
                </a:solidFill>
                <a:latin typeface="Meiryo UI" panose="020B0604030504040204" pitchFamily="50" charset="-128"/>
                <a:ea typeface="Meiryo UI" panose="020B0604030504040204" pitchFamily="50" charset="-128"/>
              </a:endParaRPr>
            </a:p>
            <a:p>
              <a:pPr algn="l"/>
              <a:r>
                <a:rPr lang="ja-JP" altLang="en-US" sz="3600" b="1" kern="0" dirty="0">
                  <a:ln w="9525">
                    <a:noFill/>
                  </a:ln>
                  <a:solidFill>
                    <a:srgbClr val="FFFF66"/>
                  </a:solidFill>
                  <a:latin typeface="Meiryo UI" panose="020B0604030504040204" pitchFamily="50" charset="-128"/>
                  <a:ea typeface="Meiryo UI" panose="020B0604030504040204" pitchFamily="50" charset="-128"/>
                </a:rPr>
                <a:t>  障がい者雇用セミナー</a:t>
              </a:r>
              <a:endParaRPr lang="en-US" altLang="ja-JP" sz="3600" b="1" kern="0" dirty="0">
                <a:ln w="9525">
                  <a:noFill/>
                </a:ln>
                <a:solidFill>
                  <a:srgbClr val="FFFF66"/>
                </a:solidFill>
                <a:latin typeface="Meiryo UI" panose="020B0604030504040204" pitchFamily="50" charset="-128"/>
                <a:ea typeface="Meiryo UI" panose="020B0604030504040204" pitchFamily="50" charset="-128"/>
              </a:endParaRPr>
            </a:p>
          </p:txBody>
        </p:sp>
      </p:grpSp>
      <p:pic>
        <p:nvPicPr>
          <p:cNvPr id="2" name="図 1">
            <a:extLst>
              <a:ext uri="{FF2B5EF4-FFF2-40B4-BE49-F238E27FC236}">
                <a16:creationId xmlns:a16="http://schemas.microsoft.com/office/drawing/2014/main" id="{A44CFDDA-BF3F-4D25-8C9F-B6F957790F07}"/>
              </a:ext>
            </a:extLst>
          </p:cNvPr>
          <p:cNvPicPr>
            <a:picLocks noChangeAspect="1"/>
          </p:cNvPicPr>
          <p:nvPr/>
        </p:nvPicPr>
        <p:blipFill>
          <a:blip r:embed="rId7"/>
          <a:stretch>
            <a:fillRect/>
          </a:stretch>
        </p:blipFill>
        <p:spPr>
          <a:xfrm>
            <a:off x="1457752" y="7091908"/>
            <a:ext cx="720000" cy="720000"/>
          </a:xfrm>
          <a:prstGeom prst="rect">
            <a:avLst/>
          </a:prstGeom>
        </p:spPr>
      </p:pic>
      <p:sp>
        <p:nvSpPr>
          <p:cNvPr id="37" name="テキスト ボックス 6">
            <a:extLst>
              <a:ext uri="{FF2B5EF4-FFF2-40B4-BE49-F238E27FC236}">
                <a16:creationId xmlns:a16="http://schemas.microsoft.com/office/drawing/2014/main" id="{DD3C8E59-64BE-4A0D-A211-E4654C4A3B39}"/>
              </a:ext>
            </a:extLst>
          </p:cNvPr>
          <p:cNvSpPr txBox="1">
            <a:spLocks noChangeArrowheads="1"/>
          </p:cNvSpPr>
          <p:nvPr/>
        </p:nvSpPr>
        <p:spPr bwMode="auto">
          <a:xfrm flipV="1">
            <a:off x="1817712" y="4427612"/>
            <a:ext cx="2736264" cy="45719"/>
          </a:xfrm>
          <a:prstGeom prst="rect">
            <a:avLst/>
          </a:prstGeom>
          <a:solidFill>
            <a:srgbClr val="FFCCCC">
              <a:alpha val="50000"/>
            </a:srgbClr>
          </a:solidFill>
          <a:ln>
            <a:noFill/>
          </a:ln>
        </p:spPr>
        <p:txBody>
          <a:bodyPr wrap="square" lIns="180000" tIns="0" rIns="18000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25561" rtl="0" eaLnBrk="1" fontAlgn="auto" latinLnBrk="0" hangingPunct="1">
              <a:lnSpc>
                <a:spcPct val="100000"/>
              </a:lnSpc>
              <a:spcBef>
                <a:spcPct val="0"/>
              </a:spcBef>
              <a:spcAft>
                <a:spcPts val="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39" name="テキスト ボックス 6">
            <a:extLst>
              <a:ext uri="{FF2B5EF4-FFF2-40B4-BE49-F238E27FC236}">
                <a16:creationId xmlns:a16="http://schemas.microsoft.com/office/drawing/2014/main" id="{11CE3E1C-69E9-4E37-9E9E-76970D276B58}"/>
              </a:ext>
            </a:extLst>
          </p:cNvPr>
          <p:cNvSpPr txBox="1">
            <a:spLocks noChangeArrowheads="1"/>
          </p:cNvSpPr>
          <p:nvPr/>
        </p:nvSpPr>
        <p:spPr bwMode="auto">
          <a:xfrm flipV="1">
            <a:off x="1817712" y="4643636"/>
            <a:ext cx="3492000" cy="46800"/>
          </a:xfrm>
          <a:prstGeom prst="rect">
            <a:avLst/>
          </a:prstGeom>
          <a:solidFill>
            <a:srgbClr val="FFCCCC">
              <a:alpha val="50000"/>
            </a:srgbClr>
          </a:solidFill>
          <a:ln>
            <a:noFill/>
          </a:ln>
        </p:spPr>
        <p:txBody>
          <a:bodyPr wrap="square" lIns="180000" tIns="0" rIns="18000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25561" rtl="0" eaLnBrk="1" fontAlgn="auto" latinLnBrk="0" hangingPunct="1">
              <a:lnSpc>
                <a:spcPct val="100000"/>
              </a:lnSpc>
              <a:spcBef>
                <a:spcPct val="0"/>
              </a:spcBef>
              <a:spcAft>
                <a:spcPts val="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40" name="テキスト ボックス 6">
            <a:extLst>
              <a:ext uri="{FF2B5EF4-FFF2-40B4-BE49-F238E27FC236}">
                <a16:creationId xmlns:a16="http://schemas.microsoft.com/office/drawing/2014/main" id="{C1D1A02F-8C3B-4DAB-A42E-649522A023AC}"/>
              </a:ext>
            </a:extLst>
          </p:cNvPr>
          <p:cNvSpPr txBox="1">
            <a:spLocks noChangeArrowheads="1"/>
          </p:cNvSpPr>
          <p:nvPr/>
        </p:nvSpPr>
        <p:spPr bwMode="auto">
          <a:xfrm flipV="1">
            <a:off x="1817712" y="5425954"/>
            <a:ext cx="4392488" cy="46800"/>
          </a:xfrm>
          <a:prstGeom prst="rect">
            <a:avLst/>
          </a:prstGeom>
          <a:solidFill>
            <a:srgbClr val="FFCCCC">
              <a:alpha val="50000"/>
            </a:srgbClr>
          </a:solidFill>
          <a:ln>
            <a:noFill/>
          </a:ln>
        </p:spPr>
        <p:txBody>
          <a:bodyPr wrap="square" lIns="180000" tIns="0" rIns="18000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25561" rtl="0" eaLnBrk="1" fontAlgn="auto" latinLnBrk="0" hangingPunct="1">
              <a:lnSpc>
                <a:spcPct val="100000"/>
              </a:lnSpc>
              <a:spcBef>
                <a:spcPct val="0"/>
              </a:spcBef>
              <a:spcAft>
                <a:spcPts val="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41" name="テキスト ボックス 6">
            <a:extLst>
              <a:ext uri="{FF2B5EF4-FFF2-40B4-BE49-F238E27FC236}">
                <a16:creationId xmlns:a16="http://schemas.microsoft.com/office/drawing/2014/main" id="{1866975E-7A87-4219-AB4A-A8977EE46F72}"/>
              </a:ext>
            </a:extLst>
          </p:cNvPr>
          <p:cNvSpPr txBox="1">
            <a:spLocks noChangeArrowheads="1"/>
          </p:cNvSpPr>
          <p:nvPr/>
        </p:nvSpPr>
        <p:spPr bwMode="auto">
          <a:xfrm flipV="1">
            <a:off x="1817712" y="3885421"/>
            <a:ext cx="1797396" cy="46800"/>
          </a:xfrm>
          <a:prstGeom prst="rect">
            <a:avLst/>
          </a:prstGeom>
          <a:solidFill>
            <a:srgbClr val="FFCCCC">
              <a:alpha val="50000"/>
            </a:srgbClr>
          </a:solidFill>
          <a:ln>
            <a:noFill/>
          </a:ln>
        </p:spPr>
        <p:txBody>
          <a:bodyPr wrap="square" lIns="180000" tIns="0" rIns="18000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25561" rtl="0" eaLnBrk="1" fontAlgn="auto" latinLnBrk="0" hangingPunct="1">
              <a:lnSpc>
                <a:spcPct val="100000"/>
              </a:lnSpc>
              <a:spcBef>
                <a:spcPct val="0"/>
              </a:spcBef>
              <a:spcAft>
                <a:spcPts val="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42" name="テキスト ボックス 41">
            <a:extLst>
              <a:ext uri="{FF2B5EF4-FFF2-40B4-BE49-F238E27FC236}">
                <a16:creationId xmlns:a16="http://schemas.microsoft.com/office/drawing/2014/main" id="{84F02A86-6784-4297-AD85-D043CC627518}"/>
              </a:ext>
            </a:extLst>
          </p:cNvPr>
          <p:cNvSpPr txBox="1"/>
          <p:nvPr/>
        </p:nvSpPr>
        <p:spPr>
          <a:xfrm>
            <a:off x="4752000" y="4640049"/>
            <a:ext cx="1967194" cy="314321"/>
          </a:xfrm>
          <a:prstGeom prst="rect">
            <a:avLst/>
          </a:prstGeom>
          <a:noFill/>
        </p:spPr>
        <p:txBody>
          <a:bodyPr wrap="square" rtlCol="0">
            <a:spAutoFit/>
          </a:bodyPr>
          <a:lstStyle/>
          <a:p>
            <a:r>
              <a:rPr lang="ja-JP" altLang="en-US" sz="1400" dirty="0">
                <a:latin typeface="Meiryo UI" panose="020B0604030504040204" pitchFamily="50" charset="-128"/>
                <a:ea typeface="Meiryo UI" panose="020B0604030504040204" pitchFamily="50" charset="-128"/>
              </a:rPr>
              <a:t>主任　 野津 恵美子 氏</a:t>
            </a:r>
            <a:endParaRPr lang="en-US" altLang="ja-JP" sz="14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039838952"/>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1608</TotalTime>
  <Words>552</Words>
  <Application>Microsoft Office PowerPoint</Application>
  <PresentationFormat>ユーザー設定</PresentationFormat>
  <Paragraphs>67</Paragraphs>
  <Slides>1</Slides>
  <Notes>1</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vt:i4>
      </vt:variant>
    </vt:vector>
  </HeadingPairs>
  <TitlesOfParts>
    <vt:vector size="9" baseType="lpstr">
      <vt:lpstr>HG丸ｺﾞｼｯｸM-PRO</vt:lpstr>
      <vt:lpstr>Meiryo UI</vt:lpstr>
      <vt:lpstr>Noto Sans JP</vt:lpstr>
      <vt:lpstr>游ゴシック</vt:lpstr>
      <vt:lpstr>Arial</vt:lpstr>
      <vt:lpstr>Calibri</vt:lpstr>
      <vt:lpstr>Calibri Light</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川上　瑠莉</dc:creator>
  <cp:lastModifiedBy>八幡　明日香</cp:lastModifiedBy>
  <cp:revision>233</cp:revision>
  <cp:lastPrinted>2025-12-22T06:27:07Z</cp:lastPrinted>
  <dcterms:created xsi:type="dcterms:W3CDTF">2021-10-19T05:38:20Z</dcterms:created>
  <dcterms:modified xsi:type="dcterms:W3CDTF">2025-12-22T06:27:59Z</dcterms:modified>
</cp:coreProperties>
</file>