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3" r:id="rId1"/>
  </p:sldMasterIdLst>
  <p:notesMasterIdLst>
    <p:notesMasterId r:id="rId10"/>
  </p:notesMasterIdLst>
  <p:sldIdLst>
    <p:sldId id="314" r:id="rId2"/>
    <p:sldId id="315" r:id="rId3"/>
    <p:sldId id="316" r:id="rId4"/>
    <p:sldId id="440" r:id="rId5"/>
    <p:sldId id="318" r:id="rId6"/>
    <p:sldId id="319" r:id="rId7"/>
    <p:sldId id="322" r:id="rId8"/>
    <p:sldId id="321" r:id="rId9"/>
  </p:sldIdLst>
  <p:sldSz cx="13004800" cy="9753600"/>
  <p:notesSz cx="6807200" cy="9939338"/>
  <p:defaultTextStyle>
    <a:defPPr>
      <a:defRPr lang="en-US"/>
    </a:defPPr>
    <a:lvl1pPr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4572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9144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3716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18288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2860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7432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2004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6576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9pPr>
  </p:defaultTextStyle>
  <p:extLst>
    <p:ext uri="{EFAFB233-063F-42B5-8137-9DF3F51BA10A}">
      <p15:sldGuideLst xmlns:p15="http://schemas.microsoft.com/office/powerpoint/2012/main">
        <p15:guide id="1" orient="horz" pos="1847">
          <p15:clr>
            <a:srgbClr val="A4A3A4"/>
          </p15:clr>
        </p15:guide>
        <p15:guide id="2" orient="horz" pos="1348">
          <p15:clr>
            <a:srgbClr val="A4A3A4"/>
          </p15:clr>
        </p15:guide>
        <p15:guide id="3" orient="horz" pos="2573">
          <p15:clr>
            <a:srgbClr val="A4A3A4"/>
          </p15:clr>
        </p15:guide>
        <p15:guide id="4" orient="horz" pos="577">
          <p15:clr>
            <a:srgbClr val="A4A3A4"/>
          </p15:clr>
        </p15:guide>
        <p15:guide id="5" orient="horz" pos="214">
          <p15:clr>
            <a:srgbClr val="A4A3A4"/>
          </p15:clr>
        </p15:guide>
        <p15:guide id="6" orient="horz" pos="169">
          <p15:clr>
            <a:srgbClr val="A4A3A4"/>
          </p15:clr>
        </p15:guide>
        <p15:guide id="7" orient="horz" pos="623">
          <p15:clr>
            <a:srgbClr val="A4A3A4"/>
          </p15:clr>
        </p15:guide>
        <p15:guide id="8" pos="2100">
          <p15:clr>
            <a:srgbClr val="A4A3A4"/>
          </p15:clr>
        </p15:guide>
        <p15:guide id="9" pos="195">
          <p15:clr>
            <a:srgbClr val="A4A3A4"/>
          </p15:clr>
        </p15:guide>
        <p15:guide id="10" pos="7997">
          <p15:clr>
            <a:srgbClr val="A4A3A4"/>
          </p15:clr>
        </p15:guide>
        <p15:guide id="11" pos="4414">
          <p15:clr>
            <a:srgbClr val="A4A3A4"/>
          </p15:clr>
        </p15:guide>
        <p15:guide id="12" pos="8042">
          <p15:clr>
            <a:srgbClr val="A4A3A4"/>
          </p15:clr>
        </p15:guide>
        <p15:guide id="13" pos="7589">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0451"/>
    <a:srgbClr val="4B4B4B"/>
    <a:srgbClr val="FF7900"/>
    <a:srgbClr val="5BBBB7"/>
    <a:srgbClr val="FDC82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88" autoAdjust="0"/>
    <p:restoredTop sz="92765" autoAdjust="0"/>
  </p:normalViewPr>
  <p:slideViewPr>
    <p:cSldViewPr>
      <p:cViewPr varScale="1">
        <p:scale>
          <a:sx n="61" d="100"/>
          <a:sy n="61" d="100"/>
        </p:scale>
        <p:origin x="870" y="66"/>
      </p:cViewPr>
      <p:guideLst>
        <p:guide orient="horz" pos="1847"/>
        <p:guide orient="horz" pos="1348"/>
        <p:guide orient="horz" pos="2573"/>
        <p:guide orient="horz" pos="577"/>
        <p:guide orient="horz" pos="214"/>
        <p:guide orient="horz" pos="169"/>
        <p:guide orient="horz" pos="623"/>
        <p:guide pos="2100"/>
        <p:guide pos="195"/>
        <p:guide pos="7997"/>
        <p:guide pos="4414"/>
        <p:guide pos="8042"/>
        <p:guide pos="7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87"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ヒラギノ角ゴ Pro W3" pitchFamily="-84" charset="-128"/>
              </a:defRPr>
            </a:lvl1pPr>
          </a:lstStyle>
          <a:p>
            <a:pPr>
              <a:defRPr/>
            </a:pPr>
            <a:fld id="{F764664A-183A-4BE9-AD5F-CC13D0B1C432}" type="datetimeFigureOut">
              <a:rPr lang="ja-JP" altLang="en-US"/>
              <a:pPr>
                <a:defRPr/>
              </a:pPr>
              <a:t>2021/3/26</a:t>
            </a:fld>
            <a:endParaRPr lang="en-US" altLang="ja-JP"/>
          </a:p>
        </p:txBody>
      </p:sp>
      <p:sp>
        <p:nvSpPr>
          <p:cNvPr id="1126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759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91"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ヒラギノ角ゴ Pro W3" pitchFamily="-84" charset="-128"/>
              </a:defRPr>
            </a:lvl1pPr>
          </a:lstStyle>
          <a:p>
            <a:pPr>
              <a:defRPr/>
            </a:pPr>
            <a:fld id="{5D921E8D-1C91-4C16-B0ED-225779B84C80}" type="slidenum">
              <a:rPr lang="ja-JP" altLang="en-US"/>
              <a:pPr>
                <a:defRPr/>
              </a:pPr>
              <a:t>‹#›</a:t>
            </a:fld>
            <a:endParaRPr lang="en-US" altLang="ja-JP"/>
          </a:p>
        </p:txBody>
      </p:sp>
    </p:spTree>
    <p:extLst>
      <p:ext uri="{BB962C8B-B14F-4D97-AF65-F5344CB8AC3E}">
        <p14:creationId xmlns:p14="http://schemas.microsoft.com/office/powerpoint/2010/main" val="360352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54450" y="9442450"/>
            <a:ext cx="29527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5" tIns="46060" rIns="92115" bIns="46060"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805765A4-F093-4535-A83F-7F50024FA347}" type="slidenum">
              <a:rPr kumimoji="0" lang="en-US" altLang="ja-JP">
                <a:solidFill>
                  <a:srgbClr val="000000"/>
                </a:solidFill>
                <a:latin typeface="Tahoma" pitchFamily="34" charset="0"/>
                <a:ea typeface="ＭＳ Ｐゴシック" pitchFamily="50" charset="-128"/>
              </a:rPr>
              <a:pPr algn="r" eaLnBrk="1" hangingPunct="1">
                <a:spcBef>
                  <a:spcPct val="0"/>
                </a:spcBef>
              </a:pPr>
              <a:t>1</a:t>
            </a:fld>
            <a:endParaRPr kumimoji="0" lang="en-US" altLang="ja-JP">
              <a:solidFill>
                <a:srgbClr val="000000"/>
              </a:solidFill>
              <a:latin typeface="Tahoma" pitchFamily="34" charset="0"/>
              <a:ea typeface="ＭＳ Ｐゴシック" pitchFamily="50" charset="-128"/>
            </a:endParaRPr>
          </a:p>
        </p:txBody>
      </p:sp>
      <p:sp>
        <p:nvSpPr>
          <p:cNvPr id="235523" name="Rectangle 2"/>
          <p:cNvSpPr>
            <a:spLocks noGrp="1" noRot="1" noChangeAspect="1" noChangeArrowheads="1" noTextEdit="1"/>
          </p:cNvSpPr>
          <p:nvPr>
            <p:ph type="sldImg"/>
          </p:nvPr>
        </p:nvSpPr>
        <p:spPr>
          <a:xfrm>
            <a:off x="919163" y="741363"/>
            <a:ext cx="4973637" cy="3730625"/>
          </a:xfrm>
          <a:ln/>
        </p:spPr>
      </p:sp>
      <p:sp>
        <p:nvSpPr>
          <p:cNvPr id="235524"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5" tIns="46060" rIns="92115" bIns="46060"/>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ー 1"/>
          <p:cNvSpPr>
            <a:spLocks noGrp="1" noRot="1" noChangeAspect="1" noTextEdit="1"/>
          </p:cNvSpPr>
          <p:nvPr>
            <p:ph type="sldImg"/>
          </p:nvPr>
        </p:nvSpPr>
        <p:spPr>
          <a:ln/>
        </p:spPr>
      </p:sp>
      <p:sp>
        <p:nvSpPr>
          <p:cNvPr id="2365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36548"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CEB2D447-762C-400B-9B98-331573F329A8}" type="slidenum">
              <a:rPr kumimoji="0" lang="ja-JP" altLang="en-US">
                <a:solidFill>
                  <a:srgbClr val="000000"/>
                </a:solidFill>
                <a:latin typeface="ヒラギノ角ゴ Pro W3" pitchFamily="-84" charset="-128"/>
              </a:rPr>
              <a:pPr algn="r">
                <a:spcBef>
                  <a:spcPct val="0"/>
                </a:spcBef>
              </a:pPr>
              <a:t>3</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スライド イメージ プレースホルダー 1"/>
          <p:cNvSpPr>
            <a:spLocks noGrp="1" noRot="1" noChangeAspect="1" noTextEdit="1"/>
          </p:cNvSpPr>
          <p:nvPr>
            <p:ph type="sldImg"/>
          </p:nvPr>
        </p:nvSpPr>
        <p:spPr>
          <a:xfrm>
            <a:off x="922338" y="746125"/>
            <a:ext cx="4967287" cy="3725863"/>
          </a:xfrm>
          <a:ln/>
        </p:spPr>
      </p:sp>
      <p:sp>
        <p:nvSpPr>
          <p:cNvPr id="2385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ja-JP" altLang="en-US" smtClean="0"/>
          </a:p>
        </p:txBody>
      </p:sp>
      <p:sp>
        <p:nvSpPr>
          <p:cNvPr id="238596"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448AA5A2-A339-4FFD-9038-9DF36D4D7CCB}" type="slidenum">
              <a:rPr kumimoji="0" lang="ja-JP" altLang="en-US">
                <a:solidFill>
                  <a:srgbClr val="000000"/>
                </a:solidFill>
                <a:latin typeface="ヒラギノ角ゴ Pro W3" pitchFamily="-84" charset="-128"/>
              </a:rPr>
              <a:pPr algn="r">
                <a:spcBef>
                  <a:spcPct val="0"/>
                </a:spcBef>
              </a:pPr>
              <a:t>5</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スライド イメージ プレースホルダー 1"/>
          <p:cNvSpPr>
            <a:spLocks noGrp="1" noRot="1" noChangeAspect="1" noTextEdit="1"/>
          </p:cNvSpPr>
          <p:nvPr>
            <p:ph type="sldImg"/>
          </p:nvPr>
        </p:nvSpPr>
        <p:spPr>
          <a:xfrm>
            <a:off x="922338" y="746125"/>
            <a:ext cx="4967287" cy="3725863"/>
          </a:xfrm>
          <a:ln/>
        </p:spPr>
      </p:sp>
      <p:sp>
        <p:nvSpPr>
          <p:cNvPr id="2396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ja-JP" altLang="en-US" smtClean="0"/>
          </a:p>
        </p:txBody>
      </p:sp>
      <p:sp>
        <p:nvSpPr>
          <p:cNvPr id="239620"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BA6E6FC9-9506-4CC5-B033-E9A79120BC77}" type="slidenum">
              <a:rPr kumimoji="0" lang="ja-JP" altLang="en-US">
                <a:solidFill>
                  <a:srgbClr val="000000"/>
                </a:solidFill>
                <a:latin typeface="ヒラギノ角ゴ Pro W3" pitchFamily="-84" charset="-128"/>
              </a:rPr>
              <a:pPr algn="r">
                <a:spcBef>
                  <a:spcPct val="0"/>
                </a:spcBef>
              </a:pPr>
              <a:t>6</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スライド イメージ プレースホルダー 1"/>
          <p:cNvSpPr>
            <a:spLocks noGrp="1" noRot="1" noChangeAspect="1" noTextEdit="1"/>
          </p:cNvSpPr>
          <p:nvPr>
            <p:ph type="sldImg"/>
          </p:nvPr>
        </p:nvSpPr>
        <p:spPr>
          <a:xfrm>
            <a:off x="922338" y="746125"/>
            <a:ext cx="4967287" cy="3725863"/>
          </a:xfrm>
          <a:ln/>
        </p:spPr>
      </p:sp>
      <p:sp>
        <p:nvSpPr>
          <p:cNvPr id="2416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r>
              <a:rPr lang="en-US" altLang="ja-JP" smtClean="0"/>
              <a:t>GPS</a:t>
            </a:r>
            <a:r>
              <a:rPr lang="ja-JP" altLang="en-US" smtClean="0"/>
              <a:t>機能がついている携帯、デジカメ等で撮影した写真には、撮影時に位置情報を画像に付加する機能がついている商品があります。</a:t>
            </a:r>
            <a:endParaRPr lang="en-US" altLang="ja-JP" smtClean="0"/>
          </a:p>
          <a:p>
            <a:r>
              <a:rPr lang="ja-JP" altLang="en-US" smtClean="0"/>
              <a:t>これに気付かずに自宅でとった写真をブログやツイッターにアップしたら、住所が第三者にわかってしまいます。</a:t>
            </a:r>
            <a:endParaRPr lang="en-US" altLang="ja-JP" smtClean="0"/>
          </a:p>
          <a:p>
            <a:r>
              <a:rPr lang="ja-JP" altLang="en-US" smtClean="0"/>
              <a:t>購入時に既に位置情報の付加設定が</a:t>
            </a:r>
            <a:r>
              <a:rPr lang="en-US" altLang="ja-JP" smtClean="0"/>
              <a:t>ON</a:t>
            </a:r>
            <a:r>
              <a:rPr lang="ja-JP" altLang="en-US" smtClean="0"/>
              <a:t>になっているものもあるので、自分の機器を確認し、不要なら</a:t>
            </a:r>
            <a:r>
              <a:rPr lang="en-US" altLang="ja-JP" smtClean="0"/>
              <a:t>OFF</a:t>
            </a:r>
            <a:r>
              <a:rPr lang="ja-JP" altLang="en-US" smtClean="0"/>
              <a:t>にしましょう！</a:t>
            </a:r>
            <a:endParaRPr lang="en-US" altLang="ja-JP" smtClean="0"/>
          </a:p>
        </p:txBody>
      </p:sp>
      <p:sp>
        <p:nvSpPr>
          <p:cNvPr id="241668"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lgn="l" eaLnBrk="0" hangingPunct="0">
              <a:spcBef>
                <a:spcPct val="30000"/>
              </a:spcBef>
              <a:defRPr kumimoji="1" sz="1200">
                <a:solidFill>
                  <a:schemeClr val="tx1"/>
                </a:solidFill>
                <a:latin typeface="Calibri" pitchFamily="34" charset="0"/>
              </a:defRPr>
            </a:lvl1pPr>
            <a:lvl2pPr marL="733425" indent="-280988" algn="l" eaLnBrk="0" hangingPunct="0">
              <a:spcBef>
                <a:spcPct val="30000"/>
              </a:spcBef>
              <a:defRPr kumimoji="1" sz="1200">
                <a:solidFill>
                  <a:schemeClr val="tx1"/>
                </a:solidFill>
                <a:latin typeface="Calibri" pitchFamily="34" charset="0"/>
              </a:defRPr>
            </a:lvl2pPr>
            <a:lvl3pPr marL="1130300" indent="-223838" algn="l" eaLnBrk="0" hangingPunct="0">
              <a:spcBef>
                <a:spcPct val="30000"/>
              </a:spcBef>
              <a:defRPr kumimoji="1" sz="1200">
                <a:solidFill>
                  <a:schemeClr val="tx1"/>
                </a:solidFill>
                <a:latin typeface="Calibri" pitchFamily="34" charset="0"/>
              </a:defRPr>
            </a:lvl3pPr>
            <a:lvl4pPr marL="1582738" indent="-223838" algn="l" eaLnBrk="0" hangingPunct="0">
              <a:spcBef>
                <a:spcPct val="30000"/>
              </a:spcBef>
              <a:defRPr kumimoji="1" sz="1200">
                <a:solidFill>
                  <a:schemeClr val="tx1"/>
                </a:solidFill>
                <a:latin typeface="Calibri" pitchFamily="34" charset="0"/>
              </a:defRPr>
            </a:lvl4pPr>
            <a:lvl5pPr marL="2035175" indent="-223838" algn="l" eaLnBrk="0" hangingPunct="0">
              <a:spcBef>
                <a:spcPct val="30000"/>
              </a:spcBef>
              <a:defRPr kumimoji="1" sz="1200">
                <a:solidFill>
                  <a:schemeClr val="tx1"/>
                </a:solidFill>
                <a:latin typeface="Calibri" pitchFamily="34" charset="0"/>
              </a:defRPr>
            </a:lvl5pPr>
            <a:lvl6pPr marL="2492375" indent="-223838" eaLnBrk="0" fontAlgn="base" hangingPunct="0">
              <a:spcBef>
                <a:spcPct val="30000"/>
              </a:spcBef>
              <a:spcAft>
                <a:spcPct val="0"/>
              </a:spcAft>
              <a:defRPr kumimoji="1" sz="1200">
                <a:solidFill>
                  <a:schemeClr val="tx1"/>
                </a:solidFill>
                <a:latin typeface="Calibri" pitchFamily="34" charset="0"/>
              </a:defRPr>
            </a:lvl6pPr>
            <a:lvl7pPr marL="2949575" indent="-223838" eaLnBrk="0" fontAlgn="base" hangingPunct="0">
              <a:spcBef>
                <a:spcPct val="30000"/>
              </a:spcBef>
              <a:spcAft>
                <a:spcPct val="0"/>
              </a:spcAft>
              <a:defRPr kumimoji="1" sz="1200">
                <a:solidFill>
                  <a:schemeClr val="tx1"/>
                </a:solidFill>
                <a:latin typeface="Calibri" pitchFamily="34" charset="0"/>
              </a:defRPr>
            </a:lvl7pPr>
            <a:lvl8pPr marL="3406775" indent="-223838" eaLnBrk="0" fontAlgn="base" hangingPunct="0">
              <a:spcBef>
                <a:spcPct val="30000"/>
              </a:spcBef>
              <a:spcAft>
                <a:spcPct val="0"/>
              </a:spcAft>
              <a:defRPr kumimoji="1" sz="1200">
                <a:solidFill>
                  <a:schemeClr val="tx1"/>
                </a:solidFill>
                <a:latin typeface="Calibri" pitchFamily="34" charset="0"/>
              </a:defRPr>
            </a:lvl8pPr>
            <a:lvl9pPr marL="3863975" indent="-223838"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A2E42E69-1017-417C-AA67-A5EDF70FDFE9}" type="slidenum">
              <a:rPr kumimoji="0" lang="ja-JP" altLang="en-US">
                <a:solidFill>
                  <a:srgbClr val="000000"/>
                </a:solidFill>
                <a:latin typeface="ヒラギノ角ゴ Pro W3" pitchFamily="-84" charset="-128"/>
              </a:rPr>
              <a:pPr algn="r">
                <a:spcBef>
                  <a:spcPct val="0"/>
                </a:spcBef>
              </a:pPr>
              <a:t>8</a:t>
            </a:fld>
            <a:endParaRPr kumimoji="0" lang="en-US" altLang="ja-JP">
              <a:solidFill>
                <a:srgbClr val="000000"/>
              </a:solidFill>
              <a:latin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8683" name="タイトル プレースホルダー 5"/>
          <p:cNvSpPr>
            <a:spLocks noGrp="1"/>
          </p:cNvSpPr>
          <p:nvPr>
            <p:ph type="ctrTitle"/>
          </p:nvPr>
        </p:nvSpPr>
        <p:spPr>
          <a:xfrm>
            <a:off x="6789738" y="3363913"/>
            <a:ext cx="5761037" cy="2339975"/>
          </a:xfrm>
        </p:spPr>
        <p:txBody>
          <a:bodyPr lIns="0" anchor="t"/>
          <a:lstStyle>
            <a:lvl1pPr>
              <a:defRPr sz="4400" smtClean="0"/>
            </a:lvl1pPr>
          </a:lstStyle>
          <a:p>
            <a:pPr lvl="0"/>
            <a:r>
              <a:rPr lang="ja-JP" altLang="en-US" noProof="0" smtClean="0">
                <a:sym typeface="ヒラギノ角ゴ Pro W3" pitchFamily="-84" charset="-128"/>
              </a:rPr>
              <a:t>マスター タイトルの書式設定</a:t>
            </a:r>
            <a:endParaRPr lang="ja-JP" altLang="en-US" noProof="0" dirty="0" smtClean="0">
              <a:sym typeface="ヒラギノ角ゴ Pro W3" pitchFamily="-84" charset="-128"/>
            </a:endParaRPr>
          </a:p>
        </p:txBody>
      </p:sp>
      <p:sp>
        <p:nvSpPr>
          <p:cNvPr id="28684" name="テキスト プレースホルダー 6"/>
          <p:cNvSpPr>
            <a:spLocks noGrp="1"/>
          </p:cNvSpPr>
          <p:nvPr>
            <p:ph type="subTitle" idx="1"/>
          </p:nvPr>
        </p:nvSpPr>
        <p:spPr>
          <a:xfrm>
            <a:off x="6789738" y="2355850"/>
            <a:ext cx="5761037" cy="935038"/>
          </a:xfrm>
        </p:spPr>
        <p:txBody>
          <a:bodyPr anchor="b"/>
          <a:lstStyle>
            <a:lvl1pPr marL="0" indent="0">
              <a:buFont typeface="Wingdings" pitchFamily="2" charset="2"/>
              <a:buNone/>
              <a:defRPr b="1" smtClean="0"/>
            </a:lvl1pPr>
          </a:lstStyle>
          <a:p>
            <a:pPr lvl="0"/>
            <a:r>
              <a:rPr lang="ja-JP" altLang="en-US" noProof="0" smtClean="0">
                <a:sym typeface="ヒラギノ角ゴ Pro W3" pitchFamily="-84" charset="-128"/>
              </a:rPr>
              <a:t>マスター サブタイトルの書式設定</a:t>
            </a:r>
            <a:endParaRPr lang="ja-JP" altLang="en-US" noProof="0" dirty="0" smtClean="0">
              <a:sym typeface="ヒラギノ角ゴ Pro W3" pitchFamily="-84" charset="-128"/>
            </a:endParaRPr>
          </a:p>
        </p:txBody>
      </p:sp>
      <p:sp>
        <p:nvSpPr>
          <p:cNvPr id="13" name="Text Box 11"/>
          <p:cNvSpPr txBox="1">
            <a:spLocks noGrp="1" noChangeArrowheads="1"/>
          </p:cNvSpPr>
          <p:nvPr>
            <p:ph type="sldNum" sz="quarter" idx="10"/>
          </p:nvPr>
        </p:nvSpPr>
        <p:spPr/>
        <p:txBody>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90037492-5462-4A3D-96C2-70D97B918056}" type="slidenum">
              <a:rPr lang="ja-JP" altLang="en-US"/>
              <a:pPr>
                <a:defRPr/>
              </a:pPr>
              <a:t>‹#›</a:t>
            </a:fld>
            <a:endParaRPr lang="en-US" altLang="ja-JP"/>
          </a:p>
        </p:txBody>
      </p:sp>
    </p:spTree>
    <p:extLst>
      <p:ext uri="{BB962C8B-B14F-4D97-AF65-F5344CB8AC3E}">
        <p14:creationId xmlns:p14="http://schemas.microsoft.com/office/powerpoint/2010/main" val="1437928189"/>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9563" y="1276350"/>
            <a:ext cx="12385675" cy="74168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11"/>
          <p:cNvSpPr txBox="1">
            <a:spLocks noGrp="1" noChangeArrowheads="1"/>
          </p:cNvSpPr>
          <p:nvPr>
            <p:ph type="sldNum" sz="quarter" idx="10"/>
          </p:nvPr>
        </p:nvSpPr>
        <p:spPr>
          <a:ln/>
        </p:spPr>
        <p:txBody>
          <a:bodyPr/>
          <a:lstStyle>
            <a:lvl1pPr>
              <a:defRPr/>
            </a:lvl1pPr>
          </a:lstStyle>
          <a:p>
            <a:pPr>
              <a:defRPr/>
            </a:pPr>
            <a:fld id="{05F1D4B9-D632-44F9-B503-6D85CE1F6978}" type="slidenum">
              <a:rPr lang="ja-JP" altLang="en-US"/>
              <a:pPr>
                <a:defRPr/>
              </a:pPr>
              <a:t>‹#›</a:t>
            </a:fld>
            <a:endParaRPr lang="en-US" altLang="ja-JP"/>
          </a:p>
        </p:txBody>
      </p:sp>
    </p:spTree>
    <p:extLst>
      <p:ext uri="{BB962C8B-B14F-4D97-AF65-F5344CB8AC3E}">
        <p14:creationId xmlns:p14="http://schemas.microsoft.com/office/powerpoint/2010/main" val="30282457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99613" y="323850"/>
            <a:ext cx="3095625" cy="83693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9563" y="323850"/>
            <a:ext cx="9137650" cy="83693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11"/>
          <p:cNvSpPr txBox="1">
            <a:spLocks noGrp="1" noChangeArrowheads="1"/>
          </p:cNvSpPr>
          <p:nvPr>
            <p:ph type="sldNum" sz="quarter" idx="10"/>
          </p:nvPr>
        </p:nvSpPr>
        <p:spPr>
          <a:ln/>
        </p:spPr>
        <p:txBody>
          <a:bodyPr/>
          <a:lstStyle>
            <a:lvl1pPr>
              <a:defRPr/>
            </a:lvl1pPr>
          </a:lstStyle>
          <a:p>
            <a:pPr>
              <a:defRPr/>
            </a:pPr>
            <a:fld id="{A203B234-FB8B-41CF-9C55-AA6206BBC19A}" type="slidenum">
              <a:rPr lang="ja-JP" altLang="en-US"/>
              <a:pPr>
                <a:defRPr/>
              </a:pPr>
              <a:t>‹#›</a:t>
            </a:fld>
            <a:endParaRPr lang="en-US" altLang="ja-JP"/>
          </a:p>
        </p:txBody>
      </p:sp>
    </p:spTree>
    <p:extLst>
      <p:ext uri="{BB962C8B-B14F-4D97-AF65-F5344CB8AC3E}">
        <p14:creationId xmlns:p14="http://schemas.microsoft.com/office/powerpoint/2010/main" val="19842429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noAutofit/>
          </a:bodyPr>
          <a:lstStyle>
            <a:lvl1pPr>
              <a:defRPr sz="3200"/>
            </a:lvl1p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309563" y="1276350"/>
            <a:ext cx="12385675" cy="7416800"/>
          </a:xfrm>
          <a:prstGeom prst="rect">
            <a:avLst/>
          </a:prstGeom>
        </p:spPr>
        <p:txBody>
          <a:bodyPr/>
          <a:lstStyle>
            <a:lvl1pPr marL="571500" indent="-571500">
              <a:spcBef>
                <a:spcPts val="1200"/>
              </a:spcBef>
              <a:buClr>
                <a:schemeClr val="bg2"/>
              </a:buClr>
              <a:buFont typeface="Wingdings" pitchFamily="2" charset="2"/>
              <a:buChar char="n"/>
              <a:defRPr/>
            </a:lvl1pPr>
            <a:lvl2pPr>
              <a:spcBef>
                <a:spcPts val="1200"/>
              </a:spcBef>
              <a:buClr>
                <a:schemeClr val="bg2"/>
              </a:buClr>
              <a:defRPr/>
            </a:lvl2pPr>
            <a:lvl3pPr>
              <a:spcBef>
                <a:spcPts val="1200"/>
              </a:spcBef>
              <a:defRPr/>
            </a:lvl3pPr>
            <a:lvl4pPr>
              <a:spcBef>
                <a:spcPts val="1200"/>
              </a:spcBef>
              <a:defRPr/>
            </a:lvl4pPr>
            <a:lvl5pPr>
              <a:spcBef>
                <a:spcPts val="1200"/>
              </a:spcBef>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Text Box 11"/>
          <p:cNvSpPr txBox="1">
            <a:spLocks noGrp="1" noChangeArrowheads="1"/>
          </p:cNvSpPr>
          <p:nvPr>
            <p:ph type="sldNum" sz="quarter" idx="10"/>
          </p:nvPr>
        </p:nvSpPr>
        <p:spPr>
          <a:ln/>
        </p:spPr>
        <p:txBody>
          <a:bodyPr/>
          <a:lstStyle>
            <a:lvl1pPr>
              <a:defRPr/>
            </a:lvl1pPr>
          </a:lstStyle>
          <a:p>
            <a:pPr>
              <a:defRPr/>
            </a:pPr>
            <a:fld id="{0510FA36-19C3-4144-A7B0-92A6B119E7F0}" type="slidenum">
              <a:rPr lang="ja-JP" altLang="en-US"/>
              <a:pPr>
                <a:defRPr/>
              </a:pPr>
              <a:t>‹#›</a:t>
            </a:fld>
            <a:endParaRPr lang="en-US" altLang="ja-JP"/>
          </a:p>
        </p:txBody>
      </p:sp>
    </p:spTree>
    <p:extLst>
      <p:ext uri="{BB962C8B-B14F-4D97-AF65-F5344CB8AC3E}">
        <p14:creationId xmlns:p14="http://schemas.microsoft.com/office/powerpoint/2010/main" val="32991012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Text Box 11"/>
          <p:cNvSpPr txBox="1">
            <a:spLocks noGrp="1" noChangeArrowheads="1"/>
          </p:cNvSpPr>
          <p:nvPr>
            <p:ph type="sldNum" sz="quarter" idx="10"/>
          </p:nvPr>
        </p:nvSpPr>
        <p:spPr>
          <a:ln/>
        </p:spPr>
        <p:txBody>
          <a:bodyPr/>
          <a:lstStyle>
            <a:lvl1pPr>
              <a:defRPr/>
            </a:lvl1pPr>
          </a:lstStyle>
          <a:p>
            <a:pPr>
              <a:defRPr/>
            </a:pPr>
            <a:fld id="{2E7C051A-5C05-40DC-94E7-93E264CDAC14}" type="slidenum">
              <a:rPr lang="ja-JP" altLang="en-US"/>
              <a:pPr>
                <a:defRPr/>
              </a:pPr>
              <a:t>‹#›</a:t>
            </a:fld>
            <a:endParaRPr lang="en-US" altLang="ja-JP"/>
          </a:p>
        </p:txBody>
      </p:sp>
    </p:spTree>
    <p:extLst>
      <p:ext uri="{BB962C8B-B14F-4D97-AF65-F5344CB8AC3E}">
        <p14:creationId xmlns:p14="http://schemas.microsoft.com/office/powerpoint/2010/main" val="13901659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09563" y="1276350"/>
            <a:ext cx="6116637"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1276350"/>
            <a:ext cx="6116638"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11"/>
          <p:cNvSpPr txBox="1">
            <a:spLocks noGrp="1" noChangeArrowheads="1"/>
          </p:cNvSpPr>
          <p:nvPr>
            <p:ph type="sldNum" sz="quarter" idx="10"/>
          </p:nvPr>
        </p:nvSpPr>
        <p:spPr>
          <a:ln/>
        </p:spPr>
        <p:txBody>
          <a:bodyPr/>
          <a:lstStyle>
            <a:lvl1pPr>
              <a:defRPr/>
            </a:lvl1pPr>
          </a:lstStyle>
          <a:p>
            <a:pPr>
              <a:defRPr/>
            </a:pPr>
            <a:fld id="{6C12BF88-346B-40FF-861F-1E17FC794AA6}" type="slidenum">
              <a:rPr lang="ja-JP" altLang="en-US"/>
              <a:pPr>
                <a:defRPr/>
              </a:pPr>
              <a:t>‹#›</a:t>
            </a:fld>
            <a:endParaRPr lang="en-US" altLang="ja-JP"/>
          </a:p>
        </p:txBody>
      </p:sp>
    </p:spTree>
    <p:extLst>
      <p:ext uri="{BB962C8B-B14F-4D97-AF65-F5344CB8AC3E}">
        <p14:creationId xmlns:p14="http://schemas.microsoft.com/office/powerpoint/2010/main" val="21116339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11"/>
          <p:cNvSpPr txBox="1">
            <a:spLocks noGrp="1" noChangeArrowheads="1"/>
          </p:cNvSpPr>
          <p:nvPr>
            <p:ph type="sldNum" sz="quarter" idx="10"/>
          </p:nvPr>
        </p:nvSpPr>
        <p:spPr>
          <a:ln/>
        </p:spPr>
        <p:txBody>
          <a:bodyPr/>
          <a:lstStyle>
            <a:lvl1pPr>
              <a:defRPr/>
            </a:lvl1pPr>
          </a:lstStyle>
          <a:p>
            <a:pPr>
              <a:defRPr/>
            </a:pPr>
            <a:fld id="{4D7CCA0B-38EC-4857-BDEA-4C5780F3D5CC}" type="slidenum">
              <a:rPr lang="ja-JP" altLang="en-US"/>
              <a:pPr>
                <a:defRPr/>
              </a:pPr>
              <a:t>‹#›</a:t>
            </a:fld>
            <a:endParaRPr lang="en-US" altLang="ja-JP"/>
          </a:p>
        </p:txBody>
      </p:sp>
    </p:spTree>
    <p:extLst>
      <p:ext uri="{BB962C8B-B14F-4D97-AF65-F5344CB8AC3E}">
        <p14:creationId xmlns:p14="http://schemas.microsoft.com/office/powerpoint/2010/main" val="1392845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Text Box 11"/>
          <p:cNvSpPr txBox="1">
            <a:spLocks noGrp="1" noChangeArrowheads="1"/>
          </p:cNvSpPr>
          <p:nvPr>
            <p:ph type="sldNum" sz="quarter" idx="10"/>
          </p:nvPr>
        </p:nvSpPr>
        <p:spPr>
          <a:ln/>
        </p:spPr>
        <p:txBody>
          <a:bodyPr/>
          <a:lstStyle>
            <a:lvl1pPr>
              <a:defRPr/>
            </a:lvl1pPr>
          </a:lstStyle>
          <a:p>
            <a:pPr>
              <a:defRPr/>
            </a:pPr>
            <a:fld id="{9BAFAF17-3321-4D97-AFA8-A8E4EE89E3BD}" type="slidenum">
              <a:rPr lang="ja-JP" altLang="en-US"/>
              <a:pPr>
                <a:defRPr/>
              </a:pPr>
              <a:t>‹#›</a:t>
            </a:fld>
            <a:endParaRPr lang="en-US" altLang="ja-JP"/>
          </a:p>
        </p:txBody>
      </p:sp>
    </p:spTree>
    <p:extLst>
      <p:ext uri="{BB962C8B-B14F-4D97-AF65-F5344CB8AC3E}">
        <p14:creationId xmlns:p14="http://schemas.microsoft.com/office/powerpoint/2010/main" val="21403888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11"/>
          <p:cNvSpPr txBox="1">
            <a:spLocks noGrp="1" noChangeArrowheads="1"/>
          </p:cNvSpPr>
          <p:nvPr>
            <p:ph type="sldNum" sz="quarter" idx="10"/>
          </p:nvPr>
        </p:nvSpPr>
        <p:spPr>
          <a:ln/>
        </p:spPr>
        <p:txBody>
          <a:bodyPr/>
          <a:lstStyle>
            <a:lvl1pPr>
              <a:defRPr/>
            </a:lvl1pPr>
          </a:lstStyle>
          <a:p>
            <a:pPr>
              <a:defRPr/>
            </a:pPr>
            <a:fld id="{4E533C6C-7FCB-480B-B6A4-5A40E56D692C}" type="slidenum">
              <a:rPr lang="ja-JP" altLang="en-US"/>
              <a:pPr>
                <a:defRPr/>
              </a:pPr>
              <a:t>‹#›</a:t>
            </a:fld>
            <a:endParaRPr lang="en-US" altLang="ja-JP"/>
          </a:p>
        </p:txBody>
      </p:sp>
    </p:spTree>
    <p:extLst>
      <p:ext uri="{BB962C8B-B14F-4D97-AF65-F5344CB8AC3E}">
        <p14:creationId xmlns:p14="http://schemas.microsoft.com/office/powerpoint/2010/main" val="11191785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6D2ECAE9-DDDA-4266-88F7-5930F190CCDD}" type="slidenum">
              <a:rPr lang="ja-JP" altLang="en-US"/>
              <a:pPr>
                <a:defRPr/>
              </a:pPr>
              <a:t>‹#›</a:t>
            </a:fld>
            <a:endParaRPr lang="en-US" altLang="ja-JP"/>
          </a:p>
        </p:txBody>
      </p:sp>
    </p:spTree>
    <p:extLst>
      <p:ext uri="{BB962C8B-B14F-4D97-AF65-F5344CB8AC3E}">
        <p14:creationId xmlns:p14="http://schemas.microsoft.com/office/powerpoint/2010/main" val="38612263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sym typeface="ヒラギノ角ゴ Pro W3" pitchFamily="-84" charset="-128"/>
              </a:rPr>
              <a:t>アイコンをクリックして図を追加</a:t>
            </a: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1110CF03-7A4E-4E8C-AAC9-622AAE69A7AF}" type="slidenum">
              <a:rPr lang="ja-JP" altLang="en-US"/>
              <a:pPr>
                <a:defRPr/>
              </a:pPr>
              <a:t>‹#›</a:t>
            </a:fld>
            <a:endParaRPr lang="en-US" altLang="ja-JP"/>
          </a:p>
        </p:txBody>
      </p:sp>
    </p:spTree>
    <p:extLst>
      <p:ext uri="{BB962C8B-B14F-4D97-AF65-F5344CB8AC3E}">
        <p14:creationId xmlns:p14="http://schemas.microsoft.com/office/powerpoint/2010/main" val="35190162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0875" name="Text Box 11"/>
          <p:cNvSpPr txBox="1">
            <a:spLocks noGrp="1" noChangeArrowheads="1"/>
          </p:cNvSpPr>
          <p:nvPr>
            <p:ph type="sldNum" sz="quarter" idx="4"/>
          </p:nvPr>
        </p:nvSpPr>
        <p:spPr bwMode="auto">
          <a:xfrm>
            <a:off x="12595225" y="9197975"/>
            <a:ext cx="369888"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8AD893BD-5B55-4977-9ECF-D3DFD773B50F}" type="slidenum">
              <a:rPr lang="ja-JP" altLang="en-US"/>
              <a:pPr>
                <a:defRPr/>
              </a:pPr>
              <a:t>‹#›</a:t>
            </a:fld>
            <a:endParaRPr lang="en-US" altLang="ja-JP"/>
          </a:p>
        </p:txBody>
      </p:sp>
      <p:sp>
        <p:nvSpPr>
          <p:cNvPr id="1028" name="タイトル プレースホルダー 5"/>
          <p:cNvSpPr>
            <a:spLocks noGrp="1"/>
          </p:cNvSpPr>
          <p:nvPr>
            <p:ph type="title"/>
          </p:nvPr>
        </p:nvSpPr>
        <p:spPr bwMode="auto">
          <a:xfrm>
            <a:off x="303213" y="331788"/>
            <a:ext cx="1123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0000" rIns="91440" bIns="45720" numCol="1" anchor="ctr" anchorCtr="0" compatLnSpc="1">
            <a:prstTxWarp prst="textNoShape">
              <a:avLst/>
            </a:prstTxWarp>
          </a:bodyPr>
          <a:lstStyle/>
          <a:p>
            <a:pPr lvl="0"/>
            <a:r>
              <a:rPr lang="ja-JP" altLang="en-US" smtClean="0">
                <a:sym typeface="ヒラギノ角ゴ Pro W3" pitchFamily="-84" charset="-128"/>
              </a:rPr>
              <a:t>マスター タイトルの書式設定</a:t>
            </a:r>
          </a:p>
        </p:txBody>
      </p:sp>
      <p:sp>
        <p:nvSpPr>
          <p:cNvPr id="1029" name="テキスト プレースホルダー 6"/>
          <p:cNvSpPr>
            <a:spLocks noGrp="1"/>
          </p:cNvSpPr>
          <p:nvPr>
            <p:ph type="body" idx="1"/>
          </p:nvPr>
        </p:nvSpPr>
        <p:spPr bwMode="auto">
          <a:xfrm>
            <a:off x="309563" y="1282700"/>
            <a:ext cx="12385675"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sym typeface="ヒラギノ角ゴ Pro W3" pitchFamily="-84" charset="-128"/>
              </a:rPr>
              <a:t>マスター テキストの書式設定</a:t>
            </a:r>
          </a:p>
          <a:p>
            <a:pPr lvl="1"/>
            <a:r>
              <a:rPr lang="ja-JP" altLang="en-US" smtClean="0">
                <a:sym typeface="ヒラギノ角ゴ Pro W3" pitchFamily="-84" charset="-128"/>
              </a:rPr>
              <a:t>第 </a:t>
            </a:r>
            <a:r>
              <a:rPr lang="en-US" altLang="ja-JP" smtClean="0">
                <a:sym typeface="ヒラギノ角ゴ Pro W3" pitchFamily="-84" charset="-128"/>
              </a:rPr>
              <a:t>2 </a:t>
            </a:r>
            <a:r>
              <a:rPr lang="ja-JP" altLang="en-US" smtClean="0">
                <a:sym typeface="ヒラギノ角ゴ Pro W3" pitchFamily="-84" charset="-128"/>
              </a:rPr>
              <a:t>レベル</a:t>
            </a:r>
          </a:p>
          <a:p>
            <a:pPr lvl="2"/>
            <a:r>
              <a:rPr lang="ja-JP" altLang="en-US" smtClean="0">
                <a:sym typeface="ヒラギノ角ゴ Pro W3" pitchFamily="-84" charset="-128"/>
              </a:rPr>
              <a:t>第 </a:t>
            </a:r>
            <a:r>
              <a:rPr lang="en-US" altLang="ja-JP" smtClean="0">
                <a:sym typeface="ヒラギノ角ゴ Pro W3" pitchFamily="-84" charset="-128"/>
              </a:rPr>
              <a:t>3 </a:t>
            </a:r>
            <a:r>
              <a:rPr lang="ja-JP" altLang="en-US" smtClean="0">
                <a:sym typeface="ヒラギノ角ゴ Pro W3" pitchFamily="-84" charset="-128"/>
              </a:rPr>
              <a:t>レベル</a:t>
            </a:r>
          </a:p>
          <a:p>
            <a:pPr lvl="3"/>
            <a:r>
              <a:rPr lang="ja-JP" altLang="en-US" smtClean="0">
                <a:sym typeface="ヒラギノ角ゴ Pro W3" pitchFamily="-84" charset="-128"/>
              </a:rPr>
              <a:t>第 </a:t>
            </a:r>
            <a:r>
              <a:rPr lang="en-US" altLang="ja-JP" smtClean="0">
                <a:sym typeface="ヒラギノ角ゴ Pro W3" pitchFamily="-84" charset="-128"/>
              </a:rPr>
              <a:t>4 </a:t>
            </a:r>
            <a:r>
              <a:rPr lang="ja-JP" altLang="en-US" smtClean="0">
                <a:sym typeface="ヒラギノ角ゴ Pro W3" pitchFamily="-84" charset="-128"/>
              </a:rPr>
              <a:t>レベル</a:t>
            </a:r>
          </a:p>
          <a:p>
            <a:pPr lvl="4"/>
            <a:r>
              <a:rPr lang="ja-JP" altLang="en-US" smtClean="0">
                <a:sym typeface="ヒラギノ角ゴ Pro W3" pitchFamily="-84" charset="-128"/>
              </a:rPr>
              <a:t>第 </a:t>
            </a:r>
            <a:r>
              <a:rPr lang="en-US" altLang="ja-JP" smtClean="0">
                <a:sym typeface="ヒラギノ角ゴ Pro W3" pitchFamily="-84" charset="-128"/>
              </a:rPr>
              <a:t>5 </a:t>
            </a:r>
            <a:r>
              <a:rPr lang="ja-JP" altLang="en-US" smtClean="0">
                <a:sym typeface="ヒラギノ角ゴ Pro W3" pitchFamily="-84" charset="-128"/>
              </a:rPr>
              <a:t>レベル</a:t>
            </a:r>
          </a:p>
        </p:txBody>
      </p:sp>
      <p:sp>
        <p:nvSpPr>
          <p:cNvPr id="14" name="Rectangle 41"/>
          <p:cNvSpPr>
            <a:spLocks/>
          </p:cNvSpPr>
          <p:nvPr userDrawn="1"/>
        </p:nvSpPr>
        <p:spPr bwMode="auto">
          <a:xfrm>
            <a:off x="5638304" y="9604067"/>
            <a:ext cx="7345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742950" indent="-28575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11430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6002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20574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9pPr>
          </a:lstStyle>
          <a:p>
            <a:pPr eaLnBrk="1" hangingPunct="1">
              <a:defRPr/>
            </a:pPr>
            <a:r>
              <a:rPr lang="en-US" altLang="ja-JP" sz="1100" dirty="0" smtClean="0">
                <a:solidFill>
                  <a:schemeClr val="tx1"/>
                </a:solidFill>
                <a:ea typeface="ＭＳ Ｐゴシック" pitchFamily="50" charset="-128"/>
                <a:sym typeface="Helvetica Neue" pitchFamily="-84" charset="0"/>
              </a:rPr>
              <a:t>Copyright (C) </a:t>
            </a:r>
            <a:r>
              <a:rPr lang="ja-JP" altLang="en-US" sz="1100" dirty="0" smtClean="0"/>
              <a:t>⼤阪の⼦どもを守るネット対策事業実⾏委員会 　</a:t>
            </a:r>
            <a:r>
              <a:rPr lang="en-US" altLang="ja-JP" sz="1100" dirty="0" smtClean="0">
                <a:solidFill>
                  <a:schemeClr val="tx1"/>
                </a:solidFill>
                <a:ea typeface="ＭＳ Ｐゴシック" pitchFamily="50" charset="-128"/>
                <a:sym typeface="Helvetica Neue" pitchFamily="-84" charset="0"/>
              </a:rPr>
              <a:t> All Rights Reserved.</a:t>
            </a:r>
          </a:p>
        </p:txBody>
      </p:sp>
    </p:spTree>
  </p:cSld>
  <p:clrMap bg1="lt1" tx1="dk1" bg2="lt2" tx2="dk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iming>
    <p:tnLst>
      <p:par>
        <p:cTn id="1" dur="indefinite" restart="never" nodeType="tmRoot"/>
      </p:par>
    </p:tnLst>
  </p:timing>
  <p:hf hdr="0" ftr="0" dt="0"/>
  <p:txStyles>
    <p:title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p:titleStyle>
    <p:bodyStyle>
      <a:lvl1pPr marL="571500" indent="-571500" algn="l" rtl="0" eaLnBrk="1" fontAlgn="base" hangingPunct="1">
        <a:spcBef>
          <a:spcPts val="1800"/>
        </a:spcBef>
        <a:spcAft>
          <a:spcPct val="0"/>
        </a:spcAft>
        <a:buClr>
          <a:schemeClr val="bg2"/>
        </a:buClr>
        <a:buSzPct val="100000"/>
        <a:buFont typeface="Wingdings" pitchFamily="2" charset="2"/>
        <a:buChar char="n"/>
        <a:defRPr kumimoji="1" sz="2800">
          <a:solidFill>
            <a:schemeClr val="tx1"/>
          </a:solidFill>
          <a:latin typeface="+mn-ea"/>
          <a:ea typeface="+mn-ea"/>
          <a:cs typeface="メイリオ" pitchFamily="50" charset="-128"/>
          <a:sym typeface="ヒラギノ角ゴ Pro W3" pitchFamily="-84" charset="-128"/>
        </a:defRPr>
      </a:lvl1pPr>
      <a:lvl2pPr marL="1333500" indent="-571500" algn="l" rtl="0" eaLnBrk="1" fontAlgn="base" hangingPunct="1">
        <a:spcBef>
          <a:spcPts val="1800"/>
        </a:spcBef>
        <a:spcAft>
          <a:spcPct val="0"/>
        </a:spcAft>
        <a:buClr>
          <a:schemeClr val="bg2"/>
        </a:buClr>
        <a:buSzPct val="100000"/>
        <a:buFont typeface="メイリオ" pitchFamily="50" charset="-128"/>
        <a:buChar char="⁃"/>
        <a:defRPr kumimoji="1" sz="2800">
          <a:solidFill>
            <a:schemeClr val="tx1"/>
          </a:solidFill>
          <a:latin typeface="+mn-ea"/>
          <a:ea typeface="+mn-ea"/>
          <a:cs typeface="メイリオ" pitchFamily="50" charset="-128"/>
          <a:sym typeface="ヒラギノ角ゴ Pro W3" pitchFamily="-84" charset="-128"/>
        </a:defRPr>
      </a:lvl2pPr>
      <a:lvl3pPr marL="1778000" indent="-571500" algn="l" rtl="0" eaLnBrk="1" fontAlgn="base" hangingPunct="1">
        <a:spcBef>
          <a:spcPts val="1800"/>
        </a:spcBef>
        <a:spcAft>
          <a:spcPct val="0"/>
        </a:spcAft>
        <a:buSzPct val="100000"/>
        <a:buFont typeface="Arial" pitchFamily="34" charset="0"/>
        <a:buChar char="•"/>
        <a:defRPr kumimoji="1" sz="2400">
          <a:solidFill>
            <a:schemeClr val="tx1"/>
          </a:solidFill>
          <a:latin typeface="+mn-ea"/>
          <a:ea typeface="+mn-ea"/>
          <a:cs typeface="メイリオ" pitchFamily="50" charset="-128"/>
          <a:sym typeface="ヒラギノ角ゴ Pro W3" pitchFamily="-84" charset="-128"/>
        </a:defRPr>
      </a:lvl3pPr>
      <a:lvl4pPr marL="2222500" indent="-571500" algn="l" rtl="0" eaLnBrk="1" fontAlgn="base" hangingPunct="1">
        <a:spcBef>
          <a:spcPts val="1800"/>
        </a:spcBef>
        <a:spcAft>
          <a:spcPct val="0"/>
        </a:spcAft>
        <a:buSzPct val="100000"/>
        <a:buFont typeface="メイリオ" pitchFamily="50" charset="-128"/>
        <a:buChar char="⁃"/>
        <a:defRPr kumimoji="1" sz="2400">
          <a:solidFill>
            <a:schemeClr val="tx1"/>
          </a:solidFill>
          <a:latin typeface="+mn-ea"/>
          <a:ea typeface="+mn-ea"/>
          <a:cs typeface="メイリオ" pitchFamily="50" charset="-128"/>
          <a:sym typeface="ヒラギノ角ゴ Pro W3" pitchFamily="-84" charset="-128"/>
        </a:defRPr>
      </a:lvl4pPr>
      <a:lvl5pPr marL="2667000" indent="-571500" algn="l" rtl="0" eaLnBrk="1" fontAlgn="base" hangingPunct="1">
        <a:spcBef>
          <a:spcPts val="1800"/>
        </a:spcBef>
        <a:spcAft>
          <a:spcPct val="0"/>
        </a:spcAft>
        <a:buSzPct val="100000"/>
        <a:buFont typeface="Arial" pitchFamily="34" charset="0"/>
        <a:buChar char="•"/>
        <a:defRPr kumimoji="1" sz="2000">
          <a:solidFill>
            <a:schemeClr val="tx1"/>
          </a:solidFill>
          <a:latin typeface="+mn-ea"/>
          <a:ea typeface="+mn-ea"/>
          <a:cs typeface="メイリオ" pitchFamily="50" charset="-128"/>
          <a:sym typeface="ヒラギノ角ゴ Pro W3" pitchFamily="-84" charset="-128"/>
        </a:defRPr>
      </a:lvl5pPr>
      <a:lvl6pPr marL="31242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6pPr>
      <a:lvl7pPr marL="35814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7pPr>
      <a:lvl8pPr marL="40386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8pPr>
      <a:lvl9pPr marL="44958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50800" y="3436938"/>
            <a:ext cx="130556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en-US" altLang="ja-JP" sz="9400" b="1">
                <a:solidFill>
                  <a:srgbClr val="000000"/>
                </a:solidFill>
                <a:latin typeface="メイリオ" pitchFamily="50" charset="-128"/>
                <a:ea typeface="メイリオ" pitchFamily="50" charset="-128"/>
              </a:rPr>
              <a:t>3.</a:t>
            </a:r>
            <a:r>
              <a:rPr kumimoji="0" lang="ja-JP" altLang="en-US" sz="9400" b="1">
                <a:solidFill>
                  <a:srgbClr val="000000"/>
                </a:solidFill>
                <a:latin typeface="メイリオ" pitchFamily="50" charset="-128"/>
                <a:ea typeface="メイリオ" pitchFamily="50" charset="-128"/>
              </a:rPr>
              <a:t>個人情報</a:t>
            </a:r>
            <a:endParaRPr kumimoji="0" lang="en-US" altLang="ja-JP" sz="9400" b="1">
              <a:solidFill>
                <a:srgbClr val="000000"/>
              </a:solidFill>
              <a:latin typeface="メイリオ" pitchFamily="50" charset="-128"/>
              <a:ea typeface="メイリオ" pitchFamily="50" charset="-128"/>
            </a:endParaRPr>
          </a:p>
        </p:txBody>
      </p:sp>
      <p:sp>
        <p:nvSpPr>
          <p:cNvPr id="4" name="スライド番号プレースホルダー 1"/>
          <p:cNvSpPr>
            <a:spLocks noGrp="1"/>
          </p:cNvSpPr>
          <p:nvPr>
            <p:ph type="sldNum" sz="quarter" idx="10"/>
          </p:nvPr>
        </p:nvSpPr>
        <p:spPr/>
        <p:txBody>
          <a:bodyPr/>
          <a:lstStyle/>
          <a:p>
            <a:pPr>
              <a:defRPr/>
            </a:pPr>
            <a:fld id="{4242C2FD-B769-417E-9F11-9ABFB64B5C10}" type="slidenum">
              <a:rPr lang="ja-JP" altLang="en-US" smtClean="0"/>
              <a:pPr>
                <a:defRPr/>
              </a:pPr>
              <a:t>1</a:t>
            </a:fld>
            <a:endParaRPr lang="en-US" altLang="ja-JP"/>
          </a:p>
        </p:txBody>
      </p:sp>
    </p:spTree>
    <p:extLst>
      <p:ext uri="{BB962C8B-B14F-4D97-AF65-F5344CB8AC3E}">
        <p14:creationId xmlns:p14="http://schemas.microsoft.com/office/powerpoint/2010/main" val="3855633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番号プレースホルダー 1"/>
          <p:cNvSpPr txBox="1">
            <a:spLocks noGrp="1"/>
          </p:cNvSpPr>
          <p:nvPr/>
        </p:nvSpPr>
        <p:spPr bwMode="auto">
          <a:xfrm>
            <a:off x="12595225" y="9197975"/>
            <a:ext cx="3698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r" eaLnBrk="1" hangingPunct="1">
              <a:spcBef>
                <a:spcPct val="0"/>
              </a:spcBef>
              <a:buClrTx/>
              <a:buSzTx/>
              <a:buFontTx/>
              <a:buNone/>
            </a:pPr>
            <a:fld id="{C35F737C-844C-4473-B024-A0E9A4F7BCFC}" type="slidenum">
              <a:rPr kumimoji="0" lang="ja-JP" altLang="en-US" sz="1200" b="1">
                <a:solidFill>
                  <a:srgbClr val="000000"/>
                </a:solidFill>
                <a:latin typeface="Calibri" pitchFamily="34" charset="0"/>
                <a:sym typeface="Helvetica Neue" pitchFamily="-84" charset="0"/>
              </a:rPr>
              <a:pPr algn="r" eaLnBrk="1" hangingPunct="1">
                <a:spcBef>
                  <a:spcPct val="0"/>
                </a:spcBef>
                <a:buClrTx/>
                <a:buSzTx/>
                <a:buFontTx/>
                <a:buNone/>
              </a:pPr>
              <a:t>2</a:t>
            </a:fld>
            <a:endParaRPr kumimoji="0" lang="en-US" altLang="ja-JP" sz="1200" b="1">
              <a:solidFill>
                <a:srgbClr val="000000"/>
              </a:solidFill>
              <a:latin typeface="Calibri" pitchFamily="34" charset="0"/>
              <a:sym typeface="Helvetica Neue" pitchFamily="-84" charset="0"/>
            </a:endParaRPr>
          </a:p>
        </p:txBody>
      </p:sp>
      <p:pic>
        <p:nvPicPr>
          <p:cNvPr id="164867" name="Picture 4" descr="C:\Users\m_asakawa\AppData\Local\Microsoft\Windows\Temporary Internet Files\Content.IE5\J36HQ6AP\MC900396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6225" y="5237163"/>
            <a:ext cx="34575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3109" name="Group 21"/>
          <p:cNvGrpSpPr>
            <a:grpSpLocks/>
          </p:cNvGrpSpPr>
          <p:nvPr/>
        </p:nvGrpSpPr>
        <p:grpSpPr bwMode="auto">
          <a:xfrm>
            <a:off x="0" y="4013200"/>
            <a:ext cx="5926138" cy="2879725"/>
            <a:chOff x="0" y="2301"/>
            <a:chExt cx="3733" cy="1814"/>
          </a:xfrm>
        </p:grpSpPr>
        <p:sp>
          <p:nvSpPr>
            <p:cNvPr id="164876" name="円形吹き出し 2"/>
            <p:cNvSpPr>
              <a:spLocks noChangeArrowheads="1"/>
            </p:cNvSpPr>
            <p:nvPr/>
          </p:nvSpPr>
          <p:spPr bwMode="auto">
            <a:xfrm>
              <a:off x="0" y="2301"/>
              <a:ext cx="3733" cy="1814"/>
            </a:xfrm>
            <a:prstGeom prst="wedgeEllipseCallout">
              <a:avLst>
                <a:gd name="adj1" fmla="val 103843"/>
                <a:gd name="adj2" fmla="val 88699"/>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a:solidFill>
                  <a:srgbClr val="000000"/>
                </a:solidFill>
                <a:latin typeface="ＭＳ Ｐゴシック" pitchFamily="50" charset="-128"/>
              </a:endParaRPr>
            </a:p>
          </p:txBody>
        </p:sp>
        <p:sp>
          <p:nvSpPr>
            <p:cNvPr id="164877" name="正方形/長方形 3"/>
            <p:cNvSpPr>
              <a:spLocks noChangeArrowheads="1"/>
            </p:cNvSpPr>
            <p:nvPr/>
          </p:nvSpPr>
          <p:spPr bwMode="auto">
            <a:xfrm>
              <a:off x="467" y="2482"/>
              <a:ext cx="2631"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kumimoji="0" lang="ja-JP" altLang="en-US" b="1">
                  <a:solidFill>
                    <a:srgbClr val="000000"/>
                  </a:solidFill>
                  <a:latin typeface="Calibri" pitchFamily="34" charset="0"/>
                </a:rPr>
                <a:t>街を歩いていたら、</a:t>
              </a:r>
              <a:r>
                <a:rPr kumimoji="0" lang="en-US" altLang="ja-JP" b="1">
                  <a:solidFill>
                    <a:srgbClr val="000000"/>
                  </a:solidFill>
                  <a:latin typeface="Calibri" pitchFamily="34" charset="0"/>
                </a:rPr>
                <a:t/>
              </a:r>
              <a:br>
                <a:rPr kumimoji="0" lang="en-US" altLang="ja-JP" b="1">
                  <a:solidFill>
                    <a:srgbClr val="000000"/>
                  </a:solidFill>
                  <a:latin typeface="Calibri" pitchFamily="34" charset="0"/>
                </a:rPr>
              </a:br>
              <a:r>
                <a:rPr kumimoji="0" lang="ja-JP" altLang="en-US" b="1">
                  <a:solidFill>
                    <a:srgbClr val="000000"/>
                  </a:solidFill>
                  <a:latin typeface="Calibri" pitchFamily="34" charset="0"/>
                </a:rPr>
                <a:t>友達の●●ちゃんを</a:t>
              </a:r>
              <a:r>
                <a:rPr kumimoji="0" lang="en-US" altLang="ja-JP" b="1">
                  <a:solidFill>
                    <a:srgbClr val="000000"/>
                  </a:solidFill>
                  <a:latin typeface="Calibri" pitchFamily="34" charset="0"/>
                </a:rPr>
                <a:t/>
              </a:r>
              <a:br>
                <a:rPr kumimoji="0" lang="en-US" altLang="ja-JP" b="1">
                  <a:solidFill>
                    <a:srgbClr val="000000"/>
                  </a:solidFill>
                  <a:latin typeface="Calibri" pitchFamily="34" charset="0"/>
                </a:rPr>
              </a:br>
              <a:r>
                <a:rPr kumimoji="0" lang="ja-JP" altLang="en-US" b="1">
                  <a:solidFill>
                    <a:srgbClr val="000000"/>
                  </a:solidFill>
                  <a:latin typeface="Calibri" pitchFamily="34" charset="0"/>
                </a:rPr>
                <a:t>発見！こっそり写真を</a:t>
              </a:r>
              <a:br>
                <a:rPr kumimoji="0" lang="ja-JP" altLang="en-US" b="1">
                  <a:solidFill>
                    <a:srgbClr val="000000"/>
                  </a:solidFill>
                  <a:latin typeface="Calibri" pitchFamily="34" charset="0"/>
                </a:rPr>
              </a:br>
              <a:r>
                <a:rPr kumimoji="0" lang="ja-JP" altLang="en-US" b="1">
                  <a:solidFill>
                    <a:srgbClr val="000000"/>
                  </a:solidFill>
                  <a:latin typeface="Calibri" pitchFamily="34" charset="0"/>
                </a:rPr>
                <a:t>撮っちゃった</a:t>
              </a:r>
              <a:endParaRPr kumimoji="0" lang="en-US" altLang="ja-JP" b="1">
                <a:solidFill>
                  <a:srgbClr val="000000"/>
                </a:solidFill>
                <a:latin typeface="Calibri" pitchFamily="34" charset="0"/>
              </a:endParaRPr>
            </a:p>
            <a:p>
              <a:pPr algn="ctr" eaLnBrk="1" hangingPunct="1">
                <a:spcBef>
                  <a:spcPct val="0"/>
                </a:spcBef>
                <a:buClrTx/>
                <a:buSzTx/>
                <a:buFontTx/>
                <a:buNone/>
              </a:pPr>
              <a:r>
                <a:rPr kumimoji="0" lang="ja-JP" altLang="en-US" b="1">
                  <a:solidFill>
                    <a:srgbClr val="000000"/>
                  </a:solidFill>
                  <a:latin typeface="Calibri" pitchFamily="34" charset="0"/>
                </a:rPr>
                <a:t>明日、驚かせちゃおう♪</a:t>
              </a:r>
              <a:endParaRPr kumimoji="0" lang="en-US" altLang="ja-JP" b="1">
                <a:solidFill>
                  <a:srgbClr val="000000"/>
                </a:solidFill>
                <a:latin typeface="Calibri" pitchFamily="34" charset="0"/>
              </a:endParaRPr>
            </a:p>
          </p:txBody>
        </p:sp>
      </p:grpSp>
      <p:grpSp>
        <p:nvGrpSpPr>
          <p:cNvPr id="473112" name="Group 24"/>
          <p:cNvGrpSpPr>
            <a:grpSpLocks/>
          </p:cNvGrpSpPr>
          <p:nvPr/>
        </p:nvGrpSpPr>
        <p:grpSpPr bwMode="auto">
          <a:xfrm>
            <a:off x="598488" y="1060450"/>
            <a:ext cx="6170612" cy="2649538"/>
            <a:chOff x="286" y="305"/>
            <a:chExt cx="3887" cy="1669"/>
          </a:xfrm>
        </p:grpSpPr>
        <p:sp>
          <p:nvSpPr>
            <p:cNvPr id="164874" name="円形吹き出し 2"/>
            <p:cNvSpPr>
              <a:spLocks noChangeArrowheads="1"/>
            </p:cNvSpPr>
            <p:nvPr/>
          </p:nvSpPr>
          <p:spPr bwMode="auto">
            <a:xfrm>
              <a:off x="286" y="305"/>
              <a:ext cx="3887" cy="1669"/>
            </a:xfrm>
            <a:prstGeom prst="wedgeEllipseCallout">
              <a:avLst>
                <a:gd name="adj1" fmla="val 91241"/>
                <a:gd name="adj2" fmla="val 218963"/>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sz="4800">
                <a:solidFill>
                  <a:srgbClr val="000000"/>
                </a:solidFill>
                <a:latin typeface="ＭＳ Ｐゴシック" pitchFamily="50" charset="-128"/>
              </a:endParaRPr>
            </a:p>
          </p:txBody>
        </p:sp>
        <p:sp>
          <p:nvSpPr>
            <p:cNvPr id="164875" name="正方形/長方形 7"/>
            <p:cNvSpPr>
              <a:spLocks noChangeArrowheads="1"/>
            </p:cNvSpPr>
            <p:nvPr/>
          </p:nvSpPr>
          <p:spPr bwMode="auto">
            <a:xfrm>
              <a:off x="513" y="713"/>
              <a:ext cx="3176"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kumimoji="0" lang="ja-JP" altLang="en-US" b="1">
                  <a:solidFill>
                    <a:srgbClr val="000000"/>
                  </a:solidFill>
                  <a:latin typeface="Calibri" pitchFamily="34" charset="0"/>
                </a:rPr>
                <a:t>本屋さんで、本を立ち読み。</a:t>
              </a:r>
              <a:endParaRPr kumimoji="0" lang="en-US" altLang="ja-JP" b="1">
                <a:solidFill>
                  <a:srgbClr val="000000"/>
                </a:solidFill>
                <a:latin typeface="Calibri" pitchFamily="34" charset="0"/>
              </a:endParaRPr>
            </a:p>
            <a:p>
              <a:pPr algn="ctr" eaLnBrk="1" hangingPunct="1">
                <a:spcBef>
                  <a:spcPct val="0"/>
                </a:spcBef>
                <a:buClrTx/>
                <a:buSzTx/>
                <a:buFontTx/>
                <a:buNone/>
              </a:pPr>
              <a:r>
                <a:rPr kumimoji="0" lang="ja-JP" altLang="en-US" b="1">
                  <a:solidFill>
                    <a:srgbClr val="000000"/>
                  </a:solidFill>
                  <a:latin typeface="Calibri" pitchFamily="34" charset="0"/>
                </a:rPr>
                <a:t>気になるページを撮影して</a:t>
              </a:r>
              <a:endParaRPr kumimoji="0" lang="en-US" altLang="ja-JP" b="1">
                <a:solidFill>
                  <a:srgbClr val="000000"/>
                </a:solidFill>
                <a:latin typeface="Calibri" pitchFamily="34" charset="0"/>
              </a:endParaRPr>
            </a:p>
            <a:p>
              <a:pPr algn="ctr" eaLnBrk="1" hangingPunct="1">
                <a:spcBef>
                  <a:spcPct val="0"/>
                </a:spcBef>
                <a:buClrTx/>
                <a:buSzTx/>
                <a:buFontTx/>
                <a:buNone/>
              </a:pPr>
              <a:r>
                <a:rPr kumimoji="0" lang="ja-JP" altLang="en-US" b="1">
                  <a:solidFill>
                    <a:srgbClr val="000000"/>
                  </a:solidFill>
                  <a:latin typeface="Calibri" pitchFamily="34" charset="0"/>
                </a:rPr>
                <a:t>おうちで見ようっと♪</a:t>
              </a:r>
              <a:endParaRPr kumimoji="0" lang="en-US" altLang="ja-JP" b="1">
                <a:solidFill>
                  <a:srgbClr val="000000"/>
                </a:solidFill>
                <a:latin typeface="Calibri" pitchFamily="34" charset="0"/>
              </a:endParaRPr>
            </a:p>
          </p:txBody>
        </p:sp>
      </p:grpSp>
      <p:grpSp>
        <p:nvGrpSpPr>
          <p:cNvPr id="473115" name="Group 27"/>
          <p:cNvGrpSpPr>
            <a:grpSpLocks/>
          </p:cNvGrpSpPr>
          <p:nvPr/>
        </p:nvGrpSpPr>
        <p:grpSpPr bwMode="auto">
          <a:xfrm>
            <a:off x="6630988" y="773113"/>
            <a:ext cx="6373812" cy="2376487"/>
            <a:chOff x="4177" y="441"/>
            <a:chExt cx="4015" cy="1497"/>
          </a:xfrm>
        </p:grpSpPr>
        <p:sp>
          <p:nvSpPr>
            <p:cNvPr id="164872" name="円形吹き出し 2"/>
            <p:cNvSpPr>
              <a:spLocks noChangeArrowheads="1"/>
            </p:cNvSpPr>
            <p:nvPr/>
          </p:nvSpPr>
          <p:spPr bwMode="auto">
            <a:xfrm>
              <a:off x="4177" y="441"/>
              <a:ext cx="4015" cy="1497"/>
            </a:xfrm>
            <a:prstGeom prst="wedgeEllipseCallout">
              <a:avLst>
                <a:gd name="adj1" fmla="val -12093"/>
                <a:gd name="adj2" fmla="val 242986"/>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a:solidFill>
                  <a:srgbClr val="000000"/>
                </a:solidFill>
                <a:latin typeface="ＭＳ Ｐゴシック" pitchFamily="50" charset="-128"/>
              </a:endParaRPr>
            </a:p>
          </p:txBody>
        </p:sp>
        <p:sp>
          <p:nvSpPr>
            <p:cNvPr id="164873" name="正方形/長方形 9"/>
            <p:cNvSpPr>
              <a:spLocks noChangeArrowheads="1"/>
            </p:cNvSpPr>
            <p:nvPr/>
          </p:nvSpPr>
          <p:spPr bwMode="auto">
            <a:xfrm>
              <a:off x="4504" y="623"/>
              <a:ext cx="3524"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kumimoji="0" lang="ja-JP" altLang="en-US" b="1">
                  <a:solidFill>
                    <a:srgbClr val="000000"/>
                  </a:solidFill>
                  <a:latin typeface="Calibri" pitchFamily="34" charset="0"/>
                </a:rPr>
                <a:t>アイドルが</a:t>
              </a:r>
              <a:r>
                <a:rPr kumimoji="0" lang="en-US" altLang="ja-JP" b="1">
                  <a:solidFill>
                    <a:srgbClr val="000000"/>
                  </a:solidFill>
                  <a:latin typeface="Calibri" pitchFamily="34" charset="0"/>
                </a:rPr>
                <a:t>TV</a:t>
              </a:r>
              <a:r>
                <a:rPr kumimoji="0" lang="ja-JP" altLang="en-US" b="1">
                  <a:solidFill>
                    <a:srgbClr val="000000"/>
                  </a:solidFill>
                  <a:latin typeface="Calibri" pitchFamily="34" charset="0"/>
                </a:rPr>
                <a:t>に出ている</a:t>
              </a:r>
              <a:br>
                <a:rPr kumimoji="0" lang="ja-JP" altLang="en-US" b="1">
                  <a:solidFill>
                    <a:srgbClr val="000000"/>
                  </a:solidFill>
                  <a:latin typeface="Calibri" pitchFamily="34" charset="0"/>
                </a:rPr>
              </a:br>
              <a:r>
                <a:rPr kumimoji="0" lang="ja-JP" altLang="en-US" b="1">
                  <a:solidFill>
                    <a:srgbClr val="000000"/>
                  </a:solidFill>
                  <a:latin typeface="Calibri" pitchFamily="34" charset="0"/>
                </a:rPr>
                <a:t>画面を撮影！</a:t>
              </a:r>
              <a:endParaRPr kumimoji="0" lang="en-US" altLang="ja-JP" b="1">
                <a:solidFill>
                  <a:srgbClr val="000000"/>
                </a:solidFill>
                <a:latin typeface="Calibri" pitchFamily="34" charset="0"/>
              </a:endParaRPr>
            </a:p>
            <a:p>
              <a:pPr algn="ctr" eaLnBrk="1" hangingPunct="1">
                <a:spcBef>
                  <a:spcPct val="0"/>
                </a:spcBef>
                <a:buClrTx/>
                <a:buSzTx/>
                <a:buFontTx/>
                <a:buNone/>
              </a:pPr>
              <a:r>
                <a:rPr kumimoji="0" lang="ja-JP" altLang="en-US" b="1">
                  <a:solidFill>
                    <a:srgbClr val="000000"/>
                  </a:solidFill>
                  <a:latin typeface="Calibri" pitchFamily="34" charset="0"/>
                </a:rPr>
                <a:t>インターネットに載せて、</a:t>
              </a:r>
              <a:endParaRPr kumimoji="0" lang="en-US" altLang="ja-JP" b="1">
                <a:solidFill>
                  <a:srgbClr val="000000"/>
                </a:solidFill>
                <a:latin typeface="Calibri" pitchFamily="34" charset="0"/>
              </a:endParaRPr>
            </a:p>
            <a:p>
              <a:pPr algn="ctr" eaLnBrk="1" hangingPunct="1">
                <a:spcBef>
                  <a:spcPct val="0"/>
                </a:spcBef>
                <a:buClrTx/>
                <a:buSzTx/>
                <a:buFontTx/>
                <a:buNone/>
              </a:pPr>
              <a:r>
                <a:rPr kumimoji="0" lang="ja-JP" altLang="en-US" b="1">
                  <a:solidFill>
                    <a:srgbClr val="000000"/>
                  </a:solidFill>
                  <a:latin typeface="Calibri" pitchFamily="34" charset="0"/>
                </a:rPr>
                <a:t>ファンの友達と盛り上がりたい♪</a:t>
              </a:r>
              <a:endParaRPr kumimoji="0" lang="en-US" altLang="ja-JP" b="1">
                <a:solidFill>
                  <a:srgbClr val="000000"/>
                </a:solidFill>
                <a:latin typeface="Calibri" pitchFamily="34" charset="0"/>
              </a:endParaRPr>
            </a:p>
          </p:txBody>
        </p:sp>
      </p:grpSp>
      <p:sp>
        <p:nvSpPr>
          <p:cNvPr id="164871" name="テキスト ボックス 7"/>
          <p:cNvSpPr txBox="1">
            <a:spLocks noChangeArrowheads="1"/>
          </p:cNvSpPr>
          <p:nvPr/>
        </p:nvSpPr>
        <p:spPr bwMode="auto">
          <a:xfrm>
            <a:off x="68263" y="339725"/>
            <a:ext cx="4134425" cy="7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400" b="1" dirty="0" smtClean="0">
                <a:solidFill>
                  <a:srgbClr val="000000"/>
                </a:solidFill>
                <a:latin typeface="+mn-ea"/>
                <a:ea typeface="+mn-ea"/>
              </a:rPr>
              <a:t>事例：写真</a:t>
            </a:r>
            <a:r>
              <a:rPr lang="ja-JP" altLang="en-US" sz="4400" b="1" dirty="0">
                <a:solidFill>
                  <a:srgbClr val="000000"/>
                </a:solidFill>
                <a:latin typeface="+mn-ea"/>
                <a:ea typeface="+mn-ea"/>
              </a:rPr>
              <a:t>撮影</a:t>
            </a:r>
          </a:p>
        </p:txBody>
      </p:sp>
    </p:spTree>
    <p:extLst>
      <p:ext uri="{BB962C8B-B14F-4D97-AF65-F5344CB8AC3E}">
        <p14:creationId xmlns:p14="http://schemas.microsoft.com/office/powerpoint/2010/main" val="2086092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73109"/>
                                        </p:tgtEl>
                                        <p:attrNameLst>
                                          <p:attrName>style.visibility</p:attrName>
                                        </p:attrNameLst>
                                      </p:cBhvr>
                                      <p:to>
                                        <p:strVal val="visible"/>
                                      </p:to>
                                    </p:set>
                                    <p:animEffect transition="in" filter="fade">
                                      <p:cBhvr>
                                        <p:cTn id="7" dur="500"/>
                                        <p:tgtEl>
                                          <p:spTgt spid="473109"/>
                                        </p:tgtEl>
                                      </p:cBhvr>
                                    </p:animEffect>
                                    <p:anim calcmode="lin" valueType="num">
                                      <p:cBhvr>
                                        <p:cTn id="8" dur="500" fill="hold"/>
                                        <p:tgtEl>
                                          <p:spTgt spid="473109"/>
                                        </p:tgtEl>
                                        <p:attrNameLst>
                                          <p:attrName>ppt_x</p:attrName>
                                        </p:attrNameLst>
                                      </p:cBhvr>
                                      <p:tavLst>
                                        <p:tav tm="0">
                                          <p:val>
                                            <p:strVal val="#ppt_x"/>
                                          </p:val>
                                        </p:tav>
                                        <p:tav tm="100000">
                                          <p:val>
                                            <p:strVal val="#ppt_x"/>
                                          </p:val>
                                        </p:tav>
                                      </p:tavLst>
                                    </p:anim>
                                    <p:anim calcmode="lin" valueType="num">
                                      <p:cBhvr>
                                        <p:cTn id="9" dur="500" fill="hold"/>
                                        <p:tgtEl>
                                          <p:spTgt spid="47310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73112"/>
                                        </p:tgtEl>
                                        <p:attrNameLst>
                                          <p:attrName>style.visibility</p:attrName>
                                        </p:attrNameLst>
                                      </p:cBhvr>
                                      <p:to>
                                        <p:strVal val="visible"/>
                                      </p:to>
                                    </p:set>
                                    <p:animEffect transition="in" filter="fade">
                                      <p:cBhvr>
                                        <p:cTn id="14" dur="500"/>
                                        <p:tgtEl>
                                          <p:spTgt spid="473112"/>
                                        </p:tgtEl>
                                      </p:cBhvr>
                                    </p:animEffect>
                                    <p:anim calcmode="lin" valueType="num">
                                      <p:cBhvr>
                                        <p:cTn id="15" dur="500" fill="hold"/>
                                        <p:tgtEl>
                                          <p:spTgt spid="473112"/>
                                        </p:tgtEl>
                                        <p:attrNameLst>
                                          <p:attrName>ppt_x</p:attrName>
                                        </p:attrNameLst>
                                      </p:cBhvr>
                                      <p:tavLst>
                                        <p:tav tm="0">
                                          <p:val>
                                            <p:strVal val="#ppt_x"/>
                                          </p:val>
                                        </p:tav>
                                        <p:tav tm="100000">
                                          <p:val>
                                            <p:strVal val="#ppt_x"/>
                                          </p:val>
                                        </p:tav>
                                      </p:tavLst>
                                    </p:anim>
                                    <p:anim calcmode="lin" valueType="num">
                                      <p:cBhvr>
                                        <p:cTn id="16" dur="500" fill="hold"/>
                                        <p:tgtEl>
                                          <p:spTgt spid="4731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73115"/>
                                        </p:tgtEl>
                                        <p:attrNameLst>
                                          <p:attrName>style.visibility</p:attrName>
                                        </p:attrNameLst>
                                      </p:cBhvr>
                                      <p:to>
                                        <p:strVal val="visible"/>
                                      </p:to>
                                    </p:set>
                                    <p:animEffect transition="in" filter="fade">
                                      <p:cBhvr>
                                        <p:cTn id="21" dur="500"/>
                                        <p:tgtEl>
                                          <p:spTgt spid="473115"/>
                                        </p:tgtEl>
                                      </p:cBhvr>
                                    </p:animEffect>
                                    <p:anim calcmode="lin" valueType="num">
                                      <p:cBhvr>
                                        <p:cTn id="22" dur="500" fill="hold"/>
                                        <p:tgtEl>
                                          <p:spTgt spid="473115"/>
                                        </p:tgtEl>
                                        <p:attrNameLst>
                                          <p:attrName>ppt_x</p:attrName>
                                        </p:attrNameLst>
                                      </p:cBhvr>
                                      <p:tavLst>
                                        <p:tav tm="0">
                                          <p:val>
                                            <p:strVal val="#ppt_x"/>
                                          </p:val>
                                        </p:tav>
                                        <p:tav tm="100000">
                                          <p:val>
                                            <p:strVal val="#ppt_x"/>
                                          </p:val>
                                        </p:tav>
                                      </p:tavLst>
                                    </p:anim>
                                    <p:anim calcmode="lin" valueType="num">
                                      <p:cBhvr>
                                        <p:cTn id="23" dur="500" fill="hold"/>
                                        <p:tgtEl>
                                          <p:spTgt spid="473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番号プレースホルダー 1"/>
          <p:cNvSpPr txBox="1">
            <a:spLocks noGrp="1"/>
          </p:cNvSpPr>
          <p:nvPr/>
        </p:nvSpPr>
        <p:spPr bwMode="auto">
          <a:xfrm>
            <a:off x="12596813" y="9197975"/>
            <a:ext cx="3667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7338"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30188"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r" eaLnBrk="1" hangingPunct="1">
              <a:spcBef>
                <a:spcPct val="0"/>
              </a:spcBef>
              <a:buClrTx/>
              <a:buSzTx/>
              <a:buFontTx/>
              <a:buNone/>
            </a:pPr>
            <a:fld id="{BDEE3055-C7F5-49D5-B888-C909B81B2C29}" type="slidenum">
              <a:rPr kumimoji="0" lang="ja-JP" altLang="en-US" sz="1100" b="1">
                <a:solidFill>
                  <a:srgbClr val="000000"/>
                </a:solidFill>
                <a:latin typeface="Calibri" pitchFamily="34" charset="0"/>
                <a:sym typeface="Helvetica Neue" pitchFamily="-84" charset="0"/>
              </a:rPr>
              <a:pPr algn="r" eaLnBrk="1" hangingPunct="1">
                <a:spcBef>
                  <a:spcPct val="0"/>
                </a:spcBef>
                <a:buClrTx/>
                <a:buSzTx/>
                <a:buFontTx/>
                <a:buNone/>
              </a:pPr>
              <a:t>3</a:t>
            </a:fld>
            <a:endParaRPr kumimoji="0" lang="en-US" altLang="ja-JP" sz="1100" b="1">
              <a:solidFill>
                <a:srgbClr val="000000"/>
              </a:solidFill>
              <a:latin typeface="Calibri" pitchFamily="34" charset="0"/>
              <a:sym typeface="Helvetica Neue" pitchFamily="-84" charset="0"/>
            </a:endParaRPr>
          </a:p>
        </p:txBody>
      </p:sp>
      <p:sp>
        <p:nvSpPr>
          <p:cNvPr id="165891" name="テキスト ボックス 3"/>
          <p:cNvSpPr txBox="1">
            <a:spLocks noChangeArrowheads="1"/>
          </p:cNvSpPr>
          <p:nvPr/>
        </p:nvSpPr>
        <p:spPr bwMode="auto">
          <a:xfrm>
            <a:off x="2755900" y="1038225"/>
            <a:ext cx="76009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7338"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30188"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lang="ja-JP" altLang="en-US" sz="7300" b="1">
                <a:solidFill>
                  <a:srgbClr val="000000"/>
                </a:solidFill>
                <a:latin typeface="Calibri" pitchFamily="34" charset="0"/>
              </a:rPr>
              <a:t>ちょっと待って！</a:t>
            </a:r>
          </a:p>
        </p:txBody>
      </p:sp>
      <p:sp>
        <p:nvSpPr>
          <p:cNvPr id="165892" name="正方形/長方形 4"/>
          <p:cNvSpPr>
            <a:spLocks noChangeArrowheads="1"/>
          </p:cNvSpPr>
          <p:nvPr/>
        </p:nvSpPr>
        <p:spPr bwMode="auto">
          <a:xfrm>
            <a:off x="381000" y="2716213"/>
            <a:ext cx="12314238"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7338"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30188"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5200" b="1">
                <a:solidFill>
                  <a:srgbClr val="000000"/>
                </a:solidFill>
                <a:latin typeface="Calibri" pitchFamily="34" charset="0"/>
              </a:rPr>
              <a:t>勝手に誰かの写真を撮る・・・</a:t>
            </a:r>
            <a:endParaRPr kumimoji="0" lang="en-US" altLang="ja-JP" sz="5200" b="1">
              <a:solidFill>
                <a:srgbClr val="000000"/>
              </a:solidFill>
              <a:latin typeface="Calibri" pitchFamily="34" charset="0"/>
            </a:endParaRPr>
          </a:p>
          <a:p>
            <a:pPr eaLnBrk="1" hangingPunct="1">
              <a:spcBef>
                <a:spcPct val="0"/>
              </a:spcBef>
              <a:buClrTx/>
              <a:buSzTx/>
              <a:buFontTx/>
              <a:buChar char="•"/>
            </a:pPr>
            <a:endParaRPr kumimoji="0" lang="en-US" altLang="ja-JP" sz="5200" b="1">
              <a:solidFill>
                <a:srgbClr val="000000"/>
              </a:solidFill>
              <a:latin typeface="Calibri" pitchFamily="34" charset="0"/>
            </a:endParaRPr>
          </a:p>
          <a:p>
            <a:pPr eaLnBrk="1" hangingPunct="1">
              <a:spcBef>
                <a:spcPct val="0"/>
              </a:spcBef>
              <a:buClrTx/>
              <a:buSzTx/>
              <a:buFontTx/>
              <a:buNone/>
            </a:pPr>
            <a:r>
              <a:rPr kumimoji="0" lang="ja-JP" altLang="en-US" sz="5200" b="1">
                <a:solidFill>
                  <a:srgbClr val="000000"/>
                </a:solidFill>
                <a:latin typeface="Calibri" pitchFamily="34" charset="0"/>
              </a:rPr>
              <a:t>撮影禁止の場所・物を撮る・・・</a:t>
            </a:r>
          </a:p>
          <a:p>
            <a:pPr eaLnBrk="1" hangingPunct="1">
              <a:spcBef>
                <a:spcPct val="0"/>
              </a:spcBef>
              <a:buClrTx/>
              <a:buSzTx/>
              <a:buFontTx/>
              <a:buChar char="•"/>
            </a:pPr>
            <a:endParaRPr kumimoji="0" lang="en-US" altLang="ja-JP" sz="5200" b="1">
              <a:solidFill>
                <a:srgbClr val="000000"/>
              </a:solidFill>
              <a:latin typeface="Calibri" pitchFamily="34" charset="0"/>
            </a:endParaRPr>
          </a:p>
          <a:p>
            <a:pPr eaLnBrk="1" hangingPunct="1">
              <a:spcBef>
                <a:spcPct val="0"/>
              </a:spcBef>
              <a:buClrTx/>
              <a:buSzTx/>
              <a:buFontTx/>
              <a:buNone/>
            </a:pPr>
            <a:r>
              <a:rPr kumimoji="0" lang="ja-JP" altLang="en-US" sz="5200" b="1">
                <a:solidFill>
                  <a:srgbClr val="000000"/>
                </a:solidFill>
                <a:latin typeface="Calibri" pitchFamily="34" charset="0"/>
              </a:rPr>
              <a:t>そしてその写真を友達に送ったり、</a:t>
            </a:r>
            <a:br>
              <a:rPr kumimoji="0" lang="ja-JP" altLang="en-US" sz="5200" b="1">
                <a:solidFill>
                  <a:srgbClr val="000000"/>
                </a:solidFill>
                <a:latin typeface="Calibri" pitchFamily="34" charset="0"/>
              </a:rPr>
            </a:br>
            <a:r>
              <a:rPr kumimoji="0" lang="ja-JP" altLang="en-US" sz="5200" b="1">
                <a:solidFill>
                  <a:srgbClr val="000000"/>
                </a:solidFill>
                <a:latin typeface="Calibri" pitchFamily="34" charset="0"/>
              </a:rPr>
              <a:t>ネットに流す・・・</a:t>
            </a:r>
          </a:p>
          <a:p>
            <a:pPr eaLnBrk="1" hangingPunct="1">
              <a:spcBef>
                <a:spcPct val="0"/>
              </a:spcBef>
              <a:buClrTx/>
              <a:buSzTx/>
              <a:buFontTx/>
              <a:buChar char="•"/>
            </a:pPr>
            <a:endParaRPr kumimoji="0" lang="ja-JP" altLang="en-US" sz="5200" b="1">
              <a:solidFill>
                <a:srgbClr val="000000"/>
              </a:solidFill>
              <a:latin typeface="Calibri" pitchFamily="34" charset="0"/>
            </a:endParaRPr>
          </a:p>
          <a:p>
            <a:pPr eaLnBrk="1" hangingPunct="1">
              <a:spcBef>
                <a:spcPct val="0"/>
              </a:spcBef>
              <a:buClrTx/>
              <a:buSzTx/>
              <a:buFontTx/>
              <a:buNone/>
            </a:pPr>
            <a:r>
              <a:rPr kumimoji="0" lang="ja-JP" altLang="en-US" sz="5200" b="1">
                <a:solidFill>
                  <a:srgbClr val="000000"/>
                </a:solidFill>
                <a:latin typeface="Calibri" pitchFamily="34" charset="0"/>
              </a:rPr>
              <a:t>それって・・・</a:t>
            </a:r>
          </a:p>
        </p:txBody>
      </p:sp>
      <p:pic>
        <p:nvPicPr>
          <p:cNvPr id="165893" name="Picture 5" descr="C:\Users\m_asakawa\AppData\Local\Microsoft\Windows\Temporary Internet Files\Content.IE5\J36HQ6AP\MC9003463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425" y="1125538"/>
            <a:ext cx="9937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4" name="Rectangle 6"/>
          <p:cNvSpPr>
            <a:spLocks/>
          </p:cNvSpPr>
          <p:nvPr/>
        </p:nvSpPr>
        <p:spPr bwMode="auto">
          <a:xfrm>
            <a:off x="8302625" y="2139950"/>
            <a:ext cx="4464050" cy="2447925"/>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endParaRPr kumimoji="0" lang="ja-JP" altLang="en-US" sz="4400">
              <a:solidFill>
                <a:srgbClr val="000000"/>
              </a:solidFill>
              <a:latin typeface="Calibri" pitchFamily="34" charset="0"/>
            </a:endParaRPr>
          </a:p>
        </p:txBody>
      </p:sp>
      <p:grpSp>
        <p:nvGrpSpPr>
          <p:cNvPr id="843783" name="Group 7"/>
          <p:cNvGrpSpPr>
            <a:grpSpLocks/>
          </p:cNvGrpSpPr>
          <p:nvPr/>
        </p:nvGrpSpPr>
        <p:grpSpPr bwMode="auto">
          <a:xfrm>
            <a:off x="8086725" y="1997075"/>
            <a:ext cx="4702175" cy="2663825"/>
            <a:chOff x="5230" y="1212"/>
            <a:chExt cx="2962" cy="1678"/>
          </a:xfrm>
        </p:grpSpPr>
        <p:sp>
          <p:nvSpPr>
            <p:cNvPr id="165900" name="Rectangle 8"/>
            <p:cNvSpPr>
              <a:spLocks/>
            </p:cNvSpPr>
            <p:nvPr/>
          </p:nvSpPr>
          <p:spPr bwMode="auto">
            <a:xfrm>
              <a:off x="5230" y="1348"/>
              <a:ext cx="2812" cy="1542"/>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endParaRPr kumimoji="0" lang="ja-JP" altLang="en-US" sz="4400">
                <a:solidFill>
                  <a:srgbClr val="000000"/>
                </a:solidFill>
                <a:latin typeface="Calibri" pitchFamily="34" charset="0"/>
              </a:endParaRPr>
            </a:p>
          </p:txBody>
        </p:sp>
        <p:sp>
          <p:nvSpPr>
            <p:cNvPr id="843785" name="AutoShape 9"/>
            <p:cNvSpPr>
              <a:spLocks/>
            </p:cNvSpPr>
            <p:nvPr/>
          </p:nvSpPr>
          <p:spPr bwMode="auto">
            <a:xfrm>
              <a:off x="5424" y="1212"/>
              <a:ext cx="2768" cy="1529"/>
            </a:xfrm>
            <a:prstGeom prst="irregularSeal1">
              <a:avLst/>
            </a:prstGeom>
            <a:gradFill rotWithShape="0">
              <a:gsLst>
                <a:gs pos="0">
                  <a:srgbClr val="FF0000">
                    <a:alpha val="83000"/>
                  </a:srgbClr>
                </a:gs>
                <a:gs pos="50000">
                  <a:schemeClr val="bg1">
                    <a:alpha val="27000"/>
                  </a:schemeClr>
                </a:gs>
                <a:gs pos="100000">
                  <a:srgbClr val="FF0000">
                    <a:alpha val="83000"/>
                  </a:srgbClr>
                </a:gs>
              </a:gsLst>
              <a:lin ang="5400000" scaled="1"/>
            </a:gra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ja-JP" altLang="en-US" sz="3600" b="1">
                  <a:sym typeface="ヒラギノ角ゴ Pro W3"/>
                </a:rPr>
                <a:t>プライバシー侵害</a:t>
              </a:r>
            </a:p>
          </p:txBody>
        </p:sp>
      </p:grpSp>
      <p:sp>
        <p:nvSpPr>
          <p:cNvPr id="843786" name="AutoShape 10"/>
          <p:cNvSpPr>
            <a:spLocks/>
          </p:cNvSpPr>
          <p:nvPr/>
        </p:nvSpPr>
        <p:spPr bwMode="auto">
          <a:xfrm>
            <a:off x="8899525" y="4084638"/>
            <a:ext cx="4105275" cy="2427287"/>
          </a:xfrm>
          <a:prstGeom prst="irregularSeal1">
            <a:avLst/>
          </a:prstGeom>
          <a:gradFill rotWithShape="1">
            <a:gsLst>
              <a:gs pos="0">
                <a:srgbClr val="FF0000"/>
              </a:gs>
              <a:gs pos="50000">
                <a:schemeClr val="bg1"/>
              </a:gs>
              <a:gs pos="100000">
                <a:srgbClr val="FF0000"/>
              </a:gs>
            </a:gsLst>
            <a:lin ang="5400000" scaled="1"/>
          </a:gra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ja-JP" altLang="en-US" sz="4000" b="1">
                <a:sym typeface="ヒラギノ角ゴ Pro W3"/>
              </a:rPr>
              <a:t>著作権侵害</a:t>
            </a:r>
          </a:p>
        </p:txBody>
      </p:sp>
      <p:sp>
        <p:nvSpPr>
          <p:cNvPr id="843787" name="AutoShape 11"/>
          <p:cNvSpPr>
            <a:spLocks/>
          </p:cNvSpPr>
          <p:nvPr/>
        </p:nvSpPr>
        <p:spPr bwMode="auto">
          <a:xfrm>
            <a:off x="8374063" y="6748463"/>
            <a:ext cx="4105275" cy="2427287"/>
          </a:xfrm>
          <a:prstGeom prst="irregularSeal1">
            <a:avLst/>
          </a:prstGeom>
          <a:gradFill rotWithShape="0">
            <a:gsLst>
              <a:gs pos="0">
                <a:srgbClr val="FF0000">
                  <a:alpha val="83000"/>
                </a:srgbClr>
              </a:gs>
              <a:gs pos="50000">
                <a:schemeClr val="bg1">
                  <a:alpha val="27000"/>
                </a:schemeClr>
              </a:gs>
              <a:gs pos="100000">
                <a:srgbClr val="FF0000">
                  <a:alpha val="83000"/>
                </a:srgbClr>
              </a:gs>
            </a:gsLst>
            <a:lin ang="5400000" scaled="1"/>
          </a:gra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ja-JP" altLang="en-US" sz="4000" b="1">
                <a:sym typeface="ヒラギノ角ゴ Pro W3"/>
              </a:rPr>
              <a:t>肖像権侵害</a:t>
            </a:r>
          </a:p>
        </p:txBody>
      </p:sp>
      <p:sp>
        <p:nvSpPr>
          <p:cNvPr id="12" name="テキスト ボックス 7"/>
          <p:cNvSpPr txBox="1">
            <a:spLocks noChangeArrowheads="1"/>
          </p:cNvSpPr>
          <p:nvPr/>
        </p:nvSpPr>
        <p:spPr bwMode="auto">
          <a:xfrm>
            <a:off x="68263" y="339725"/>
            <a:ext cx="4134425" cy="7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400" b="1" dirty="0" smtClean="0">
                <a:solidFill>
                  <a:srgbClr val="000000"/>
                </a:solidFill>
                <a:latin typeface="+mn-ea"/>
                <a:ea typeface="+mn-ea"/>
              </a:rPr>
              <a:t>事例：写真</a:t>
            </a:r>
            <a:r>
              <a:rPr lang="ja-JP" altLang="en-US" sz="4400" b="1" dirty="0">
                <a:solidFill>
                  <a:srgbClr val="000000"/>
                </a:solidFill>
                <a:latin typeface="+mn-ea"/>
                <a:ea typeface="+mn-ea"/>
              </a:rPr>
              <a:t>撮影</a:t>
            </a:r>
          </a:p>
        </p:txBody>
      </p:sp>
    </p:spTree>
    <p:extLst>
      <p:ext uri="{BB962C8B-B14F-4D97-AF65-F5344CB8AC3E}">
        <p14:creationId xmlns:p14="http://schemas.microsoft.com/office/powerpoint/2010/main" val="1828032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37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37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3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txBox="1">
            <a:spLocks noGrp="1"/>
          </p:cNvSpPr>
          <p:nvPr/>
        </p:nvSpPr>
        <p:spPr bwMode="auto">
          <a:xfrm>
            <a:off x="12595225" y="9197975"/>
            <a:ext cx="369888" cy="268288"/>
          </a:xfrm>
          <a:prstGeom prst="rect">
            <a:avLst/>
          </a:prstGeom>
          <a:noFill/>
          <a:extLst/>
        </p:spPr>
        <p:txBody>
          <a:bodyPr wrap="none"/>
          <a:lstStyle/>
          <a:p>
            <a:pPr algn="r">
              <a:defRPr/>
            </a:pPr>
            <a:fld id="{D822C34D-A159-4B58-BEB6-DF6EBFB9BFFB}" type="slidenum">
              <a:rPr lang="ja-JP" altLang="en-US" sz="1200" b="1">
                <a:latin typeface="+mn-lt"/>
                <a:ea typeface="+mn-ea"/>
                <a:sym typeface="Helvetica Neue" pitchFamily="-84" charset="0"/>
              </a:rPr>
              <a:pPr algn="r">
                <a:defRPr/>
              </a:pPr>
              <a:t>4</a:t>
            </a:fld>
            <a:endParaRPr lang="en-US" altLang="ja-JP" sz="1200" b="1">
              <a:latin typeface="+mn-lt"/>
              <a:ea typeface="+mn-ea"/>
              <a:sym typeface="Helvetica Neue" pitchFamily="-84" charset="0"/>
            </a:endParaRPr>
          </a:p>
        </p:txBody>
      </p:sp>
      <p:pic>
        <p:nvPicPr>
          <p:cNvPr id="1028" name="Picture 4" descr="C:\Users\nishi.masahiko\AppData\Local\Microsoft\Windows\Temporary Internet Files\Content.IE5\P9M9ANB2\gi01a201406252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960" y="6434841"/>
            <a:ext cx="3297435" cy="2897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nishi.masahiko\AppData\Local\Microsoft\Windows\Temporary Internet Files\Content.IE5\X0TIUX57\gi01a2014062522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6456" y="6288767"/>
            <a:ext cx="4422549" cy="2909208"/>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4"/>
          <p:cNvSpPr>
            <a:spLocks noChangeArrowheads="1"/>
          </p:cNvSpPr>
          <p:nvPr/>
        </p:nvSpPr>
        <p:spPr bwMode="auto">
          <a:xfrm>
            <a:off x="381000" y="1420416"/>
            <a:ext cx="12314238" cy="46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7338"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30188"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buNone/>
            </a:pPr>
            <a:r>
              <a:rPr lang="ja-JP" altLang="en-US" sz="4000" b="1" dirty="0"/>
              <a:t>■</a:t>
            </a:r>
            <a:r>
              <a:rPr lang="ja-JP" altLang="en-US" sz="4000" b="1" dirty="0" smtClean="0"/>
              <a:t>小学校</a:t>
            </a:r>
            <a:r>
              <a:rPr lang="ja-JP" altLang="en-US" sz="4000" b="1" dirty="0"/>
              <a:t>６年生の男子児童が、同級生に</a:t>
            </a:r>
            <a:r>
              <a:rPr lang="ja-JP" altLang="en-US" sz="4000" b="1" dirty="0" smtClean="0"/>
              <a:t>無理やり</a:t>
            </a:r>
            <a:r>
              <a:rPr lang="ja-JP" altLang="en-US" sz="4000" b="1" dirty="0"/>
              <a:t>全裸にされ、ゲーム機のカメラで動画</a:t>
            </a:r>
            <a:r>
              <a:rPr lang="ja-JP" altLang="en-US" sz="4000" b="1" dirty="0" smtClean="0"/>
              <a:t>撮影されたり</a:t>
            </a:r>
            <a:r>
              <a:rPr lang="ja-JP" altLang="en-US" sz="4000" b="1" dirty="0"/>
              <a:t>、下半身の写真を撮られたりする</a:t>
            </a:r>
            <a:r>
              <a:rPr lang="ja-JP" altLang="en-US" sz="4000" b="1" dirty="0" smtClean="0"/>
              <a:t>などの</a:t>
            </a:r>
            <a:r>
              <a:rPr lang="ja-JP" altLang="en-US" sz="4000" b="1" dirty="0"/>
              <a:t>いじめを受けていた。</a:t>
            </a:r>
            <a:endParaRPr lang="en-US" altLang="ja-JP" sz="4000" b="1" dirty="0"/>
          </a:p>
          <a:p>
            <a:pPr>
              <a:buNone/>
            </a:pPr>
            <a:r>
              <a:rPr lang="ja-JP" altLang="en-US" sz="4000" b="1" dirty="0" smtClean="0"/>
              <a:t>■男子中</a:t>
            </a:r>
            <a:r>
              <a:rPr lang="ja-JP" altLang="en-US" sz="4000" b="1" dirty="0"/>
              <a:t>学生４人が同じ運動部の一人に</a:t>
            </a:r>
            <a:r>
              <a:rPr lang="ja-JP" altLang="en-US" sz="4000" b="1" dirty="0" smtClean="0"/>
              <a:t>対して暴行</a:t>
            </a:r>
            <a:r>
              <a:rPr lang="ja-JP" altLang="en-US" sz="4000" b="1" dirty="0"/>
              <a:t>を加えている動画が、インターネット</a:t>
            </a:r>
            <a:r>
              <a:rPr lang="ja-JP" altLang="en-US" sz="4000" b="1" dirty="0" smtClean="0"/>
              <a:t>掲示板</a:t>
            </a:r>
            <a:r>
              <a:rPr lang="ja-JP" altLang="en-US" sz="4000" b="1" dirty="0"/>
              <a:t>に掲載されていた。</a:t>
            </a:r>
            <a:endParaRPr lang="en-US" altLang="ja-JP" sz="4000" b="1" dirty="0"/>
          </a:p>
        </p:txBody>
      </p:sp>
      <p:sp>
        <p:nvSpPr>
          <p:cNvPr id="7" name="テキスト ボックス 7"/>
          <p:cNvSpPr txBox="1">
            <a:spLocks noChangeArrowheads="1"/>
          </p:cNvSpPr>
          <p:nvPr/>
        </p:nvSpPr>
        <p:spPr bwMode="auto">
          <a:xfrm>
            <a:off x="68263" y="339725"/>
            <a:ext cx="10905509" cy="7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400" b="1" dirty="0" smtClean="0">
                <a:solidFill>
                  <a:srgbClr val="000000"/>
                </a:solidFill>
                <a:latin typeface="+mn-ea"/>
                <a:ea typeface="+mn-ea"/>
              </a:rPr>
              <a:t>事例：写真撮影（ゲーム機を使ったもの）</a:t>
            </a:r>
            <a:endParaRPr lang="ja-JP" altLang="en-US" sz="4400" b="1" dirty="0">
              <a:solidFill>
                <a:srgbClr val="000000"/>
              </a:solidFill>
              <a:latin typeface="+mn-ea"/>
              <a:ea typeface="+mn-ea"/>
            </a:endParaRPr>
          </a:p>
        </p:txBody>
      </p:sp>
    </p:spTree>
    <p:extLst>
      <p:ext uri="{BB962C8B-B14F-4D97-AF65-F5344CB8AC3E}">
        <p14:creationId xmlns:p14="http://schemas.microsoft.com/office/powerpoint/2010/main" val="12051055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番号プレースホルダー 1"/>
          <p:cNvSpPr txBox="1">
            <a:spLocks noGrp="1"/>
          </p:cNvSpPr>
          <p:nvPr/>
        </p:nvSpPr>
        <p:spPr bwMode="auto">
          <a:xfrm>
            <a:off x="12595225" y="9197975"/>
            <a:ext cx="3698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r" eaLnBrk="1" hangingPunct="1">
              <a:spcBef>
                <a:spcPct val="0"/>
              </a:spcBef>
              <a:buClrTx/>
              <a:buSzTx/>
              <a:buFontTx/>
              <a:buNone/>
            </a:pPr>
            <a:fld id="{D6E3D23A-F901-4847-9FEB-841198A41769}" type="slidenum">
              <a:rPr kumimoji="0" lang="ja-JP" altLang="en-US" sz="1100" b="1">
                <a:solidFill>
                  <a:srgbClr val="000000"/>
                </a:solidFill>
                <a:latin typeface="Calibri" pitchFamily="34" charset="0"/>
                <a:sym typeface="Helvetica Neue" pitchFamily="-84" charset="0"/>
              </a:rPr>
              <a:pPr algn="r" eaLnBrk="1" hangingPunct="1">
                <a:spcBef>
                  <a:spcPct val="0"/>
                </a:spcBef>
                <a:buClrTx/>
                <a:buSzTx/>
                <a:buFontTx/>
                <a:buNone/>
              </a:pPr>
              <a:t>5</a:t>
            </a:fld>
            <a:endParaRPr kumimoji="0" lang="en-US" altLang="ja-JP" sz="1100" b="1">
              <a:solidFill>
                <a:srgbClr val="000000"/>
              </a:solidFill>
              <a:latin typeface="Calibri" pitchFamily="34" charset="0"/>
              <a:sym typeface="Helvetica Neue" pitchFamily="-84" charset="0"/>
            </a:endParaRPr>
          </a:p>
        </p:txBody>
      </p:sp>
      <p:sp>
        <p:nvSpPr>
          <p:cNvPr id="167939" name="テキスト ボックス 2"/>
          <p:cNvSpPr txBox="1">
            <a:spLocks noChangeArrowheads="1"/>
          </p:cNvSpPr>
          <p:nvPr/>
        </p:nvSpPr>
        <p:spPr bwMode="auto">
          <a:xfrm>
            <a:off x="1101725" y="4337050"/>
            <a:ext cx="106584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lang="ja-JP" altLang="en-US" sz="19900" b="1">
                <a:solidFill>
                  <a:srgbClr val="000000"/>
                </a:solidFill>
              </a:rPr>
              <a:t>個人情報</a:t>
            </a:r>
            <a:endParaRPr lang="en-US" altLang="ja-JP" sz="19900" b="1">
              <a:solidFill>
                <a:srgbClr val="000000"/>
              </a:solidFill>
            </a:endParaRPr>
          </a:p>
        </p:txBody>
      </p:sp>
      <p:sp>
        <p:nvSpPr>
          <p:cNvPr id="167940" name="テキスト ボックス 3"/>
          <p:cNvSpPr txBox="1">
            <a:spLocks noChangeArrowheads="1"/>
          </p:cNvSpPr>
          <p:nvPr/>
        </p:nvSpPr>
        <p:spPr bwMode="auto">
          <a:xfrm>
            <a:off x="1890713" y="1492250"/>
            <a:ext cx="9328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lang="ja-JP" altLang="en-US" sz="7200" b="1">
                <a:solidFill>
                  <a:srgbClr val="000000"/>
                </a:solidFill>
                <a:latin typeface="Calibri" pitchFamily="34" charset="0"/>
              </a:rPr>
              <a:t>こんな危険もあります</a:t>
            </a:r>
          </a:p>
        </p:txBody>
      </p:sp>
    </p:spTree>
    <p:extLst>
      <p:ext uri="{BB962C8B-B14F-4D97-AF65-F5344CB8AC3E}">
        <p14:creationId xmlns:p14="http://schemas.microsoft.com/office/powerpoint/2010/main" val="5290245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016" y="6670192"/>
            <a:ext cx="6408712" cy="238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963" name="スライド番号プレースホルダー 2"/>
          <p:cNvSpPr txBox="1">
            <a:spLocks noGrp="1"/>
          </p:cNvSpPr>
          <p:nvPr/>
        </p:nvSpPr>
        <p:spPr bwMode="auto">
          <a:xfrm>
            <a:off x="12595225" y="9197975"/>
            <a:ext cx="3698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r" eaLnBrk="1" hangingPunct="1">
              <a:spcBef>
                <a:spcPct val="0"/>
              </a:spcBef>
              <a:buClrTx/>
              <a:buSzTx/>
              <a:buFontTx/>
              <a:buNone/>
            </a:pPr>
            <a:fld id="{1D90401C-3AD4-4A5C-BD28-3732B9F7BF72}" type="slidenum">
              <a:rPr kumimoji="0" lang="ja-JP" altLang="en-US" sz="1200" b="1">
                <a:solidFill>
                  <a:srgbClr val="000000"/>
                </a:solidFill>
                <a:latin typeface="Calibri" pitchFamily="34" charset="0"/>
                <a:sym typeface="Helvetica Neue" pitchFamily="-84" charset="0"/>
              </a:rPr>
              <a:pPr algn="r" eaLnBrk="1" hangingPunct="1">
                <a:spcBef>
                  <a:spcPct val="0"/>
                </a:spcBef>
                <a:buClrTx/>
                <a:buSzTx/>
                <a:buFontTx/>
                <a:buNone/>
              </a:pPr>
              <a:t>6</a:t>
            </a:fld>
            <a:endParaRPr kumimoji="0" lang="en-US" altLang="ja-JP" sz="1200" b="1">
              <a:solidFill>
                <a:srgbClr val="000000"/>
              </a:solidFill>
              <a:latin typeface="Calibri" pitchFamily="34" charset="0"/>
              <a:sym typeface="Helvetica Neue" pitchFamily="-84" charset="0"/>
            </a:endParaRPr>
          </a:p>
        </p:txBody>
      </p:sp>
      <p:sp>
        <p:nvSpPr>
          <p:cNvPr id="168964" name="AutoShape 2" descr="https://mail-attachment.googleusercontent.com/attachment/u/0/?ui=2&amp;ik=1ab04a74e4&amp;view=att&amp;th=141b0826ecf285ba&amp;attid=0.1&amp;disp=inline&amp;safe=1&amp;zw&amp;saduie=AG9B_P8ml_pm8eiyo3wKF5vKLUL2&amp;sadet=1381651302961&amp;sads=ga3odXWNJL_rmT3dd-nTZoqKOso"/>
          <p:cNvSpPr>
            <a:spLocks noChangeAspect="1" noChangeArrowheads="1"/>
          </p:cNvSpPr>
          <p:nvPr/>
        </p:nvSpPr>
        <p:spPr bwMode="auto">
          <a:xfrm>
            <a:off x="6475413"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Char char="•"/>
            </a:pPr>
            <a:endParaRPr kumimoji="0" lang="ja-JP" altLang="en-US" sz="4400">
              <a:solidFill>
                <a:srgbClr val="000000"/>
              </a:solidFill>
              <a:latin typeface="Calibri" pitchFamily="34" charset="0"/>
            </a:endParaRPr>
          </a:p>
        </p:txBody>
      </p:sp>
      <p:pic>
        <p:nvPicPr>
          <p:cNvPr id="1689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2000" y="943954"/>
            <a:ext cx="6552728" cy="8728999"/>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6" name="テキスト ボックス 1"/>
          <p:cNvSpPr txBox="1">
            <a:spLocks noChangeArrowheads="1"/>
          </p:cNvSpPr>
          <p:nvPr/>
        </p:nvSpPr>
        <p:spPr bwMode="auto">
          <a:xfrm>
            <a:off x="350838" y="2573338"/>
            <a:ext cx="12477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lang="ja-JP" altLang="en-US" sz="4400" b="1" dirty="0">
                <a:solidFill>
                  <a:srgbClr val="FF0000"/>
                </a:solidFill>
                <a:latin typeface="Calibri" pitchFamily="34" charset="0"/>
              </a:rPr>
              <a:t>撮影場所・日時・撮影機種までわかってしまう！</a:t>
            </a:r>
          </a:p>
        </p:txBody>
      </p:sp>
      <p:sp>
        <p:nvSpPr>
          <p:cNvPr id="8" name="テキスト ボックス 7"/>
          <p:cNvSpPr txBox="1">
            <a:spLocks noChangeArrowheads="1"/>
          </p:cNvSpPr>
          <p:nvPr/>
        </p:nvSpPr>
        <p:spPr bwMode="auto">
          <a:xfrm>
            <a:off x="68263" y="339725"/>
            <a:ext cx="12526962" cy="7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400" b="1" dirty="0" smtClean="0">
                <a:solidFill>
                  <a:srgbClr val="000000"/>
                </a:solidFill>
              </a:rPr>
              <a:t>事例：</a:t>
            </a:r>
            <a:r>
              <a:rPr lang="en-US" altLang="ja-JP" sz="4400" b="1" dirty="0" smtClean="0"/>
              <a:t>GPS</a:t>
            </a:r>
            <a:r>
              <a:rPr lang="ja-JP" altLang="en-US" sz="4400" b="1" dirty="0"/>
              <a:t>付カメラで撮影した写真</a:t>
            </a:r>
            <a:endParaRPr lang="ja-JP" altLang="en-US" sz="4400" b="1" dirty="0">
              <a:solidFill>
                <a:srgbClr val="000000"/>
              </a:solidFill>
              <a:latin typeface="Calibri" pitchFamily="34" charset="0"/>
            </a:endParaRPr>
          </a:p>
        </p:txBody>
      </p:sp>
    </p:spTree>
    <p:extLst>
      <p:ext uri="{BB962C8B-B14F-4D97-AF65-F5344CB8AC3E}">
        <p14:creationId xmlns:p14="http://schemas.microsoft.com/office/powerpoint/2010/main" val="1209691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タイトル 1"/>
          <p:cNvSpPr>
            <a:spLocks noGrp="1"/>
          </p:cNvSpPr>
          <p:nvPr>
            <p:ph type="title" idx="4294967295"/>
          </p:nvPr>
        </p:nvSpPr>
        <p:spPr/>
        <p:txBody>
          <a:bodyPr/>
          <a:lstStyle/>
          <a:p>
            <a:pPr eaLnBrk="1" hangingPunct="1"/>
            <a:r>
              <a:rPr lang="ja-JP" altLang="en-US" dirty="0">
                <a:latin typeface="メイリオ" pitchFamily="50" charset="-128"/>
              </a:rPr>
              <a:t>位置</a:t>
            </a:r>
            <a:r>
              <a:rPr lang="ja-JP" altLang="en-US" dirty="0" smtClean="0">
                <a:latin typeface="メイリオ" pitchFamily="50" charset="-128"/>
              </a:rPr>
              <a:t>情報が判明したことによるトラブル事例・・・</a:t>
            </a:r>
          </a:p>
        </p:txBody>
      </p:sp>
      <p:sp>
        <p:nvSpPr>
          <p:cNvPr id="172035" name="スライド番号プレースホルダー 2"/>
          <p:cNvSpPr txBox="1">
            <a:spLocks noGrp="1"/>
          </p:cNvSpPr>
          <p:nvPr/>
        </p:nvSpPr>
        <p:spPr bwMode="auto">
          <a:xfrm>
            <a:off x="12595225" y="9197975"/>
            <a:ext cx="3698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r" eaLnBrk="1" hangingPunct="1">
              <a:spcBef>
                <a:spcPct val="0"/>
              </a:spcBef>
              <a:buClrTx/>
              <a:buSzTx/>
              <a:buFontTx/>
              <a:buNone/>
            </a:pPr>
            <a:fld id="{ADD18EAB-22B5-47CA-B547-254B43CAF530}" type="slidenum">
              <a:rPr kumimoji="0" lang="ja-JP" altLang="en-US" sz="1200" b="1">
                <a:solidFill>
                  <a:srgbClr val="000000"/>
                </a:solidFill>
                <a:latin typeface="Calibri" pitchFamily="34" charset="0"/>
                <a:sym typeface="Helvetica Neue" pitchFamily="-84" charset="0"/>
              </a:rPr>
              <a:pPr algn="r" eaLnBrk="1" hangingPunct="1">
                <a:spcBef>
                  <a:spcPct val="0"/>
                </a:spcBef>
                <a:buClrTx/>
                <a:buSzTx/>
                <a:buFontTx/>
                <a:buNone/>
              </a:pPr>
              <a:t>7</a:t>
            </a:fld>
            <a:endParaRPr kumimoji="0" lang="en-US" altLang="ja-JP" sz="1200" b="1">
              <a:solidFill>
                <a:srgbClr val="000000"/>
              </a:solidFill>
              <a:latin typeface="Calibri" pitchFamily="34" charset="0"/>
              <a:sym typeface="Helvetica Neue" pitchFamily="-84" charset="0"/>
            </a:endParaRPr>
          </a:p>
        </p:txBody>
      </p:sp>
      <p:pic>
        <p:nvPicPr>
          <p:cNvPr id="172036" name="Picture 2" descr="C:\Users\m_asakawa\AppData\Local\Microsoft\Windows\Temporary Internet Files\Content.IE5\FPDMVMZ7\MC90009000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554288"/>
            <a:ext cx="4810125"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8" descr="C:\Users\m_asakawa\AppData\Local\Microsoft\Windows\Temporary Internet Files\Content.IE5\LW4MN2KQ\MC9002908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163" y="4752975"/>
            <a:ext cx="4465637"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9" descr="C:\Users\m_asakawa\AppData\Local\Microsoft\Windows\Temporary Internet Files\Content.IE5\LW4MN2KQ\MC9004454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8" y="1204913"/>
            <a:ext cx="16652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円形吹き出し 3"/>
          <p:cNvSpPr>
            <a:spLocks noChangeArrowheads="1"/>
          </p:cNvSpPr>
          <p:nvPr/>
        </p:nvSpPr>
        <p:spPr bwMode="auto">
          <a:xfrm>
            <a:off x="3333750" y="844550"/>
            <a:ext cx="9290050" cy="1962150"/>
          </a:xfrm>
          <a:prstGeom prst="wedgeEllipseCallout">
            <a:avLst>
              <a:gd name="adj1" fmla="val -61319"/>
              <a:gd name="adj2" fmla="val 3259"/>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r>
              <a:rPr lang="ja-JP" altLang="en-US" sz="2400" b="1">
                <a:solidFill>
                  <a:srgbClr val="000000"/>
                </a:solidFill>
              </a:rPr>
              <a:t>今日はおうちに</a:t>
            </a:r>
            <a:r>
              <a:rPr lang="en-US" altLang="ja-JP" sz="2400" b="1">
                <a:solidFill>
                  <a:srgbClr val="000000"/>
                </a:solidFill>
              </a:rPr>
              <a:t>1</a:t>
            </a:r>
            <a:r>
              <a:rPr lang="ja-JP" altLang="en-US" sz="2400" b="1">
                <a:solidFill>
                  <a:srgbClr val="000000"/>
                </a:solidFill>
              </a:rPr>
              <a:t>人だからのんびりできるー！</a:t>
            </a:r>
            <a:endParaRPr lang="en-US" altLang="ja-JP" sz="2400" b="1">
              <a:solidFill>
                <a:srgbClr val="000000"/>
              </a:solidFill>
            </a:endParaRPr>
          </a:p>
          <a:p>
            <a:pPr eaLnBrk="1" hangingPunct="1">
              <a:lnSpc>
                <a:spcPct val="80000"/>
              </a:lnSpc>
              <a:spcBef>
                <a:spcPct val="20000"/>
              </a:spcBef>
              <a:buClrTx/>
              <a:buSzTx/>
              <a:buFontTx/>
              <a:buNone/>
            </a:pPr>
            <a:r>
              <a:rPr lang="ja-JP" altLang="en-US" sz="2400" b="1">
                <a:solidFill>
                  <a:srgbClr val="000000"/>
                </a:solidFill>
              </a:rPr>
              <a:t>部屋を片付けたから、写真撮ったよ～♪</a:t>
            </a:r>
            <a:endParaRPr lang="en-US" altLang="ja-JP" sz="2400" b="1">
              <a:solidFill>
                <a:srgbClr val="000000"/>
              </a:solidFill>
            </a:endParaRPr>
          </a:p>
          <a:p>
            <a:pPr eaLnBrk="1" hangingPunct="1">
              <a:lnSpc>
                <a:spcPct val="80000"/>
              </a:lnSpc>
              <a:spcBef>
                <a:spcPct val="20000"/>
              </a:spcBef>
              <a:buClrTx/>
              <a:buSzTx/>
              <a:buFontTx/>
              <a:buNone/>
            </a:pPr>
            <a:r>
              <a:rPr lang="ja-JP" altLang="en-US" sz="2400" b="1">
                <a:solidFill>
                  <a:srgbClr val="000000"/>
                </a:solidFill>
              </a:rPr>
              <a:t>見て見て～！</a:t>
            </a:r>
            <a:endParaRPr lang="en-US" altLang="ja-JP" sz="2400" b="1">
              <a:solidFill>
                <a:srgbClr val="000000"/>
              </a:solidFill>
            </a:endParaRPr>
          </a:p>
        </p:txBody>
      </p:sp>
      <p:sp>
        <p:nvSpPr>
          <p:cNvPr id="172040" name="雲形吹き出し 4"/>
          <p:cNvSpPr>
            <a:spLocks noChangeArrowheads="1"/>
          </p:cNvSpPr>
          <p:nvPr/>
        </p:nvSpPr>
        <p:spPr bwMode="auto">
          <a:xfrm flipH="1">
            <a:off x="5270500" y="3313113"/>
            <a:ext cx="4395788" cy="2879725"/>
          </a:xfrm>
          <a:prstGeom prst="cloudCallout">
            <a:avLst>
              <a:gd name="adj1" fmla="val -59125"/>
              <a:gd name="adj2" fmla="val 48616"/>
            </a:avLst>
          </a:prstGeom>
          <a:solidFill>
            <a:srgbClr val="FFFF00"/>
          </a:solidFill>
          <a:ln w="9525">
            <a:solidFill>
              <a:schemeClr val="tx1"/>
            </a:solidFill>
            <a:miter lim="800000"/>
            <a:headEnd/>
            <a:tailEnd/>
          </a:ln>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r>
              <a:rPr lang="ja-JP" altLang="en-US" sz="2400" b="1">
                <a:solidFill>
                  <a:srgbClr val="000000"/>
                </a:solidFill>
              </a:rPr>
              <a:t>しめしめ・・・</a:t>
            </a:r>
            <a:endParaRPr lang="en-US" altLang="ja-JP" sz="2400" b="1">
              <a:solidFill>
                <a:srgbClr val="000000"/>
              </a:solidFill>
            </a:endParaRPr>
          </a:p>
          <a:p>
            <a:pPr eaLnBrk="1" hangingPunct="1">
              <a:lnSpc>
                <a:spcPct val="80000"/>
              </a:lnSpc>
              <a:spcBef>
                <a:spcPct val="20000"/>
              </a:spcBef>
              <a:buClrTx/>
              <a:buSzTx/>
              <a:buFontTx/>
              <a:buNone/>
            </a:pPr>
            <a:r>
              <a:rPr lang="ja-JP" altLang="en-US" sz="2400" b="1">
                <a:solidFill>
                  <a:srgbClr val="000000"/>
                </a:solidFill>
              </a:rPr>
              <a:t>この家は、今</a:t>
            </a:r>
            <a:endParaRPr lang="en-US" altLang="ja-JP" sz="2400" b="1">
              <a:solidFill>
                <a:srgbClr val="000000"/>
              </a:solidFill>
            </a:endParaRPr>
          </a:p>
          <a:p>
            <a:pPr eaLnBrk="1" hangingPunct="1">
              <a:lnSpc>
                <a:spcPct val="80000"/>
              </a:lnSpc>
              <a:spcBef>
                <a:spcPct val="20000"/>
              </a:spcBef>
              <a:buClrTx/>
              <a:buSzTx/>
              <a:buFontTx/>
              <a:buNone/>
            </a:pPr>
            <a:r>
              <a:rPr lang="ja-JP" altLang="en-US" sz="2400" b="1">
                <a:solidFill>
                  <a:srgbClr val="000000"/>
                </a:solidFill>
              </a:rPr>
              <a:t>子どもがひとり</a:t>
            </a:r>
            <a:endParaRPr lang="en-US" altLang="ja-JP" sz="2400" b="1">
              <a:solidFill>
                <a:srgbClr val="000000"/>
              </a:solidFill>
            </a:endParaRPr>
          </a:p>
          <a:p>
            <a:pPr eaLnBrk="1" hangingPunct="1">
              <a:lnSpc>
                <a:spcPct val="80000"/>
              </a:lnSpc>
              <a:spcBef>
                <a:spcPct val="20000"/>
              </a:spcBef>
              <a:buClrTx/>
              <a:buSzTx/>
              <a:buFontTx/>
              <a:buNone/>
            </a:pPr>
            <a:r>
              <a:rPr lang="ja-JP" altLang="en-US" sz="2400" b="1">
                <a:solidFill>
                  <a:srgbClr val="000000"/>
                </a:solidFill>
              </a:rPr>
              <a:t>きりだな・・・</a:t>
            </a:r>
          </a:p>
        </p:txBody>
      </p:sp>
      <p:sp>
        <p:nvSpPr>
          <p:cNvPr id="9" name="テキスト ボックス 4"/>
          <p:cNvSpPr txBox="1">
            <a:spLocks noChangeArrowheads="1"/>
          </p:cNvSpPr>
          <p:nvPr/>
        </p:nvSpPr>
        <p:spPr bwMode="auto">
          <a:xfrm>
            <a:off x="1101800" y="8147248"/>
            <a:ext cx="81806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400" b="1" dirty="0" smtClean="0">
                <a:solidFill>
                  <a:srgbClr val="FF0000"/>
                </a:solidFill>
                <a:latin typeface="Calibri" pitchFamily="34" charset="0"/>
              </a:rPr>
              <a:t>ストーカ行為の被害者</a:t>
            </a:r>
            <a:endParaRPr lang="en-US" altLang="ja-JP" sz="4400" b="1" dirty="0" smtClean="0">
              <a:solidFill>
                <a:srgbClr val="FF0000"/>
              </a:solidFill>
              <a:latin typeface="Calibri" pitchFamily="34" charset="0"/>
            </a:endParaRPr>
          </a:p>
          <a:p>
            <a:pPr eaLnBrk="1" hangingPunct="1">
              <a:spcBef>
                <a:spcPct val="0"/>
              </a:spcBef>
              <a:buClrTx/>
              <a:buSzTx/>
              <a:buFontTx/>
              <a:buNone/>
            </a:pPr>
            <a:r>
              <a:rPr lang="ja-JP" altLang="en-US" sz="4400" b="1" dirty="0">
                <a:solidFill>
                  <a:srgbClr val="FF0000"/>
                </a:solidFill>
                <a:latin typeface="Calibri" pitchFamily="34" charset="0"/>
              </a:rPr>
              <a:t>など</a:t>
            </a:r>
            <a:r>
              <a:rPr lang="ja-JP" altLang="en-US" sz="4400" b="1" dirty="0" smtClean="0">
                <a:solidFill>
                  <a:srgbClr val="FF0000"/>
                </a:solidFill>
                <a:latin typeface="Calibri" pitchFamily="34" charset="0"/>
              </a:rPr>
              <a:t>が実際に発生している</a:t>
            </a:r>
            <a:endParaRPr lang="ja-JP" altLang="en-US" sz="4400" b="1" dirty="0">
              <a:solidFill>
                <a:srgbClr val="FF0000"/>
              </a:solidFill>
              <a:latin typeface="Calibri" pitchFamily="34" charset="0"/>
            </a:endParaRPr>
          </a:p>
        </p:txBody>
      </p:sp>
    </p:spTree>
    <p:extLst>
      <p:ext uri="{BB962C8B-B14F-4D97-AF65-F5344CB8AC3E}">
        <p14:creationId xmlns:p14="http://schemas.microsoft.com/office/powerpoint/2010/main" val="9385909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番号プレースホルダー 1"/>
          <p:cNvSpPr txBox="1">
            <a:spLocks noGrp="1"/>
          </p:cNvSpPr>
          <p:nvPr/>
        </p:nvSpPr>
        <p:spPr bwMode="auto">
          <a:xfrm>
            <a:off x="12595225" y="9197975"/>
            <a:ext cx="3698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r" eaLnBrk="1" hangingPunct="1">
              <a:spcBef>
                <a:spcPct val="0"/>
              </a:spcBef>
              <a:buClrTx/>
              <a:buSzTx/>
              <a:buFontTx/>
              <a:buNone/>
            </a:pPr>
            <a:fld id="{68F696FC-4891-4E9C-8006-380D87D0AE7C}" type="slidenum">
              <a:rPr kumimoji="0" lang="ja-JP" altLang="en-US" sz="1100" b="1">
                <a:solidFill>
                  <a:srgbClr val="000000"/>
                </a:solidFill>
                <a:latin typeface="Calibri" pitchFamily="34" charset="0"/>
                <a:sym typeface="Helvetica Neue" pitchFamily="-84" charset="0"/>
              </a:rPr>
              <a:pPr algn="r" eaLnBrk="1" hangingPunct="1">
                <a:spcBef>
                  <a:spcPct val="0"/>
                </a:spcBef>
                <a:buClrTx/>
                <a:buSzTx/>
                <a:buFontTx/>
                <a:buNone/>
              </a:pPr>
              <a:t>8</a:t>
            </a:fld>
            <a:endParaRPr kumimoji="0" lang="en-US" altLang="ja-JP" sz="1100" b="1">
              <a:solidFill>
                <a:srgbClr val="000000"/>
              </a:solidFill>
              <a:latin typeface="Calibri" pitchFamily="34" charset="0"/>
              <a:sym typeface="Helvetica Neue" pitchFamily="-84" charset="0"/>
            </a:endParaRPr>
          </a:p>
        </p:txBody>
      </p:sp>
      <p:sp>
        <p:nvSpPr>
          <p:cNvPr id="171011" name="テキスト ボックス 3"/>
          <p:cNvSpPr txBox="1">
            <a:spLocks noChangeArrowheads="1"/>
          </p:cNvSpPr>
          <p:nvPr/>
        </p:nvSpPr>
        <p:spPr bwMode="auto">
          <a:xfrm>
            <a:off x="669925" y="339725"/>
            <a:ext cx="10040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en-US" altLang="ja-JP" sz="4400" b="1">
                <a:solidFill>
                  <a:srgbClr val="000000"/>
                </a:solidFill>
                <a:latin typeface="Calibri" pitchFamily="34" charset="0"/>
              </a:rPr>
              <a:t>GPS</a:t>
            </a:r>
            <a:r>
              <a:rPr lang="ja-JP" altLang="en-US" sz="4400" b="1">
                <a:solidFill>
                  <a:srgbClr val="000000"/>
                </a:solidFill>
                <a:latin typeface="Calibri" pitchFamily="34" charset="0"/>
              </a:rPr>
              <a:t>付のカメラで撮った写真には・・・</a:t>
            </a:r>
          </a:p>
        </p:txBody>
      </p:sp>
      <p:sp>
        <p:nvSpPr>
          <p:cNvPr id="171012" name="テキスト ボックス 4"/>
          <p:cNvSpPr txBox="1">
            <a:spLocks noChangeArrowheads="1"/>
          </p:cNvSpPr>
          <p:nvPr/>
        </p:nvSpPr>
        <p:spPr bwMode="auto">
          <a:xfrm>
            <a:off x="528815" y="1347788"/>
            <a:ext cx="1259832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400" b="1" dirty="0">
                <a:solidFill>
                  <a:srgbClr val="FF0000"/>
                </a:solidFill>
                <a:latin typeface="Calibri" pitchFamily="34" charset="0"/>
              </a:rPr>
              <a:t>位置情報が記載されている</a:t>
            </a:r>
            <a:r>
              <a:rPr lang="ja-JP" altLang="en-US" sz="4400" b="1" dirty="0" smtClean="0">
                <a:solidFill>
                  <a:srgbClr val="FF0000"/>
                </a:solidFill>
                <a:latin typeface="Calibri" pitchFamily="34" charset="0"/>
              </a:rPr>
              <a:t>！</a:t>
            </a:r>
            <a:endParaRPr lang="en-US" altLang="ja-JP" sz="4400" b="1" dirty="0" smtClean="0">
              <a:solidFill>
                <a:srgbClr val="FF0000"/>
              </a:solidFill>
              <a:latin typeface="Calibri" pitchFamily="34" charset="0"/>
            </a:endParaRPr>
          </a:p>
          <a:p>
            <a:pPr eaLnBrk="1" hangingPunct="1">
              <a:spcBef>
                <a:spcPct val="0"/>
              </a:spcBef>
              <a:buClrTx/>
              <a:buSzTx/>
              <a:buFontTx/>
              <a:buNone/>
            </a:pPr>
            <a:r>
              <a:rPr lang="ja-JP" altLang="en-US" sz="4400" b="1" dirty="0">
                <a:solidFill>
                  <a:srgbClr val="FF0000"/>
                </a:solidFill>
                <a:latin typeface="Calibri" pitchFamily="34" charset="0"/>
              </a:rPr>
              <a:t>位置</a:t>
            </a:r>
            <a:r>
              <a:rPr lang="ja-JP" altLang="en-US" sz="4400" b="1" dirty="0" smtClean="0">
                <a:solidFill>
                  <a:srgbClr val="FF0000"/>
                </a:solidFill>
                <a:latin typeface="Calibri" pitchFamily="34" charset="0"/>
              </a:rPr>
              <a:t>情報を「オフ」にして写真撮影しましょう！</a:t>
            </a:r>
            <a:endParaRPr lang="ja-JP" altLang="en-US" sz="4400" b="1" dirty="0">
              <a:solidFill>
                <a:srgbClr val="FF0000"/>
              </a:solidFill>
              <a:latin typeface="Calibri" pitchFamily="34" charset="0"/>
            </a:endParaRPr>
          </a:p>
        </p:txBody>
      </p:sp>
      <p:pic>
        <p:nvPicPr>
          <p:cNvPr id="171013"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6616" y="1109663"/>
            <a:ext cx="14224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2973388"/>
            <a:ext cx="7116762" cy="584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2738" y="2973388"/>
            <a:ext cx="4759325" cy="5789612"/>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0603637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FDC82F"/>
      </a:accent1>
      <a:accent2>
        <a:srgbClr val="333399"/>
      </a:accent2>
      <a:accent3>
        <a:srgbClr val="FFFFFF"/>
      </a:accent3>
      <a:accent4>
        <a:srgbClr val="000000"/>
      </a:accent4>
      <a:accent5>
        <a:srgbClr val="FEE0AD"/>
      </a:accent5>
      <a:accent6>
        <a:srgbClr val="2D2D8A"/>
      </a:accent6>
      <a:hlink>
        <a:srgbClr val="009999"/>
      </a:hlink>
      <a:folHlink>
        <a:srgbClr val="99CC00"/>
      </a:folHlink>
    </a:clrScheme>
    <a:fontScheme name="DeNA Business Presentation">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400" b="0" i="0" u="none" strike="noStrike" cap="none" normalizeH="0" baseline="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defRPr>
        </a:defPPr>
      </a:lstStyle>
      <a:style>
        <a:lnRef idx="1">
          <a:schemeClr val="accent1"/>
        </a:lnRef>
        <a:fillRef idx="2">
          <a:schemeClr val="accent1"/>
        </a:fillRef>
        <a:effectRef idx="1">
          <a:schemeClr val="accent1"/>
        </a:effectRef>
        <a:fontRef idx="minor">
          <a:schemeClr val="dk1"/>
        </a:fontRef>
      </a:style>
    </a:spDef>
    <a:lnDef>
      <a:spPr bwMode="auto">
        <a:ln>
          <a:headEnd type="none" w="med" len="med"/>
          <a:tailEnd type="none" w="med" len="med"/>
        </a:ln>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2_DeNA表紙マスタ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0</Pages>
  <Words>427</Words>
  <Characters>0</Characters>
  <PresentationFormat>ユーザー設定</PresentationFormat>
  <Lines>0</Lines>
  <Paragraphs>58</Paragraphs>
  <Slides>8</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Helvetica Neue</vt:lpstr>
      <vt:lpstr>ＭＳ Ｐゴシック</vt:lpstr>
      <vt:lpstr>ヒラギノ角ゴ Pro W3</vt:lpstr>
      <vt:lpstr>メイリオ</vt:lpstr>
      <vt:lpstr>Arial</vt:lpstr>
      <vt:lpstr>Calibri</vt:lpstr>
      <vt:lpstr>Tahoma</vt:lpstr>
      <vt:lpstr>Wingdings</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位置情報が判明したことによるトラブル事例・・・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2020-03-25T08:45:21Z</dcterms:created>
  <dcterms:modified xsi:type="dcterms:W3CDTF">2021-03-26T06:43:13Z</dcterms:modified>
</cp:coreProperties>
</file>