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3" r:id="rId1"/>
  </p:sldMasterIdLst>
  <p:notesMasterIdLst>
    <p:notesMasterId r:id="rId16"/>
  </p:notesMasterIdLst>
  <p:sldIdLst>
    <p:sldId id="375" r:id="rId2"/>
    <p:sldId id="287" r:id="rId3"/>
    <p:sldId id="371" r:id="rId4"/>
    <p:sldId id="372" r:id="rId5"/>
    <p:sldId id="288" r:id="rId6"/>
    <p:sldId id="441" r:id="rId7"/>
    <p:sldId id="426" r:id="rId8"/>
    <p:sldId id="378" r:id="rId9"/>
    <p:sldId id="297" r:id="rId10"/>
    <p:sldId id="291" r:id="rId11"/>
    <p:sldId id="293" r:id="rId12"/>
    <p:sldId id="294" r:id="rId13"/>
    <p:sldId id="295" r:id="rId14"/>
    <p:sldId id="296" r:id="rId15"/>
  </p:sldIdLst>
  <p:sldSz cx="13004800" cy="9753600"/>
  <p:notesSz cx="6807200" cy="9939338"/>
  <p:defaultTextStyle>
    <a:defPPr>
      <a:defRPr lang="en-US"/>
    </a:defPPr>
    <a:lvl1pPr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1pPr>
    <a:lvl2pPr marL="4572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2pPr>
    <a:lvl3pPr marL="9144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3pPr>
    <a:lvl4pPr marL="13716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4pPr>
    <a:lvl5pPr marL="1828800" algn="ctr" rtl="0" fontAlgn="base">
      <a:spcBef>
        <a:spcPct val="0"/>
      </a:spcBef>
      <a:spcAft>
        <a:spcPct val="0"/>
      </a:spcAft>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5pPr>
    <a:lvl6pPr marL="22860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6pPr>
    <a:lvl7pPr marL="27432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7pPr>
    <a:lvl8pPr marL="32004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8pPr>
    <a:lvl9pPr marL="3657600" algn="l" defTabSz="914400" rtl="0" eaLnBrk="1" latinLnBrk="0" hangingPunct="1">
      <a:defRPr sz="4400" kern="1200">
        <a:solidFill>
          <a:srgbClr val="000000"/>
        </a:solidFill>
        <a:latin typeface="Calibri" pitchFamily="34" charset="0"/>
        <a:ea typeface="メイリオ" pitchFamily="50" charset="-128"/>
        <a:cs typeface="メイリオ" pitchFamily="50" charset="-128"/>
        <a:sym typeface="ヒラギノ角ゴ Pro W3" pitchFamily="-84" charset="-128"/>
      </a:defRPr>
    </a:lvl9pPr>
  </p:defaultTextStyle>
  <p:extLst>
    <p:ext uri="{EFAFB233-063F-42B5-8137-9DF3F51BA10A}">
      <p15:sldGuideLst xmlns:p15="http://schemas.microsoft.com/office/powerpoint/2012/main">
        <p15:guide id="1" orient="horz" pos="1847">
          <p15:clr>
            <a:srgbClr val="A4A3A4"/>
          </p15:clr>
        </p15:guide>
        <p15:guide id="2" orient="horz" pos="1348">
          <p15:clr>
            <a:srgbClr val="A4A3A4"/>
          </p15:clr>
        </p15:guide>
        <p15:guide id="3" orient="horz" pos="2573">
          <p15:clr>
            <a:srgbClr val="A4A3A4"/>
          </p15:clr>
        </p15:guide>
        <p15:guide id="4" orient="horz" pos="577">
          <p15:clr>
            <a:srgbClr val="A4A3A4"/>
          </p15:clr>
        </p15:guide>
        <p15:guide id="5" orient="horz" pos="214">
          <p15:clr>
            <a:srgbClr val="A4A3A4"/>
          </p15:clr>
        </p15:guide>
        <p15:guide id="6" orient="horz" pos="169">
          <p15:clr>
            <a:srgbClr val="A4A3A4"/>
          </p15:clr>
        </p15:guide>
        <p15:guide id="7" orient="horz" pos="623">
          <p15:clr>
            <a:srgbClr val="A4A3A4"/>
          </p15:clr>
        </p15:guide>
        <p15:guide id="8" pos="2100">
          <p15:clr>
            <a:srgbClr val="A4A3A4"/>
          </p15:clr>
        </p15:guide>
        <p15:guide id="9" pos="195">
          <p15:clr>
            <a:srgbClr val="A4A3A4"/>
          </p15:clr>
        </p15:guide>
        <p15:guide id="10" pos="7997">
          <p15:clr>
            <a:srgbClr val="A4A3A4"/>
          </p15:clr>
        </p15:guide>
        <p15:guide id="11" pos="4414">
          <p15:clr>
            <a:srgbClr val="A4A3A4"/>
          </p15:clr>
        </p15:guide>
        <p15:guide id="12" pos="8042">
          <p15:clr>
            <a:srgbClr val="A4A3A4"/>
          </p15:clr>
        </p15:guide>
        <p15:guide id="13" pos="7589">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0451"/>
    <a:srgbClr val="4B4B4B"/>
    <a:srgbClr val="FF7900"/>
    <a:srgbClr val="5BBBB7"/>
    <a:srgbClr val="FDC82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8" autoAdjust="0"/>
    <p:restoredTop sz="92765" autoAdjust="0"/>
  </p:normalViewPr>
  <p:slideViewPr>
    <p:cSldViewPr>
      <p:cViewPr varScale="1">
        <p:scale>
          <a:sx n="60" d="100"/>
          <a:sy n="60" d="100"/>
        </p:scale>
        <p:origin x="1315" y="24"/>
      </p:cViewPr>
      <p:guideLst>
        <p:guide orient="horz" pos="1847"/>
        <p:guide orient="horz" pos="1348"/>
        <p:guide orient="horz" pos="2573"/>
        <p:guide orient="horz" pos="577"/>
        <p:guide orient="horz" pos="214"/>
        <p:guide orient="horz" pos="169"/>
        <p:guide orient="horz" pos="623"/>
        <p:guide pos="2100"/>
        <p:guide pos="195"/>
        <p:guide pos="7997"/>
        <p:guide pos="4414"/>
        <p:guide pos="8042"/>
        <p:guide pos="7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28"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latin typeface="ヒラギノ角ゴ Pro W3" pitchFamily="-84" charset="-128"/>
              </a:defRPr>
            </a:lvl1pPr>
          </a:lstStyle>
          <a:p>
            <a:pPr>
              <a:defRPr/>
            </a:pPr>
            <a:endParaRPr lang="en-US" altLang="ja-JP"/>
          </a:p>
        </p:txBody>
      </p:sp>
      <p:sp>
        <p:nvSpPr>
          <p:cNvPr id="67587"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ヒラギノ角ゴ Pro W3" pitchFamily="-84" charset="-128"/>
              </a:defRPr>
            </a:lvl1pPr>
          </a:lstStyle>
          <a:p>
            <a:pPr>
              <a:defRPr/>
            </a:pPr>
            <a:fld id="{F764664A-183A-4BE9-AD5F-CC13D0B1C432}" type="datetimeFigureOut">
              <a:rPr lang="ja-JP" altLang="en-US"/>
              <a:pPr>
                <a:defRPr/>
              </a:pPr>
              <a:t>2023/3/21</a:t>
            </a:fld>
            <a:endParaRPr lang="en-US" altLang="ja-JP"/>
          </a:p>
        </p:txBody>
      </p:sp>
      <p:sp>
        <p:nvSpPr>
          <p:cNvPr id="1126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1038" y="4721225"/>
            <a:ext cx="5445125"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7590"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latin typeface="ヒラギノ角ゴ Pro W3" pitchFamily="-84" charset="-128"/>
              </a:defRPr>
            </a:lvl1pPr>
          </a:lstStyle>
          <a:p>
            <a:pPr>
              <a:defRPr/>
            </a:pPr>
            <a:endParaRPr lang="en-US" altLang="ja-JP"/>
          </a:p>
        </p:txBody>
      </p:sp>
      <p:sp>
        <p:nvSpPr>
          <p:cNvPr id="67591"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ヒラギノ角ゴ Pro W3" pitchFamily="-84" charset="-128"/>
              </a:defRPr>
            </a:lvl1pPr>
          </a:lstStyle>
          <a:p>
            <a:pPr>
              <a:defRPr/>
            </a:pPr>
            <a:fld id="{5D921E8D-1C91-4C16-B0ED-225779B84C80}" type="slidenum">
              <a:rPr lang="ja-JP" altLang="en-US"/>
              <a:pPr>
                <a:defRPr/>
              </a:pPr>
              <a:t>‹#›</a:t>
            </a:fld>
            <a:endParaRPr lang="en-US" altLang="ja-JP"/>
          </a:p>
        </p:txBody>
      </p:sp>
    </p:spTree>
    <p:extLst>
      <p:ext uri="{BB962C8B-B14F-4D97-AF65-F5344CB8AC3E}">
        <p14:creationId xmlns:p14="http://schemas.microsoft.com/office/powerpoint/2010/main" val="360352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5D921E8D-1C91-4C16-B0ED-225779B84C80}" type="slidenum">
              <a:rPr lang="ja-JP" altLang="en-US" smtClean="0"/>
              <a:pPr>
                <a:defRPr/>
              </a:pPr>
              <a:t>1</a:t>
            </a:fld>
            <a:endParaRPr lang="en-US" altLang="ja-JP"/>
          </a:p>
        </p:txBody>
      </p:sp>
    </p:spTree>
    <p:extLst>
      <p:ext uri="{BB962C8B-B14F-4D97-AF65-F5344CB8AC3E}">
        <p14:creationId xmlns:p14="http://schemas.microsoft.com/office/powerpoint/2010/main" val="87391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54450" y="9440863"/>
            <a:ext cx="29527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nchor="b"/>
          <a:lstStyle>
            <a:lvl1pPr algn="l" defTabSz="922338" eaLnBrk="0" hangingPunct="0">
              <a:spcBef>
                <a:spcPct val="30000"/>
              </a:spcBef>
              <a:defRPr kumimoji="1" sz="1200">
                <a:solidFill>
                  <a:schemeClr val="tx1"/>
                </a:solidFill>
                <a:latin typeface="Calibri" pitchFamily="34" charset="0"/>
              </a:defRPr>
            </a:lvl1pPr>
            <a:lvl2pPr marL="742950" indent="-285750" algn="l" defTabSz="922338" eaLnBrk="0" hangingPunct="0">
              <a:spcBef>
                <a:spcPct val="30000"/>
              </a:spcBef>
              <a:defRPr kumimoji="1" sz="1200">
                <a:solidFill>
                  <a:schemeClr val="tx1"/>
                </a:solidFill>
                <a:latin typeface="Calibri" pitchFamily="34" charset="0"/>
              </a:defRPr>
            </a:lvl2pPr>
            <a:lvl3pPr marL="1143000" indent="-228600" algn="l" defTabSz="922338" eaLnBrk="0" hangingPunct="0">
              <a:spcBef>
                <a:spcPct val="30000"/>
              </a:spcBef>
              <a:defRPr kumimoji="1" sz="1200">
                <a:solidFill>
                  <a:schemeClr val="tx1"/>
                </a:solidFill>
                <a:latin typeface="Calibri" pitchFamily="34" charset="0"/>
              </a:defRPr>
            </a:lvl3pPr>
            <a:lvl4pPr marL="1600200" indent="-228600" algn="l" defTabSz="922338" eaLnBrk="0" hangingPunct="0">
              <a:spcBef>
                <a:spcPct val="30000"/>
              </a:spcBef>
              <a:defRPr kumimoji="1" sz="1200">
                <a:solidFill>
                  <a:schemeClr val="tx1"/>
                </a:solidFill>
                <a:latin typeface="Calibri" pitchFamily="34" charset="0"/>
              </a:defRPr>
            </a:lvl4pPr>
            <a:lvl5pPr marL="2057400" indent="-228600" algn="l" defTabSz="922338" eaLnBrk="0" hangingPunct="0">
              <a:spcBef>
                <a:spcPct val="30000"/>
              </a:spcBef>
              <a:defRPr kumimoji="1" sz="1200">
                <a:solidFill>
                  <a:schemeClr val="tx1"/>
                </a:solidFill>
                <a:latin typeface="Calibri" pitchFamily="34" charset="0"/>
              </a:defRPr>
            </a:lvl5pPr>
            <a:lvl6pPr marL="2514600" indent="-228600" defTabSz="922338" eaLnBrk="0" fontAlgn="base" hangingPunct="0">
              <a:spcBef>
                <a:spcPct val="30000"/>
              </a:spcBef>
              <a:spcAft>
                <a:spcPct val="0"/>
              </a:spcAft>
              <a:defRPr kumimoji="1" sz="1200">
                <a:solidFill>
                  <a:schemeClr val="tx1"/>
                </a:solidFill>
                <a:latin typeface="Calibri" pitchFamily="34" charset="0"/>
              </a:defRPr>
            </a:lvl6pPr>
            <a:lvl7pPr marL="2971800" indent="-228600" defTabSz="922338" eaLnBrk="0" fontAlgn="base" hangingPunct="0">
              <a:spcBef>
                <a:spcPct val="30000"/>
              </a:spcBef>
              <a:spcAft>
                <a:spcPct val="0"/>
              </a:spcAft>
              <a:defRPr kumimoji="1" sz="1200">
                <a:solidFill>
                  <a:schemeClr val="tx1"/>
                </a:solidFill>
                <a:latin typeface="Calibri" pitchFamily="34" charset="0"/>
              </a:defRPr>
            </a:lvl7pPr>
            <a:lvl8pPr marL="3429000" indent="-228600" defTabSz="922338" eaLnBrk="0" fontAlgn="base" hangingPunct="0">
              <a:spcBef>
                <a:spcPct val="30000"/>
              </a:spcBef>
              <a:spcAft>
                <a:spcPct val="0"/>
              </a:spcAft>
              <a:defRPr kumimoji="1" sz="1200">
                <a:solidFill>
                  <a:schemeClr val="tx1"/>
                </a:solidFill>
                <a:latin typeface="Calibri" pitchFamily="34" charset="0"/>
              </a:defRPr>
            </a:lvl8pPr>
            <a:lvl9pPr marL="3886200" indent="-228600" defTabSz="9223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14BB9606-0053-4A51-A2DA-6259A3E4E5B9}" type="slidenum">
              <a:rPr kumimoji="0" lang="en-US" altLang="ja-JP">
                <a:solidFill>
                  <a:srgbClr val="000000"/>
                </a:solidFill>
                <a:latin typeface="Tahoma" pitchFamily="34" charset="0"/>
                <a:ea typeface="ＭＳ Ｐゴシック" pitchFamily="50" charset="-128"/>
              </a:rPr>
              <a:pPr algn="r" eaLnBrk="1" hangingPunct="1">
                <a:spcBef>
                  <a:spcPct val="0"/>
                </a:spcBef>
              </a:pPr>
              <a:t>2</a:t>
            </a:fld>
            <a:endParaRPr kumimoji="0" lang="en-US" altLang="ja-JP">
              <a:solidFill>
                <a:srgbClr val="000000"/>
              </a:solidFill>
              <a:latin typeface="Tahoma" pitchFamily="34" charset="0"/>
              <a:ea typeface="ＭＳ Ｐゴシック" pitchFamily="50" charset="-128"/>
            </a:endParaRPr>
          </a:p>
        </p:txBody>
      </p:sp>
      <p:sp>
        <p:nvSpPr>
          <p:cNvPr id="219139" name="Rectangle 2"/>
          <p:cNvSpPr>
            <a:spLocks noGrp="1" noRot="1" noChangeAspect="1" noChangeArrowheads="1" noTextEdit="1"/>
          </p:cNvSpPr>
          <p:nvPr>
            <p:ph type="sldImg"/>
          </p:nvPr>
        </p:nvSpPr>
        <p:spPr>
          <a:xfrm>
            <a:off x="919163" y="741363"/>
            <a:ext cx="4973637" cy="3730625"/>
          </a:xfrm>
          <a:ln/>
        </p:spPr>
      </p:sp>
      <p:sp>
        <p:nvSpPr>
          <p:cNvPr id="219140" name="Rectangle 3"/>
          <p:cNvSpPr>
            <a:spLocks noGrp="1" noChangeArrowheads="1"/>
          </p:cNvSpPr>
          <p:nvPr>
            <p:ph type="body" idx="1"/>
          </p:nvPr>
        </p:nvSpPr>
        <p:spPr>
          <a:xfrm>
            <a:off x="908050" y="4721225"/>
            <a:ext cx="4991100" cy="447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4" tIns="46064" rIns="92124" bIns="46064"/>
          <a:lstStyle/>
          <a:p>
            <a:pPr eaLnBrk="1" hangingPunct="1"/>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スライド イメージ プレースホルダー 1"/>
          <p:cNvSpPr>
            <a:spLocks noGrp="1" noRot="1" noChangeAspect="1" noTextEdit="1"/>
          </p:cNvSpPr>
          <p:nvPr>
            <p:ph type="sldImg"/>
          </p:nvPr>
        </p:nvSpPr>
        <p:spPr>
          <a:ln/>
        </p:spPr>
      </p:sp>
      <p:sp>
        <p:nvSpPr>
          <p:cNvPr id="25907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259076"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3425" indent="-280988" algn="l" eaLnBrk="0" hangingPunct="0">
              <a:spcBef>
                <a:spcPct val="30000"/>
              </a:spcBef>
              <a:defRPr kumimoji="1" sz="1200">
                <a:solidFill>
                  <a:schemeClr val="tx1"/>
                </a:solidFill>
                <a:latin typeface="Calibri" pitchFamily="34" charset="0"/>
              </a:defRPr>
            </a:lvl2pPr>
            <a:lvl3pPr marL="1130300" indent="-223838" algn="l" eaLnBrk="0" hangingPunct="0">
              <a:spcBef>
                <a:spcPct val="30000"/>
              </a:spcBef>
              <a:defRPr kumimoji="1" sz="1200">
                <a:solidFill>
                  <a:schemeClr val="tx1"/>
                </a:solidFill>
                <a:latin typeface="Calibri" pitchFamily="34" charset="0"/>
              </a:defRPr>
            </a:lvl3pPr>
            <a:lvl4pPr marL="1582738" indent="-223838" algn="l" eaLnBrk="0" hangingPunct="0">
              <a:spcBef>
                <a:spcPct val="30000"/>
              </a:spcBef>
              <a:defRPr kumimoji="1" sz="1200">
                <a:solidFill>
                  <a:schemeClr val="tx1"/>
                </a:solidFill>
                <a:latin typeface="Calibri" pitchFamily="34" charset="0"/>
              </a:defRPr>
            </a:lvl4pPr>
            <a:lvl5pPr marL="2035175" indent="-223838" algn="l" eaLnBrk="0" hangingPunct="0">
              <a:spcBef>
                <a:spcPct val="30000"/>
              </a:spcBef>
              <a:defRPr kumimoji="1" sz="1200">
                <a:solidFill>
                  <a:schemeClr val="tx1"/>
                </a:solidFill>
                <a:latin typeface="Calibri" pitchFamily="34" charset="0"/>
              </a:defRPr>
            </a:lvl5pPr>
            <a:lvl6pPr marL="2492375" indent="-223838" eaLnBrk="0" fontAlgn="base" hangingPunct="0">
              <a:spcBef>
                <a:spcPct val="30000"/>
              </a:spcBef>
              <a:spcAft>
                <a:spcPct val="0"/>
              </a:spcAft>
              <a:defRPr kumimoji="1" sz="1200">
                <a:solidFill>
                  <a:schemeClr val="tx1"/>
                </a:solidFill>
                <a:latin typeface="Calibri" pitchFamily="34" charset="0"/>
              </a:defRPr>
            </a:lvl6pPr>
            <a:lvl7pPr marL="2949575" indent="-223838" eaLnBrk="0" fontAlgn="base" hangingPunct="0">
              <a:spcBef>
                <a:spcPct val="30000"/>
              </a:spcBef>
              <a:spcAft>
                <a:spcPct val="0"/>
              </a:spcAft>
              <a:defRPr kumimoji="1" sz="1200">
                <a:solidFill>
                  <a:schemeClr val="tx1"/>
                </a:solidFill>
                <a:latin typeface="Calibri" pitchFamily="34" charset="0"/>
              </a:defRPr>
            </a:lvl7pPr>
            <a:lvl8pPr marL="3406775" indent="-223838" eaLnBrk="0" fontAlgn="base" hangingPunct="0">
              <a:spcBef>
                <a:spcPct val="30000"/>
              </a:spcBef>
              <a:spcAft>
                <a:spcPct val="0"/>
              </a:spcAft>
              <a:defRPr kumimoji="1" sz="1200">
                <a:solidFill>
                  <a:schemeClr val="tx1"/>
                </a:solidFill>
                <a:latin typeface="Calibri" pitchFamily="34" charset="0"/>
              </a:defRPr>
            </a:lvl8pPr>
            <a:lvl9pPr marL="3863975" indent="-223838"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810D1893-BD63-418C-AE0D-E942154878D7}" type="slidenum">
              <a:rPr kumimoji="0" lang="ja-JP" altLang="en-US" smtClean="0">
                <a:solidFill>
                  <a:srgbClr val="000000"/>
                </a:solidFill>
                <a:latin typeface="ヒラギノ角ゴ Pro W3" pitchFamily="-84" charset="-128"/>
              </a:rPr>
              <a:pPr algn="r" eaLnBrk="1" hangingPunct="1">
                <a:spcBef>
                  <a:spcPct val="0"/>
                </a:spcBef>
              </a:pPr>
              <a:t>3</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スライド イメージ プレースホルダー 1"/>
          <p:cNvSpPr>
            <a:spLocks noGrp="1" noRot="1" noChangeAspect="1" noTextEdit="1"/>
          </p:cNvSpPr>
          <p:nvPr>
            <p:ph type="sldImg"/>
          </p:nvPr>
        </p:nvSpPr>
        <p:spPr>
          <a:xfrm>
            <a:off x="922338" y="746125"/>
            <a:ext cx="4967287" cy="3725863"/>
          </a:xfrm>
          <a:ln/>
        </p:spPr>
      </p:sp>
      <p:sp>
        <p:nvSpPr>
          <p:cNvPr id="260099"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p>
            <a:pPr eaLnBrk="1" hangingPunct="1"/>
            <a:endParaRPr lang="ja-JP" altLang="en-US"/>
          </a:p>
        </p:txBody>
      </p:sp>
      <p:sp>
        <p:nvSpPr>
          <p:cNvPr id="260100"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6285A78C-51D8-4BA7-BC8F-273F74D6DD31}" type="slidenum">
              <a:rPr kumimoji="0" lang="ja-JP" altLang="en-US">
                <a:solidFill>
                  <a:srgbClr val="000000"/>
                </a:solidFill>
                <a:latin typeface="ヒラギノ角ゴ Pro W3" pitchFamily="-84" charset="-128"/>
              </a:rPr>
              <a:pPr algn="r" eaLnBrk="1" hangingPunct="1">
                <a:spcBef>
                  <a:spcPct val="0"/>
                </a:spcBef>
              </a:pPr>
              <a:t>4</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スライド イメージ プレースホルダー 1"/>
          <p:cNvSpPr>
            <a:spLocks noGrp="1" noRot="1" noChangeAspect="1" noTextEdit="1"/>
          </p:cNvSpPr>
          <p:nvPr>
            <p:ph type="sldImg"/>
          </p:nvPr>
        </p:nvSpPr>
        <p:spPr>
          <a:ln/>
        </p:spPr>
      </p:sp>
      <p:sp>
        <p:nvSpPr>
          <p:cNvPr id="223235"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223236"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B2C4D95C-D9AB-4AA8-AB70-44DF4ADD4568}" type="slidenum">
              <a:rPr kumimoji="0" lang="ja-JP" altLang="en-US">
                <a:solidFill>
                  <a:srgbClr val="000000"/>
                </a:solidFill>
                <a:latin typeface="ヒラギノ角ゴ Pro W3" pitchFamily="-84" charset="-128"/>
              </a:rPr>
              <a:pPr algn="r" eaLnBrk="1" hangingPunct="1">
                <a:spcBef>
                  <a:spcPct val="0"/>
                </a:spcBef>
              </a:pPr>
              <a:t>9</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スライド イメージ プレースホルダー 1"/>
          <p:cNvSpPr>
            <a:spLocks noGrp="1" noRot="1" noChangeAspect="1" noTextEdit="1"/>
          </p:cNvSpPr>
          <p:nvPr>
            <p:ph type="sldImg"/>
          </p:nvPr>
        </p:nvSpPr>
        <p:spPr>
          <a:ln/>
        </p:spPr>
      </p:sp>
      <p:sp>
        <p:nvSpPr>
          <p:cNvPr id="220163"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220164" name="スライド番号プレースホルダー 3"/>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71113026-CFDB-49DA-825D-B02F4449CDBD}" type="slidenum">
              <a:rPr kumimoji="0" lang="ja-JP" altLang="en-US">
                <a:solidFill>
                  <a:srgbClr val="000000"/>
                </a:solidFill>
                <a:latin typeface="ヒラギノ角ゴ Pro W3" pitchFamily="-84" charset="-128"/>
              </a:rPr>
              <a:pPr algn="r" eaLnBrk="1" hangingPunct="1">
                <a:spcBef>
                  <a:spcPct val="0"/>
                </a:spcBef>
              </a:pPr>
              <a:t>11</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スライド イメージ プレースホルダー 1"/>
          <p:cNvSpPr>
            <a:spLocks noGrp="1" noRot="1" noChangeAspect="1" noTextEdit="1"/>
          </p:cNvSpPr>
          <p:nvPr>
            <p:ph type="sldImg"/>
          </p:nvPr>
        </p:nvSpPr>
        <p:spPr>
          <a:ln/>
        </p:spPr>
      </p:sp>
      <p:sp>
        <p:nvSpPr>
          <p:cNvPr id="221187"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221188"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3C20225C-35C6-4D37-9F52-F87B3D4DEB8B}" type="slidenum">
              <a:rPr kumimoji="0" lang="ja-JP" altLang="en-US" smtClean="0">
                <a:solidFill>
                  <a:srgbClr val="000000"/>
                </a:solidFill>
                <a:latin typeface="ヒラギノ角ゴ Pro W3" pitchFamily="-84" charset="-128"/>
              </a:rPr>
              <a:pPr algn="r" eaLnBrk="1" hangingPunct="1">
                <a:spcBef>
                  <a:spcPct val="0"/>
                </a:spcBef>
              </a:pPr>
              <a:t>12</a:t>
            </a:fld>
            <a:endParaRPr kumimoji="0" lang="en-US" altLang="ja-JP">
              <a:solidFill>
                <a:srgbClr val="000000"/>
              </a:solidFill>
              <a:latin typeface="ヒラギノ角ゴ Pro W3"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スライド イメージ プレースホルダー 1"/>
          <p:cNvSpPr>
            <a:spLocks noGrp="1" noRot="1" noChangeAspect="1" noTextEdit="1"/>
          </p:cNvSpPr>
          <p:nvPr>
            <p:ph type="sldImg"/>
          </p:nvPr>
        </p:nvSpPr>
        <p:spPr>
          <a:xfrm>
            <a:off x="925513" y="746125"/>
            <a:ext cx="4965700" cy="3725863"/>
          </a:xfrm>
          <a:ln/>
        </p:spPr>
      </p:sp>
      <p:sp>
        <p:nvSpPr>
          <p:cNvPr id="22221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6" tIns="45273" rIns="90546" bIns="45273"/>
          <a:lstStyle/>
          <a:p>
            <a:pPr eaLnBrk="1" hangingPunct="1"/>
            <a:endParaRPr lang="ja-JP" altLang="en-US"/>
          </a:p>
        </p:txBody>
      </p:sp>
      <p:sp>
        <p:nvSpPr>
          <p:cNvPr id="222212" name="スライド番号プレースホルダー 3"/>
          <p:cNvSpPr txBox="1">
            <a:spLocks noGrp="1"/>
          </p:cNvSpPr>
          <p:nvPr/>
        </p:nvSpPr>
        <p:spPr bwMode="auto">
          <a:xfrm>
            <a:off x="3856038" y="9444038"/>
            <a:ext cx="29495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46" tIns="45273" rIns="90546" bIns="45273" anchor="b"/>
          <a:lstStyle>
            <a:lvl1pPr algn="l" eaLnBrk="0" hangingPunct="0">
              <a:spcBef>
                <a:spcPct val="30000"/>
              </a:spcBef>
              <a:defRPr kumimoji="1" sz="1200">
                <a:solidFill>
                  <a:schemeClr val="tx1"/>
                </a:solidFill>
                <a:latin typeface="Calibri" pitchFamily="34" charset="0"/>
              </a:defRPr>
            </a:lvl1pPr>
            <a:lvl2pPr marL="735013" indent="-282575" algn="l" eaLnBrk="0" hangingPunct="0">
              <a:spcBef>
                <a:spcPct val="30000"/>
              </a:spcBef>
              <a:defRPr kumimoji="1" sz="1200">
                <a:solidFill>
                  <a:schemeClr val="tx1"/>
                </a:solidFill>
                <a:latin typeface="Calibri" pitchFamily="34" charset="0"/>
              </a:defRPr>
            </a:lvl2pPr>
            <a:lvl3pPr marL="1131888" indent="-225425" algn="l" eaLnBrk="0" hangingPunct="0">
              <a:spcBef>
                <a:spcPct val="30000"/>
              </a:spcBef>
              <a:defRPr kumimoji="1" sz="1200">
                <a:solidFill>
                  <a:schemeClr val="tx1"/>
                </a:solidFill>
                <a:latin typeface="Calibri" pitchFamily="34" charset="0"/>
              </a:defRPr>
            </a:lvl3pPr>
            <a:lvl4pPr marL="1584325" indent="-225425" algn="l" eaLnBrk="0" hangingPunct="0">
              <a:spcBef>
                <a:spcPct val="30000"/>
              </a:spcBef>
              <a:defRPr kumimoji="1" sz="1200">
                <a:solidFill>
                  <a:schemeClr val="tx1"/>
                </a:solidFill>
                <a:latin typeface="Calibri" pitchFamily="34" charset="0"/>
              </a:defRPr>
            </a:lvl4pPr>
            <a:lvl5pPr marL="2036763" indent="-225425" algn="l" eaLnBrk="0" hangingPunct="0">
              <a:spcBef>
                <a:spcPct val="30000"/>
              </a:spcBef>
              <a:defRPr kumimoji="1" sz="1200">
                <a:solidFill>
                  <a:schemeClr val="tx1"/>
                </a:solidFill>
                <a:latin typeface="Calibri" pitchFamily="34" charset="0"/>
              </a:defRPr>
            </a:lvl5pPr>
            <a:lvl6pPr marL="2493963" indent="-225425" eaLnBrk="0" fontAlgn="base" hangingPunct="0">
              <a:spcBef>
                <a:spcPct val="30000"/>
              </a:spcBef>
              <a:spcAft>
                <a:spcPct val="0"/>
              </a:spcAft>
              <a:defRPr kumimoji="1" sz="1200">
                <a:solidFill>
                  <a:schemeClr val="tx1"/>
                </a:solidFill>
                <a:latin typeface="Calibri" pitchFamily="34" charset="0"/>
              </a:defRPr>
            </a:lvl6pPr>
            <a:lvl7pPr marL="2951163" indent="-225425" eaLnBrk="0" fontAlgn="base" hangingPunct="0">
              <a:spcBef>
                <a:spcPct val="30000"/>
              </a:spcBef>
              <a:spcAft>
                <a:spcPct val="0"/>
              </a:spcAft>
              <a:defRPr kumimoji="1" sz="1200">
                <a:solidFill>
                  <a:schemeClr val="tx1"/>
                </a:solidFill>
                <a:latin typeface="Calibri" pitchFamily="34" charset="0"/>
              </a:defRPr>
            </a:lvl7pPr>
            <a:lvl8pPr marL="3408363" indent="-225425" eaLnBrk="0" fontAlgn="base" hangingPunct="0">
              <a:spcBef>
                <a:spcPct val="30000"/>
              </a:spcBef>
              <a:spcAft>
                <a:spcPct val="0"/>
              </a:spcAft>
              <a:defRPr kumimoji="1" sz="1200">
                <a:solidFill>
                  <a:schemeClr val="tx1"/>
                </a:solidFill>
                <a:latin typeface="Calibri" pitchFamily="34" charset="0"/>
              </a:defRPr>
            </a:lvl8pPr>
            <a:lvl9pPr marL="3865563" indent="-225425"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EBB7EDCB-7799-4634-AB3D-92733D304A95}" type="slidenum">
              <a:rPr kumimoji="0" lang="ja-JP" altLang="en-US">
                <a:solidFill>
                  <a:srgbClr val="000000"/>
                </a:solidFill>
                <a:latin typeface="ヒラギノ角ゴ Pro W3" pitchFamily="-84" charset="-128"/>
              </a:rPr>
              <a:pPr algn="r" eaLnBrk="1" hangingPunct="1">
                <a:spcBef>
                  <a:spcPct val="0"/>
                </a:spcBef>
              </a:pPr>
              <a:t>14</a:t>
            </a:fld>
            <a:endParaRPr kumimoji="0" lang="en-US" altLang="ja-JP">
              <a:solidFill>
                <a:srgbClr val="000000"/>
              </a:solidFill>
              <a:latin typeface="ヒラギノ角ゴ Pro W3"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8683" name="タイトル プレースホルダー 5"/>
          <p:cNvSpPr>
            <a:spLocks noGrp="1"/>
          </p:cNvSpPr>
          <p:nvPr>
            <p:ph type="ctrTitle"/>
          </p:nvPr>
        </p:nvSpPr>
        <p:spPr>
          <a:xfrm>
            <a:off x="6789738" y="3363913"/>
            <a:ext cx="5761037" cy="2339975"/>
          </a:xfrm>
        </p:spPr>
        <p:txBody>
          <a:bodyPr lIns="0" anchor="t"/>
          <a:lstStyle>
            <a:lvl1pPr>
              <a:defRPr sz="4400" smtClean="0"/>
            </a:lvl1pPr>
          </a:lstStyle>
          <a:p>
            <a:pPr lvl="0"/>
            <a:r>
              <a:rPr lang="ja-JP" altLang="en-US" noProof="0">
                <a:sym typeface="ヒラギノ角ゴ Pro W3" pitchFamily="-84" charset="-128"/>
              </a:rPr>
              <a:t>マスター タイトルの書式設定</a:t>
            </a:r>
            <a:endParaRPr lang="ja-JP" altLang="en-US" noProof="0" dirty="0">
              <a:sym typeface="ヒラギノ角ゴ Pro W3" pitchFamily="-84" charset="-128"/>
            </a:endParaRPr>
          </a:p>
        </p:txBody>
      </p:sp>
      <p:sp>
        <p:nvSpPr>
          <p:cNvPr id="28684" name="テキスト プレースホルダー 6"/>
          <p:cNvSpPr>
            <a:spLocks noGrp="1"/>
          </p:cNvSpPr>
          <p:nvPr>
            <p:ph type="subTitle" idx="1"/>
          </p:nvPr>
        </p:nvSpPr>
        <p:spPr>
          <a:xfrm>
            <a:off x="6789738" y="2355850"/>
            <a:ext cx="5761037" cy="935038"/>
          </a:xfrm>
        </p:spPr>
        <p:txBody>
          <a:bodyPr anchor="b"/>
          <a:lstStyle>
            <a:lvl1pPr marL="0" indent="0">
              <a:buFont typeface="Wingdings" pitchFamily="2" charset="2"/>
              <a:buNone/>
              <a:defRPr b="1" smtClean="0"/>
            </a:lvl1pPr>
          </a:lstStyle>
          <a:p>
            <a:pPr lvl="0"/>
            <a:r>
              <a:rPr lang="ja-JP" altLang="en-US" noProof="0">
                <a:sym typeface="ヒラギノ角ゴ Pro W3" pitchFamily="-84" charset="-128"/>
              </a:rPr>
              <a:t>マスター サブタイトルの書式設定</a:t>
            </a:r>
            <a:endParaRPr lang="ja-JP" altLang="en-US" noProof="0" dirty="0">
              <a:sym typeface="ヒラギノ角ゴ Pro W3" pitchFamily="-84" charset="-128"/>
            </a:endParaRPr>
          </a:p>
        </p:txBody>
      </p:sp>
      <p:sp>
        <p:nvSpPr>
          <p:cNvPr id="13" name="Text Box 11"/>
          <p:cNvSpPr txBox="1">
            <a:spLocks noGrp="1" noChangeArrowheads="1"/>
          </p:cNvSpPr>
          <p:nvPr>
            <p:ph type="sldNum" sz="quarter" idx="10"/>
          </p:nvPr>
        </p:nvSpPr>
        <p:spPr/>
        <p:txBody>
          <a:bodyPr/>
          <a:lstStyle>
            <a:lvl1pPr algn="r" eaLnBrk="1" hangingPunct="1">
              <a:defRPr sz="1200" b="1">
                <a:solidFill>
                  <a:schemeClr val="tx1"/>
                </a:solidFill>
                <a:latin typeface="+mn-lt"/>
                <a:ea typeface="+mn-ea"/>
                <a:cs typeface="メイリオ" pitchFamily="50" charset="-128"/>
                <a:sym typeface="Helvetica Neue" pitchFamily="-84" charset="0"/>
              </a:defRPr>
            </a:lvl1pPr>
            <a:lvl2pPr marL="742950" indent="-28575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2pPr>
            <a:lvl3pPr marL="11430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3pPr>
            <a:lvl4pPr marL="16002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4pPr>
            <a:lvl5pPr marL="20574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9pPr>
          </a:lstStyle>
          <a:p>
            <a:pPr>
              <a:defRPr/>
            </a:pPr>
            <a:fld id="{90037492-5462-4A3D-96C2-70D97B918056}" type="slidenum">
              <a:rPr lang="ja-JP" altLang="en-US"/>
              <a:pPr>
                <a:defRPr/>
              </a:pPr>
              <a:t>‹#›</a:t>
            </a:fld>
            <a:endParaRPr lang="en-US" altLang="ja-JP"/>
          </a:p>
        </p:txBody>
      </p:sp>
    </p:spTree>
    <p:extLst>
      <p:ext uri="{BB962C8B-B14F-4D97-AF65-F5344CB8AC3E}">
        <p14:creationId xmlns:p14="http://schemas.microsoft.com/office/powerpoint/2010/main" val="1437928189"/>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09563" y="1276350"/>
            <a:ext cx="12385675" cy="74168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Text Box 11"/>
          <p:cNvSpPr txBox="1">
            <a:spLocks noGrp="1" noChangeArrowheads="1"/>
          </p:cNvSpPr>
          <p:nvPr>
            <p:ph type="sldNum" sz="quarter" idx="10"/>
          </p:nvPr>
        </p:nvSpPr>
        <p:spPr>
          <a:ln/>
        </p:spPr>
        <p:txBody>
          <a:bodyPr/>
          <a:lstStyle>
            <a:lvl1pPr>
              <a:defRPr/>
            </a:lvl1pPr>
          </a:lstStyle>
          <a:p>
            <a:pPr>
              <a:defRPr/>
            </a:pPr>
            <a:fld id="{05F1D4B9-D632-44F9-B503-6D85CE1F6978}" type="slidenum">
              <a:rPr lang="ja-JP" altLang="en-US"/>
              <a:pPr>
                <a:defRPr/>
              </a:pPr>
              <a:t>‹#›</a:t>
            </a:fld>
            <a:endParaRPr lang="en-US" altLang="ja-JP"/>
          </a:p>
        </p:txBody>
      </p:sp>
    </p:spTree>
    <p:extLst>
      <p:ext uri="{BB962C8B-B14F-4D97-AF65-F5344CB8AC3E}">
        <p14:creationId xmlns:p14="http://schemas.microsoft.com/office/powerpoint/2010/main" val="30282457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99613" y="323850"/>
            <a:ext cx="3095625" cy="83693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309563" y="323850"/>
            <a:ext cx="9137650" cy="83693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Text Box 11"/>
          <p:cNvSpPr txBox="1">
            <a:spLocks noGrp="1" noChangeArrowheads="1"/>
          </p:cNvSpPr>
          <p:nvPr>
            <p:ph type="sldNum" sz="quarter" idx="10"/>
          </p:nvPr>
        </p:nvSpPr>
        <p:spPr>
          <a:ln/>
        </p:spPr>
        <p:txBody>
          <a:bodyPr/>
          <a:lstStyle>
            <a:lvl1pPr>
              <a:defRPr/>
            </a:lvl1pPr>
          </a:lstStyle>
          <a:p>
            <a:pPr>
              <a:defRPr/>
            </a:pPr>
            <a:fld id="{A203B234-FB8B-41CF-9C55-AA6206BBC19A}" type="slidenum">
              <a:rPr lang="ja-JP" altLang="en-US"/>
              <a:pPr>
                <a:defRPr/>
              </a:pPr>
              <a:t>‹#›</a:t>
            </a:fld>
            <a:endParaRPr lang="en-US" altLang="ja-JP"/>
          </a:p>
        </p:txBody>
      </p:sp>
    </p:spTree>
    <p:extLst>
      <p:ext uri="{BB962C8B-B14F-4D97-AF65-F5344CB8AC3E}">
        <p14:creationId xmlns:p14="http://schemas.microsoft.com/office/powerpoint/2010/main" val="19842429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noAutofit/>
          </a:bodyPr>
          <a:lstStyle>
            <a:lvl1pPr>
              <a:defRPr sz="3200"/>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309563" y="1276350"/>
            <a:ext cx="12385675" cy="7416800"/>
          </a:xfrm>
          <a:prstGeom prst="rect">
            <a:avLst/>
          </a:prstGeom>
        </p:spPr>
        <p:txBody>
          <a:bodyPr/>
          <a:lstStyle>
            <a:lvl1pPr marL="571500" indent="-571500">
              <a:spcBef>
                <a:spcPts val="1200"/>
              </a:spcBef>
              <a:buClr>
                <a:schemeClr val="bg2"/>
              </a:buClr>
              <a:buFont typeface="Wingdings" pitchFamily="2" charset="2"/>
              <a:buChar char="n"/>
              <a:defRPr/>
            </a:lvl1pPr>
            <a:lvl2pPr>
              <a:spcBef>
                <a:spcPts val="1200"/>
              </a:spcBef>
              <a:buClr>
                <a:schemeClr val="bg2"/>
              </a:buClr>
              <a:defRPr/>
            </a:lvl2pPr>
            <a:lvl3pPr>
              <a:spcBef>
                <a:spcPts val="1200"/>
              </a:spcBef>
              <a:defRPr/>
            </a:lvl3pPr>
            <a:lvl4pPr>
              <a:spcBef>
                <a:spcPts val="1200"/>
              </a:spcBef>
              <a:defRPr/>
            </a:lvl4pPr>
            <a:lvl5pPr>
              <a:spcBef>
                <a:spcPts val="1200"/>
              </a:spcBef>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Text Box 11"/>
          <p:cNvSpPr txBox="1">
            <a:spLocks noGrp="1" noChangeArrowheads="1"/>
          </p:cNvSpPr>
          <p:nvPr>
            <p:ph type="sldNum" sz="quarter" idx="10"/>
          </p:nvPr>
        </p:nvSpPr>
        <p:spPr>
          <a:ln/>
        </p:spPr>
        <p:txBody>
          <a:bodyPr/>
          <a:lstStyle>
            <a:lvl1pPr>
              <a:defRPr/>
            </a:lvl1pPr>
          </a:lstStyle>
          <a:p>
            <a:pPr>
              <a:defRPr/>
            </a:pPr>
            <a:fld id="{0510FA36-19C3-4144-A7B0-92A6B119E7F0}" type="slidenum">
              <a:rPr lang="ja-JP" altLang="en-US"/>
              <a:pPr>
                <a:defRPr/>
              </a:pPr>
              <a:t>‹#›</a:t>
            </a:fld>
            <a:endParaRPr lang="en-US" altLang="ja-JP"/>
          </a:p>
        </p:txBody>
      </p:sp>
    </p:spTree>
    <p:extLst>
      <p:ext uri="{BB962C8B-B14F-4D97-AF65-F5344CB8AC3E}">
        <p14:creationId xmlns:p14="http://schemas.microsoft.com/office/powerpoint/2010/main" val="32991012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a:prstGeom prst="rect">
            <a:avLst/>
          </a:prstGeom>
        </p:spPr>
        <p:txBody>
          <a:bodyPr/>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Text Box 11"/>
          <p:cNvSpPr txBox="1">
            <a:spLocks noGrp="1" noChangeArrowheads="1"/>
          </p:cNvSpPr>
          <p:nvPr>
            <p:ph type="sldNum" sz="quarter" idx="10"/>
          </p:nvPr>
        </p:nvSpPr>
        <p:spPr>
          <a:ln/>
        </p:spPr>
        <p:txBody>
          <a:bodyPr/>
          <a:lstStyle>
            <a:lvl1pPr>
              <a:defRPr/>
            </a:lvl1pPr>
          </a:lstStyle>
          <a:p>
            <a:pPr>
              <a:defRPr/>
            </a:pPr>
            <a:fld id="{2E7C051A-5C05-40DC-94E7-93E264CDAC14}" type="slidenum">
              <a:rPr lang="ja-JP" altLang="en-US"/>
              <a:pPr>
                <a:defRPr/>
              </a:pPr>
              <a:t>‹#›</a:t>
            </a:fld>
            <a:endParaRPr lang="en-US" altLang="ja-JP"/>
          </a:p>
        </p:txBody>
      </p:sp>
    </p:spTree>
    <p:extLst>
      <p:ext uri="{BB962C8B-B14F-4D97-AF65-F5344CB8AC3E}">
        <p14:creationId xmlns:p14="http://schemas.microsoft.com/office/powerpoint/2010/main" val="13901659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309563" y="1276350"/>
            <a:ext cx="6116637" cy="741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578600" y="1276350"/>
            <a:ext cx="6116638" cy="741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Text Box 11"/>
          <p:cNvSpPr txBox="1">
            <a:spLocks noGrp="1" noChangeArrowheads="1"/>
          </p:cNvSpPr>
          <p:nvPr>
            <p:ph type="sldNum" sz="quarter" idx="10"/>
          </p:nvPr>
        </p:nvSpPr>
        <p:spPr>
          <a:ln/>
        </p:spPr>
        <p:txBody>
          <a:bodyPr/>
          <a:lstStyle>
            <a:lvl1pPr>
              <a:defRPr/>
            </a:lvl1pPr>
          </a:lstStyle>
          <a:p>
            <a:pPr>
              <a:defRPr/>
            </a:pPr>
            <a:fld id="{6C12BF88-346B-40FF-861F-1E17FC794AA6}" type="slidenum">
              <a:rPr lang="ja-JP" altLang="en-US"/>
              <a:pPr>
                <a:defRPr/>
              </a:pPr>
              <a:t>‹#›</a:t>
            </a:fld>
            <a:endParaRPr lang="en-US" altLang="ja-JP"/>
          </a:p>
        </p:txBody>
      </p:sp>
    </p:spTree>
    <p:extLst>
      <p:ext uri="{BB962C8B-B14F-4D97-AF65-F5344CB8AC3E}">
        <p14:creationId xmlns:p14="http://schemas.microsoft.com/office/powerpoint/2010/main" val="21116339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Text Box 11"/>
          <p:cNvSpPr txBox="1">
            <a:spLocks noGrp="1" noChangeArrowheads="1"/>
          </p:cNvSpPr>
          <p:nvPr>
            <p:ph type="sldNum" sz="quarter" idx="10"/>
          </p:nvPr>
        </p:nvSpPr>
        <p:spPr>
          <a:ln/>
        </p:spPr>
        <p:txBody>
          <a:bodyPr/>
          <a:lstStyle>
            <a:lvl1pPr>
              <a:defRPr/>
            </a:lvl1pPr>
          </a:lstStyle>
          <a:p>
            <a:pPr>
              <a:defRPr/>
            </a:pPr>
            <a:fld id="{4D7CCA0B-38EC-4857-BDEA-4C5780F3D5CC}" type="slidenum">
              <a:rPr lang="ja-JP" altLang="en-US"/>
              <a:pPr>
                <a:defRPr/>
              </a:pPr>
              <a:t>‹#›</a:t>
            </a:fld>
            <a:endParaRPr lang="en-US" altLang="ja-JP"/>
          </a:p>
        </p:txBody>
      </p:sp>
    </p:spTree>
    <p:extLst>
      <p:ext uri="{BB962C8B-B14F-4D97-AF65-F5344CB8AC3E}">
        <p14:creationId xmlns:p14="http://schemas.microsoft.com/office/powerpoint/2010/main" val="1392845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09563" y="323850"/>
            <a:ext cx="11017250" cy="576263"/>
          </a:xfrm>
          <a:prstGeom prst="rect">
            <a:avLst/>
          </a:prstGeom>
        </p:spPr>
        <p:txBody>
          <a:bodyPr/>
          <a:lstStyle/>
          <a:p>
            <a:r>
              <a:rPr lang="ja-JP" altLang="en-US"/>
              <a:t>マスター タイトルの書式設定</a:t>
            </a:r>
          </a:p>
        </p:txBody>
      </p:sp>
      <p:sp>
        <p:nvSpPr>
          <p:cNvPr id="3" name="Text Box 11"/>
          <p:cNvSpPr txBox="1">
            <a:spLocks noGrp="1" noChangeArrowheads="1"/>
          </p:cNvSpPr>
          <p:nvPr>
            <p:ph type="sldNum" sz="quarter" idx="10"/>
          </p:nvPr>
        </p:nvSpPr>
        <p:spPr>
          <a:ln/>
        </p:spPr>
        <p:txBody>
          <a:bodyPr/>
          <a:lstStyle>
            <a:lvl1pPr>
              <a:defRPr/>
            </a:lvl1pPr>
          </a:lstStyle>
          <a:p>
            <a:pPr>
              <a:defRPr/>
            </a:pPr>
            <a:fld id="{9BAFAF17-3321-4D97-AFA8-A8E4EE89E3BD}" type="slidenum">
              <a:rPr lang="ja-JP" altLang="en-US"/>
              <a:pPr>
                <a:defRPr/>
              </a:pPr>
              <a:t>‹#›</a:t>
            </a:fld>
            <a:endParaRPr lang="en-US" altLang="ja-JP"/>
          </a:p>
        </p:txBody>
      </p:sp>
    </p:spTree>
    <p:extLst>
      <p:ext uri="{BB962C8B-B14F-4D97-AF65-F5344CB8AC3E}">
        <p14:creationId xmlns:p14="http://schemas.microsoft.com/office/powerpoint/2010/main" val="21403888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Text Box 11"/>
          <p:cNvSpPr txBox="1">
            <a:spLocks noGrp="1" noChangeArrowheads="1"/>
          </p:cNvSpPr>
          <p:nvPr>
            <p:ph type="sldNum" sz="quarter" idx="10"/>
          </p:nvPr>
        </p:nvSpPr>
        <p:spPr>
          <a:ln/>
        </p:spPr>
        <p:txBody>
          <a:bodyPr/>
          <a:lstStyle>
            <a:lvl1pPr>
              <a:defRPr/>
            </a:lvl1pPr>
          </a:lstStyle>
          <a:p>
            <a:pPr>
              <a:defRPr/>
            </a:pPr>
            <a:fld id="{4E533C6C-7FCB-480B-B6A4-5A40E56D692C}" type="slidenum">
              <a:rPr lang="ja-JP" altLang="en-US"/>
              <a:pPr>
                <a:defRPr/>
              </a:pPr>
              <a:t>‹#›</a:t>
            </a:fld>
            <a:endParaRPr lang="en-US" altLang="ja-JP"/>
          </a:p>
        </p:txBody>
      </p:sp>
    </p:spTree>
    <p:extLst>
      <p:ext uri="{BB962C8B-B14F-4D97-AF65-F5344CB8AC3E}">
        <p14:creationId xmlns:p14="http://schemas.microsoft.com/office/powerpoint/2010/main" val="11191785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Box 11"/>
          <p:cNvSpPr txBox="1">
            <a:spLocks noGrp="1" noChangeArrowheads="1"/>
          </p:cNvSpPr>
          <p:nvPr>
            <p:ph type="sldNum" sz="quarter" idx="10"/>
          </p:nvPr>
        </p:nvSpPr>
        <p:spPr>
          <a:ln/>
        </p:spPr>
        <p:txBody>
          <a:bodyPr/>
          <a:lstStyle>
            <a:lvl1pPr>
              <a:defRPr/>
            </a:lvl1pPr>
          </a:lstStyle>
          <a:p>
            <a:pPr>
              <a:defRPr/>
            </a:pPr>
            <a:fld id="{6D2ECAE9-DDDA-4266-88F7-5930F190CCDD}" type="slidenum">
              <a:rPr lang="ja-JP" altLang="en-US"/>
              <a:pPr>
                <a:defRPr/>
              </a:pPr>
              <a:t>‹#›</a:t>
            </a:fld>
            <a:endParaRPr lang="en-US" altLang="ja-JP"/>
          </a:p>
        </p:txBody>
      </p:sp>
    </p:spTree>
    <p:extLst>
      <p:ext uri="{BB962C8B-B14F-4D97-AF65-F5344CB8AC3E}">
        <p14:creationId xmlns:p14="http://schemas.microsoft.com/office/powerpoint/2010/main" val="38612263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549525" y="871538"/>
            <a:ext cx="7802563" cy="58515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sym typeface="ヒラギノ角ゴ Pro W3" pitchFamily="-84" charset="-128"/>
              </a:rPr>
              <a:t>アイコンをクリックして図を追加</a:t>
            </a:r>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Box 11"/>
          <p:cNvSpPr txBox="1">
            <a:spLocks noGrp="1" noChangeArrowheads="1"/>
          </p:cNvSpPr>
          <p:nvPr>
            <p:ph type="sldNum" sz="quarter" idx="10"/>
          </p:nvPr>
        </p:nvSpPr>
        <p:spPr>
          <a:ln/>
        </p:spPr>
        <p:txBody>
          <a:bodyPr/>
          <a:lstStyle>
            <a:lvl1pPr>
              <a:defRPr/>
            </a:lvl1pPr>
          </a:lstStyle>
          <a:p>
            <a:pPr>
              <a:defRPr/>
            </a:pPr>
            <a:fld id="{1110CF03-7A4E-4E8C-AAC9-622AAE69A7AF}" type="slidenum">
              <a:rPr lang="ja-JP" altLang="en-US"/>
              <a:pPr>
                <a:defRPr/>
              </a:pPr>
              <a:t>‹#›</a:t>
            </a:fld>
            <a:endParaRPr lang="en-US" altLang="ja-JP"/>
          </a:p>
        </p:txBody>
      </p:sp>
    </p:spTree>
    <p:extLst>
      <p:ext uri="{BB962C8B-B14F-4D97-AF65-F5344CB8AC3E}">
        <p14:creationId xmlns:p14="http://schemas.microsoft.com/office/powerpoint/2010/main" val="351901621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0875" name="Text Box 11"/>
          <p:cNvSpPr txBox="1">
            <a:spLocks noGrp="1" noChangeArrowheads="1"/>
          </p:cNvSpPr>
          <p:nvPr>
            <p:ph type="sldNum" sz="quarter" idx="4"/>
          </p:nvPr>
        </p:nvSpPr>
        <p:spPr bwMode="auto">
          <a:xfrm>
            <a:off x="12595225" y="9197975"/>
            <a:ext cx="369888"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t" anchorCtr="0" compatLnSpc="1">
            <a:prstTxWarp prst="textNoShape">
              <a:avLst/>
            </a:prstTxWarp>
          </a:bodyPr>
          <a:lstStyle>
            <a:lvl1pPr algn="r" eaLnBrk="1" hangingPunct="1">
              <a:defRPr sz="1200" b="1">
                <a:solidFill>
                  <a:schemeClr val="tx1"/>
                </a:solidFill>
                <a:latin typeface="+mn-lt"/>
                <a:ea typeface="+mn-ea"/>
                <a:cs typeface="メイリオ" pitchFamily="50" charset="-128"/>
                <a:sym typeface="Helvetica Neue" pitchFamily="-84" charset="0"/>
              </a:defRPr>
            </a:lvl1pPr>
            <a:lvl2pPr marL="742950" indent="-28575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2pPr>
            <a:lvl3pPr marL="11430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3pPr>
            <a:lvl4pPr marL="16002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4pPr>
            <a:lvl5pPr marL="2057400" indent="-228600" eaLnBrk="0" hangingPunct="0">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2400">
                <a:solidFill>
                  <a:srgbClr val="000000"/>
                </a:solidFill>
                <a:latin typeface="ヒラギノ角ゴ Pro W3" pitchFamily="-84" charset="-128"/>
                <a:ea typeface="メイリオ" pitchFamily="50" charset="-128"/>
                <a:cs typeface="メイリオ" pitchFamily="50" charset="-128"/>
                <a:sym typeface="ヒラギノ角ゴ Pro W3" pitchFamily="-84" charset="-128"/>
              </a:defRPr>
            </a:lvl9pPr>
          </a:lstStyle>
          <a:p>
            <a:pPr>
              <a:defRPr/>
            </a:pPr>
            <a:fld id="{8AD893BD-5B55-4977-9ECF-D3DFD773B50F}" type="slidenum">
              <a:rPr lang="ja-JP" altLang="en-US"/>
              <a:pPr>
                <a:defRPr/>
              </a:pPr>
              <a:t>‹#›</a:t>
            </a:fld>
            <a:endParaRPr lang="en-US" altLang="ja-JP"/>
          </a:p>
        </p:txBody>
      </p:sp>
      <p:sp>
        <p:nvSpPr>
          <p:cNvPr id="1028" name="タイトル プレースホルダー 5"/>
          <p:cNvSpPr>
            <a:spLocks noGrp="1"/>
          </p:cNvSpPr>
          <p:nvPr>
            <p:ph type="title"/>
          </p:nvPr>
        </p:nvSpPr>
        <p:spPr bwMode="auto">
          <a:xfrm>
            <a:off x="303213" y="331788"/>
            <a:ext cx="11239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0000" rIns="91440" bIns="45720" numCol="1" anchor="ctr" anchorCtr="0" compatLnSpc="1">
            <a:prstTxWarp prst="textNoShape">
              <a:avLst/>
            </a:prstTxWarp>
          </a:bodyPr>
          <a:lstStyle/>
          <a:p>
            <a:pPr lvl="0"/>
            <a:r>
              <a:rPr lang="ja-JP" altLang="en-US">
                <a:sym typeface="ヒラギノ角ゴ Pro W3" pitchFamily="-84" charset="-128"/>
              </a:rPr>
              <a:t>マスター タイトルの書式設定</a:t>
            </a:r>
          </a:p>
        </p:txBody>
      </p:sp>
      <p:sp>
        <p:nvSpPr>
          <p:cNvPr id="1029" name="テキスト プレースホルダー 6"/>
          <p:cNvSpPr>
            <a:spLocks noGrp="1"/>
          </p:cNvSpPr>
          <p:nvPr>
            <p:ph type="body" idx="1"/>
          </p:nvPr>
        </p:nvSpPr>
        <p:spPr bwMode="auto">
          <a:xfrm>
            <a:off x="309563" y="1282700"/>
            <a:ext cx="12385675" cy="741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sym typeface="ヒラギノ角ゴ Pro W3" pitchFamily="-84" charset="-128"/>
              </a:rPr>
              <a:t>マスター テキストの書式設定</a:t>
            </a:r>
          </a:p>
          <a:p>
            <a:pPr lvl="1"/>
            <a:r>
              <a:rPr lang="ja-JP" altLang="en-US">
                <a:sym typeface="ヒラギノ角ゴ Pro W3" pitchFamily="-84" charset="-128"/>
              </a:rPr>
              <a:t>第 </a:t>
            </a:r>
            <a:r>
              <a:rPr lang="en-US" altLang="ja-JP">
                <a:sym typeface="ヒラギノ角ゴ Pro W3" pitchFamily="-84" charset="-128"/>
              </a:rPr>
              <a:t>2 </a:t>
            </a:r>
            <a:r>
              <a:rPr lang="ja-JP" altLang="en-US">
                <a:sym typeface="ヒラギノ角ゴ Pro W3" pitchFamily="-84" charset="-128"/>
              </a:rPr>
              <a:t>レベル</a:t>
            </a:r>
          </a:p>
          <a:p>
            <a:pPr lvl="2"/>
            <a:r>
              <a:rPr lang="ja-JP" altLang="en-US">
                <a:sym typeface="ヒラギノ角ゴ Pro W3" pitchFamily="-84" charset="-128"/>
              </a:rPr>
              <a:t>第 </a:t>
            </a:r>
            <a:r>
              <a:rPr lang="en-US" altLang="ja-JP">
                <a:sym typeface="ヒラギノ角ゴ Pro W3" pitchFamily="-84" charset="-128"/>
              </a:rPr>
              <a:t>3 </a:t>
            </a:r>
            <a:r>
              <a:rPr lang="ja-JP" altLang="en-US">
                <a:sym typeface="ヒラギノ角ゴ Pro W3" pitchFamily="-84" charset="-128"/>
              </a:rPr>
              <a:t>レベル</a:t>
            </a:r>
          </a:p>
          <a:p>
            <a:pPr lvl="3"/>
            <a:r>
              <a:rPr lang="ja-JP" altLang="en-US">
                <a:sym typeface="ヒラギノ角ゴ Pro W3" pitchFamily="-84" charset="-128"/>
              </a:rPr>
              <a:t>第 </a:t>
            </a:r>
            <a:r>
              <a:rPr lang="en-US" altLang="ja-JP">
                <a:sym typeface="ヒラギノ角ゴ Pro W3" pitchFamily="-84" charset="-128"/>
              </a:rPr>
              <a:t>4 </a:t>
            </a:r>
            <a:r>
              <a:rPr lang="ja-JP" altLang="en-US">
                <a:sym typeface="ヒラギノ角ゴ Pro W3" pitchFamily="-84" charset="-128"/>
              </a:rPr>
              <a:t>レベル</a:t>
            </a:r>
          </a:p>
          <a:p>
            <a:pPr lvl="4"/>
            <a:r>
              <a:rPr lang="ja-JP" altLang="en-US">
                <a:sym typeface="ヒラギノ角ゴ Pro W3" pitchFamily="-84" charset="-128"/>
              </a:rPr>
              <a:t>第 </a:t>
            </a:r>
            <a:r>
              <a:rPr lang="en-US" altLang="ja-JP">
                <a:sym typeface="ヒラギノ角ゴ Pro W3" pitchFamily="-84" charset="-128"/>
              </a:rPr>
              <a:t>5 </a:t>
            </a:r>
            <a:r>
              <a:rPr lang="ja-JP" altLang="en-US">
                <a:sym typeface="ヒラギノ角ゴ Pro W3" pitchFamily="-84" charset="-128"/>
              </a:rPr>
              <a:t>レベル</a:t>
            </a:r>
          </a:p>
        </p:txBody>
      </p:sp>
      <p:sp>
        <p:nvSpPr>
          <p:cNvPr id="14" name="Rectangle 41"/>
          <p:cNvSpPr>
            <a:spLocks/>
          </p:cNvSpPr>
          <p:nvPr userDrawn="1"/>
        </p:nvSpPr>
        <p:spPr bwMode="auto">
          <a:xfrm>
            <a:off x="5638304" y="9604067"/>
            <a:ext cx="73458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1pPr>
            <a:lvl2pPr marL="742950" indent="-28575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2pPr>
            <a:lvl3pPr marL="11430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3pPr>
            <a:lvl4pPr marL="16002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4pPr>
            <a:lvl5pPr marL="2057400" indent="-228600" eaLnBrk="0" hangingPunct="0">
              <a:defRPr sz="4400">
                <a:solidFill>
                  <a:srgbClr val="000000"/>
                </a:solidFill>
                <a:latin typeface="Calibri" pitchFamily="34" charset="0"/>
                <a:ea typeface="メイリオ" pitchFamily="50" charset="-128"/>
                <a:cs typeface="メイリオ" pitchFamily="50" charset="-128"/>
                <a:sym typeface="ヒラギノ角ゴ Pro W3" pitchFamily="-84" charset="-128"/>
              </a:defRPr>
            </a:lvl5pPr>
            <a:lvl6pPr marL="25146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6pPr>
            <a:lvl7pPr marL="29718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7pPr>
            <a:lvl8pPr marL="34290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8pPr>
            <a:lvl9pPr marL="3886200" indent="-228600" algn="ctr" eaLnBrk="0" fontAlgn="base" hangingPunct="0">
              <a:spcBef>
                <a:spcPct val="0"/>
              </a:spcBef>
              <a:spcAft>
                <a:spcPct val="0"/>
              </a:spcAft>
              <a:defRPr sz="4400">
                <a:solidFill>
                  <a:srgbClr val="000000"/>
                </a:solidFill>
                <a:latin typeface="Calibri" pitchFamily="34" charset="0"/>
                <a:ea typeface="メイリオ" pitchFamily="50" charset="-128"/>
                <a:cs typeface="メイリオ" pitchFamily="50" charset="-128"/>
                <a:sym typeface="ヒラギノ角ゴ Pro W3" pitchFamily="-84" charset="-128"/>
              </a:defRPr>
            </a:lvl9pPr>
          </a:lstStyle>
          <a:p>
            <a:pPr eaLnBrk="1" hangingPunct="1">
              <a:defRPr/>
            </a:pPr>
            <a:r>
              <a:rPr lang="en-US" altLang="ja-JP" sz="1100" dirty="0">
                <a:solidFill>
                  <a:schemeClr val="tx1"/>
                </a:solidFill>
                <a:ea typeface="ＭＳ Ｐゴシック" pitchFamily="50" charset="-128"/>
                <a:sym typeface="Helvetica Neue" pitchFamily="-84" charset="0"/>
              </a:rPr>
              <a:t>Copyright (C) </a:t>
            </a:r>
            <a:r>
              <a:rPr lang="ja-JP" altLang="en-US" sz="1100" dirty="0"/>
              <a:t>⼤阪の⼦どもを守るネット対策事業実⾏委員会 　</a:t>
            </a:r>
            <a:r>
              <a:rPr lang="en-US" altLang="ja-JP" sz="1100" dirty="0">
                <a:solidFill>
                  <a:schemeClr val="tx1"/>
                </a:solidFill>
                <a:ea typeface="ＭＳ Ｐゴシック" pitchFamily="50" charset="-128"/>
                <a:sym typeface="Helvetica Neue" pitchFamily="-84" charset="0"/>
              </a:rPr>
              <a:t> All Rights Reserved.</a:t>
            </a:r>
          </a:p>
        </p:txBody>
      </p:sp>
    </p:spTree>
  </p:cSld>
  <p:clrMap bg1="lt1" tx1="dk1" bg2="lt2" tx2="dk2" accent1="accent1" accent2="accent2" accent3="accent3" accent4="accent4" accent5="accent5" accent6="accent6" hlink="hlink" folHlink="folHlink"/>
  <p:sldLayoutIdLst>
    <p:sldLayoutId id="2147483858"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hf hdr="0" ftr="0" dt="0"/>
  <p:txStyles>
    <p:titleStyle>
      <a:lvl1pPr algn="l" rtl="0" eaLnBrk="1" fontAlgn="t" hangingPunct="1">
        <a:spcBef>
          <a:spcPct val="0"/>
        </a:spcBef>
        <a:spcAft>
          <a:spcPct val="0"/>
        </a:spcAft>
        <a:defRPr kumimoji="1" sz="3600" b="1">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p:titleStyle>
    <p:bodyStyle>
      <a:lvl1pPr marL="571500" indent="-571500" algn="l" rtl="0" eaLnBrk="1" fontAlgn="base" hangingPunct="1">
        <a:spcBef>
          <a:spcPts val="1800"/>
        </a:spcBef>
        <a:spcAft>
          <a:spcPct val="0"/>
        </a:spcAft>
        <a:buClr>
          <a:schemeClr val="bg2"/>
        </a:buClr>
        <a:buSzPct val="100000"/>
        <a:buFont typeface="Wingdings" pitchFamily="2" charset="2"/>
        <a:buChar char="n"/>
        <a:defRPr kumimoji="1" sz="2800">
          <a:solidFill>
            <a:schemeClr val="tx1"/>
          </a:solidFill>
          <a:latin typeface="+mn-ea"/>
          <a:ea typeface="+mn-ea"/>
          <a:cs typeface="メイリオ" pitchFamily="50" charset="-128"/>
          <a:sym typeface="ヒラギノ角ゴ Pro W3" pitchFamily="-84" charset="-128"/>
        </a:defRPr>
      </a:lvl1pPr>
      <a:lvl2pPr marL="1333500" indent="-571500" algn="l" rtl="0" eaLnBrk="1" fontAlgn="base" hangingPunct="1">
        <a:spcBef>
          <a:spcPts val="1800"/>
        </a:spcBef>
        <a:spcAft>
          <a:spcPct val="0"/>
        </a:spcAft>
        <a:buClr>
          <a:schemeClr val="bg2"/>
        </a:buClr>
        <a:buSzPct val="100000"/>
        <a:buFont typeface="メイリオ" pitchFamily="50" charset="-128"/>
        <a:buChar char="⁃"/>
        <a:defRPr kumimoji="1" sz="2800">
          <a:solidFill>
            <a:schemeClr val="tx1"/>
          </a:solidFill>
          <a:latin typeface="+mn-ea"/>
          <a:ea typeface="+mn-ea"/>
          <a:cs typeface="メイリオ" pitchFamily="50" charset="-128"/>
          <a:sym typeface="ヒラギノ角ゴ Pro W3" pitchFamily="-84" charset="-128"/>
        </a:defRPr>
      </a:lvl2pPr>
      <a:lvl3pPr marL="1778000" indent="-571500" algn="l" rtl="0" eaLnBrk="1" fontAlgn="base" hangingPunct="1">
        <a:spcBef>
          <a:spcPts val="1800"/>
        </a:spcBef>
        <a:spcAft>
          <a:spcPct val="0"/>
        </a:spcAft>
        <a:buSzPct val="100000"/>
        <a:buFont typeface="Arial" pitchFamily="34" charset="0"/>
        <a:buChar char="•"/>
        <a:defRPr kumimoji="1" sz="2400">
          <a:solidFill>
            <a:schemeClr val="tx1"/>
          </a:solidFill>
          <a:latin typeface="+mn-ea"/>
          <a:ea typeface="+mn-ea"/>
          <a:cs typeface="メイリオ" pitchFamily="50" charset="-128"/>
          <a:sym typeface="ヒラギノ角ゴ Pro W3" pitchFamily="-84" charset="-128"/>
        </a:defRPr>
      </a:lvl3pPr>
      <a:lvl4pPr marL="2222500" indent="-571500" algn="l" rtl="0" eaLnBrk="1" fontAlgn="base" hangingPunct="1">
        <a:spcBef>
          <a:spcPts val="1800"/>
        </a:spcBef>
        <a:spcAft>
          <a:spcPct val="0"/>
        </a:spcAft>
        <a:buSzPct val="100000"/>
        <a:buFont typeface="メイリオ" pitchFamily="50" charset="-128"/>
        <a:buChar char="⁃"/>
        <a:defRPr kumimoji="1" sz="2400">
          <a:solidFill>
            <a:schemeClr val="tx1"/>
          </a:solidFill>
          <a:latin typeface="+mn-ea"/>
          <a:ea typeface="+mn-ea"/>
          <a:cs typeface="メイリオ" pitchFamily="50" charset="-128"/>
          <a:sym typeface="ヒラギノ角ゴ Pro W3" pitchFamily="-84" charset="-128"/>
        </a:defRPr>
      </a:lvl4pPr>
      <a:lvl5pPr marL="2667000" indent="-571500" algn="l" rtl="0" eaLnBrk="1" fontAlgn="base" hangingPunct="1">
        <a:spcBef>
          <a:spcPts val="1800"/>
        </a:spcBef>
        <a:spcAft>
          <a:spcPct val="0"/>
        </a:spcAft>
        <a:buSzPct val="100000"/>
        <a:buFont typeface="Arial" pitchFamily="34" charset="0"/>
        <a:buChar char="•"/>
        <a:defRPr kumimoji="1" sz="2000">
          <a:solidFill>
            <a:schemeClr val="tx1"/>
          </a:solidFill>
          <a:latin typeface="+mn-ea"/>
          <a:ea typeface="+mn-ea"/>
          <a:cs typeface="メイリオ" pitchFamily="50" charset="-128"/>
          <a:sym typeface="ヒラギノ角ゴ Pro W3" pitchFamily="-84" charset="-128"/>
        </a:defRPr>
      </a:lvl5pPr>
      <a:lvl6pPr marL="31242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6pPr>
      <a:lvl7pPr marL="35814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7pPr>
      <a:lvl8pPr marL="40386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8pPr>
      <a:lvl9pPr marL="4495800" indent="-571500" algn="l" rtl="0" eaLnBrk="1" fontAlgn="base" hangingPunct="1">
        <a:spcBef>
          <a:spcPts val="2400"/>
        </a:spcBef>
        <a:spcAft>
          <a:spcPct val="0"/>
        </a:spcAft>
        <a:buSzPct val="171000"/>
        <a:buFont typeface="ヒラギノ角ゴ Pro W3" pitchFamily="-84" charset="-128"/>
        <a:defRPr kumimoji="1" sz="4200">
          <a:solidFill>
            <a:schemeClr val="tx1"/>
          </a:solidFill>
          <a:latin typeface="ヒラギノ角ゴ Pro W3" pitchFamily="-84" charset="-128"/>
          <a:ea typeface="+mn-ea"/>
          <a:sym typeface="ヒラギノ角ゴ Pro W3" pitchFamily="-84" charset="-128"/>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pa.go.jp/bureau/safetylife/syonen/pdf-r4-syonenhikoujyokyo.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npa.go.jp/bureau/safetylife/syonen/pdf-r4-syonenhikoujyokyo.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hyperlink" Target="http://ameblo.jp/kirakiranamainitinotame/image-11248377747-1196823164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90037492-5462-4A3D-96C2-70D97B918056}" type="slidenum">
              <a:rPr lang="ja-JP" altLang="en-US" smtClean="0"/>
              <a:pPr>
                <a:defRPr/>
              </a:pPr>
              <a:t>1</a:t>
            </a:fld>
            <a:endParaRPr lang="en-US" altLang="ja-JP"/>
          </a:p>
        </p:txBody>
      </p:sp>
      <p:sp>
        <p:nvSpPr>
          <p:cNvPr id="6" name="Rectangle 4"/>
          <p:cNvSpPr txBox="1">
            <a:spLocks/>
          </p:cNvSpPr>
          <p:nvPr/>
        </p:nvSpPr>
        <p:spPr bwMode="auto">
          <a:xfrm>
            <a:off x="0" y="3076600"/>
            <a:ext cx="128397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95" tIns="45718" rIns="91440" bIns="45720" numCol="1" anchor="t" anchorCtr="0" compatLnSpc="1">
            <a:prstTxWarp prst="textNoShape">
              <a:avLst/>
            </a:prstTxWarp>
          </a:bodyPr>
          <a:lstStyle>
            <a:lvl1pPr algn="l" rtl="0" eaLnBrk="1" fontAlgn="t" hangingPunct="1">
              <a:spcBef>
                <a:spcPct val="0"/>
              </a:spcBef>
              <a:spcAft>
                <a:spcPct val="0"/>
              </a:spcAft>
              <a:defRPr kumimoji="1" sz="4400" b="1" smtClean="0">
                <a:solidFill>
                  <a:schemeClr val="tx1"/>
                </a:solidFill>
                <a:latin typeface="+mj-lt"/>
                <a:ea typeface="+mj-ea"/>
                <a:cs typeface="メイリオ" pitchFamily="50" charset="-128"/>
                <a:sym typeface="ヒラギノ角ゴ Pro W3" pitchFamily="-84" charset="-128"/>
              </a:defRPr>
            </a:lvl1pPr>
            <a:lvl2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1" fontAlgn="t" hangingPunct="1">
              <a:spcBef>
                <a:spcPct val="0"/>
              </a:spcBef>
              <a:spcAft>
                <a:spcPct val="0"/>
              </a:spcAft>
              <a:defRPr kumimoji="1" sz="36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4572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6pPr>
            <a:lvl7pPr marL="9144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7pPr>
            <a:lvl8pPr marL="13716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8pPr>
            <a:lvl9pPr marL="1828800" algn="l" rtl="0" eaLnBrk="1" fontAlgn="t" hangingPunct="1">
              <a:spcBef>
                <a:spcPct val="0"/>
              </a:spcBef>
              <a:spcAft>
                <a:spcPct val="0"/>
              </a:spcAft>
              <a:defRPr kumimoji="1" sz="3600" b="1">
                <a:solidFill>
                  <a:schemeClr val="tx1"/>
                </a:solidFill>
                <a:latin typeface="Calibri" pitchFamily="34" charset="0"/>
                <a:ea typeface="ＭＳ Ｐゴシック" pitchFamily="50" charset="-128"/>
                <a:sym typeface="ヒラギノ角ゴ Pro W3" pitchFamily="-84" charset="-128"/>
              </a:defRPr>
            </a:lvl9pPr>
          </a:lstStyle>
          <a:p>
            <a:pPr algn="ctr"/>
            <a:r>
              <a:rPr lang="ja-JP" altLang="en-US" sz="6000" dirty="0"/>
              <a:t>スマホ・ＳＮＳのトラブルから </a:t>
            </a:r>
            <a:endParaRPr lang="en-US" altLang="ja-JP" sz="6000" dirty="0"/>
          </a:p>
          <a:p>
            <a:pPr algn="ctr"/>
            <a:r>
              <a:rPr lang="ja-JP" altLang="en-US" sz="6000" dirty="0"/>
              <a:t>⼦どもを守る指導者研修資料</a:t>
            </a:r>
            <a:endParaRPr lang="ja-JP" altLang="ja-JP" sz="6000" dirty="0"/>
          </a:p>
        </p:txBody>
      </p:sp>
      <p:sp>
        <p:nvSpPr>
          <p:cNvPr id="5" name="テキスト プレースホルダー 9"/>
          <p:cNvSpPr>
            <a:spLocks/>
          </p:cNvSpPr>
          <p:nvPr/>
        </p:nvSpPr>
        <p:spPr bwMode="auto">
          <a:xfrm>
            <a:off x="4558184" y="6821488"/>
            <a:ext cx="8137054"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l">
              <a:spcBef>
                <a:spcPts val="0"/>
              </a:spcBef>
              <a:buClr>
                <a:schemeClr val="bg2"/>
              </a:buClr>
              <a:buSzPct val="100000"/>
              <a:buFont typeface="Wingdings" pitchFamily="2" charset="2"/>
              <a:buNone/>
              <a:defRPr/>
            </a:pPr>
            <a:r>
              <a:rPr lang="ja-JP" altLang="en-US" sz="2400" b="1" dirty="0"/>
              <a:t>⼤阪の⼦どもを守るネット対策事業実⾏委員会 </a:t>
            </a:r>
            <a:endParaRPr lang="en-US" altLang="ja-JP" sz="2400" b="1" dirty="0"/>
          </a:p>
          <a:p>
            <a:pPr algn="r">
              <a:spcBef>
                <a:spcPts val="0"/>
              </a:spcBef>
              <a:buClr>
                <a:schemeClr val="bg2"/>
              </a:buClr>
              <a:buSzPct val="100000"/>
              <a:buFont typeface="Wingdings" pitchFamily="2" charset="2"/>
              <a:buNone/>
              <a:defRPr/>
            </a:pPr>
            <a:endParaRPr lang="en-US" altLang="ja-JP" sz="2400" b="1" dirty="0"/>
          </a:p>
          <a:p>
            <a:pPr algn="l">
              <a:spcBef>
                <a:spcPts val="0"/>
              </a:spcBef>
              <a:buClr>
                <a:schemeClr val="bg2"/>
              </a:buClr>
              <a:buSzPct val="100000"/>
              <a:buFont typeface="Wingdings" pitchFamily="2" charset="2"/>
              <a:buNone/>
              <a:defRPr/>
            </a:pPr>
            <a:r>
              <a:rPr lang="ja-JP" altLang="en-US" sz="2400" b="1" dirty="0"/>
              <a:t>事務局：⼤阪府福祉部子ども家庭局子ども⻘少年課 </a:t>
            </a:r>
            <a:endParaRPr lang="en-US" altLang="ja-JP" sz="2400" b="1" dirty="0"/>
          </a:p>
          <a:p>
            <a:pPr algn="l">
              <a:spcBef>
                <a:spcPts val="0"/>
              </a:spcBef>
              <a:buClr>
                <a:schemeClr val="bg2"/>
              </a:buClr>
              <a:buSzPct val="100000"/>
              <a:buFont typeface="Wingdings" pitchFamily="2" charset="2"/>
              <a:buNone/>
              <a:defRPr/>
            </a:pPr>
            <a:r>
              <a:rPr lang="ja-JP" altLang="en-US" sz="2400" b="1" dirty="0"/>
              <a:t>作成協⼒：株式会社ディー・エヌ・エー</a:t>
            </a:r>
            <a:endParaRPr lang="en-US" altLang="ja-JP" sz="2400" b="1" dirty="0"/>
          </a:p>
          <a:p>
            <a:pPr algn="l">
              <a:spcBef>
                <a:spcPts val="0"/>
              </a:spcBef>
              <a:buClr>
                <a:schemeClr val="bg2"/>
              </a:buClr>
              <a:buSzPct val="100000"/>
              <a:buFont typeface="Wingdings" pitchFamily="2" charset="2"/>
              <a:buNone/>
              <a:defRPr/>
            </a:pPr>
            <a:r>
              <a:rPr lang="ja-JP" altLang="en-US" sz="2400" b="1" dirty="0"/>
              <a:t>監 修：兵庫県⽴⼤学准教授 竹内 和雄</a:t>
            </a:r>
            <a:endParaRPr kumimoji="1" lang="ja-JP" altLang="en-US" sz="2400" b="1" kern="0" dirty="0">
              <a:solidFill>
                <a:schemeClr val="tx1"/>
              </a:solidFill>
              <a:latin typeface="+mj-lt"/>
              <a:ea typeface="+mn-ea"/>
              <a:cs typeface="+mn-cs"/>
            </a:endParaRPr>
          </a:p>
        </p:txBody>
      </p:sp>
    </p:spTree>
    <p:extLst>
      <p:ext uri="{BB962C8B-B14F-4D97-AF65-F5344CB8AC3E}">
        <p14:creationId xmlns:p14="http://schemas.microsoft.com/office/powerpoint/2010/main" val="5650075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a:xfrm>
            <a:off x="12180281" y="9197975"/>
            <a:ext cx="369888" cy="268288"/>
          </a:xfrm>
        </p:spPr>
        <p:txBody>
          <a:bodyPr/>
          <a:lstStyle/>
          <a:p>
            <a:pPr>
              <a:defRPr/>
            </a:pPr>
            <a:fld id="{F27A83C2-6CB4-40E5-8337-C0F1B035D102}" type="slidenum">
              <a:rPr lang="ja-JP" altLang="en-US" smtClean="0"/>
              <a:pPr>
                <a:defRPr/>
              </a:pPr>
              <a:t>10</a:t>
            </a:fld>
            <a:endParaRPr lang="en-US" altLang="ja-JP"/>
          </a:p>
        </p:txBody>
      </p:sp>
      <p:sp>
        <p:nvSpPr>
          <p:cNvPr id="142343" name="正方形/長方形 4"/>
          <p:cNvSpPr>
            <a:spLocks noChangeArrowheads="1"/>
          </p:cNvSpPr>
          <p:nvPr/>
        </p:nvSpPr>
        <p:spPr bwMode="auto">
          <a:xfrm>
            <a:off x="161925" y="123825"/>
            <a:ext cx="113585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kumimoji="0" lang="ja-JP" altLang="en-US" sz="4000">
                <a:solidFill>
                  <a:srgbClr val="000000"/>
                </a:solidFill>
                <a:latin typeface="Calibri" pitchFamily="34" charset="0"/>
              </a:rPr>
              <a:t>■無料通話アプリトラブル回避のポイント</a:t>
            </a:r>
          </a:p>
        </p:txBody>
      </p:sp>
      <p:sp>
        <p:nvSpPr>
          <p:cNvPr id="142344" name="Line 9"/>
          <p:cNvSpPr>
            <a:spLocks noChangeShapeType="1"/>
          </p:cNvSpPr>
          <p:nvPr/>
        </p:nvSpPr>
        <p:spPr bwMode="auto">
          <a:xfrm>
            <a:off x="0" y="781050"/>
            <a:ext cx="13004800" cy="0"/>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lstStyle/>
          <a:p>
            <a:endParaRPr lang="ja-JP" altLang="en-US"/>
          </a:p>
        </p:txBody>
      </p:sp>
      <p:sp>
        <p:nvSpPr>
          <p:cNvPr id="142345" name="正方形/長方形 3"/>
          <p:cNvSpPr>
            <a:spLocks noChangeArrowheads="1"/>
          </p:cNvSpPr>
          <p:nvPr/>
        </p:nvSpPr>
        <p:spPr bwMode="auto">
          <a:xfrm>
            <a:off x="357188" y="882650"/>
            <a:ext cx="124952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404813" indent="-40481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pPr>
            <a:r>
              <a:rPr kumimoji="0" lang="ja-JP" altLang="en-US" sz="3400">
                <a:solidFill>
                  <a:srgbClr val="000000"/>
                </a:solidFill>
                <a:latin typeface="Calibri" pitchFamily="34" charset="0"/>
              </a:rPr>
              <a:t>設定画面から「プロフィール」または「プライバシー管理」をタップして「</a:t>
            </a:r>
            <a:r>
              <a:rPr kumimoji="0" lang="en-US" altLang="ja-JP" sz="3400">
                <a:solidFill>
                  <a:srgbClr val="000000"/>
                </a:solidFill>
                <a:latin typeface="Calibri" pitchFamily="34" charset="0"/>
              </a:rPr>
              <a:t>ID</a:t>
            </a:r>
            <a:r>
              <a:rPr kumimoji="0" lang="ja-JP" altLang="en-US" sz="3400">
                <a:solidFill>
                  <a:srgbClr val="000000"/>
                </a:solidFill>
                <a:latin typeface="Calibri" pitchFamily="34" charset="0"/>
              </a:rPr>
              <a:t>の検索を許可」の設定を</a:t>
            </a:r>
            <a:r>
              <a:rPr kumimoji="0" lang="en-US" altLang="ja-JP" sz="3400">
                <a:solidFill>
                  <a:srgbClr val="000000"/>
                </a:solidFill>
                <a:latin typeface="Calibri" pitchFamily="34" charset="0"/>
              </a:rPr>
              <a:t>『</a:t>
            </a:r>
            <a:r>
              <a:rPr kumimoji="0" lang="ja-JP" altLang="en-US" sz="3400">
                <a:solidFill>
                  <a:srgbClr val="000000"/>
                </a:solidFill>
                <a:latin typeface="Calibri" pitchFamily="34" charset="0"/>
              </a:rPr>
              <a:t>オン</a:t>
            </a:r>
            <a:r>
              <a:rPr kumimoji="0" lang="en-US" altLang="ja-JP" sz="3400">
                <a:solidFill>
                  <a:srgbClr val="000000"/>
                </a:solidFill>
                <a:latin typeface="Calibri" pitchFamily="34" charset="0"/>
              </a:rPr>
              <a:t>』</a:t>
            </a:r>
            <a:r>
              <a:rPr kumimoji="0" lang="ja-JP" altLang="en-US" sz="3400">
                <a:solidFill>
                  <a:srgbClr val="000000"/>
                </a:solidFill>
                <a:latin typeface="Calibri" pitchFamily="34" charset="0"/>
              </a:rPr>
              <a:t>から</a:t>
            </a:r>
            <a:r>
              <a:rPr kumimoji="0" lang="en-US" altLang="ja-JP" sz="3400">
                <a:solidFill>
                  <a:srgbClr val="000000"/>
                </a:solidFill>
                <a:latin typeface="Calibri" pitchFamily="34" charset="0"/>
              </a:rPr>
              <a:t>『</a:t>
            </a:r>
            <a:r>
              <a:rPr kumimoji="0" lang="ja-JP" altLang="en-US" sz="3400">
                <a:solidFill>
                  <a:srgbClr val="000000"/>
                </a:solidFill>
                <a:latin typeface="Calibri" pitchFamily="34" charset="0"/>
              </a:rPr>
              <a:t>オフ</a:t>
            </a:r>
            <a:r>
              <a:rPr kumimoji="0" lang="en-US" altLang="ja-JP" sz="3400">
                <a:solidFill>
                  <a:srgbClr val="000000"/>
                </a:solidFill>
                <a:latin typeface="Calibri" pitchFamily="34" charset="0"/>
              </a:rPr>
              <a:t>』</a:t>
            </a:r>
            <a:r>
              <a:rPr kumimoji="0" lang="ja-JP" altLang="en-US" sz="3400">
                <a:solidFill>
                  <a:srgbClr val="000000"/>
                </a:solidFill>
                <a:latin typeface="Calibri" pitchFamily="34" charset="0"/>
              </a:rPr>
              <a:t>に変更しましょう。（下記は</a:t>
            </a:r>
            <a:r>
              <a:rPr kumimoji="0" lang="en-US" altLang="ja-JP" sz="3400">
                <a:solidFill>
                  <a:srgbClr val="000000"/>
                </a:solidFill>
                <a:latin typeface="Calibri" pitchFamily="34" charset="0"/>
              </a:rPr>
              <a:t>『</a:t>
            </a:r>
            <a:r>
              <a:rPr kumimoji="0" lang="ja-JP" altLang="en-US" sz="3400">
                <a:solidFill>
                  <a:srgbClr val="000000"/>
                </a:solidFill>
                <a:latin typeface="Calibri" pitchFamily="34" charset="0"/>
              </a:rPr>
              <a:t>オフ</a:t>
            </a:r>
            <a:r>
              <a:rPr kumimoji="0" lang="en-US" altLang="ja-JP" sz="3400">
                <a:solidFill>
                  <a:srgbClr val="000000"/>
                </a:solidFill>
                <a:latin typeface="Calibri" pitchFamily="34" charset="0"/>
              </a:rPr>
              <a:t>』</a:t>
            </a:r>
            <a:r>
              <a:rPr kumimoji="0" lang="ja-JP" altLang="en-US" sz="3400">
                <a:solidFill>
                  <a:srgbClr val="000000"/>
                </a:solidFill>
                <a:latin typeface="Calibri" pitchFamily="34" charset="0"/>
              </a:rPr>
              <a:t>の状態です）</a:t>
            </a:r>
          </a:p>
        </p:txBody>
      </p:sp>
      <p:sp>
        <p:nvSpPr>
          <p:cNvPr id="10" name="円/楕円 9"/>
          <p:cNvSpPr>
            <a:spLocks noChangeArrowheads="1"/>
          </p:cNvSpPr>
          <p:nvPr/>
        </p:nvSpPr>
        <p:spPr bwMode="auto">
          <a:xfrm>
            <a:off x="4503727" y="4516438"/>
            <a:ext cx="1390650" cy="792162"/>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endParaRPr lang="ja-JP" altLang="en-US" sz="4800">
              <a:solidFill>
                <a:srgbClr val="000000"/>
              </a:solidFill>
              <a:latin typeface="ＭＳ Ｐゴシック" pitchFamily="50" charset="-128"/>
            </a:endParaRPr>
          </a:p>
        </p:txBody>
      </p:sp>
      <p:sp>
        <p:nvSpPr>
          <p:cNvPr id="3" name="正方形/長方形 2"/>
          <p:cNvSpPr/>
          <p:nvPr/>
        </p:nvSpPr>
        <p:spPr bwMode="auto">
          <a:xfrm>
            <a:off x="957784" y="3000385"/>
            <a:ext cx="5044331" cy="6397025"/>
          </a:xfrm>
          <a:prstGeom prst="rect">
            <a:avLst/>
          </a:prstGeom>
          <a:solidFill>
            <a:schemeClr val="bg2">
              <a:lumMod val="20000"/>
              <a:lumOff val="80000"/>
            </a:schemeClr>
          </a:solidFill>
          <a:ln>
            <a:solidFill>
              <a:schemeClr val="bg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400" b="0" i="0" u="none" strike="noStrike" cap="none" normalizeH="0" baseline="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p:txBody>
      </p:sp>
      <p:sp>
        <p:nvSpPr>
          <p:cNvPr id="4" name="正方形/長方形 3"/>
          <p:cNvSpPr/>
          <p:nvPr/>
        </p:nvSpPr>
        <p:spPr bwMode="auto">
          <a:xfrm>
            <a:off x="971117" y="3000385"/>
            <a:ext cx="5044331" cy="796295"/>
          </a:xfrm>
          <a:prstGeom prst="rect">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3600" b="0" i="0" u="none" strike="noStrike" cap="none" normalizeH="0" baseline="0" dirty="0">
                <a:ln>
                  <a:noFill/>
                </a:ln>
                <a:solidFill>
                  <a:schemeClr val="bg1"/>
                </a:solidFill>
                <a:effectLst/>
                <a:latin typeface="Calibri" pitchFamily="34" charset="0"/>
                <a:ea typeface="メイリオ" pitchFamily="50" charset="-128"/>
                <a:cs typeface="メイリオ" pitchFamily="50" charset="-128"/>
                <a:sym typeface="ヒラギノ角ゴ Pro W3" pitchFamily="-84" charset="-128"/>
              </a:rPr>
              <a:t>プロフィール</a:t>
            </a:r>
            <a:endParaRPr kumimoji="0" lang="ja-JP" altLang="en-US" sz="4400" b="0" i="0" u="none" strike="noStrike" cap="none" normalizeH="0" baseline="0" dirty="0">
              <a:ln>
                <a:noFill/>
              </a:ln>
              <a:solidFill>
                <a:schemeClr val="bg1"/>
              </a:solidFill>
              <a:effectLst/>
              <a:latin typeface="Calibri" pitchFamily="34" charset="0"/>
              <a:ea typeface="メイリオ" pitchFamily="50" charset="-128"/>
              <a:cs typeface="メイリオ" pitchFamily="50" charset="-128"/>
              <a:sym typeface="ヒラギノ角ゴ Pro W3" pitchFamily="-84" charset="-128"/>
            </a:endParaRPr>
          </a:p>
        </p:txBody>
      </p:sp>
      <p:sp>
        <p:nvSpPr>
          <p:cNvPr id="5" name="正方形/長方形 4"/>
          <p:cNvSpPr/>
          <p:nvPr/>
        </p:nvSpPr>
        <p:spPr bwMode="auto">
          <a:xfrm>
            <a:off x="1005224" y="4228728"/>
            <a:ext cx="5010224" cy="683791"/>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ja-JP" altLang="en-US" sz="32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名前　　　　たろう　</a:t>
            </a:r>
          </a:p>
        </p:txBody>
      </p:sp>
      <p:sp>
        <p:nvSpPr>
          <p:cNvPr id="20" name="正方形/長方形 19"/>
          <p:cNvSpPr/>
          <p:nvPr/>
        </p:nvSpPr>
        <p:spPr bwMode="auto">
          <a:xfrm>
            <a:off x="974838" y="5777185"/>
            <a:ext cx="5010224" cy="683791"/>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2400" b="1"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ID</a:t>
            </a:r>
            <a:r>
              <a:rPr kumimoji="0" lang="ja-JP" altLang="en-US" sz="2000" b="1"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　</a:t>
            </a:r>
            <a:r>
              <a:rPr kumimoji="0" lang="ja-JP" altLang="en-US" sz="32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　　　　　　■■■■</a:t>
            </a:r>
          </a:p>
        </p:txBody>
      </p:sp>
      <p:sp>
        <p:nvSpPr>
          <p:cNvPr id="21" name="正方形/長方形 20"/>
          <p:cNvSpPr/>
          <p:nvPr/>
        </p:nvSpPr>
        <p:spPr bwMode="auto">
          <a:xfrm>
            <a:off x="974838" y="6460976"/>
            <a:ext cx="5010224" cy="683791"/>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ID</a:t>
            </a:r>
            <a:r>
              <a:rPr kumimoji="0" lang="ja-JP" altLang="en-US" sz="2000" b="1"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の検索を許可</a:t>
            </a:r>
            <a:r>
              <a:rPr kumimoji="0" lang="ja-JP" altLang="en-US" sz="32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22" y="6390811"/>
            <a:ext cx="1336255" cy="71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円/楕円 22"/>
          <p:cNvSpPr>
            <a:spLocks noChangeArrowheads="1"/>
          </p:cNvSpPr>
          <p:nvPr/>
        </p:nvSpPr>
        <p:spPr bwMode="auto">
          <a:xfrm>
            <a:off x="10768423" y="4520645"/>
            <a:ext cx="1390650" cy="792162"/>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endParaRPr lang="ja-JP" altLang="en-US" sz="4800">
              <a:solidFill>
                <a:srgbClr val="000000"/>
              </a:solidFill>
              <a:latin typeface="ＭＳ Ｐゴシック" pitchFamily="50" charset="-128"/>
            </a:endParaRPr>
          </a:p>
        </p:txBody>
      </p:sp>
      <p:sp>
        <p:nvSpPr>
          <p:cNvPr id="25" name="正方形/長方形 24"/>
          <p:cNvSpPr/>
          <p:nvPr/>
        </p:nvSpPr>
        <p:spPr bwMode="auto">
          <a:xfrm>
            <a:off x="7222480" y="3004592"/>
            <a:ext cx="5044331" cy="6397025"/>
          </a:xfrm>
          <a:prstGeom prst="rect">
            <a:avLst/>
          </a:prstGeom>
          <a:solidFill>
            <a:schemeClr val="bg2">
              <a:lumMod val="20000"/>
              <a:lumOff val="80000"/>
            </a:schemeClr>
          </a:solidFill>
          <a:ln>
            <a:solidFill>
              <a:schemeClr val="bg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400" b="0" i="0" u="none" strike="noStrike" cap="none" normalizeH="0" baseline="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p:txBody>
      </p:sp>
      <p:sp>
        <p:nvSpPr>
          <p:cNvPr id="26" name="正方形/長方形 25"/>
          <p:cNvSpPr/>
          <p:nvPr/>
        </p:nvSpPr>
        <p:spPr bwMode="auto">
          <a:xfrm>
            <a:off x="7235813" y="3004592"/>
            <a:ext cx="5044331" cy="796295"/>
          </a:xfrm>
          <a:prstGeom prst="rect">
            <a:avLst/>
          </a:prstGeom>
          <a:solidFill>
            <a:schemeClr val="tx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4400" b="0" i="0" u="none" strike="noStrike" cap="none" normalizeH="0" baseline="0" dirty="0">
                <a:ln>
                  <a:noFill/>
                </a:ln>
                <a:solidFill>
                  <a:schemeClr val="bg1"/>
                </a:solidFill>
                <a:effectLst/>
                <a:latin typeface="Calibri" pitchFamily="34" charset="0"/>
                <a:ea typeface="メイリオ" pitchFamily="50" charset="-128"/>
                <a:cs typeface="メイリオ" pitchFamily="50" charset="-128"/>
                <a:sym typeface="ヒラギノ角ゴ Pro W3" pitchFamily="-84" charset="-128"/>
              </a:rPr>
              <a:t>プライバシー管理</a:t>
            </a:r>
          </a:p>
        </p:txBody>
      </p:sp>
      <p:sp>
        <p:nvSpPr>
          <p:cNvPr id="27" name="正方形/長方形 26"/>
          <p:cNvSpPr/>
          <p:nvPr/>
        </p:nvSpPr>
        <p:spPr bwMode="auto">
          <a:xfrm>
            <a:off x="7269920" y="4232935"/>
            <a:ext cx="5010224" cy="683791"/>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solidFill>
                  <a:srgbClr val="000000"/>
                </a:solidFill>
                <a:latin typeface="Calibri" pitchFamily="34" charset="0"/>
                <a:ea typeface="メイリオ" pitchFamily="50" charset="-128"/>
                <a:cs typeface="メイリオ" pitchFamily="50" charset="-128"/>
              </a:rPr>
              <a:t>ﾊﾟｽﾜｰﾄﾞﾛｯｸ</a:t>
            </a:r>
            <a:r>
              <a:rPr kumimoji="0" lang="ja-JP" altLang="en-US" sz="32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　　　　ｵﾝ</a:t>
            </a:r>
          </a:p>
        </p:txBody>
      </p:sp>
      <p:sp>
        <p:nvSpPr>
          <p:cNvPr id="28" name="正方形/長方形 27"/>
          <p:cNvSpPr/>
          <p:nvPr/>
        </p:nvSpPr>
        <p:spPr bwMode="auto">
          <a:xfrm>
            <a:off x="7239534" y="6604992"/>
            <a:ext cx="5010224" cy="683791"/>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400" b="1" dirty="0">
                <a:solidFill>
                  <a:srgbClr val="000000"/>
                </a:solidFill>
                <a:latin typeface="Calibri" pitchFamily="34" charset="0"/>
                <a:ea typeface="メイリオ" pitchFamily="50" charset="-128"/>
                <a:cs typeface="メイリオ" pitchFamily="50" charset="-128"/>
              </a:rPr>
              <a:t>ﾒｯｾｰｼﾞ受信拒否</a:t>
            </a:r>
            <a:endParaRPr kumimoji="0" lang="ja-JP" altLang="en-US" sz="32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p:txBody>
      </p:sp>
      <p:sp>
        <p:nvSpPr>
          <p:cNvPr id="29" name="正方形/長方形 28"/>
          <p:cNvSpPr/>
          <p:nvPr/>
        </p:nvSpPr>
        <p:spPr bwMode="auto">
          <a:xfrm>
            <a:off x="7239534" y="5451021"/>
            <a:ext cx="5010224" cy="683791"/>
          </a:xfrm>
          <a:prstGeom prst="rect">
            <a:avLst/>
          </a:prstGeom>
          <a:solidFill>
            <a:schemeClr val="bg1"/>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ja-JP" sz="2000" b="1"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ID</a:t>
            </a:r>
            <a:r>
              <a:rPr kumimoji="0" lang="ja-JP" altLang="en-US" sz="2000" b="1"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の検索を許可</a:t>
            </a:r>
            <a:r>
              <a:rPr kumimoji="0" lang="ja-JP" altLang="en-US" sz="32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　</a:t>
            </a:r>
          </a:p>
        </p:txBody>
      </p:sp>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2818" y="5479802"/>
            <a:ext cx="1336255" cy="6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円/楕円 18"/>
          <p:cNvSpPr>
            <a:spLocks noChangeArrowheads="1"/>
          </p:cNvSpPr>
          <p:nvPr/>
        </p:nvSpPr>
        <p:spPr bwMode="auto">
          <a:xfrm>
            <a:off x="4624798" y="6388968"/>
            <a:ext cx="1390650" cy="792163"/>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endParaRPr lang="ja-JP" altLang="en-US" sz="4800">
              <a:solidFill>
                <a:srgbClr val="000000"/>
              </a:solidFill>
              <a:latin typeface="ＭＳ Ｐゴシック" pitchFamily="50" charset="-128"/>
            </a:endParaRPr>
          </a:p>
        </p:txBody>
      </p:sp>
      <p:sp>
        <p:nvSpPr>
          <p:cNvPr id="24" name="円/楕円 23"/>
          <p:cNvSpPr>
            <a:spLocks noChangeArrowheads="1"/>
          </p:cNvSpPr>
          <p:nvPr/>
        </p:nvSpPr>
        <p:spPr bwMode="auto">
          <a:xfrm>
            <a:off x="10889494" y="5451170"/>
            <a:ext cx="1390650" cy="792163"/>
          </a:xfrm>
          <a:prstGeom prst="ellipse">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0046" tIns="65023" rIns="130046" bIns="65023" anchor="ctr"/>
          <a:lstStyle>
            <a:lvl1pPr marL="487363" indent="-487363"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lnSpc>
                <a:spcPct val="80000"/>
              </a:lnSpc>
              <a:spcBef>
                <a:spcPct val="20000"/>
              </a:spcBef>
              <a:buClrTx/>
              <a:buSzTx/>
              <a:buFontTx/>
              <a:buNone/>
            </a:pPr>
            <a:endParaRPr lang="ja-JP" altLang="en-US" sz="4800">
              <a:solidFill>
                <a:srgbClr val="000000"/>
              </a:solidFill>
              <a:latin typeface="ＭＳ Ｐゴシック" pitchFamily="50" charset="-128"/>
            </a:endParaRPr>
          </a:p>
        </p:txBody>
      </p:sp>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4777" y="6677000"/>
            <a:ext cx="1336255" cy="6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7222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19"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57188" y="103188"/>
            <a:ext cx="1240948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sz="4000" b="1">
                <a:solidFill>
                  <a:srgbClr val="000000"/>
                </a:solidFill>
                <a:latin typeface="メイリオ" pitchFamily="50" charset="-128"/>
                <a:ea typeface="メイリオ" pitchFamily="50" charset="-128"/>
              </a:rPr>
              <a:t>ゲーム</a:t>
            </a:r>
            <a:r>
              <a:rPr kumimoji="0" lang="en-US" altLang="ja-JP" sz="4000" b="1">
                <a:solidFill>
                  <a:srgbClr val="000000"/>
                </a:solidFill>
                <a:latin typeface="メイリオ" pitchFamily="50" charset="-128"/>
                <a:ea typeface="メイリオ" pitchFamily="50" charset="-128"/>
              </a:rPr>
              <a:t>/SNS</a:t>
            </a:r>
            <a:r>
              <a:rPr kumimoji="0" lang="ja-JP" altLang="en-US" sz="4000" b="1">
                <a:solidFill>
                  <a:srgbClr val="000000"/>
                </a:solidFill>
                <a:latin typeface="メイリオ" pitchFamily="50" charset="-128"/>
                <a:ea typeface="メイリオ" pitchFamily="50" charset="-128"/>
              </a:rPr>
              <a:t>サイトだと</a:t>
            </a:r>
            <a:r>
              <a:rPr kumimoji="0" lang="en-US" altLang="ja-JP" sz="4000" b="1">
                <a:solidFill>
                  <a:srgbClr val="000000"/>
                </a:solidFill>
                <a:latin typeface="メイリオ" pitchFamily="50" charset="-128"/>
                <a:ea typeface="メイリオ" pitchFamily="50" charset="-128"/>
              </a:rPr>
              <a:t>…</a:t>
            </a:r>
            <a:r>
              <a:rPr kumimoji="0" lang="ja-JP" altLang="en-US" sz="4000" b="1">
                <a:solidFill>
                  <a:srgbClr val="000000"/>
                </a:solidFill>
                <a:latin typeface="メイリオ" pitchFamily="50" charset="-128"/>
                <a:ea typeface="メイリオ" pitchFamily="50" charset="-128"/>
              </a:rPr>
              <a:t>（</a:t>
            </a:r>
            <a:r>
              <a:rPr kumimoji="0" lang="en-US" altLang="ja-JP" sz="4000" b="1">
                <a:solidFill>
                  <a:srgbClr val="000000"/>
                </a:solidFill>
                <a:latin typeface="メイリオ" pitchFamily="50" charset="-128"/>
                <a:ea typeface="メイリオ" pitchFamily="50" charset="-128"/>
              </a:rPr>
              <a:t>Mobage</a:t>
            </a:r>
            <a:r>
              <a:rPr kumimoji="0" lang="ja-JP" altLang="en-US" sz="4000" b="1">
                <a:solidFill>
                  <a:srgbClr val="000000"/>
                </a:solidFill>
                <a:latin typeface="メイリオ" pitchFamily="50" charset="-128"/>
                <a:ea typeface="メイリオ" pitchFamily="50" charset="-128"/>
              </a:rPr>
              <a:t>例）</a:t>
            </a:r>
          </a:p>
        </p:txBody>
      </p:sp>
      <p:sp>
        <p:nvSpPr>
          <p:cNvPr id="144387" name="Oval 3"/>
          <p:cNvSpPr>
            <a:spLocks noChangeArrowheads="1"/>
          </p:cNvSpPr>
          <p:nvPr/>
        </p:nvSpPr>
        <p:spPr bwMode="auto">
          <a:xfrm>
            <a:off x="436563" y="1890713"/>
            <a:ext cx="12131675" cy="7386637"/>
          </a:xfrm>
          <a:prstGeom prst="ellipse">
            <a:avLst/>
          </a:prstGeom>
          <a:solidFill>
            <a:srgbClr val="99FF99">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130046" tIns="65023" rIns="130046" bIns="65023"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Char char="•"/>
            </a:pPr>
            <a:endParaRPr kumimoji="0" lang="ja-JP" altLang="ja-JP" sz="8500" b="1">
              <a:solidFill>
                <a:srgbClr val="333399"/>
              </a:solidFill>
              <a:latin typeface="ＭＳ Ｐゴシック" pitchFamily="50" charset="-128"/>
              <a:ea typeface="メイリオ" pitchFamily="50" charset="-128"/>
            </a:endParaRPr>
          </a:p>
        </p:txBody>
      </p:sp>
      <p:pic>
        <p:nvPicPr>
          <p:cNvPr id="144388" name="Picture 9" descr="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5994400"/>
            <a:ext cx="19843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Rectangle 10"/>
          <p:cNvSpPr>
            <a:spLocks noChangeArrowheads="1"/>
          </p:cNvSpPr>
          <p:nvPr/>
        </p:nvSpPr>
        <p:spPr bwMode="auto">
          <a:xfrm>
            <a:off x="5426075" y="2386013"/>
            <a:ext cx="22701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50000"/>
              </a:spcBef>
              <a:buSzTx/>
              <a:buFontTx/>
              <a:buNone/>
            </a:pPr>
            <a:r>
              <a:rPr kumimoji="0" lang="ja-JP" altLang="en-US" b="1">
                <a:solidFill>
                  <a:srgbClr val="000000"/>
                </a:solidFill>
                <a:latin typeface="ＭＳ Ｐゴシック" pitchFamily="50" charset="-128"/>
                <a:ea typeface="メイリオ" pitchFamily="50" charset="-128"/>
              </a:rPr>
              <a:t>アバター</a:t>
            </a:r>
          </a:p>
        </p:txBody>
      </p:sp>
      <p:pic>
        <p:nvPicPr>
          <p:cNvPr id="144390" name="Picture 11" descr="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26075" y="3052763"/>
            <a:ext cx="19748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Text Box 14"/>
          <p:cNvSpPr txBox="1">
            <a:spLocks noChangeArrowheads="1"/>
          </p:cNvSpPr>
          <p:nvPr/>
        </p:nvSpPr>
        <p:spPr bwMode="auto">
          <a:xfrm>
            <a:off x="8024813" y="2356520"/>
            <a:ext cx="4078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50000"/>
              </a:spcBef>
              <a:buSzTx/>
              <a:buFontTx/>
              <a:buNone/>
            </a:pPr>
            <a:r>
              <a:rPr kumimoji="0" lang="ja-JP" altLang="en-US" b="1" dirty="0">
                <a:solidFill>
                  <a:srgbClr val="000000"/>
                </a:solidFill>
                <a:latin typeface="ＭＳ Ｐゴシック" pitchFamily="50" charset="-128"/>
                <a:ea typeface="メイリオ" pitchFamily="50" charset="-128"/>
              </a:rPr>
              <a:t>コミュニケーション</a:t>
            </a:r>
          </a:p>
        </p:txBody>
      </p:sp>
      <p:sp>
        <p:nvSpPr>
          <p:cNvPr id="144392" name="Text Box 18"/>
          <p:cNvSpPr txBox="1">
            <a:spLocks noChangeArrowheads="1"/>
          </p:cNvSpPr>
          <p:nvPr/>
        </p:nvSpPr>
        <p:spPr bwMode="auto">
          <a:xfrm>
            <a:off x="684213" y="2447380"/>
            <a:ext cx="25987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50000"/>
              </a:spcBef>
              <a:buSzTx/>
              <a:buFontTx/>
              <a:buNone/>
            </a:pPr>
            <a:r>
              <a:rPr kumimoji="0" lang="ja-JP" altLang="en-US" b="1" dirty="0">
                <a:solidFill>
                  <a:srgbClr val="000000"/>
                </a:solidFill>
                <a:latin typeface="ＭＳ Ｐゴシック" pitchFamily="50" charset="-128"/>
                <a:ea typeface="メイリオ" pitchFamily="50" charset="-128"/>
              </a:rPr>
              <a:t>ゲーム</a:t>
            </a:r>
          </a:p>
        </p:txBody>
      </p:sp>
      <p:pic>
        <p:nvPicPr>
          <p:cNvPr id="15379" name="Picture 19" descr="avatar_lad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41938" y="3021013"/>
            <a:ext cx="2073275"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0" descr="avatar_me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41938" y="5892800"/>
            <a:ext cx="20732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5"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b="56499"/>
          <a:stretch>
            <a:fillRect/>
          </a:stretch>
        </p:blipFill>
        <p:spPr bwMode="auto">
          <a:xfrm>
            <a:off x="206458" y="3097213"/>
            <a:ext cx="4711766" cy="480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6" name="AutoShape 27"/>
          <p:cNvSpPr>
            <a:spLocks noChangeArrowheads="1"/>
          </p:cNvSpPr>
          <p:nvPr/>
        </p:nvSpPr>
        <p:spPr bwMode="auto">
          <a:xfrm>
            <a:off x="2254250" y="1708448"/>
            <a:ext cx="3816350" cy="648072"/>
          </a:xfrm>
          <a:prstGeom prst="wedgeEllipseCallout">
            <a:avLst>
              <a:gd name="adj1" fmla="val -55985"/>
              <a:gd name="adj2" fmla="val 68316"/>
            </a:avLst>
          </a:prstGeom>
          <a:solidFill>
            <a:srgbClr val="FFFF00"/>
          </a:solidFill>
          <a:ln w="9525">
            <a:solidFill>
              <a:schemeClr val="tx1"/>
            </a:solidFill>
            <a:miter lim="800000"/>
            <a:headEnd/>
            <a:tailEnd/>
          </a:ln>
        </p:spPr>
        <p:txBody>
          <a:bodyPr lIns="130046" tIns="65023" rIns="130046" bIns="65023"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b="1" dirty="0">
                <a:solidFill>
                  <a:srgbClr val="000000"/>
                </a:solidFill>
                <a:ea typeface="メイリオ" pitchFamily="50" charset="-128"/>
              </a:rPr>
              <a:t>約</a:t>
            </a:r>
            <a:r>
              <a:rPr kumimoji="0" lang="en-US" altLang="ja-JP" b="1" dirty="0">
                <a:solidFill>
                  <a:srgbClr val="000000"/>
                </a:solidFill>
                <a:ea typeface="メイリオ" pitchFamily="50" charset="-128"/>
              </a:rPr>
              <a:t>2,000</a:t>
            </a:r>
            <a:r>
              <a:rPr kumimoji="0" lang="ja-JP" altLang="en-US" b="1" dirty="0">
                <a:solidFill>
                  <a:srgbClr val="000000"/>
                </a:solidFill>
                <a:ea typeface="メイリオ" pitchFamily="50" charset="-128"/>
              </a:rPr>
              <a:t>種類</a:t>
            </a:r>
          </a:p>
        </p:txBody>
      </p:sp>
      <p:sp>
        <p:nvSpPr>
          <p:cNvPr id="144397" name="Text Box 402"/>
          <p:cNvSpPr txBox="1">
            <a:spLocks noChangeArrowheads="1"/>
          </p:cNvSpPr>
          <p:nvPr/>
        </p:nvSpPr>
        <p:spPr bwMode="auto">
          <a:xfrm>
            <a:off x="357188" y="984250"/>
            <a:ext cx="121332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marL="258763" indent="-258763"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b="1">
                <a:solidFill>
                  <a:srgbClr val="000000"/>
                </a:solidFill>
                <a:ea typeface="メイリオ" pitchFamily="50" charset="-128"/>
              </a:rPr>
              <a:t>アバター（＝</a:t>
            </a:r>
            <a:r>
              <a:rPr kumimoji="0" lang="en-US" altLang="ja-JP" b="1">
                <a:solidFill>
                  <a:srgbClr val="000000"/>
                </a:solidFill>
                <a:ea typeface="メイリオ" pitchFamily="50" charset="-128"/>
              </a:rPr>
              <a:t>Mobage</a:t>
            </a:r>
            <a:r>
              <a:rPr kumimoji="0" lang="ja-JP" altLang="en-US" b="1">
                <a:solidFill>
                  <a:srgbClr val="000000"/>
                </a:solidFill>
                <a:ea typeface="メイリオ" pitchFamily="50" charset="-128"/>
              </a:rPr>
              <a:t>内の自分）が登録され、各種サービスを利用できる。</a:t>
            </a:r>
          </a:p>
        </p:txBody>
      </p:sp>
      <p:sp>
        <p:nvSpPr>
          <p:cNvPr id="144398" name="Line 9"/>
          <p:cNvSpPr>
            <a:spLocks noChangeShapeType="1"/>
          </p:cNvSpPr>
          <p:nvPr/>
        </p:nvSpPr>
        <p:spPr bwMode="auto">
          <a:xfrm>
            <a:off x="0" y="781050"/>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30046" tIns="65023" rIns="130046" bIns="65023"/>
          <a:lstStyle/>
          <a:p>
            <a:endParaRPr lang="ja-JP" altLang="en-US"/>
          </a:p>
        </p:txBody>
      </p:sp>
      <p:sp>
        <p:nvSpPr>
          <p:cNvPr id="3" name="スライド番号プレースホルダー 2"/>
          <p:cNvSpPr txBox="1">
            <a:spLocks noGrp="1"/>
          </p:cNvSpPr>
          <p:nvPr/>
        </p:nvSpPr>
        <p:spPr bwMode="auto">
          <a:xfrm>
            <a:off x="12595225" y="9197975"/>
            <a:ext cx="369888" cy="268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05" tIns="45702" rIns="91405" bIns="45702"/>
          <a:lstStyle/>
          <a:p>
            <a:pPr algn="r">
              <a:defRPr/>
            </a:pPr>
            <a:fld id="{A80C7CCF-4B88-4FA8-9D60-A5408ECCA0DF}" type="slidenum">
              <a:rPr lang="ja-JP" altLang="en-US" sz="1100" b="1">
                <a:latin typeface="+mn-lt"/>
                <a:ea typeface="+mn-ea"/>
                <a:sym typeface="Helvetica Neue" pitchFamily="-84" charset="0"/>
              </a:rPr>
              <a:pPr algn="r">
                <a:defRPr/>
              </a:pPr>
              <a:t>11</a:t>
            </a:fld>
            <a:endParaRPr lang="en-US" altLang="ja-JP" sz="1100" b="1">
              <a:latin typeface="+mn-lt"/>
              <a:ea typeface="+mn-ea"/>
              <a:sym typeface="Helvetica Neue" pitchFamily="-84" charset="0"/>
            </a:endParaRPr>
          </a:p>
        </p:txBody>
      </p:sp>
      <p:grpSp>
        <p:nvGrpSpPr>
          <p:cNvPr id="144401" name="グループ化 1"/>
          <p:cNvGrpSpPr>
            <a:grpSpLocks/>
          </p:cNvGrpSpPr>
          <p:nvPr/>
        </p:nvGrpSpPr>
        <p:grpSpPr bwMode="auto">
          <a:xfrm>
            <a:off x="7797800" y="3097213"/>
            <a:ext cx="4757738" cy="5641975"/>
            <a:chOff x="7798544" y="3097204"/>
            <a:chExt cx="4757662" cy="5641984"/>
          </a:xfrm>
        </p:grpSpPr>
        <p:pic>
          <p:nvPicPr>
            <p:cNvPr id="144402"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98544" y="3097204"/>
              <a:ext cx="4757662" cy="5641984"/>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403" name="Picture 17" descr="モバ友_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30592" y="7541096"/>
              <a:ext cx="604313" cy="11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1176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53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nodeType="clickEffect">
                                  <p:stCondLst>
                                    <p:cond delay="0"/>
                                  </p:stCondLst>
                                  <p:childTnLst>
                                    <p:animEffect transition="out" filter="fade">
                                      <p:cBhvr>
                                        <p:cTn id="12" dur="2000"/>
                                        <p:tgtEl>
                                          <p:spTgt spid="15379"/>
                                        </p:tgtEl>
                                      </p:cBhvr>
                                    </p:animEffect>
                                    <p:set>
                                      <p:cBhvr>
                                        <p:cTn id="13" dur="1" fill="hold">
                                          <p:stCondLst>
                                            <p:cond delay="1999"/>
                                          </p:stCondLst>
                                        </p:cTn>
                                        <p:tgtEl>
                                          <p:spTgt spid="1537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5380"/>
                                        </p:tgtEl>
                                      </p:cBhvr>
                                    </p:animEffect>
                                    <p:set>
                                      <p:cBhvr>
                                        <p:cTn id="16" dur="1" fill="hold">
                                          <p:stCondLst>
                                            <p:cond delay="1999"/>
                                          </p:stCondLst>
                                        </p:cTn>
                                        <p:tgtEl>
                                          <p:spTgt spid="153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番号プレースホルダー 3"/>
          <p:cNvSpPr>
            <a:spLocks noGrp="1"/>
          </p:cNvSpPr>
          <p:nvPr>
            <p:ph type="sldNum" sz="quarter" idx="10"/>
          </p:nvPr>
        </p:nvSpPr>
        <p:spPr>
          <a:noFill/>
        </p:spPr>
        <p:txBody>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a:spcBef>
                <a:spcPct val="0"/>
              </a:spcBef>
              <a:buSzTx/>
              <a:buFontTx/>
              <a:buNone/>
            </a:pPr>
            <a:fld id="{62BAD3E3-3970-4ADD-B28A-EB71512D1502}" type="slidenum">
              <a:rPr lang="en-US" altLang="ja-JP" sz="1100" smtClean="0">
                <a:solidFill>
                  <a:srgbClr val="000000"/>
                </a:solidFill>
                <a:latin typeface="Arial" pitchFamily="34" charset="0"/>
                <a:ea typeface="メイリオ" pitchFamily="50" charset="-128"/>
                <a:sym typeface="Helvetica Neue" pitchFamily="-84" charset="0"/>
              </a:rPr>
              <a:pPr algn="r">
                <a:spcBef>
                  <a:spcPct val="0"/>
                </a:spcBef>
                <a:buSzTx/>
                <a:buFontTx/>
                <a:buNone/>
              </a:pPr>
              <a:t>12</a:t>
            </a:fld>
            <a:endParaRPr lang="en-US" altLang="ja-JP" sz="1100">
              <a:solidFill>
                <a:srgbClr val="000000"/>
              </a:solidFill>
              <a:latin typeface="Arial" pitchFamily="34" charset="0"/>
              <a:ea typeface="メイリオ" pitchFamily="50" charset="-128"/>
              <a:sym typeface="Helvetica Neue" pitchFamily="-84" charset="0"/>
            </a:endParaRPr>
          </a:p>
        </p:txBody>
      </p:sp>
      <p:sp>
        <p:nvSpPr>
          <p:cNvPr id="145411" name="Rectangle 2"/>
          <p:cNvSpPr>
            <a:spLocks noChangeArrowheads="1"/>
          </p:cNvSpPr>
          <p:nvPr/>
        </p:nvSpPr>
        <p:spPr bwMode="auto">
          <a:xfrm>
            <a:off x="357188" y="166688"/>
            <a:ext cx="11704637"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99" tIns="65000" rIns="129999" bIns="6500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en-US" altLang="ja-JP" sz="4000" b="1">
                <a:solidFill>
                  <a:srgbClr val="000000"/>
                </a:solidFill>
                <a:latin typeface="メイリオ" pitchFamily="50" charset="-128"/>
                <a:ea typeface="メイリオ" pitchFamily="50" charset="-128"/>
              </a:rPr>
              <a:t>SNS</a:t>
            </a:r>
            <a:r>
              <a:rPr lang="ja-JP" altLang="en-US" sz="4000" b="1">
                <a:solidFill>
                  <a:srgbClr val="000000"/>
                </a:solidFill>
                <a:latin typeface="メイリオ" pitchFamily="50" charset="-128"/>
                <a:ea typeface="メイリオ" pitchFamily="50" charset="-128"/>
              </a:rPr>
              <a:t>でのコミュニケーション（</a:t>
            </a:r>
            <a:r>
              <a:rPr lang="en-US" altLang="ja-JP" sz="4000" b="1">
                <a:solidFill>
                  <a:srgbClr val="000000"/>
                </a:solidFill>
                <a:latin typeface="メイリオ" pitchFamily="50" charset="-128"/>
                <a:ea typeface="メイリオ" pitchFamily="50" charset="-128"/>
              </a:rPr>
              <a:t>Mobage</a:t>
            </a:r>
            <a:r>
              <a:rPr lang="ja-JP" altLang="en-US" sz="4000" b="1">
                <a:solidFill>
                  <a:srgbClr val="000000"/>
                </a:solidFill>
                <a:latin typeface="メイリオ" pitchFamily="50" charset="-128"/>
                <a:ea typeface="メイリオ" pitchFamily="50" charset="-128"/>
              </a:rPr>
              <a:t>例）</a:t>
            </a:r>
          </a:p>
        </p:txBody>
      </p:sp>
      <p:sp>
        <p:nvSpPr>
          <p:cNvPr id="16400" name="AutoShape 16"/>
          <p:cNvSpPr>
            <a:spLocks noChangeArrowheads="1"/>
          </p:cNvSpPr>
          <p:nvPr/>
        </p:nvSpPr>
        <p:spPr bwMode="auto">
          <a:xfrm>
            <a:off x="9813925" y="6100763"/>
            <a:ext cx="2881313" cy="2305050"/>
          </a:xfrm>
          <a:prstGeom prst="wedgeRectCallout">
            <a:avLst>
              <a:gd name="adj1" fmla="val -54741"/>
              <a:gd name="adj2" fmla="val -67361"/>
            </a:avLst>
          </a:prstGeom>
          <a:solidFill>
            <a:srgbClr val="FFFF99"/>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9999" tIns="65000" rIns="129999" bIns="6500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en-US" altLang="ja-JP" sz="2600" b="1">
                <a:solidFill>
                  <a:srgbClr val="000000"/>
                </a:solidFill>
                <a:latin typeface="メイリオ" pitchFamily="50" charset="-128"/>
                <a:ea typeface="メイリオ" pitchFamily="50" charset="-128"/>
              </a:rPr>
              <a:t>[</a:t>
            </a:r>
            <a:r>
              <a:rPr lang="ja-JP" altLang="en-US" sz="2600" b="1">
                <a:solidFill>
                  <a:srgbClr val="000000"/>
                </a:solidFill>
                <a:latin typeface="メイリオ" pitchFamily="50" charset="-128"/>
                <a:ea typeface="メイリオ" pitchFamily="50" charset="-128"/>
              </a:rPr>
              <a:t>あしあと</a:t>
            </a:r>
            <a:r>
              <a:rPr lang="en-US" altLang="ja-JP" sz="2600" b="1">
                <a:solidFill>
                  <a:srgbClr val="000000"/>
                </a:solidFill>
                <a:latin typeface="メイリオ" pitchFamily="50" charset="-128"/>
                <a:ea typeface="メイリオ" pitchFamily="50" charset="-128"/>
              </a:rPr>
              <a:t>]</a:t>
            </a:r>
          </a:p>
          <a:p>
            <a:pPr eaLnBrk="1" hangingPunct="1">
              <a:spcBef>
                <a:spcPct val="0"/>
              </a:spcBef>
              <a:buSzTx/>
              <a:buFontTx/>
              <a:buNone/>
            </a:pPr>
            <a:endParaRPr lang="en-US" altLang="ja-JP" sz="2600" b="1">
              <a:solidFill>
                <a:srgbClr val="000000"/>
              </a:solidFill>
              <a:latin typeface="メイリオ" pitchFamily="50" charset="-128"/>
              <a:ea typeface="メイリオ" pitchFamily="50" charset="-128"/>
            </a:endParaRPr>
          </a:p>
          <a:p>
            <a:pPr eaLnBrk="1" hangingPunct="1">
              <a:spcBef>
                <a:spcPct val="0"/>
              </a:spcBef>
              <a:buSzTx/>
              <a:buFontTx/>
              <a:buNone/>
            </a:pPr>
            <a:r>
              <a:rPr lang="ja-JP" altLang="en-US" sz="2600" b="1">
                <a:solidFill>
                  <a:srgbClr val="000000"/>
                </a:solidFill>
                <a:latin typeface="メイリオ" pitchFamily="50" charset="-128"/>
                <a:ea typeface="メイリオ" pitchFamily="50" charset="-128"/>
              </a:rPr>
              <a:t>自分のページを誰が見たかわかる</a:t>
            </a:r>
          </a:p>
        </p:txBody>
      </p:sp>
      <p:sp>
        <p:nvSpPr>
          <p:cNvPr id="28" name="Line 9"/>
          <p:cNvSpPr>
            <a:spLocks noChangeShapeType="1"/>
          </p:cNvSpPr>
          <p:nvPr/>
        </p:nvSpPr>
        <p:spPr bwMode="auto">
          <a:xfrm>
            <a:off x="52388" y="771525"/>
            <a:ext cx="13004800" cy="0"/>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05" tIns="65003" rIns="130005" bIns="65003"/>
          <a:lstStyle/>
          <a:p>
            <a:pPr algn="l">
              <a:defRPr/>
            </a:pPr>
            <a:endParaRPr kumimoji="1" lang="ja-JP" altLang="en-US" sz="2600">
              <a:latin typeface="Arial" charset="0"/>
              <a:ea typeface="ＭＳ Ｐゴシック" charset="-128"/>
              <a:cs typeface="+mn-cs"/>
            </a:endParaRPr>
          </a:p>
        </p:txBody>
      </p:sp>
      <p:pic>
        <p:nvPicPr>
          <p:cNvPr id="145414" name="Picture 28" descr="WS00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1565275"/>
            <a:ext cx="3017838"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29" descr="WS0000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775" y="1565275"/>
            <a:ext cx="3027363"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8"/>
          <p:cNvSpPr>
            <a:spLocks noChangeArrowheads="1"/>
          </p:cNvSpPr>
          <p:nvPr/>
        </p:nvSpPr>
        <p:spPr bwMode="auto">
          <a:xfrm>
            <a:off x="185738" y="5167313"/>
            <a:ext cx="2787650" cy="1943100"/>
          </a:xfrm>
          <a:prstGeom prst="wedgeRectCallout">
            <a:avLst>
              <a:gd name="adj1" fmla="val 86204"/>
              <a:gd name="adj2" fmla="val -63995"/>
            </a:avLst>
          </a:prstGeom>
          <a:solidFill>
            <a:srgbClr val="FFFF99"/>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9992" tIns="64997" rIns="129992" bIns="64997"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en-US" altLang="ja-JP" sz="2600" b="1">
                <a:solidFill>
                  <a:srgbClr val="000000"/>
                </a:solidFill>
                <a:latin typeface="メイリオ" pitchFamily="50" charset="-128"/>
                <a:ea typeface="メイリオ" pitchFamily="50" charset="-128"/>
              </a:rPr>
              <a:t>[</a:t>
            </a:r>
            <a:r>
              <a:rPr lang="ja-JP" altLang="en-US" sz="2600" b="1">
                <a:solidFill>
                  <a:srgbClr val="000000"/>
                </a:solidFill>
                <a:latin typeface="メイリオ" pitchFamily="50" charset="-128"/>
                <a:ea typeface="メイリオ" pitchFamily="50" charset="-128"/>
              </a:rPr>
              <a:t>自己紹介</a:t>
            </a:r>
            <a:r>
              <a:rPr lang="en-US" altLang="ja-JP" sz="2600" b="1">
                <a:solidFill>
                  <a:srgbClr val="000000"/>
                </a:solidFill>
                <a:latin typeface="メイリオ" pitchFamily="50" charset="-128"/>
                <a:ea typeface="メイリオ" pitchFamily="50" charset="-128"/>
              </a:rPr>
              <a:t>]</a:t>
            </a:r>
          </a:p>
          <a:p>
            <a:pPr eaLnBrk="1" hangingPunct="1">
              <a:spcBef>
                <a:spcPct val="0"/>
              </a:spcBef>
              <a:buSzTx/>
              <a:buFontTx/>
              <a:buNone/>
            </a:pPr>
            <a:r>
              <a:rPr lang="ja-JP" altLang="en-US" sz="2600" b="1">
                <a:solidFill>
                  <a:srgbClr val="000000"/>
                </a:solidFill>
                <a:latin typeface="メイリオ" pitchFamily="50" charset="-128"/>
                <a:ea typeface="メイリオ" pitchFamily="50" charset="-128"/>
              </a:rPr>
              <a:t>趣味や特技など自分を紹介する</a:t>
            </a:r>
          </a:p>
        </p:txBody>
      </p:sp>
      <p:sp>
        <p:nvSpPr>
          <p:cNvPr id="16405" name="AutoShape 21"/>
          <p:cNvSpPr>
            <a:spLocks noChangeArrowheads="1"/>
          </p:cNvSpPr>
          <p:nvPr/>
        </p:nvSpPr>
        <p:spPr bwMode="auto">
          <a:xfrm>
            <a:off x="165100" y="1781175"/>
            <a:ext cx="2808288" cy="3313113"/>
          </a:xfrm>
          <a:prstGeom prst="wedgeRectCallout">
            <a:avLst>
              <a:gd name="adj1" fmla="val 124019"/>
              <a:gd name="adj2" fmla="val 3782"/>
            </a:avLst>
          </a:prstGeom>
          <a:solidFill>
            <a:srgbClr val="FFFF99"/>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9999" tIns="65000" rIns="129999" bIns="6500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en-US" altLang="ja-JP" sz="2600" b="1">
                <a:solidFill>
                  <a:srgbClr val="000000"/>
                </a:solidFill>
                <a:latin typeface="Arial" pitchFamily="34" charset="0"/>
                <a:ea typeface="メイリオ" pitchFamily="50" charset="-128"/>
              </a:rPr>
              <a:t>[</a:t>
            </a:r>
            <a:r>
              <a:rPr lang="ja-JP" altLang="en-US" sz="2600" b="1">
                <a:solidFill>
                  <a:srgbClr val="000000"/>
                </a:solidFill>
                <a:latin typeface="Arial" pitchFamily="34" charset="0"/>
                <a:ea typeface="メイリオ" pitchFamily="50" charset="-128"/>
              </a:rPr>
              <a:t>チャット</a:t>
            </a:r>
            <a:r>
              <a:rPr lang="en-US" altLang="ja-JP" sz="2600" b="1">
                <a:solidFill>
                  <a:srgbClr val="000000"/>
                </a:solidFill>
                <a:latin typeface="Arial" pitchFamily="34" charset="0"/>
                <a:ea typeface="メイリオ" pitchFamily="50" charset="-128"/>
              </a:rPr>
              <a:t>]</a:t>
            </a:r>
          </a:p>
          <a:p>
            <a:pPr eaLnBrk="1" hangingPunct="1">
              <a:spcBef>
                <a:spcPct val="0"/>
              </a:spcBef>
              <a:buSzTx/>
              <a:buFontTx/>
              <a:buNone/>
            </a:pPr>
            <a:r>
              <a:rPr lang="ja-JP" altLang="en-US" sz="2600" b="1">
                <a:solidFill>
                  <a:srgbClr val="000000"/>
                </a:solidFill>
                <a:latin typeface="Arial" pitchFamily="34" charset="0"/>
                <a:ea typeface="メイリオ" pitchFamily="50" charset="-128"/>
              </a:rPr>
              <a:t>パソコンの</a:t>
            </a:r>
            <a:r>
              <a:rPr lang="ja-JP" altLang="en-US" sz="2600" b="1">
                <a:solidFill>
                  <a:srgbClr val="000000"/>
                </a:solidFill>
                <a:latin typeface="メイリオ" pitchFamily="50" charset="-128"/>
                <a:ea typeface="メイリオ" pitchFamily="50" charset="-128"/>
              </a:rPr>
              <a:t>チャット</a:t>
            </a:r>
            <a:r>
              <a:rPr lang="ja-JP" altLang="en-US" sz="2600" b="1">
                <a:solidFill>
                  <a:srgbClr val="000000"/>
                </a:solidFill>
                <a:latin typeface="Arial" pitchFamily="34" charset="0"/>
                <a:ea typeface="メイリオ" pitchFamily="50" charset="-128"/>
              </a:rPr>
              <a:t>と同様にサイト内で当事者間のみ見られる、リアルタイムでのやりとりが可能。</a:t>
            </a:r>
          </a:p>
        </p:txBody>
      </p:sp>
      <p:sp>
        <p:nvSpPr>
          <p:cNvPr id="16402" name="AutoShape 18"/>
          <p:cNvSpPr>
            <a:spLocks noChangeArrowheads="1"/>
          </p:cNvSpPr>
          <p:nvPr/>
        </p:nvSpPr>
        <p:spPr bwMode="auto">
          <a:xfrm>
            <a:off x="212725" y="7199313"/>
            <a:ext cx="2760663" cy="1871662"/>
          </a:xfrm>
          <a:prstGeom prst="wedgeRectCallout">
            <a:avLst>
              <a:gd name="adj1" fmla="val 73347"/>
              <a:gd name="adj2" fmla="val -37250"/>
            </a:avLst>
          </a:prstGeom>
          <a:solidFill>
            <a:srgbClr val="FFFF99"/>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9999" tIns="65000" rIns="129999" bIns="6500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en-US" altLang="ja-JP" sz="2600" b="1">
                <a:solidFill>
                  <a:srgbClr val="000000"/>
                </a:solidFill>
                <a:latin typeface="Arial" pitchFamily="34" charset="0"/>
                <a:ea typeface="メイリオ" pitchFamily="50" charset="-128"/>
              </a:rPr>
              <a:t>[</a:t>
            </a:r>
            <a:r>
              <a:rPr lang="ja-JP" altLang="en-US" sz="2600" b="1">
                <a:solidFill>
                  <a:srgbClr val="000000"/>
                </a:solidFill>
                <a:latin typeface="Arial" pitchFamily="34" charset="0"/>
                <a:ea typeface="メイリオ" pitchFamily="50" charset="-128"/>
              </a:rPr>
              <a:t>一問一答</a:t>
            </a:r>
            <a:r>
              <a:rPr lang="en-US" altLang="ja-JP" sz="2600" b="1">
                <a:solidFill>
                  <a:srgbClr val="000000"/>
                </a:solidFill>
                <a:latin typeface="Arial" pitchFamily="34" charset="0"/>
                <a:ea typeface="メイリオ" pitchFamily="50" charset="-128"/>
              </a:rPr>
              <a:t>]</a:t>
            </a:r>
          </a:p>
          <a:p>
            <a:pPr eaLnBrk="1" hangingPunct="1">
              <a:spcBef>
                <a:spcPct val="0"/>
              </a:spcBef>
              <a:buSzTx/>
              <a:buFontTx/>
              <a:buNone/>
            </a:pPr>
            <a:endParaRPr lang="ja-JP" altLang="en-US" sz="2600" b="1">
              <a:solidFill>
                <a:srgbClr val="000000"/>
              </a:solidFill>
              <a:latin typeface="Arial" pitchFamily="34" charset="0"/>
              <a:ea typeface="メイリオ" pitchFamily="50" charset="-128"/>
            </a:endParaRPr>
          </a:p>
          <a:p>
            <a:pPr eaLnBrk="1" hangingPunct="1">
              <a:spcBef>
                <a:spcPct val="0"/>
              </a:spcBef>
              <a:buSzTx/>
              <a:buFontTx/>
              <a:buNone/>
            </a:pPr>
            <a:r>
              <a:rPr lang="ja-JP" altLang="en-US" sz="2600" b="1">
                <a:solidFill>
                  <a:srgbClr val="000000"/>
                </a:solidFill>
                <a:latin typeface="Arial" pitchFamily="34" charset="0"/>
                <a:ea typeface="メイリオ" pitchFamily="50" charset="-128"/>
              </a:rPr>
              <a:t>趣味や特技など自己紹介をする</a:t>
            </a:r>
          </a:p>
        </p:txBody>
      </p:sp>
      <p:sp>
        <p:nvSpPr>
          <p:cNvPr id="16399" name="AutoShape 15"/>
          <p:cNvSpPr>
            <a:spLocks noChangeArrowheads="1"/>
          </p:cNvSpPr>
          <p:nvPr/>
        </p:nvSpPr>
        <p:spPr bwMode="auto">
          <a:xfrm>
            <a:off x="9813925" y="2139950"/>
            <a:ext cx="2973388" cy="2409825"/>
          </a:xfrm>
          <a:prstGeom prst="wedgeRectCallout">
            <a:avLst>
              <a:gd name="adj1" fmla="val -90787"/>
              <a:gd name="adj2" fmla="val 20852"/>
            </a:avLst>
          </a:prstGeom>
          <a:solidFill>
            <a:srgbClr val="FFFF99"/>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9999" tIns="65000" rIns="129999" bIns="6500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en-US" altLang="ja-JP" sz="2600" b="1">
                <a:solidFill>
                  <a:srgbClr val="000000"/>
                </a:solidFill>
                <a:latin typeface="メイリオ" pitchFamily="50" charset="-128"/>
                <a:ea typeface="メイリオ" pitchFamily="50" charset="-128"/>
              </a:rPr>
              <a:t>[</a:t>
            </a:r>
            <a:r>
              <a:rPr lang="ja-JP" altLang="en-US" sz="2600" b="1">
                <a:solidFill>
                  <a:srgbClr val="000000"/>
                </a:solidFill>
                <a:latin typeface="メイリオ" pitchFamily="50" charset="-128"/>
                <a:ea typeface="メイリオ" pitchFamily="50" charset="-128"/>
              </a:rPr>
              <a:t>伝言板</a:t>
            </a:r>
            <a:r>
              <a:rPr lang="en-US" altLang="ja-JP" sz="2600" b="1">
                <a:solidFill>
                  <a:srgbClr val="000000"/>
                </a:solidFill>
                <a:latin typeface="メイリオ" pitchFamily="50" charset="-128"/>
                <a:ea typeface="メイリオ" pitchFamily="50" charset="-128"/>
              </a:rPr>
              <a:t>]</a:t>
            </a:r>
          </a:p>
          <a:p>
            <a:pPr eaLnBrk="1" hangingPunct="1">
              <a:spcBef>
                <a:spcPct val="0"/>
              </a:spcBef>
              <a:buSzTx/>
              <a:buFontTx/>
              <a:buNone/>
            </a:pPr>
            <a:endParaRPr lang="en-US" altLang="ja-JP" sz="2600" b="1">
              <a:solidFill>
                <a:srgbClr val="000000"/>
              </a:solidFill>
              <a:latin typeface="メイリオ" pitchFamily="50" charset="-128"/>
              <a:ea typeface="メイリオ" pitchFamily="50" charset="-128"/>
            </a:endParaRPr>
          </a:p>
          <a:p>
            <a:pPr eaLnBrk="1" hangingPunct="1">
              <a:spcBef>
                <a:spcPct val="0"/>
              </a:spcBef>
              <a:buSzTx/>
              <a:buFontTx/>
              <a:buNone/>
            </a:pPr>
            <a:r>
              <a:rPr lang="ja-JP" altLang="en-US" sz="2600" b="1">
                <a:solidFill>
                  <a:srgbClr val="000000"/>
                </a:solidFill>
                <a:latin typeface="メイリオ" pitchFamily="50" charset="-128"/>
                <a:ea typeface="メイリオ" pitchFamily="50" charset="-128"/>
              </a:rPr>
              <a:t>メッセージを書いてコミュニケーションをとる</a:t>
            </a:r>
          </a:p>
        </p:txBody>
      </p:sp>
    </p:spTree>
    <p:extLst>
      <p:ext uri="{BB962C8B-B14F-4D97-AF65-F5344CB8AC3E}">
        <p14:creationId xmlns:p14="http://schemas.microsoft.com/office/powerpoint/2010/main" val="41889278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0" grpId="0" animBg="1"/>
      <p:bldP spid="11" grpId="0" animBg="1"/>
      <p:bldP spid="16405" grpId="0" animBg="1"/>
      <p:bldP spid="16402" grpId="0" animBg="1"/>
      <p:bldP spid="163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5B2BF0B6-31D1-46F8-BEE5-975DD575855D}" type="slidenum">
              <a:rPr lang="ja-JP" altLang="en-US" smtClean="0"/>
              <a:pPr>
                <a:defRPr/>
              </a:pPr>
              <a:t>13</a:t>
            </a:fld>
            <a:endParaRPr lang="en-US" altLang="ja-JP"/>
          </a:p>
        </p:txBody>
      </p:sp>
      <p:sp>
        <p:nvSpPr>
          <p:cNvPr id="5" name="Rectangle 2"/>
          <p:cNvSpPr txBox="1">
            <a:spLocks noChangeArrowheads="1"/>
          </p:cNvSpPr>
          <p:nvPr/>
        </p:nvSpPr>
        <p:spPr bwMode="auto">
          <a:xfrm>
            <a:off x="1074738" y="1465263"/>
            <a:ext cx="6567487" cy="577850"/>
          </a:xfrm>
          <a:prstGeom prst="rect">
            <a:avLst/>
          </a:prstGeom>
          <a:solidFill>
            <a:schemeClr val="accent3">
              <a:lumMod val="95000"/>
            </a:schemeClr>
          </a:solidFill>
          <a:ln>
            <a:noFill/>
          </a:ln>
          <a:effectLst/>
        </p:spPr>
        <p:txBody>
          <a:bodyPr lIns="0" tIns="0" rIns="0" bIns="0"/>
          <a:lstStyle>
            <a:lvl1pPr marL="176213"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1330325" indent="-568325"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774825" indent="-568325"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2219325" indent="-568325"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663825" indent="-568325"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3121025" indent="-56832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3578225" indent="-56832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4035425" indent="-56832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4492625" indent="-568325"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buFontTx/>
              <a:buNone/>
              <a:defRPr/>
            </a:pPr>
            <a:r>
              <a:rPr lang="ja-JP" altLang="en-US" sz="1800">
                <a:solidFill>
                  <a:srgbClr val="000000"/>
                </a:solidFill>
                <a:latin typeface="ＭＳ Ｐゴシック" pitchFamily="50" charset="-128"/>
                <a:ea typeface="メイリオ" pitchFamily="50" charset="-128"/>
              </a:rPr>
              <a:t>（件名）ども！プロフ見たよ☆　　　　　　　　　　　　　　　　　　　　　　　　（本文）俺も服好きだよ～！どんな服着るの？</a:t>
            </a:r>
          </a:p>
        </p:txBody>
      </p:sp>
      <p:sp>
        <p:nvSpPr>
          <p:cNvPr id="146436" name="Text Box 3"/>
          <p:cNvSpPr txBox="1">
            <a:spLocks noChangeArrowheads="1"/>
          </p:cNvSpPr>
          <p:nvPr/>
        </p:nvSpPr>
        <p:spPr bwMode="auto">
          <a:xfrm>
            <a:off x="7834313" y="1557338"/>
            <a:ext cx="4914900" cy="296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spAutoFit/>
          </a:bodyP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0"/>
              </a:spcBef>
              <a:buClrTx/>
              <a:buSzTx/>
              <a:buFontTx/>
              <a:buNone/>
            </a:pPr>
            <a:r>
              <a:rPr lang="ja-JP" altLang="en-US" sz="2300">
                <a:solidFill>
                  <a:srgbClr val="000000"/>
                </a:solidFill>
                <a:latin typeface="ＭＳ Ｐゴシック" pitchFamily="50" charset="-128"/>
              </a:rPr>
              <a:t>アドレス記載や電話番号記載は</a:t>
            </a:r>
            <a:r>
              <a:rPr lang="en-US" altLang="ja-JP" sz="2300">
                <a:solidFill>
                  <a:srgbClr val="000000"/>
                </a:solidFill>
                <a:latin typeface="ＭＳ Ｐゴシック" pitchFamily="50" charset="-128"/>
              </a:rPr>
              <a:t>NG</a:t>
            </a:r>
            <a:r>
              <a:rPr lang="ja-JP" altLang="en-US" sz="2300">
                <a:solidFill>
                  <a:srgbClr val="000000"/>
                </a:solidFill>
                <a:latin typeface="ＭＳ Ｐゴシック" pitchFamily="50" charset="-128"/>
              </a:rPr>
              <a:t>ワード設定を行っているため送信できない。</a:t>
            </a:r>
          </a:p>
          <a:p>
            <a:pPr eaLnBrk="1" hangingPunct="1">
              <a:spcBef>
                <a:spcPct val="0"/>
              </a:spcBef>
              <a:buClrTx/>
              <a:buSzTx/>
              <a:buFontTx/>
              <a:buNone/>
            </a:pPr>
            <a:r>
              <a:rPr lang="ja-JP" altLang="en-US" sz="2300">
                <a:solidFill>
                  <a:srgbClr val="000000"/>
                </a:solidFill>
                <a:latin typeface="ＭＳ Ｐゴシック" pitchFamily="50" charset="-128"/>
              </a:rPr>
              <a:t>そのため、隠語や分割して送信するケースも多い。</a:t>
            </a:r>
          </a:p>
          <a:p>
            <a:pPr eaLnBrk="1" hangingPunct="1">
              <a:spcBef>
                <a:spcPct val="0"/>
              </a:spcBef>
              <a:buClrTx/>
              <a:buSzTx/>
              <a:buFontTx/>
              <a:buNone/>
            </a:pPr>
            <a:endParaRPr lang="ja-JP" altLang="en-US" sz="2300">
              <a:solidFill>
                <a:srgbClr val="000000"/>
              </a:solidFill>
              <a:latin typeface="ＭＳ Ｐゴシック" pitchFamily="50" charset="-128"/>
            </a:endParaRPr>
          </a:p>
          <a:p>
            <a:pPr eaLnBrk="1" hangingPunct="1">
              <a:spcBef>
                <a:spcPct val="0"/>
              </a:spcBef>
              <a:buClrTx/>
              <a:buSzTx/>
              <a:buFontTx/>
              <a:buNone/>
            </a:pPr>
            <a:r>
              <a:rPr lang="ja-JP" altLang="en-US" sz="2300">
                <a:solidFill>
                  <a:srgbClr val="000000"/>
                </a:solidFill>
                <a:latin typeface="ＭＳ Ｐゴシック" pitchFamily="50" charset="-128"/>
              </a:rPr>
              <a:t>例：わらわ⇒携帯のキーの位置で</a:t>
            </a:r>
            <a:r>
              <a:rPr lang="en-US" altLang="ja-JP" sz="2300">
                <a:solidFill>
                  <a:srgbClr val="000000"/>
                </a:solidFill>
                <a:latin typeface="ＭＳ Ｐゴシック" pitchFamily="50" charset="-128"/>
              </a:rPr>
              <a:t>090</a:t>
            </a:r>
            <a:r>
              <a:rPr lang="ja-JP" altLang="en-US" sz="2300">
                <a:solidFill>
                  <a:srgbClr val="000000"/>
                </a:solidFill>
                <a:latin typeface="ＭＳ Ｐゴシック" pitchFamily="50" charset="-128"/>
              </a:rPr>
              <a:t>の意。</a:t>
            </a:r>
          </a:p>
        </p:txBody>
      </p:sp>
      <p:sp>
        <p:nvSpPr>
          <p:cNvPr id="7" name="Rectangle 4"/>
          <p:cNvSpPr>
            <a:spLocks noChangeArrowheads="1"/>
          </p:cNvSpPr>
          <p:nvPr/>
        </p:nvSpPr>
        <p:spPr bwMode="auto">
          <a:xfrm>
            <a:off x="257175" y="1465263"/>
            <a:ext cx="715963" cy="577850"/>
          </a:xfrm>
          <a:prstGeom prst="rect">
            <a:avLst/>
          </a:prstGeom>
          <a:solidFill>
            <a:schemeClr val="accent3">
              <a:lumMod val="95000"/>
            </a:schemeClr>
          </a:solidFill>
          <a:ln>
            <a:noFill/>
          </a:ln>
          <a:effec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男</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8" name="Rectangle 5"/>
          <p:cNvSpPr>
            <a:spLocks noChangeArrowheads="1"/>
          </p:cNvSpPr>
          <p:nvPr/>
        </p:nvSpPr>
        <p:spPr bwMode="auto">
          <a:xfrm>
            <a:off x="1074738" y="2149475"/>
            <a:ext cx="6567487" cy="611188"/>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lstStyle/>
          <a:p>
            <a:pPr marL="487549" indent="-487549" algn="l">
              <a:lnSpc>
                <a:spcPct val="80000"/>
              </a:lnSpc>
              <a:spcBef>
                <a:spcPct val="20000"/>
              </a:spcBef>
              <a:defRPr/>
            </a:pPr>
            <a:r>
              <a:rPr kumimoji="1" lang="ja-JP" altLang="en-US" sz="1800" dirty="0">
                <a:latin typeface="ＭＳ Ｐゴシック" pitchFamily="50" charset="-128"/>
                <a:ea typeface="ＭＳ Ｐゴシック" charset="-128"/>
                <a:cs typeface="+mn-cs"/>
                <a:sym typeface="ヒラギノ角ゴ Pro W3" pitchFamily="-112" charset="-128"/>
              </a:rPr>
              <a:t>（件名）</a:t>
            </a:r>
            <a:r>
              <a:rPr kumimoji="1" lang="en-US" altLang="ja-JP" sz="1800" dirty="0">
                <a:latin typeface="ＭＳ Ｐゴシック" pitchFamily="50" charset="-128"/>
                <a:ea typeface="ＭＳ Ｐゴシック" charset="-128"/>
                <a:cs typeface="+mn-cs"/>
                <a:sym typeface="ヒラギノ角ゴ Pro W3" pitchFamily="-112" charset="-128"/>
              </a:rPr>
              <a:t>Re:</a:t>
            </a:r>
            <a:r>
              <a:rPr kumimoji="1" lang="ja-JP" altLang="en-US" sz="1800" dirty="0">
                <a:latin typeface="ＭＳ Ｐゴシック" pitchFamily="50" charset="-128"/>
                <a:ea typeface="ＭＳ Ｐゴシック" charset="-128"/>
                <a:cs typeface="+mn-cs"/>
                <a:sym typeface="ヒラギノ角ゴ Pro W3" pitchFamily="-112" charset="-128"/>
              </a:rPr>
              <a:t>ども！プロフ見たよ☆</a:t>
            </a:r>
          </a:p>
          <a:p>
            <a:pPr marL="487549" indent="-487549" algn="l">
              <a:lnSpc>
                <a:spcPct val="80000"/>
              </a:lnSpc>
              <a:spcBef>
                <a:spcPct val="20000"/>
              </a:spcBef>
              <a:defRPr/>
            </a:pPr>
            <a:r>
              <a:rPr kumimoji="1" lang="ja-JP" altLang="en-US" sz="1800" dirty="0">
                <a:latin typeface="ＭＳ Ｐゴシック" pitchFamily="50" charset="-128"/>
                <a:ea typeface="ＭＳ Ｐゴシック" charset="-128"/>
                <a:cs typeface="+mn-cs"/>
                <a:sym typeface="ヒラギノ角ゴ Pro W3" pitchFamily="-112" charset="-128"/>
              </a:rPr>
              <a:t>（本文）ども！わたしはサーフ系とかアメカジ系が多いかな </a:t>
            </a:r>
          </a:p>
        </p:txBody>
      </p:sp>
      <p:sp>
        <p:nvSpPr>
          <p:cNvPr id="9" name="Rectangle 6"/>
          <p:cNvSpPr>
            <a:spLocks noChangeArrowheads="1"/>
          </p:cNvSpPr>
          <p:nvPr/>
        </p:nvSpPr>
        <p:spPr bwMode="auto">
          <a:xfrm>
            <a:off x="257175" y="2149475"/>
            <a:ext cx="715963" cy="5746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女</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10" name="Rectangle 7"/>
          <p:cNvSpPr>
            <a:spLocks noChangeArrowheads="1"/>
          </p:cNvSpPr>
          <p:nvPr/>
        </p:nvSpPr>
        <p:spPr bwMode="auto">
          <a:xfrm>
            <a:off x="1074738" y="2797175"/>
            <a:ext cx="6567487" cy="577850"/>
          </a:xfrm>
          <a:prstGeom prst="rect">
            <a:avLst/>
          </a:prstGeom>
          <a:solidFill>
            <a:schemeClr val="accent3">
              <a:lumMod val="95000"/>
            </a:schemeClr>
          </a:solidFill>
          <a:ln>
            <a:noFill/>
          </a:ln>
          <a:effectLst/>
        </p:spPr>
        <p:txBody>
          <a:bodyPr lIns="130012" tIns="65007" rIns="130012" bIns="65007"/>
          <a:lstStyle/>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（件名）俺もアメカジ系 </a:t>
            </a:r>
          </a:p>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（本文）なんか趣味合いそう！良かったら普通にメールしない？</a:t>
            </a:r>
          </a:p>
        </p:txBody>
      </p:sp>
      <p:sp>
        <p:nvSpPr>
          <p:cNvPr id="11" name="Rectangle 8"/>
          <p:cNvSpPr>
            <a:spLocks noChangeArrowheads="1"/>
          </p:cNvSpPr>
          <p:nvPr/>
        </p:nvSpPr>
        <p:spPr bwMode="auto">
          <a:xfrm>
            <a:off x="257175" y="2797175"/>
            <a:ext cx="715963" cy="576263"/>
          </a:xfrm>
          <a:prstGeom prst="rect">
            <a:avLst/>
          </a:prstGeom>
          <a:solidFill>
            <a:schemeClr val="accent3">
              <a:lumMod val="95000"/>
            </a:schemeClr>
          </a:solidFill>
          <a:ln>
            <a:noFill/>
          </a:ln>
          <a:effec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男</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12" name="Rectangle 9"/>
          <p:cNvSpPr>
            <a:spLocks noChangeArrowheads="1"/>
          </p:cNvSpPr>
          <p:nvPr/>
        </p:nvSpPr>
        <p:spPr bwMode="auto">
          <a:xfrm>
            <a:off x="1074738" y="3478213"/>
            <a:ext cx="6567487" cy="6127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lstStyle/>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（件名）</a:t>
            </a:r>
            <a:r>
              <a:rPr kumimoji="1" lang="en-US" altLang="ja-JP" sz="1800">
                <a:latin typeface="ＭＳ Ｐゴシック" pitchFamily="50" charset="-128"/>
                <a:ea typeface="ＭＳ Ｐゴシック" charset="-128"/>
                <a:cs typeface="+mn-cs"/>
                <a:sym typeface="ヒラギノ角ゴ Pro W3" pitchFamily="-112" charset="-128"/>
              </a:rPr>
              <a:t>Re:</a:t>
            </a:r>
            <a:r>
              <a:rPr kumimoji="1" lang="ja-JP" altLang="en-US" sz="1800">
                <a:latin typeface="ＭＳ Ｐゴシック" pitchFamily="50" charset="-128"/>
                <a:ea typeface="ＭＳ Ｐゴシック" charset="-128"/>
                <a:cs typeface="+mn-cs"/>
                <a:sym typeface="ヒラギノ角ゴ Pro W3" pitchFamily="-112" charset="-128"/>
              </a:rPr>
              <a:t>俺もアメカジ系♪ </a:t>
            </a:r>
          </a:p>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（本文）いいよ～☆</a:t>
            </a:r>
          </a:p>
        </p:txBody>
      </p:sp>
      <p:sp>
        <p:nvSpPr>
          <p:cNvPr id="13" name="Rectangle 10"/>
          <p:cNvSpPr>
            <a:spLocks noChangeArrowheads="1"/>
          </p:cNvSpPr>
          <p:nvPr/>
        </p:nvSpPr>
        <p:spPr bwMode="auto">
          <a:xfrm>
            <a:off x="257175" y="3478213"/>
            <a:ext cx="715963" cy="576262"/>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女</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14" name="Rectangle 11"/>
          <p:cNvSpPr>
            <a:spLocks noChangeArrowheads="1"/>
          </p:cNvSpPr>
          <p:nvPr/>
        </p:nvSpPr>
        <p:spPr bwMode="auto">
          <a:xfrm>
            <a:off x="1074738" y="4130675"/>
            <a:ext cx="6554787" cy="612775"/>
          </a:xfrm>
          <a:prstGeom prst="rect">
            <a:avLst/>
          </a:prstGeom>
          <a:solidFill>
            <a:schemeClr val="accent3">
              <a:lumMod val="95000"/>
            </a:schemeClr>
          </a:solidFill>
          <a:ln>
            <a:noFill/>
          </a:ln>
          <a:effectLst/>
        </p:spPr>
        <p:txBody>
          <a:bodyPr lIns="130012" tIns="65007" rIns="130012" bIns="65007"/>
          <a:lstStyle/>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（件名）ありがと♪</a:t>
            </a:r>
          </a:p>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（本文）</a:t>
            </a:r>
            <a:r>
              <a:rPr kumimoji="1" lang="en-US" altLang="ja-JP" sz="1800" b="1">
                <a:solidFill>
                  <a:srgbClr val="FF0000"/>
                </a:solidFill>
                <a:latin typeface="ＭＳ Ｐゴシック" pitchFamily="50" charset="-128"/>
                <a:ea typeface="ＭＳ Ｐゴシック" charset="-128"/>
                <a:cs typeface="+mn-cs"/>
                <a:sym typeface="ヒラギノ角ゴ Pro W3" pitchFamily="-112" charset="-128"/>
              </a:rPr>
              <a:t>A</a:t>
            </a:r>
            <a:r>
              <a:rPr kumimoji="1" lang="ja-JP" altLang="en-US" sz="1800" b="1">
                <a:solidFill>
                  <a:srgbClr val="FF0000"/>
                </a:solidFill>
                <a:latin typeface="ＭＳ Ｐゴシック" pitchFamily="50" charset="-128"/>
                <a:ea typeface="ＭＳ Ｐゴシック" charset="-128"/>
                <a:cs typeface="+mn-cs"/>
                <a:sym typeface="ヒラギノ角ゴ Pro W3" pitchFamily="-112" charset="-128"/>
              </a:rPr>
              <a:t>どっと</a:t>
            </a:r>
            <a:r>
              <a:rPr kumimoji="1" lang="en-US" altLang="ja-JP" sz="1800" b="1">
                <a:solidFill>
                  <a:srgbClr val="FF0000"/>
                </a:solidFill>
                <a:latin typeface="ＭＳ Ｐゴシック" pitchFamily="50" charset="-128"/>
                <a:ea typeface="ＭＳ Ｐゴシック" charset="-128"/>
                <a:cs typeface="+mn-cs"/>
                <a:sym typeface="ヒラギノ角ゴ Pro W3" pitchFamily="-112" charset="-128"/>
              </a:rPr>
              <a:t>B</a:t>
            </a:r>
            <a:r>
              <a:rPr kumimoji="1" lang="ja-JP" altLang="en-US" sz="1800" b="1">
                <a:solidFill>
                  <a:srgbClr val="FF0000"/>
                </a:solidFill>
                <a:latin typeface="ＭＳ Ｐゴシック" pitchFamily="50" charset="-128"/>
                <a:ea typeface="ＭＳ Ｐゴシック" charset="-128"/>
                <a:cs typeface="+mn-cs"/>
                <a:sym typeface="ヒラギノ角ゴ Pro W3" pitchFamily="-112" charset="-128"/>
              </a:rPr>
              <a:t>どっと</a:t>
            </a:r>
            <a:r>
              <a:rPr kumimoji="1" lang="en-US" altLang="ja-JP" sz="1800" b="1">
                <a:solidFill>
                  <a:srgbClr val="FF0000"/>
                </a:solidFill>
                <a:latin typeface="ＭＳ Ｐゴシック" pitchFamily="50" charset="-128"/>
                <a:ea typeface="ＭＳ Ｐゴシック" charset="-128"/>
                <a:cs typeface="+mn-cs"/>
                <a:sym typeface="ヒラギノ角ゴ Pro W3" pitchFamily="-112" charset="-128"/>
              </a:rPr>
              <a:t>0123</a:t>
            </a:r>
            <a:r>
              <a:rPr kumimoji="1" lang="ja-JP" altLang="en-US" sz="1800" b="1">
                <a:solidFill>
                  <a:srgbClr val="FF0000"/>
                </a:solidFill>
                <a:latin typeface="ＭＳ Ｐゴシック" pitchFamily="50" charset="-128"/>
                <a:ea typeface="ＭＳ Ｐゴシック" charset="-128"/>
                <a:cs typeface="+mn-cs"/>
                <a:sym typeface="ヒラギノ角ゴ Pro W3" pitchFamily="-112" charset="-128"/>
              </a:rPr>
              <a:t>のどこもにメールちょうだい</a:t>
            </a:r>
            <a:r>
              <a:rPr kumimoji="1" lang="ja-JP" altLang="en-US" sz="1800">
                <a:solidFill>
                  <a:srgbClr val="FF0000"/>
                </a:solidFill>
                <a:latin typeface="ＭＳ Ｐゴシック" pitchFamily="50" charset="-128"/>
                <a:ea typeface="ＭＳ Ｐゴシック" charset="-128"/>
                <a:cs typeface="+mn-cs"/>
                <a:sym typeface="ヒラギノ角ゴ Pro W3" pitchFamily="-112" charset="-128"/>
              </a:rPr>
              <a:t> </a:t>
            </a:r>
          </a:p>
        </p:txBody>
      </p:sp>
      <p:sp>
        <p:nvSpPr>
          <p:cNvPr id="15" name="Rectangle 12"/>
          <p:cNvSpPr>
            <a:spLocks noChangeArrowheads="1"/>
          </p:cNvSpPr>
          <p:nvPr/>
        </p:nvSpPr>
        <p:spPr bwMode="auto">
          <a:xfrm>
            <a:off x="257175" y="4129088"/>
            <a:ext cx="715963" cy="576262"/>
          </a:xfrm>
          <a:prstGeom prst="rect">
            <a:avLst/>
          </a:prstGeom>
          <a:solidFill>
            <a:schemeClr val="accent3">
              <a:lumMod val="95000"/>
            </a:schemeClr>
          </a:solidFill>
          <a:ln>
            <a:noFill/>
          </a:ln>
          <a:effec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男</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16" name="Rectangle 13"/>
          <p:cNvSpPr>
            <a:spLocks noChangeArrowheads="1"/>
          </p:cNvSpPr>
          <p:nvPr/>
        </p:nvSpPr>
        <p:spPr bwMode="auto">
          <a:xfrm>
            <a:off x="7629525" y="9004300"/>
            <a:ext cx="5018088"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12" tIns="65007" rIns="130012" bIns="65007" anchor="ctr"/>
          <a:lstStyle/>
          <a:p>
            <a:pPr algn="l">
              <a:defRPr/>
            </a:pPr>
            <a:r>
              <a:rPr kumimoji="1" lang="en-US" altLang="ja-JP" sz="1700" dirty="0">
                <a:latin typeface="ＭＳ Ｐゴシック" pitchFamily="50" charset="-128"/>
                <a:ea typeface="ＭＳ Ｐゴシック" charset="-128"/>
                <a:cs typeface="+mn-cs"/>
                <a:sym typeface="ヒラギノ角ゴ Pro W3" pitchFamily="-112" charset="-128"/>
              </a:rPr>
              <a:t>※</a:t>
            </a:r>
            <a:r>
              <a:rPr kumimoji="1" lang="ja-JP" altLang="en-US" sz="1700" dirty="0">
                <a:latin typeface="ＭＳ Ｐゴシック" pitchFamily="50" charset="-128"/>
                <a:ea typeface="ＭＳ Ｐゴシック" charset="-128"/>
                <a:cs typeface="+mn-cs"/>
                <a:sym typeface="ヒラギノ角ゴ Pro W3" pitchFamily="-112" charset="-128"/>
              </a:rPr>
              <a:t>本違反事例は編集作成した内容です。</a:t>
            </a:r>
          </a:p>
        </p:txBody>
      </p:sp>
      <p:sp>
        <p:nvSpPr>
          <p:cNvPr id="17" name="Rectangle 14"/>
          <p:cNvSpPr>
            <a:spLocks noChangeArrowheads="1"/>
          </p:cNvSpPr>
          <p:nvPr/>
        </p:nvSpPr>
        <p:spPr bwMode="auto">
          <a:xfrm>
            <a:off x="153988" y="915988"/>
            <a:ext cx="7680325"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12" tIns="65007" rIns="130012" bIns="65007" anchor="ctr"/>
          <a:lstStyle/>
          <a:p>
            <a:pPr algn="l">
              <a:defRPr/>
            </a:pPr>
            <a:r>
              <a:rPr kumimoji="1" lang="ja-JP" altLang="en-US" sz="2400" b="1" dirty="0">
                <a:latin typeface="ＭＳ Ｐゴシック" pitchFamily="50" charset="-128"/>
                <a:ea typeface="ＭＳ Ｐゴシック" charset="-128"/>
                <a:cs typeface="+mn-cs"/>
                <a:sym typeface="ヒラギノ角ゴ Pro W3" pitchFamily="-112" charset="-128"/>
              </a:rPr>
              <a:t>■ひらがな等を駆使してアドレスを記載するケース</a:t>
            </a:r>
          </a:p>
        </p:txBody>
      </p:sp>
      <p:sp>
        <p:nvSpPr>
          <p:cNvPr id="18" name="Rectangle 15"/>
          <p:cNvSpPr>
            <a:spLocks noChangeArrowheads="1"/>
          </p:cNvSpPr>
          <p:nvPr/>
        </p:nvSpPr>
        <p:spPr bwMode="auto">
          <a:xfrm>
            <a:off x="257175" y="5591175"/>
            <a:ext cx="715963" cy="527050"/>
          </a:xfrm>
          <a:prstGeom prst="rect">
            <a:avLst/>
          </a:prstGeom>
          <a:solidFill>
            <a:schemeClr val="accent3">
              <a:lumMod val="95000"/>
            </a:schemeClr>
          </a:solidFill>
          <a:ln>
            <a:noFill/>
          </a:ln>
          <a:effec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男</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19" name="Rectangle 16"/>
          <p:cNvSpPr>
            <a:spLocks noChangeArrowheads="1"/>
          </p:cNvSpPr>
          <p:nvPr/>
        </p:nvSpPr>
        <p:spPr bwMode="auto">
          <a:xfrm>
            <a:off x="257175" y="6310313"/>
            <a:ext cx="715963" cy="5238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女</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20" name="Rectangle 17"/>
          <p:cNvSpPr>
            <a:spLocks noChangeArrowheads="1"/>
          </p:cNvSpPr>
          <p:nvPr/>
        </p:nvSpPr>
        <p:spPr bwMode="auto">
          <a:xfrm>
            <a:off x="257175" y="7026275"/>
            <a:ext cx="715963" cy="522288"/>
          </a:xfrm>
          <a:prstGeom prst="rect">
            <a:avLst/>
          </a:prstGeom>
          <a:solidFill>
            <a:schemeClr val="accent3">
              <a:lumMod val="95000"/>
            </a:schemeClr>
          </a:solidFill>
          <a:ln>
            <a:noFill/>
          </a:ln>
          <a:effec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男</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21" name="Rectangle 18"/>
          <p:cNvSpPr>
            <a:spLocks noChangeArrowheads="1"/>
          </p:cNvSpPr>
          <p:nvPr/>
        </p:nvSpPr>
        <p:spPr bwMode="auto">
          <a:xfrm>
            <a:off x="257175" y="7740650"/>
            <a:ext cx="715963" cy="5238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女</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22" name="Rectangle 19"/>
          <p:cNvSpPr>
            <a:spLocks noChangeArrowheads="1"/>
          </p:cNvSpPr>
          <p:nvPr/>
        </p:nvSpPr>
        <p:spPr bwMode="auto">
          <a:xfrm>
            <a:off x="257175" y="8461375"/>
            <a:ext cx="715963" cy="523875"/>
          </a:xfrm>
          <a:prstGeom prst="rect">
            <a:avLst/>
          </a:prstGeom>
          <a:solidFill>
            <a:schemeClr val="accent3">
              <a:lumMod val="95000"/>
            </a:schemeClr>
          </a:solidFill>
          <a:ln>
            <a:noFill/>
          </a:ln>
          <a:effectLst/>
        </p:spPr>
        <p:txBody>
          <a:bodyPr lIns="130012" tIns="65007" rIns="130012" bIns="65007" anchor="ctr"/>
          <a:lstStyle/>
          <a:p>
            <a:pPr marL="487549" indent="-487549">
              <a:spcBef>
                <a:spcPct val="20000"/>
              </a:spcBef>
              <a:defRPr/>
            </a:pPr>
            <a:r>
              <a:rPr kumimoji="1" lang="en-US" altLang="ja-JP" sz="2000">
                <a:latin typeface="ＭＳ Ｐゴシック" pitchFamily="50" charset="-128"/>
                <a:ea typeface="ＭＳ Ｐゴシック" charset="-128"/>
                <a:cs typeface="+mn-cs"/>
                <a:sym typeface="ヒラギノ角ゴ Pro W3" pitchFamily="-112" charset="-128"/>
              </a:rPr>
              <a:t>(</a:t>
            </a:r>
            <a:r>
              <a:rPr kumimoji="1" lang="ja-JP" altLang="en-US" sz="2000">
                <a:latin typeface="ＭＳ Ｐゴシック" pitchFamily="50" charset="-128"/>
                <a:ea typeface="ＭＳ Ｐゴシック" charset="-128"/>
                <a:cs typeface="+mn-cs"/>
                <a:sym typeface="ヒラギノ角ゴ Pro W3" pitchFamily="-112" charset="-128"/>
              </a:rPr>
              <a:t>男</a:t>
            </a:r>
            <a:r>
              <a:rPr kumimoji="1" lang="en-US" altLang="ja-JP" sz="2000">
                <a:latin typeface="ＭＳ Ｐゴシック" pitchFamily="50" charset="-128"/>
                <a:ea typeface="ＭＳ Ｐゴシック" charset="-128"/>
                <a:cs typeface="+mn-cs"/>
                <a:sym typeface="ヒラギノ角ゴ Pro W3" pitchFamily="-112" charset="-128"/>
              </a:rPr>
              <a:t>)</a:t>
            </a:r>
          </a:p>
        </p:txBody>
      </p:sp>
      <p:sp>
        <p:nvSpPr>
          <p:cNvPr id="23" name="Rectangle 20"/>
          <p:cNvSpPr>
            <a:spLocks noChangeArrowheads="1"/>
          </p:cNvSpPr>
          <p:nvPr/>
        </p:nvSpPr>
        <p:spPr bwMode="auto">
          <a:xfrm>
            <a:off x="153988" y="5092700"/>
            <a:ext cx="73739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12" tIns="65007" rIns="130012" bIns="65007" anchor="ctr"/>
          <a:lstStyle/>
          <a:p>
            <a:pPr algn="l">
              <a:defRPr/>
            </a:pPr>
            <a:r>
              <a:rPr kumimoji="1" lang="ja-JP" altLang="en-US" sz="2400" b="1" dirty="0">
                <a:latin typeface="ＭＳ Ｐゴシック" pitchFamily="50" charset="-128"/>
                <a:ea typeface="ＭＳ Ｐゴシック" charset="-128"/>
                <a:cs typeface="+mn-cs"/>
                <a:sym typeface="ヒラギノ角ゴ Pro W3" pitchFamily="-112" charset="-128"/>
              </a:rPr>
              <a:t>■暗号を使用して電話番号等の交換を行うケース</a:t>
            </a:r>
          </a:p>
        </p:txBody>
      </p:sp>
      <p:sp>
        <p:nvSpPr>
          <p:cNvPr id="24" name="Rectangle 21"/>
          <p:cNvSpPr>
            <a:spLocks noChangeArrowheads="1"/>
          </p:cNvSpPr>
          <p:nvPr/>
        </p:nvSpPr>
        <p:spPr bwMode="auto">
          <a:xfrm>
            <a:off x="1074738" y="5591175"/>
            <a:ext cx="6554787" cy="563563"/>
          </a:xfrm>
          <a:prstGeom prst="rect">
            <a:avLst/>
          </a:prstGeom>
          <a:solidFill>
            <a:schemeClr val="accent3">
              <a:lumMod val="95000"/>
            </a:schemeClr>
          </a:solidFill>
          <a:ln>
            <a:noFill/>
          </a:ln>
          <a:effectLst/>
        </p:spPr>
        <p:txBody>
          <a:bodyPr lIns="130012" tIns="65007" rIns="130012" bIns="65007"/>
          <a:lstStyle/>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（件名）その話さ、</a:t>
            </a:r>
          </a:p>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（本文）もっと詳しく聞きたいんだけど、</a:t>
            </a:r>
            <a:r>
              <a:rPr kumimoji="1" lang="ja-JP" altLang="en-US" sz="1800" b="1">
                <a:solidFill>
                  <a:srgbClr val="FF0000"/>
                </a:solidFill>
                <a:latin typeface="ＭＳ Ｐゴシック" pitchFamily="50" charset="-128"/>
                <a:ea typeface="ＭＳ Ｐゴシック" charset="-128"/>
                <a:cs typeface="+mn-cs"/>
                <a:sym typeface="ヒラギノ角ゴ Pro W3" pitchFamily="-112" charset="-128"/>
              </a:rPr>
              <a:t>℡はダメかな？</a:t>
            </a:r>
          </a:p>
        </p:txBody>
      </p:sp>
      <p:sp>
        <p:nvSpPr>
          <p:cNvPr id="25" name="Rectangle 22"/>
          <p:cNvSpPr>
            <a:spLocks noChangeArrowheads="1"/>
          </p:cNvSpPr>
          <p:nvPr/>
        </p:nvSpPr>
        <p:spPr bwMode="auto">
          <a:xfrm>
            <a:off x="1074738" y="6311900"/>
            <a:ext cx="6554787" cy="5619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lstStyle/>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（件名）うん、いいよ！</a:t>
            </a:r>
          </a:p>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（本文）どうしたら番号教えられるかな？   </a:t>
            </a:r>
          </a:p>
        </p:txBody>
      </p:sp>
      <p:sp>
        <p:nvSpPr>
          <p:cNvPr id="26" name="Rectangle 23"/>
          <p:cNvSpPr>
            <a:spLocks noChangeArrowheads="1"/>
          </p:cNvSpPr>
          <p:nvPr/>
        </p:nvSpPr>
        <p:spPr bwMode="auto">
          <a:xfrm>
            <a:off x="1074738" y="7011988"/>
            <a:ext cx="6554787" cy="561975"/>
          </a:xfrm>
          <a:prstGeom prst="rect">
            <a:avLst/>
          </a:prstGeom>
          <a:solidFill>
            <a:schemeClr val="accent3">
              <a:lumMod val="95000"/>
            </a:schemeClr>
          </a:solidFill>
          <a:ln>
            <a:noFill/>
          </a:ln>
          <a:effectLst/>
        </p:spPr>
        <p:txBody>
          <a:bodyPr lIns="130012" tIns="65007" rIns="130012" bIns="65007"/>
          <a:lstStyle/>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（件名）かけて </a:t>
            </a:r>
          </a:p>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（本文）</a:t>
            </a:r>
            <a:r>
              <a:rPr kumimoji="1" lang="ja-JP" altLang="en-US" sz="1800" b="1">
                <a:solidFill>
                  <a:srgbClr val="FF0000"/>
                </a:solidFill>
                <a:latin typeface="ＭＳ Ｐゴシック" pitchFamily="50" charset="-128"/>
                <a:ea typeface="ＭＳ Ｐゴシック" charset="-128"/>
                <a:cs typeface="+mn-cs"/>
                <a:sym typeface="ヒラギノ角ゴ Pro W3" pitchFamily="-112" charset="-128"/>
              </a:rPr>
              <a:t>わらわあさ★★はまや★</a:t>
            </a:r>
            <a:r>
              <a:rPr kumimoji="1" lang="ja-JP" altLang="en-US" sz="1800">
                <a:latin typeface="ＭＳ Ｐゴシック" pitchFamily="50" charset="-128"/>
                <a:ea typeface="ＭＳ Ｐゴシック" charset="-128"/>
                <a:cs typeface="+mn-cs"/>
                <a:sym typeface="ヒラギノ角ゴ Pro W3" pitchFamily="-112" charset="-128"/>
              </a:rPr>
              <a:t> </a:t>
            </a:r>
          </a:p>
        </p:txBody>
      </p:sp>
      <p:sp>
        <p:nvSpPr>
          <p:cNvPr id="27" name="Rectangle 24"/>
          <p:cNvSpPr>
            <a:spLocks noChangeArrowheads="1"/>
          </p:cNvSpPr>
          <p:nvPr/>
        </p:nvSpPr>
        <p:spPr bwMode="auto">
          <a:xfrm>
            <a:off x="1074738" y="7743825"/>
            <a:ext cx="6554787" cy="5619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lstStyle/>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（件名）</a:t>
            </a:r>
            <a:r>
              <a:rPr kumimoji="1" lang="en-US" altLang="ja-JP" sz="1800">
                <a:latin typeface="ＭＳ Ｐゴシック" pitchFamily="50" charset="-128"/>
                <a:ea typeface="ＭＳ Ｐゴシック" charset="-128"/>
                <a:cs typeface="+mn-cs"/>
                <a:sym typeface="ヒラギノ角ゴ Pro W3" pitchFamily="-112" charset="-128"/>
              </a:rPr>
              <a:t>Re:</a:t>
            </a:r>
            <a:r>
              <a:rPr kumimoji="1" lang="ja-JP" altLang="en-US" sz="1800">
                <a:latin typeface="ＭＳ Ｐゴシック" pitchFamily="50" charset="-128"/>
                <a:ea typeface="ＭＳ Ｐゴシック" charset="-128"/>
                <a:cs typeface="+mn-cs"/>
                <a:sym typeface="ヒラギノ角ゴ Pro W3" pitchFamily="-112" charset="-128"/>
              </a:rPr>
              <a:t>かけて </a:t>
            </a:r>
          </a:p>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（本文）え？なに？</a:t>
            </a:r>
          </a:p>
        </p:txBody>
      </p:sp>
      <p:sp>
        <p:nvSpPr>
          <p:cNvPr id="28" name="Rectangle 25"/>
          <p:cNvSpPr>
            <a:spLocks noChangeArrowheads="1"/>
          </p:cNvSpPr>
          <p:nvPr/>
        </p:nvSpPr>
        <p:spPr bwMode="auto">
          <a:xfrm>
            <a:off x="1074738" y="8461375"/>
            <a:ext cx="6554787" cy="561975"/>
          </a:xfrm>
          <a:prstGeom prst="rect">
            <a:avLst/>
          </a:prstGeom>
          <a:solidFill>
            <a:schemeClr val="accent3">
              <a:lumMod val="95000"/>
            </a:schemeClr>
          </a:solidFill>
          <a:ln>
            <a:noFill/>
          </a:ln>
          <a:effectLst/>
        </p:spPr>
        <p:txBody>
          <a:bodyPr lIns="130012" tIns="65007" rIns="130012" bIns="65007"/>
          <a:lstStyle/>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（件名）ひらがなを</a:t>
            </a:r>
          </a:p>
          <a:p>
            <a:pPr marL="487549" indent="-487549" algn="l">
              <a:lnSpc>
                <a:spcPct val="80000"/>
              </a:lnSpc>
              <a:spcBef>
                <a:spcPct val="20000"/>
              </a:spcBef>
              <a:defRPr/>
            </a:pPr>
            <a:r>
              <a:rPr kumimoji="1" lang="ja-JP" altLang="en-US" sz="1800">
                <a:latin typeface="ＭＳ Ｐゴシック" pitchFamily="50" charset="-128"/>
                <a:ea typeface="ＭＳ Ｐゴシック" charset="-128"/>
                <a:cs typeface="+mn-cs"/>
                <a:sym typeface="ヒラギノ角ゴ Pro W3" pitchFamily="-112" charset="-128"/>
              </a:rPr>
              <a:t>（本文）数字に変えて </a:t>
            </a:r>
          </a:p>
        </p:txBody>
      </p:sp>
      <p:sp>
        <p:nvSpPr>
          <p:cNvPr id="29" name="Rectangle 26"/>
          <p:cNvSpPr>
            <a:spLocks noChangeArrowheads="1"/>
          </p:cNvSpPr>
          <p:nvPr/>
        </p:nvSpPr>
        <p:spPr bwMode="auto">
          <a:xfrm>
            <a:off x="111125" y="147638"/>
            <a:ext cx="1289367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nchor="ctr"/>
          <a:lstStyle/>
          <a:p>
            <a:pPr algn="l">
              <a:spcBef>
                <a:spcPct val="50000"/>
              </a:spcBef>
              <a:defRPr/>
            </a:pPr>
            <a:r>
              <a:rPr kumimoji="1" lang="ja-JP" altLang="en-US" sz="3600" dirty="0">
                <a:latin typeface="Arial" charset="0"/>
                <a:ea typeface="ＭＳ Ｐゴシック" charset="-128"/>
                <a:cs typeface="+mn-cs"/>
                <a:sym typeface="ヒラギノ角ゴ Pro W3" pitchFamily="-112" charset="-128"/>
              </a:rPr>
              <a:t>トラブル事例：　個人情報の投稿</a:t>
            </a:r>
          </a:p>
        </p:txBody>
      </p:sp>
      <p:sp>
        <p:nvSpPr>
          <p:cNvPr id="146460" name="Line 9"/>
          <p:cNvSpPr>
            <a:spLocks noChangeShapeType="1"/>
          </p:cNvSpPr>
          <p:nvPr/>
        </p:nvSpPr>
        <p:spPr bwMode="auto">
          <a:xfrm>
            <a:off x="0" y="781050"/>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29999" tIns="65000" rIns="129999" bIns="65000"/>
          <a:lstStyle/>
          <a:p>
            <a:endParaRPr lang="ja-JP" altLang="en-US"/>
          </a:p>
        </p:txBody>
      </p:sp>
    </p:spTree>
    <p:extLst>
      <p:ext uri="{BB962C8B-B14F-4D97-AF65-F5344CB8AC3E}">
        <p14:creationId xmlns:p14="http://schemas.microsoft.com/office/powerpoint/2010/main" val="36522787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番号プレースホルダー 3"/>
          <p:cNvSpPr txBox="1">
            <a:spLocks noGrp="1"/>
          </p:cNvSpPr>
          <p:nvPr/>
        </p:nvSpPr>
        <p:spPr bwMode="auto">
          <a:xfrm>
            <a:off x="12596813" y="9197975"/>
            <a:ext cx="3667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93AA543D-E926-4F98-8116-FD0DF2850548}" type="slidenum">
              <a:rPr kumimoji="0" lang="ja-JP" altLang="en-US" sz="1100" b="1">
                <a:ea typeface="メイリオ" pitchFamily="50" charset="-128"/>
                <a:sym typeface="Helvetica Neue" pitchFamily="-84" charset="0"/>
              </a:rPr>
              <a:pPr algn="r" eaLnBrk="1" hangingPunct="1">
                <a:spcBef>
                  <a:spcPct val="0"/>
                </a:spcBef>
                <a:buSzTx/>
                <a:buFontTx/>
                <a:buNone/>
              </a:pPr>
              <a:t>14</a:t>
            </a:fld>
            <a:endParaRPr kumimoji="0" lang="en-US" altLang="ja-JP" sz="1100" b="1">
              <a:ea typeface="メイリオ" pitchFamily="50" charset="-128"/>
              <a:sym typeface="Helvetica Neue" pitchFamily="-84" charset="0"/>
            </a:endParaRPr>
          </a:p>
        </p:txBody>
      </p:sp>
      <p:sp>
        <p:nvSpPr>
          <p:cNvPr id="5" name="Rectangle 3"/>
          <p:cNvSpPr>
            <a:spLocks noChangeArrowheads="1"/>
          </p:cNvSpPr>
          <p:nvPr/>
        </p:nvSpPr>
        <p:spPr bwMode="auto">
          <a:xfrm>
            <a:off x="581025" y="2452688"/>
            <a:ext cx="12180888" cy="823912"/>
          </a:xfrm>
          <a:prstGeom prst="rect">
            <a:avLst/>
          </a:prstGeom>
          <a:solidFill>
            <a:schemeClr val="bg1"/>
          </a:solidFill>
          <a:ln w="34925">
            <a:solidFill>
              <a:srgbClr val="FF3300"/>
            </a:solidFill>
            <a:miter lim="800000"/>
            <a:headEnd/>
            <a:tailEnd/>
          </a:ln>
        </p:spPr>
        <p:txBody>
          <a:bodyPr wrap="none" lIns="130019" tIns="65010" rIns="130019" bIns="6501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b="1">
                <a:solidFill>
                  <a:srgbClr val="000000"/>
                </a:solidFill>
                <a:latin typeface="Tahoma" pitchFamily="34" charset="0"/>
                <a:ea typeface="Meiryo UI" pitchFamily="50" charset="-128"/>
                <a:cs typeface="Meiryo UI" pitchFamily="50" charset="-128"/>
              </a:rPr>
              <a:t>「◇時に○○駅の改札で待ち合わせしましょう」</a:t>
            </a:r>
          </a:p>
        </p:txBody>
      </p:sp>
      <p:sp>
        <p:nvSpPr>
          <p:cNvPr id="6" name="Rectangle 3"/>
          <p:cNvSpPr>
            <a:spLocks noChangeArrowheads="1"/>
          </p:cNvSpPr>
          <p:nvPr/>
        </p:nvSpPr>
        <p:spPr bwMode="auto">
          <a:xfrm>
            <a:off x="560388" y="1300163"/>
            <a:ext cx="12180887" cy="823912"/>
          </a:xfrm>
          <a:prstGeom prst="rect">
            <a:avLst/>
          </a:prstGeom>
          <a:solidFill>
            <a:schemeClr val="bg1"/>
          </a:solidFill>
          <a:ln w="34925">
            <a:solidFill>
              <a:srgbClr val="FF3300"/>
            </a:solidFill>
            <a:miter lim="800000"/>
            <a:headEnd/>
            <a:tailEnd/>
          </a:ln>
        </p:spPr>
        <p:txBody>
          <a:bodyPr wrap="none" lIns="130019" tIns="65010" rIns="130019" bIns="6501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b="1">
                <a:solidFill>
                  <a:srgbClr val="000000"/>
                </a:solidFill>
                <a:latin typeface="Tahoma" pitchFamily="34" charset="0"/>
                <a:ea typeface="Meiryo UI" pitchFamily="50" charset="-128"/>
                <a:cs typeface="Meiryo UI" pitchFamily="50" charset="-128"/>
              </a:rPr>
              <a:t>「今度、直で会いませんか？いつ会えますか」</a:t>
            </a:r>
          </a:p>
        </p:txBody>
      </p:sp>
      <p:sp>
        <p:nvSpPr>
          <p:cNvPr id="7" name="二等辺三角形 6"/>
          <p:cNvSpPr>
            <a:spLocks noChangeArrowheads="1"/>
          </p:cNvSpPr>
          <p:nvPr/>
        </p:nvSpPr>
        <p:spPr bwMode="auto">
          <a:xfrm flipV="1">
            <a:off x="454025" y="5884863"/>
            <a:ext cx="12180888" cy="614362"/>
          </a:xfrm>
          <a:prstGeom prst="triangle">
            <a:avLst>
              <a:gd name="adj" fmla="val 50000"/>
            </a:avLst>
          </a:prstGeom>
          <a:solidFill>
            <a:schemeClr val="accent1"/>
          </a:solidFill>
          <a:ln w="25400" algn="ctr">
            <a:solidFill>
              <a:srgbClr val="BA9220"/>
            </a:solidFill>
            <a:miter lim="800000"/>
            <a:headEnd/>
            <a:tailEnd/>
          </a:ln>
        </p:spPr>
        <p:txBody>
          <a:bodyPr rot="10800000" lIns="130019" tIns="65010" rIns="130019" bIns="65010" anchor="ctr"/>
          <a:lstStyle/>
          <a:p>
            <a:pPr>
              <a:defRPr/>
            </a:pPr>
            <a:endParaRPr lang="ja-JP" altLang="en-US">
              <a:solidFill>
                <a:srgbClr val="FFFFFF"/>
              </a:solidFill>
              <a:latin typeface="+mn-lt"/>
              <a:ea typeface="+mn-ea"/>
              <a:cs typeface="+mn-cs"/>
            </a:endParaRPr>
          </a:p>
        </p:txBody>
      </p:sp>
      <p:sp>
        <p:nvSpPr>
          <p:cNvPr id="8" name="Rectangle 3"/>
          <p:cNvSpPr>
            <a:spLocks noChangeArrowheads="1"/>
          </p:cNvSpPr>
          <p:nvPr/>
        </p:nvSpPr>
        <p:spPr bwMode="auto">
          <a:xfrm>
            <a:off x="595313" y="3611563"/>
            <a:ext cx="12180887" cy="823912"/>
          </a:xfrm>
          <a:prstGeom prst="rect">
            <a:avLst/>
          </a:prstGeom>
          <a:solidFill>
            <a:schemeClr val="bg1"/>
          </a:solidFill>
          <a:ln w="34925">
            <a:solidFill>
              <a:srgbClr val="FF3300"/>
            </a:solidFill>
            <a:miter lim="800000"/>
            <a:headEnd/>
            <a:tailEnd/>
          </a:ln>
        </p:spPr>
        <p:txBody>
          <a:bodyPr wrap="none" lIns="130019" tIns="65010" rIns="130019" bIns="6501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b="1">
                <a:solidFill>
                  <a:srgbClr val="000000"/>
                </a:solidFill>
                <a:latin typeface="Tahoma" pitchFamily="34" charset="0"/>
                <a:ea typeface="Meiryo UI" pitchFamily="50" charset="-128"/>
                <a:cs typeface="Meiryo UI" pitchFamily="50" charset="-128"/>
              </a:rPr>
              <a:t>「オフ会（外で実際に会う会のこと）しませんか？」</a:t>
            </a:r>
          </a:p>
        </p:txBody>
      </p:sp>
      <p:sp>
        <p:nvSpPr>
          <p:cNvPr id="9" name="Rectangle 3"/>
          <p:cNvSpPr>
            <a:spLocks noChangeArrowheads="1"/>
          </p:cNvSpPr>
          <p:nvPr/>
        </p:nvSpPr>
        <p:spPr bwMode="auto">
          <a:xfrm>
            <a:off x="466725" y="6748463"/>
            <a:ext cx="12276138" cy="2592387"/>
          </a:xfrm>
          <a:prstGeom prst="rect">
            <a:avLst/>
          </a:prstGeom>
          <a:solidFill>
            <a:schemeClr val="bg1"/>
          </a:solidFill>
          <a:ln w="101600">
            <a:solidFill>
              <a:srgbClr val="0000FF"/>
            </a:solidFill>
            <a:miter lim="800000"/>
            <a:headEnd/>
            <a:tailEnd/>
          </a:ln>
        </p:spPr>
        <p:txBody>
          <a:bodyPr wrap="none" lIns="130019" tIns="65010" rIns="130019" bIns="6501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3100" b="1">
                <a:solidFill>
                  <a:srgbClr val="000000"/>
                </a:solidFill>
                <a:latin typeface="Tahoma" pitchFamily="34" charset="0"/>
                <a:ea typeface="Meiryo UI" pitchFamily="50" charset="-128"/>
                <a:cs typeface="Meiryo UI" pitchFamily="50" charset="-128"/>
              </a:rPr>
              <a:t>実際に直接会おうという誘い、待ち合わせ約束、オフ会は危険です！</a:t>
            </a:r>
          </a:p>
          <a:p>
            <a:pPr algn="ctr" eaLnBrk="1" hangingPunct="1">
              <a:spcBef>
                <a:spcPct val="0"/>
              </a:spcBef>
              <a:buSzTx/>
              <a:buFontTx/>
              <a:buNone/>
            </a:pPr>
            <a:r>
              <a:rPr kumimoji="0" lang="ja-JP" altLang="en-US" sz="3100" b="1">
                <a:solidFill>
                  <a:srgbClr val="000000"/>
                </a:solidFill>
                <a:latin typeface="Tahoma" pitchFamily="34" charset="0"/>
                <a:ea typeface="Meiryo UI" pitchFamily="50" charset="-128"/>
                <a:cs typeface="Meiryo UI" pitchFamily="50" charset="-128"/>
              </a:rPr>
              <a:t>自分の写真を気軽に会ったことが無い人に送るのも危険です！</a:t>
            </a:r>
          </a:p>
          <a:p>
            <a:pPr algn="ctr" eaLnBrk="1" hangingPunct="1">
              <a:spcBef>
                <a:spcPct val="0"/>
              </a:spcBef>
              <a:buSzTx/>
              <a:buFontTx/>
              <a:buNone/>
            </a:pPr>
            <a:r>
              <a:rPr kumimoji="0" lang="ja-JP" altLang="en-US" sz="3100" b="1">
                <a:solidFill>
                  <a:srgbClr val="000000"/>
                </a:solidFill>
                <a:latin typeface="Tahoma" pitchFamily="34" charset="0"/>
                <a:ea typeface="Meiryo UI" pitchFamily="50" charset="-128"/>
                <a:cs typeface="Meiryo UI" pitchFamily="50" charset="-128"/>
              </a:rPr>
              <a:t>ネットの向こう側の相手はどんな人か分かりません</a:t>
            </a:r>
          </a:p>
          <a:p>
            <a:pPr algn="ctr" eaLnBrk="1" hangingPunct="1">
              <a:spcBef>
                <a:spcPct val="0"/>
              </a:spcBef>
              <a:buSzTx/>
              <a:buFontTx/>
              <a:buNone/>
            </a:pPr>
            <a:r>
              <a:rPr kumimoji="0" lang="ja-JP" altLang="en-US" sz="3100" b="1">
                <a:solidFill>
                  <a:srgbClr val="000000"/>
                </a:solidFill>
                <a:latin typeface="Tahoma" pitchFamily="34" charset="0"/>
                <a:ea typeface="Meiryo UI" pitchFamily="50" charset="-128"/>
                <a:cs typeface="Meiryo UI" pitchFamily="50" charset="-128"/>
              </a:rPr>
              <a:t>子供だといってても大人かも？、女性っていってても男性かも？</a:t>
            </a:r>
          </a:p>
          <a:p>
            <a:pPr algn="ctr" eaLnBrk="1" hangingPunct="1">
              <a:spcBef>
                <a:spcPct val="0"/>
              </a:spcBef>
              <a:buSzTx/>
              <a:buFontTx/>
              <a:buNone/>
            </a:pPr>
            <a:r>
              <a:rPr kumimoji="0" lang="ja-JP" altLang="en-US" sz="3100" b="1">
                <a:solidFill>
                  <a:srgbClr val="000000"/>
                </a:solidFill>
                <a:latin typeface="Tahoma" pitchFamily="34" charset="0"/>
                <a:ea typeface="Meiryo UI" pitchFamily="50" charset="-128"/>
                <a:cs typeface="Meiryo UI" pitchFamily="50" charset="-128"/>
              </a:rPr>
              <a:t>優しい人だと思っていても実際には怖い人かも・・・？</a:t>
            </a:r>
          </a:p>
        </p:txBody>
      </p:sp>
      <p:sp>
        <p:nvSpPr>
          <p:cNvPr id="147464" name="Line 9"/>
          <p:cNvSpPr>
            <a:spLocks noChangeShapeType="1"/>
          </p:cNvSpPr>
          <p:nvPr/>
        </p:nvSpPr>
        <p:spPr bwMode="auto">
          <a:xfrm>
            <a:off x="0" y="781050"/>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30025" tIns="65013" rIns="130025" bIns="65013"/>
          <a:lstStyle/>
          <a:p>
            <a:endParaRPr lang="ja-JP" altLang="en-US"/>
          </a:p>
        </p:txBody>
      </p:sp>
      <p:sp>
        <p:nvSpPr>
          <p:cNvPr id="147465" name="Rectangle 26"/>
          <p:cNvSpPr>
            <a:spLocks noChangeArrowheads="1"/>
          </p:cNvSpPr>
          <p:nvPr/>
        </p:nvSpPr>
        <p:spPr bwMode="auto">
          <a:xfrm>
            <a:off x="111125" y="146050"/>
            <a:ext cx="1289367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25" tIns="65013" rIns="130025" bIns="65013"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lang="ja-JP" altLang="en-US" sz="3600" b="1">
                <a:solidFill>
                  <a:srgbClr val="000000"/>
                </a:solidFill>
                <a:latin typeface="メイリオ" pitchFamily="50" charset="-128"/>
                <a:ea typeface="メイリオ" pitchFamily="50" charset="-128"/>
              </a:rPr>
              <a:t>トラブル事例　実際に会いたい、写真送ってという誘い</a:t>
            </a:r>
          </a:p>
        </p:txBody>
      </p:sp>
      <p:sp>
        <p:nvSpPr>
          <p:cNvPr id="2" name="Rectangle 3"/>
          <p:cNvSpPr>
            <a:spLocks noChangeArrowheads="1"/>
          </p:cNvSpPr>
          <p:nvPr/>
        </p:nvSpPr>
        <p:spPr bwMode="auto">
          <a:xfrm>
            <a:off x="598488" y="4741863"/>
            <a:ext cx="12180887" cy="823912"/>
          </a:xfrm>
          <a:prstGeom prst="rect">
            <a:avLst/>
          </a:prstGeom>
          <a:solidFill>
            <a:schemeClr val="bg1"/>
          </a:solidFill>
          <a:ln w="34925">
            <a:solidFill>
              <a:srgbClr val="FF3300"/>
            </a:solidFill>
            <a:miter lim="800000"/>
            <a:headEnd/>
            <a:tailEnd/>
          </a:ln>
        </p:spPr>
        <p:txBody>
          <a:bodyPr wrap="none" lIns="130019" tIns="65010" rIns="130019" bIns="65010"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kumimoji="0" lang="ja-JP" altLang="en-US" b="1">
                <a:solidFill>
                  <a:srgbClr val="000000"/>
                </a:solidFill>
                <a:latin typeface="Tahoma" pitchFamily="34" charset="0"/>
                <a:ea typeface="Meiryo UI" pitchFamily="50" charset="-128"/>
                <a:cs typeface="Meiryo UI" pitchFamily="50" charset="-128"/>
              </a:rPr>
              <a:t>「かわいい服をきた姿が見たいから写真を送ってくれませんか？」</a:t>
            </a:r>
          </a:p>
        </p:txBody>
      </p:sp>
    </p:spTree>
    <p:extLst>
      <p:ext uri="{BB962C8B-B14F-4D97-AF65-F5344CB8AC3E}">
        <p14:creationId xmlns:p14="http://schemas.microsoft.com/office/powerpoint/2010/main" val="22183436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277813" y="3436938"/>
            <a:ext cx="1369218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12" tIns="65007" rIns="130012" bIns="65007">
            <a:spAutoFit/>
          </a:bodyPr>
          <a:lstStyle>
            <a:lvl1pPr algn="l" defTabSz="1300163"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defTabSz="1300163"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defTabSz="1300163"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defTabSz="1300163"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defTabSz="1300163"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defTabSz="1300163"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defTabSz="1300163"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defTabSz="1300163"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defTabSz="1300163"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en-US" altLang="ja-JP" sz="9400" b="1">
                <a:solidFill>
                  <a:srgbClr val="000000"/>
                </a:solidFill>
                <a:latin typeface="メイリオ" pitchFamily="50" charset="-128"/>
                <a:ea typeface="メイリオ" pitchFamily="50" charset="-128"/>
              </a:rPr>
              <a:t>1.</a:t>
            </a:r>
            <a:r>
              <a:rPr kumimoji="0" lang="ja-JP" altLang="en-US" sz="9400" b="1">
                <a:solidFill>
                  <a:srgbClr val="000000"/>
                </a:solidFill>
                <a:latin typeface="メイリオ" pitchFamily="50" charset="-128"/>
                <a:ea typeface="メイリオ" pitchFamily="50" charset="-128"/>
              </a:rPr>
              <a:t>「出会い」トラブル・犯罪について</a:t>
            </a:r>
            <a:endParaRPr kumimoji="0" lang="en-US" altLang="ja-JP" sz="9400" b="1">
              <a:solidFill>
                <a:srgbClr val="000000"/>
              </a:solidFill>
              <a:latin typeface="メイリオ" pitchFamily="50" charset="-128"/>
              <a:ea typeface="メイリオ" pitchFamily="50" charset="-128"/>
            </a:endParaRPr>
          </a:p>
        </p:txBody>
      </p:sp>
      <p:sp>
        <p:nvSpPr>
          <p:cNvPr id="4" name="スライド番号プレースホルダー 1"/>
          <p:cNvSpPr>
            <a:spLocks noGrp="1"/>
          </p:cNvSpPr>
          <p:nvPr>
            <p:ph type="sldNum" sz="quarter" idx="10"/>
          </p:nvPr>
        </p:nvSpPr>
        <p:spPr/>
        <p:txBody>
          <a:bodyPr/>
          <a:lstStyle/>
          <a:p>
            <a:pPr>
              <a:defRPr/>
            </a:pPr>
            <a:fld id="{E7D9A282-B71F-4F7E-A28C-767E7C7BE5DF}" type="slidenum">
              <a:rPr lang="ja-JP" altLang="en-US" smtClean="0"/>
              <a:pPr>
                <a:defRPr/>
              </a:pPr>
              <a:t>2</a:t>
            </a:fld>
            <a:endParaRPr lang="en-US" altLang="ja-JP"/>
          </a:p>
        </p:txBody>
      </p:sp>
    </p:spTree>
    <p:extLst>
      <p:ext uri="{BB962C8B-B14F-4D97-AF65-F5344CB8AC3E}">
        <p14:creationId xmlns:p14="http://schemas.microsoft.com/office/powerpoint/2010/main" val="193907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Box 3"/>
          <p:cNvSpPr txBox="1">
            <a:spLocks noChangeArrowheads="1"/>
          </p:cNvSpPr>
          <p:nvPr/>
        </p:nvSpPr>
        <p:spPr bwMode="auto">
          <a:xfrm>
            <a:off x="357188" y="781050"/>
            <a:ext cx="885507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05" tIns="65003" rIns="130005" bIns="65003">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spcAft>
                <a:spcPts val="850"/>
              </a:spcAft>
              <a:buSzTx/>
              <a:buFontTx/>
              <a:buNone/>
            </a:pPr>
            <a:endParaRPr lang="en-US" altLang="ja-JP" sz="2600">
              <a:solidFill>
                <a:srgbClr val="000000"/>
              </a:solidFill>
              <a:latin typeface="Arial" pitchFamily="34" charset="0"/>
              <a:ea typeface="メイリオ" pitchFamily="50" charset="-128"/>
            </a:endParaRPr>
          </a:p>
          <a:p>
            <a:pPr eaLnBrk="1" hangingPunct="1">
              <a:spcBef>
                <a:spcPct val="0"/>
              </a:spcBef>
              <a:spcAft>
                <a:spcPts val="850"/>
              </a:spcAft>
              <a:buSzTx/>
              <a:buFontTx/>
              <a:buNone/>
            </a:pPr>
            <a:r>
              <a:rPr lang="ja-JP" altLang="en-US" sz="2600">
                <a:solidFill>
                  <a:srgbClr val="000000"/>
                </a:solidFill>
                <a:latin typeface="メイリオ" pitchFamily="50" charset="-128"/>
                <a:ea typeface="メイリオ" pitchFamily="50" charset="-128"/>
              </a:rPr>
              <a:t>アプリをダウンロードしている人と</a:t>
            </a:r>
            <a:endParaRPr lang="en-US" altLang="ja-JP" sz="26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r>
              <a:rPr lang="ja-JP" altLang="en-US" sz="4000">
                <a:solidFill>
                  <a:srgbClr val="000000"/>
                </a:solidFill>
                <a:latin typeface="メイリオ" pitchFamily="50" charset="-128"/>
                <a:ea typeface="メイリオ" pitchFamily="50" charset="-128"/>
              </a:rPr>
              <a:t>無料で音声通話ができる</a:t>
            </a:r>
            <a:endParaRPr lang="en-US" altLang="ja-JP" sz="40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endParaRPr lang="en-US" altLang="ja-JP" sz="40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endParaRPr lang="en-US" altLang="ja-JP" sz="40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endParaRPr lang="en-US" altLang="ja-JP" sz="40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endParaRPr lang="en-US" altLang="ja-JP" sz="40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endParaRPr lang="en-US" altLang="ja-JP" sz="26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endParaRPr lang="en-US" altLang="ja-JP" sz="26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endParaRPr lang="en-US" altLang="ja-JP" sz="2600">
              <a:solidFill>
                <a:srgbClr val="000000"/>
              </a:solidFill>
              <a:latin typeface="メイリオ" pitchFamily="50" charset="-128"/>
              <a:ea typeface="メイリオ" pitchFamily="50" charset="-128"/>
            </a:endParaRPr>
          </a:p>
          <a:p>
            <a:pPr eaLnBrk="1" hangingPunct="1">
              <a:spcBef>
                <a:spcPct val="0"/>
              </a:spcBef>
              <a:spcAft>
                <a:spcPts val="850"/>
              </a:spcAft>
              <a:buSzTx/>
              <a:buFontTx/>
              <a:buNone/>
            </a:pPr>
            <a:endParaRPr lang="en-US" altLang="ja-JP" sz="2600">
              <a:solidFill>
                <a:srgbClr val="000000"/>
              </a:solidFill>
              <a:latin typeface="メイリオ" pitchFamily="50" charset="-128"/>
              <a:ea typeface="メイリオ" pitchFamily="50" charset="-128"/>
            </a:endParaRPr>
          </a:p>
        </p:txBody>
      </p:sp>
      <p:pic>
        <p:nvPicPr>
          <p:cNvPr id="190467" name="Picture 4" descr="C:\Users\horibe.ken\Desktop\commプレスリリース用画像\通話画面.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624138"/>
            <a:ext cx="34163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TextBox 3"/>
          <p:cNvSpPr txBox="1">
            <a:spLocks noChangeArrowheads="1"/>
          </p:cNvSpPr>
          <p:nvPr/>
        </p:nvSpPr>
        <p:spPr bwMode="auto">
          <a:xfrm>
            <a:off x="220663" y="8261350"/>
            <a:ext cx="115379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05" tIns="65003" rIns="130005" bIns="65003">
            <a:spAutoFit/>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spcAft>
                <a:spcPts val="850"/>
              </a:spcAft>
              <a:buSzTx/>
              <a:buFontTx/>
              <a:buNone/>
            </a:pPr>
            <a:r>
              <a:rPr lang="ja-JP" altLang="en-US" sz="4000">
                <a:solidFill>
                  <a:srgbClr val="000000"/>
                </a:solidFill>
                <a:latin typeface="メイリオ" pitchFamily="50" charset="-128"/>
                <a:ea typeface="メイリオ" pitchFamily="50" charset="-128"/>
              </a:rPr>
              <a:t>無料でメッセージ・スタンプのやりとりができる</a:t>
            </a:r>
            <a:endParaRPr lang="ja-JP" altLang="en-US" sz="4000">
              <a:solidFill>
                <a:srgbClr val="000000"/>
              </a:solidFill>
              <a:latin typeface="Arial" pitchFamily="34" charset="0"/>
              <a:ea typeface="メイリオ" pitchFamily="50" charset="-128"/>
            </a:endParaRPr>
          </a:p>
        </p:txBody>
      </p:sp>
      <p:pic>
        <p:nvPicPr>
          <p:cNvPr id="190469" name="Picture 5" descr="C:\Users\horibe.ken\Desktop\commプレスリリース用画像\【comm】スタンプ画面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313" y="1514475"/>
            <a:ext cx="393065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0" name="Picture 7" descr="C:\Users\horibe.ken\Desktop\commプレスリリース用画像\プロフィール画面.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112" y="2632075"/>
            <a:ext cx="2401626"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1" name="スライド番号プレースホルダー 1"/>
          <p:cNvSpPr>
            <a:spLocks noGrp="1"/>
          </p:cNvSpPr>
          <p:nvPr>
            <p:ph type="sldNum" sz="quarter" idx="10"/>
          </p:nvPr>
        </p:nvSpPr>
        <p:spPr>
          <a:noFill/>
        </p:spPr>
        <p:txBody>
          <a:bodyP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4B628022-C721-49AA-99D7-2C3EFFA58E96}" type="slidenum">
              <a:rPr lang="en-US" altLang="ja-JP" sz="1100" smtClean="0">
                <a:solidFill>
                  <a:srgbClr val="000000"/>
                </a:solidFill>
                <a:latin typeface="Arial" pitchFamily="34" charset="0"/>
                <a:ea typeface="メイリオ" pitchFamily="50" charset="-128"/>
                <a:sym typeface="Helvetica Neue" pitchFamily="-84" charset="0"/>
              </a:rPr>
              <a:pPr algn="r" eaLnBrk="1" hangingPunct="1">
                <a:spcBef>
                  <a:spcPct val="0"/>
                </a:spcBef>
                <a:buSzTx/>
                <a:buFontTx/>
                <a:buNone/>
              </a:pPr>
              <a:t>3</a:t>
            </a:fld>
            <a:endParaRPr lang="en-US" altLang="ja-JP" sz="1100">
              <a:solidFill>
                <a:srgbClr val="000000"/>
              </a:solidFill>
              <a:latin typeface="Arial" pitchFamily="34" charset="0"/>
              <a:ea typeface="メイリオ" pitchFamily="50" charset="-128"/>
              <a:sym typeface="Helvetica Neue" pitchFamily="-84" charset="0"/>
            </a:endParaRPr>
          </a:p>
        </p:txBody>
      </p:sp>
      <p:sp>
        <p:nvSpPr>
          <p:cNvPr id="190472" name="Line 9"/>
          <p:cNvSpPr>
            <a:spLocks noChangeShapeType="1"/>
          </p:cNvSpPr>
          <p:nvPr/>
        </p:nvSpPr>
        <p:spPr bwMode="auto">
          <a:xfrm>
            <a:off x="0" y="781050"/>
            <a:ext cx="13004800" cy="0"/>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lstStyle/>
          <a:p>
            <a:endParaRPr lang="ja-JP" altLang="en-US"/>
          </a:p>
        </p:txBody>
      </p:sp>
      <p:sp>
        <p:nvSpPr>
          <p:cNvPr id="10" name="タイトル 1"/>
          <p:cNvSpPr txBox="1">
            <a:spLocks/>
          </p:cNvSpPr>
          <p:nvPr/>
        </p:nvSpPr>
        <p:spPr bwMode="auto">
          <a:xfrm>
            <a:off x="357188" y="-17463"/>
            <a:ext cx="11704637" cy="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05" tIns="65003" rIns="130005" bIns="65003"/>
          <a:lstStyle>
            <a:lvl1pPr algn="l" rtl="0" eaLnBrk="0" fontAlgn="t" hangingPunct="0">
              <a:spcBef>
                <a:spcPct val="0"/>
              </a:spcBef>
              <a:spcAft>
                <a:spcPct val="0"/>
              </a:spcAft>
              <a:defRPr kumimoji="1" sz="2500" b="1">
                <a:solidFill>
                  <a:schemeClr val="tx1"/>
                </a:solidFill>
                <a:latin typeface="+mj-lt"/>
                <a:ea typeface="+mj-ea"/>
                <a:cs typeface="メイリオ" pitchFamily="50" charset="-128"/>
                <a:sym typeface="ヒラギノ角ゴ Pro W3" pitchFamily="-84" charset="-128"/>
              </a:defRPr>
            </a:lvl1pPr>
            <a:lvl2pPr algn="l" rtl="0" eaLnBrk="0" fontAlgn="t" hangingPunct="0">
              <a:spcBef>
                <a:spcPct val="0"/>
              </a:spcBef>
              <a:spcAft>
                <a:spcPct val="0"/>
              </a:spcAft>
              <a:defRPr kumimoji="1" sz="2500" b="1">
                <a:solidFill>
                  <a:schemeClr val="tx1"/>
                </a:solidFill>
                <a:latin typeface="Calibri" pitchFamily="34" charset="0"/>
                <a:ea typeface="メイリオ" pitchFamily="50" charset="-128"/>
                <a:cs typeface="メイリオ" pitchFamily="50" charset="-128"/>
                <a:sym typeface="ヒラギノ角ゴ Pro W3" pitchFamily="-84" charset="-128"/>
              </a:defRPr>
            </a:lvl2pPr>
            <a:lvl3pPr algn="l" rtl="0" eaLnBrk="0" fontAlgn="t" hangingPunct="0">
              <a:spcBef>
                <a:spcPct val="0"/>
              </a:spcBef>
              <a:spcAft>
                <a:spcPct val="0"/>
              </a:spcAft>
              <a:defRPr kumimoji="1" sz="2500" b="1">
                <a:solidFill>
                  <a:schemeClr val="tx1"/>
                </a:solidFill>
                <a:latin typeface="Calibri" pitchFamily="34" charset="0"/>
                <a:ea typeface="メイリオ" pitchFamily="50" charset="-128"/>
                <a:cs typeface="メイリオ" pitchFamily="50" charset="-128"/>
                <a:sym typeface="ヒラギノ角ゴ Pro W3" pitchFamily="-84" charset="-128"/>
              </a:defRPr>
            </a:lvl3pPr>
            <a:lvl4pPr algn="l" rtl="0" eaLnBrk="0" fontAlgn="t" hangingPunct="0">
              <a:spcBef>
                <a:spcPct val="0"/>
              </a:spcBef>
              <a:spcAft>
                <a:spcPct val="0"/>
              </a:spcAft>
              <a:defRPr kumimoji="1" sz="2500" b="1">
                <a:solidFill>
                  <a:schemeClr val="tx1"/>
                </a:solidFill>
                <a:latin typeface="Calibri" pitchFamily="34" charset="0"/>
                <a:ea typeface="メイリオ" pitchFamily="50" charset="-128"/>
                <a:cs typeface="メイリオ" pitchFamily="50" charset="-128"/>
                <a:sym typeface="ヒラギノ角ゴ Pro W3" pitchFamily="-84" charset="-128"/>
              </a:defRPr>
            </a:lvl4pPr>
            <a:lvl5pPr algn="l" rtl="0" eaLnBrk="0" fontAlgn="t" hangingPunct="0">
              <a:spcBef>
                <a:spcPct val="0"/>
              </a:spcBef>
              <a:spcAft>
                <a:spcPct val="0"/>
              </a:spcAft>
              <a:defRPr kumimoji="1" sz="2500" b="1">
                <a:solidFill>
                  <a:schemeClr val="tx1"/>
                </a:solidFill>
                <a:latin typeface="Calibri" pitchFamily="34" charset="0"/>
                <a:ea typeface="メイリオ" pitchFamily="50" charset="-128"/>
                <a:cs typeface="メイリオ" pitchFamily="50" charset="-128"/>
                <a:sym typeface="ヒラギノ角ゴ Pro W3" pitchFamily="-84" charset="-128"/>
              </a:defRPr>
            </a:lvl5pPr>
            <a:lvl6pPr marL="321457" algn="l" rtl="0" fontAlgn="t">
              <a:spcBef>
                <a:spcPct val="0"/>
              </a:spcBef>
              <a:spcAft>
                <a:spcPct val="0"/>
              </a:spcAft>
              <a:defRPr kumimoji="1" sz="2500" b="1">
                <a:solidFill>
                  <a:schemeClr val="tx1"/>
                </a:solidFill>
                <a:latin typeface="Calibri" pitchFamily="34" charset="0"/>
                <a:ea typeface="ＭＳ Ｐゴシック" pitchFamily="50" charset="-128"/>
                <a:sym typeface="ヒラギノ角ゴ Pro W3" pitchFamily="-84" charset="-128"/>
              </a:defRPr>
            </a:lvl6pPr>
            <a:lvl7pPr marL="642915" algn="l" rtl="0" fontAlgn="t">
              <a:spcBef>
                <a:spcPct val="0"/>
              </a:spcBef>
              <a:spcAft>
                <a:spcPct val="0"/>
              </a:spcAft>
              <a:defRPr kumimoji="1" sz="2500" b="1">
                <a:solidFill>
                  <a:schemeClr val="tx1"/>
                </a:solidFill>
                <a:latin typeface="Calibri" pitchFamily="34" charset="0"/>
                <a:ea typeface="ＭＳ Ｐゴシック" pitchFamily="50" charset="-128"/>
                <a:sym typeface="ヒラギノ角ゴ Pro W3" pitchFamily="-84" charset="-128"/>
              </a:defRPr>
            </a:lvl7pPr>
            <a:lvl8pPr marL="964372" algn="l" rtl="0" fontAlgn="t">
              <a:spcBef>
                <a:spcPct val="0"/>
              </a:spcBef>
              <a:spcAft>
                <a:spcPct val="0"/>
              </a:spcAft>
              <a:defRPr kumimoji="1" sz="2500" b="1">
                <a:solidFill>
                  <a:schemeClr val="tx1"/>
                </a:solidFill>
                <a:latin typeface="Calibri" pitchFamily="34" charset="0"/>
                <a:ea typeface="ＭＳ Ｐゴシック" pitchFamily="50" charset="-128"/>
                <a:sym typeface="ヒラギノ角ゴ Pro W3" pitchFamily="-84" charset="-128"/>
              </a:defRPr>
            </a:lvl8pPr>
            <a:lvl9pPr marL="1285829" algn="l" rtl="0" fontAlgn="t">
              <a:spcBef>
                <a:spcPct val="0"/>
              </a:spcBef>
              <a:spcAft>
                <a:spcPct val="0"/>
              </a:spcAft>
              <a:defRPr kumimoji="1" sz="2500" b="1">
                <a:solidFill>
                  <a:schemeClr val="tx1"/>
                </a:solidFill>
                <a:latin typeface="Calibri" pitchFamily="34" charset="0"/>
                <a:ea typeface="ＭＳ Ｐゴシック" pitchFamily="50" charset="-128"/>
                <a:sym typeface="ヒラギノ角ゴ Pro W3" pitchFamily="-84" charset="-128"/>
              </a:defRPr>
            </a:lvl9pPr>
          </a:lstStyle>
          <a:p>
            <a:pPr>
              <a:defRPr/>
            </a:pPr>
            <a:r>
              <a:rPr lang="ja-JP" altLang="en-US" sz="4400" dirty="0">
                <a:solidFill>
                  <a:srgbClr val="000000"/>
                </a:solidFill>
                <a:latin typeface="メイリオ" pitchFamily="50" charset="-128"/>
                <a:ea typeface="メイリオ" pitchFamily="50" charset="-128"/>
              </a:rPr>
              <a:t>無料通話・メッセージアプリとは</a:t>
            </a:r>
            <a:endParaRPr lang="ja-JP" altLang="en-US" sz="4400" b="0" kern="0" dirty="0">
              <a:solidFill>
                <a:srgbClr val="000000"/>
              </a:solidFill>
              <a:latin typeface="メイリオ"/>
              <a:cs typeface="Arial" pitchFamily="34" charset="0"/>
            </a:endParaRPr>
          </a:p>
        </p:txBody>
      </p:sp>
      <p:sp>
        <p:nvSpPr>
          <p:cNvPr id="2" name="正方形/長方形 1"/>
          <p:cNvSpPr/>
          <p:nvPr/>
        </p:nvSpPr>
        <p:spPr bwMode="auto">
          <a:xfrm>
            <a:off x="1533848" y="3868688"/>
            <a:ext cx="1080120" cy="36004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a:t>
            </a:r>
            <a:r>
              <a:rPr kumimoji="0" lang="en-US" altLang="ja-JP"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A</a:t>
            </a:r>
            <a:r>
              <a:rPr kumimoji="0" lang="ja-JP" altLang="en-US"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子</a:t>
            </a:r>
          </a:p>
        </p:txBody>
      </p:sp>
      <p:sp>
        <p:nvSpPr>
          <p:cNvPr id="11" name="正方形/長方形 10"/>
          <p:cNvSpPr/>
          <p:nvPr/>
        </p:nvSpPr>
        <p:spPr bwMode="auto">
          <a:xfrm>
            <a:off x="4812639" y="2860576"/>
            <a:ext cx="1080120" cy="36004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a:t>
            </a:r>
            <a:r>
              <a:rPr kumimoji="0" lang="en-US" altLang="ja-JP"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A</a:t>
            </a:r>
            <a:r>
              <a:rPr kumimoji="0" lang="ja-JP" altLang="en-US"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子</a:t>
            </a:r>
          </a:p>
        </p:txBody>
      </p:sp>
      <p:sp>
        <p:nvSpPr>
          <p:cNvPr id="12" name="正方形/長方形 11"/>
          <p:cNvSpPr/>
          <p:nvPr/>
        </p:nvSpPr>
        <p:spPr bwMode="auto">
          <a:xfrm>
            <a:off x="9212263" y="1852464"/>
            <a:ext cx="1080120" cy="36004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a:t>
            </a:r>
            <a:r>
              <a:rPr kumimoji="0" lang="en-US" altLang="ja-JP"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A</a:t>
            </a:r>
            <a:r>
              <a:rPr kumimoji="0" lang="ja-JP" altLang="en-US"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子</a:t>
            </a:r>
          </a:p>
        </p:txBody>
      </p:sp>
      <p:sp>
        <p:nvSpPr>
          <p:cNvPr id="13" name="正方形/長方形 12"/>
          <p:cNvSpPr/>
          <p:nvPr/>
        </p:nvSpPr>
        <p:spPr bwMode="auto">
          <a:xfrm>
            <a:off x="8446616" y="3040596"/>
            <a:ext cx="540060" cy="18002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7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a:t>
            </a:r>
            <a:r>
              <a:rPr kumimoji="0" lang="en-US" altLang="ja-JP" sz="7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A</a:t>
            </a:r>
            <a:r>
              <a:rPr kumimoji="0" lang="ja-JP" altLang="en-US" sz="7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子</a:t>
            </a:r>
          </a:p>
        </p:txBody>
      </p:sp>
      <p:sp>
        <p:nvSpPr>
          <p:cNvPr id="14" name="正方形/長方形 13"/>
          <p:cNvSpPr/>
          <p:nvPr/>
        </p:nvSpPr>
        <p:spPr bwMode="auto">
          <a:xfrm>
            <a:off x="4630192" y="4562396"/>
            <a:ext cx="1080120" cy="36004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a:t>
            </a:r>
            <a:r>
              <a:rPr kumimoji="0" lang="en-US" altLang="ja-JP"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A</a:t>
            </a:r>
            <a:r>
              <a:rPr kumimoji="0" lang="ja-JP" altLang="en-US" sz="1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子</a:t>
            </a:r>
          </a:p>
        </p:txBody>
      </p:sp>
      <p:sp>
        <p:nvSpPr>
          <p:cNvPr id="15" name="正方形/長方形 14"/>
          <p:cNvSpPr>
            <a:spLocks/>
          </p:cNvSpPr>
          <p:nvPr/>
        </p:nvSpPr>
        <p:spPr bwMode="auto">
          <a:xfrm>
            <a:off x="3899595" y="5632889"/>
            <a:ext cx="802605" cy="180015"/>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大阪</a:t>
            </a:r>
            <a:r>
              <a:rPr kumimoji="0" lang="en-US" altLang="ja-JP" sz="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A</a:t>
            </a:r>
            <a:r>
              <a:rPr kumimoji="0" lang="ja-JP" altLang="en-US" sz="800" b="0" i="0" u="none" strike="noStrike" cap="none" normalizeH="0" baseline="0" dirty="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rPr>
              <a:t>子</a:t>
            </a:r>
          </a:p>
        </p:txBody>
      </p:sp>
    </p:spTree>
    <p:extLst>
      <p:ext uri="{BB962C8B-B14F-4D97-AF65-F5344CB8AC3E}">
        <p14:creationId xmlns:p14="http://schemas.microsoft.com/office/powerpoint/2010/main" val="42684214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タイトル 1"/>
          <p:cNvSpPr>
            <a:spLocks noGrp="1"/>
          </p:cNvSpPr>
          <p:nvPr>
            <p:ph type="title" idx="4294967295"/>
          </p:nvPr>
        </p:nvSpPr>
        <p:spPr>
          <a:xfrm>
            <a:off x="238125" y="52388"/>
            <a:ext cx="11017250" cy="576262"/>
          </a:xfrm>
        </p:spPr>
        <p:txBody>
          <a:bodyPr lIns="288000"/>
          <a:lstStyle/>
          <a:p>
            <a:r>
              <a:rPr lang="ja-JP" altLang="en-US" sz="4400" dirty="0">
                <a:latin typeface="メイリオ" pitchFamily="50" charset="-128"/>
                <a:ea typeface="メイリオ" pitchFamily="50" charset="-128"/>
                <a:cs typeface="メイリオ" pitchFamily="50" charset="-128"/>
              </a:rPr>
              <a:t>無料通話・メッセージアプリ</a:t>
            </a:r>
          </a:p>
        </p:txBody>
      </p:sp>
      <p:sp>
        <p:nvSpPr>
          <p:cNvPr id="191491" name="スライド番号プレースホルダー 3"/>
          <p:cNvSpPr txBox="1">
            <a:spLocks noGrp="1"/>
          </p:cNvSpPr>
          <p:nvPr/>
        </p:nvSpPr>
        <p:spPr bwMode="auto">
          <a:xfrm>
            <a:off x="12595225" y="9197975"/>
            <a:ext cx="3698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E52D3700-350D-439E-98F7-9C3CE0D72B84}" type="slidenum">
              <a:rPr kumimoji="0" lang="ja-JP" altLang="en-US" sz="1200" b="1">
                <a:solidFill>
                  <a:srgbClr val="000000"/>
                </a:solidFill>
                <a:ea typeface="メイリオ" pitchFamily="50" charset="-128"/>
                <a:sym typeface="Helvetica Neue" pitchFamily="-84" charset="0"/>
              </a:rPr>
              <a:pPr algn="r" eaLnBrk="1" hangingPunct="1">
                <a:spcBef>
                  <a:spcPct val="0"/>
                </a:spcBef>
                <a:buSzTx/>
                <a:buFontTx/>
                <a:buNone/>
              </a:pPr>
              <a:t>4</a:t>
            </a:fld>
            <a:endParaRPr kumimoji="0" lang="en-US" altLang="ja-JP" sz="1200" b="1">
              <a:solidFill>
                <a:srgbClr val="000000"/>
              </a:solidFill>
              <a:ea typeface="メイリオ" pitchFamily="50" charset="-128"/>
              <a:sym typeface="Helvetica Neue" pitchFamily="-84" charset="0"/>
            </a:endParaRPr>
          </a:p>
        </p:txBody>
      </p:sp>
      <p:pic>
        <p:nvPicPr>
          <p:cNvPr id="19149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014413"/>
            <a:ext cx="6707187" cy="7678737"/>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5" name="AutoShape 15"/>
          <p:cNvSpPr>
            <a:spLocks noChangeArrowheads="1"/>
          </p:cNvSpPr>
          <p:nvPr/>
        </p:nvSpPr>
        <p:spPr bwMode="auto">
          <a:xfrm>
            <a:off x="7510463" y="2139950"/>
            <a:ext cx="5278437" cy="2409825"/>
          </a:xfrm>
          <a:prstGeom prst="wedgeRectCallout">
            <a:avLst>
              <a:gd name="adj1" fmla="val -79815"/>
              <a:gd name="adj2" fmla="val 23130"/>
            </a:avLst>
          </a:prstGeom>
          <a:solidFill>
            <a:srgbClr val="FFFF99"/>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005" tIns="65003" rIns="130005" bIns="65003" anchor="ct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en-US" altLang="ja-JP" sz="3200" b="1">
                <a:solidFill>
                  <a:srgbClr val="000000"/>
                </a:solidFill>
                <a:latin typeface="メイリオ" pitchFamily="50" charset="-128"/>
                <a:ea typeface="メイリオ" pitchFamily="50" charset="-128"/>
              </a:rPr>
              <a:t>[</a:t>
            </a:r>
            <a:r>
              <a:rPr lang="ja-JP" altLang="en-US" sz="3200" b="1">
                <a:solidFill>
                  <a:srgbClr val="000000"/>
                </a:solidFill>
                <a:latin typeface="メイリオ" pitchFamily="50" charset="-128"/>
                <a:ea typeface="メイリオ" pitchFamily="50" charset="-128"/>
              </a:rPr>
              <a:t>グループ</a:t>
            </a:r>
            <a:r>
              <a:rPr lang="en-US" altLang="ja-JP" sz="3200" b="1">
                <a:solidFill>
                  <a:srgbClr val="000000"/>
                </a:solidFill>
                <a:latin typeface="メイリオ" pitchFamily="50" charset="-128"/>
                <a:ea typeface="メイリオ" pitchFamily="50" charset="-128"/>
              </a:rPr>
              <a:t>]</a:t>
            </a:r>
          </a:p>
          <a:p>
            <a:pPr eaLnBrk="1" hangingPunct="1">
              <a:spcBef>
                <a:spcPct val="0"/>
              </a:spcBef>
              <a:buSzTx/>
              <a:buFontTx/>
              <a:buNone/>
            </a:pPr>
            <a:r>
              <a:rPr lang="ja-JP" altLang="en-US" sz="3200" b="1">
                <a:solidFill>
                  <a:srgbClr val="000000"/>
                </a:solidFill>
                <a:latin typeface="メイリオ" pitchFamily="50" charset="-128"/>
                <a:ea typeface="メイリオ" pitchFamily="50" charset="-128"/>
              </a:rPr>
              <a:t>特定のメンバーと、</a:t>
            </a:r>
            <a:r>
              <a:rPr lang="en-US" altLang="ja-JP" sz="3200" b="1">
                <a:solidFill>
                  <a:srgbClr val="000000"/>
                </a:solidFill>
                <a:latin typeface="メイリオ" pitchFamily="50" charset="-128"/>
                <a:ea typeface="メイリオ" pitchFamily="50" charset="-128"/>
              </a:rPr>
              <a:t>1</a:t>
            </a:r>
            <a:r>
              <a:rPr lang="ja-JP" altLang="en-US" sz="3200" b="1">
                <a:solidFill>
                  <a:srgbClr val="000000"/>
                </a:solidFill>
                <a:latin typeface="メイリオ" pitchFamily="50" charset="-128"/>
                <a:ea typeface="メイリオ" pitchFamily="50" charset="-128"/>
              </a:rPr>
              <a:t>対１や複数名でチャットができる</a:t>
            </a:r>
            <a:endParaRPr lang="en-US" altLang="ja-JP" sz="3200" b="1">
              <a:solidFill>
                <a:srgbClr val="000000"/>
              </a:solidFill>
              <a:latin typeface="メイリオ" pitchFamily="50" charset="-128"/>
              <a:ea typeface="メイリオ" pitchFamily="50" charset="-128"/>
            </a:endParaRPr>
          </a:p>
        </p:txBody>
      </p:sp>
      <p:sp>
        <p:nvSpPr>
          <p:cNvPr id="191494" name="Line 9"/>
          <p:cNvSpPr>
            <a:spLocks noChangeShapeType="1"/>
          </p:cNvSpPr>
          <p:nvPr/>
        </p:nvSpPr>
        <p:spPr bwMode="auto">
          <a:xfrm>
            <a:off x="0" y="781050"/>
            <a:ext cx="13004800" cy="0"/>
          </a:xfrm>
          <a:prstGeom prst="line">
            <a:avLst/>
          </a:prstGeom>
          <a:noFill/>
          <a:ln w="571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lstStyle/>
          <a:p>
            <a:endParaRPr lang="ja-JP" altLang="en-US"/>
          </a:p>
        </p:txBody>
      </p:sp>
      <p:grpSp>
        <p:nvGrpSpPr>
          <p:cNvPr id="466951" name="Group 7"/>
          <p:cNvGrpSpPr>
            <a:grpSpLocks/>
          </p:cNvGrpSpPr>
          <p:nvPr/>
        </p:nvGrpSpPr>
        <p:grpSpPr bwMode="auto">
          <a:xfrm>
            <a:off x="4702175" y="4732338"/>
            <a:ext cx="8086725" cy="2881312"/>
            <a:chOff x="2962" y="3003"/>
            <a:chExt cx="5094" cy="2132"/>
          </a:xfrm>
        </p:grpSpPr>
        <p:sp>
          <p:nvSpPr>
            <p:cNvPr id="191496" name="AutoShape 16"/>
            <p:cNvSpPr>
              <a:spLocks noChangeArrowheads="1"/>
            </p:cNvSpPr>
            <p:nvPr/>
          </p:nvSpPr>
          <p:spPr bwMode="auto">
            <a:xfrm>
              <a:off x="4822" y="3253"/>
              <a:ext cx="3234" cy="1882"/>
            </a:xfrm>
            <a:prstGeom prst="wedgeRectCallout">
              <a:avLst>
                <a:gd name="adj1" fmla="val -87028"/>
                <a:gd name="adj2" fmla="val -40995"/>
              </a:avLst>
            </a:prstGeom>
            <a:solidFill>
              <a:srgbClr val="FFFF99"/>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30005" tIns="65003" rIns="130005" bIns="65003" anchor="ctr"/>
            <a:lstStyle>
              <a:lvl1pPr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Tx/>
                <a:buNone/>
              </a:pPr>
              <a:r>
                <a:rPr lang="en-US" altLang="ja-JP" sz="3200" b="1">
                  <a:solidFill>
                    <a:srgbClr val="000000"/>
                  </a:solidFill>
                  <a:latin typeface="メイリオ" pitchFamily="50" charset="-128"/>
                  <a:ea typeface="メイリオ" pitchFamily="50" charset="-128"/>
                </a:rPr>
                <a:t>[</a:t>
              </a:r>
              <a:r>
                <a:rPr lang="ja-JP" altLang="en-US" sz="3200" b="1">
                  <a:solidFill>
                    <a:srgbClr val="000000"/>
                  </a:solidFill>
                  <a:latin typeface="メイリオ" pitchFamily="50" charset="-128"/>
                  <a:ea typeface="メイリオ" pitchFamily="50" charset="-128"/>
                </a:rPr>
                <a:t>既読</a:t>
              </a:r>
              <a:r>
                <a:rPr lang="en-US" altLang="ja-JP" sz="3200" b="1">
                  <a:solidFill>
                    <a:srgbClr val="000000"/>
                  </a:solidFill>
                  <a:latin typeface="メイリオ" pitchFamily="50" charset="-128"/>
                  <a:ea typeface="メイリオ" pitchFamily="50" charset="-128"/>
                </a:rPr>
                <a:t>]</a:t>
              </a:r>
            </a:p>
            <a:p>
              <a:pPr eaLnBrk="1" hangingPunct="1">
                <a:spcBef>
                  <a:spcPct val="0"/>
                </a:spcBef>
                <a:buSzTx/>
                <a:buFontTx/>
                <a:buNone/>
              </a:pPr>
              <a:r>
                <a:rPr lang="ja-JP" altLang="en-US" sz="3200" b="1">
                  <a:solidFill>
                    <a:srgbClr val="000000"/>
                  </a:solidFill>
                  <a:latin typeface="メイリオ" pitchFamily="50" charset="-128"/>
                  <a:ea typeface="メイリオ" pitchFamily="50" charset="-128"/>
                </a:rPr>
                <a:t>自分のメッセージを相手が読んだか、わかる</a:t>
              </a:r>
              <a:endParaRPr lang="en-US" altLang="ja-JP" sz="3200" b="1">
                <a:solidFill>
                  <a:srgbClr val="000000"/>
                </a:solidFill>
                <a:latin typeface="メイリオ" pitchFamily="50" charset="-128"/>
                <a:ea typeface="メイリオ" pitchFamily="50" charset="-128"/>
              </a:endParaRPr>
            </a:p>
            <a:p>
              <a:pPr eaLnBrk="1" hangingPunct="1">
                <a:spcBef>
                  <a:spcPct val="0"/>
                </a:spcBef>
                <a:buSzTx/>
                <a:buFontTx/>
                <a:buChar char="•"/>
              </a:pPr>
              <a:endParaRPr lang="en-US" altLang="ja-JP" sz="3200" b="1">
                <a:solidFill>
                  <a:srgbClr val="000000"/>
                </a:solidFill>
                <a:latin typeface="メイリオ" pitchFamily="50" charset="-128"/>
                <a:ea typeface="メイリオ" pitchFamily="50" charset="-128"/>
              </a:endParaRPr>
            </a:p>
          </p:txBody>
        </p:sp>
        <p:sp>
          <p:nvSpPr>
            <p:cNvPr id="191497" name="円/楕円 1"/>
            <p:cNvSpPr>
              <a:spLocks noChangeArrowheads="1"/>
            </p:cNvSpPr>
            <p:nvPr/>
          </p:nvSpPr>
          <p:spPr bwMode="auto">
            <a:xfrm>
              <a:off x="2962" y="3003"/>
              <a:ext cx="680" cy="499"/>
            </a:xfrm>
            <a:prstGeom prst="ellipse">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130046" tIns="65023" rIns="130046" bIns="65023" anchor="ctr"/>
            <a:lstStyle>
              <a:lvl1pPr marL="487363" indent="-487363" algn="l" eaLnBrk="0" hangingPunct="0">
                <a:spcBef>
                  <a:spcPts val="2400"/>
                </a:spcBef>
                <a:buSzPct val="171000"/>
                <a:buFont typeface="ヒラギノ角ゴ Pro W3" pitchFamily="-84" charset="-128"/>
                <a:buChar char="•"/>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buChar char="»"/>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lnSpc>
                  <a:spcPct val="80000"/>
                </a:lnSpc>
                <a:spcBef>
                  <a:spcPct val="20000"/>
                </a:spcBef>
                <a:buSzTx/>
                <a:buFontTx/>
                <a:buChar char="•"/>
              </a:pPr>
              <a:endParaRPr lang="ja-JP" altLang="en-US" sz="4800">
                <a:solidFill>
                  <a:srgbClr val="000000"/>
                </a:solidFill>
                <a:latin typeface="ＭＳ Ｐゴシック" pitchFamily="50" charset="-128"/>
                <a:ea typeface="メイリオ" pitchFamily="50" charset="-128"/>
              </a:endParaRPr>
            </a:p>
          </p:txBody>
        </p:sp>
      </p:grpSp>
    </p:spTree>
    <p:extLst>
      <p:ext uri="{BB962C8B-B14F-4D97-AF65-F5344CB8AC3E}">
        <p14:creationId xmlns:p14="http://schemas.microsoft.com/office/powerpoint/2010/main" val="4237618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6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15214A7-258D-372A-0450-F1BA4A47157A}"/>
              </a:ext>
            </a:extLst>
          </p:cNvPr>
          <p:cNvPicPr>
            <a:picLocks noChangeAspect="1"/>
          </p:cNvPicPr>
          <p:nvPr/>
        </p:nvPicPr>
        <p:blipFill>
          <a:blip r:embed="rId2"/>
          <a:stretch>
            <a:fillRect/>
          </a:stretch>
        </p:blipFill>
        <p:spPr>
          <a:xfrm>
            <a:off x="242784" y="2087652"/>
            <a:ext cx="12596320" cy="7156427"/>
          </a:xfrm>
          <a:prstGeom prst="rect">
            <a:avLst/>
          </a:prstGeom>
        </p:spPr>
      </p:pic>
      <p:sp>
        <p:nvSpPr>
          <p:cNvPr id="4" name="スライド番号プレースホルダー 3"/>
          <p:cNvSpPr>
            <a:spLocks noGrp="1"/>
          </p:cNvSpPr>
          <p:nvPr>
            <p:ph type="sldNum" sz="quarter" idx="10"/>
          </p:nvPr>
        </p:nvSpPr>
        <p:spPr/>
        <p:txBody>
          <a:bodyPr/>
          <a:lstStyle/>
          <a:p>
            <a:pPr>
              <a:defRPr/>
            </a:pPr>
            <a:fld id="{D05894E5-44E3-42A9-919D-C258CDC96EA3}" type="slidenum">
              <a:rPr lang="ja-JP" altLang="en-US" smtClean="0"/>
              <a:pPr>
                <a:defRPr/>
              </a:pPr>
              <a:t>5</a:t>
            </a:fld>
            <a:endParaRPr lang="en-US" altLang="ja-JP"/>
          </a:p>
        </p:txBody>
      </p:sp>
      <p:sp>
        <p:nvSpPr>
          <p:cNvPr id="139268" name="Rectangle 14"/>
          <p:cNvSpPr>
            <a:spLocks noChangeArrowheads="1"/>
          </p:cNvSpPr>
          <p:nvPr/>
        </p:nvSpPr>
        <p:spPr bwMode="auto">
          <a:xfrm>
            <a:off x="669752" y="268288"/>
            <a:ext cx="10729192"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18" tIns="64959" rIns="129918" bIns="64959"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50000"/>
              </a:spcBef>
              <a:buClrTx/>
              <a:buSzTx/>
              <a:buFontTx/>
              <a:buNone/>
            </a:pPr>
            <a:r>
              <a:rPr lang="ja-JP" altLang="en-US" sz="3600" b="1" dirty="0"/>
              <a:t>警察庁広報資料より：</a:t>
            </a:r>
            <a:r>
              <a:rPr lang="en-US" altLang="ja-JP" sz="3600" b="1" dirty="0"/>
              <a:t>SNS</a:t>
            </a:r>
            <a:r>
              <a:rPr lang="ja-JP" altLang="en-US" sz="3600" b="1" dirty="0"/>
              <a:t>起因の被害児童数推移</a:t>
            </a:r>
            <a:endParaRPr lang="ja-JP" altLang="en-US" sz="3600" b="1" dirty="0">
              <a:solidFill>
                <a:srgbClr val="000000"/>
              </a:solidFill>
            </a:endParaRPr>
          </a:p>
        </p:txBody>
      </p:sp>
      <p:sp>
        <p:nvSpPr>
          <p:cNvPr id="139269" name="Line 9"/>
          <p:cNvSpPr>
            <a:spLocks noChangeShapeType="1"/>
          </p:cNvSpPr>
          <p:nvPr/>
        </p:nvSpPr>
        <p:spPr bwMode="auto">
          <a:xfrm>
            <a:off x="0" y="781050"/>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29918" tIns="64959" rIns="129918" bIns="64959"/>
          <a:lstStyle/>
          <a:p>
            <a:endParaRPr lang="ja-JP" altLang="en-US"/>
          </a:p>
        </p:txBody>
      </p:sp>
      <p:sp>
        <p:nvSpPr>
          <p:cNvPr id="6" name="テキスト ボックス 5">
            <a:extLst>
              <a:ext uri="{FF2B5EF4-FFF2-40B4-BE49-F238E27FC236}">
                <a16:creationId xmlns:a16="http://schemas.microsoft.com/office/drawing/2014/main" id="{A5FCD429-A3C2-87BF-96F0-323150F473E0}"/>
              </a:ext>
            </a:extLst>
          </p:cNvPr>
          <p:cNvSpPr txBox="1"/>
          <p:nvPr/>
        </p:nvSpPr>
        <p:spPr>
          <a:xfrm>
            <a:off x="5206677" y="1229097"/>
            <a:ext cx="7560420" cy="523220"/>
          </a:xfrm>
          <a:prstGeom prst="rect">
            <a:avLst/>
          </a:prstGeom>
          <a:noFill/>
        </p:spPr>
        <p:txBody>
          <a:bodyPr wrap="square" rtlCol="0">
            <a:spAutoFit/>
          </a:bodyPr>
          <a:lstStyle/>
          <a:p>
            <a:pPr algn="l"/>
            <a:r>
              <a:rPr lang="ja-JP" altLang="en-US" sz="1400" dirty="0"/>
              <a:t>警察庁　令和４年における少年非行、児童虐待及び子供の性被害の状況（</a:t>
            </a:r>
            <a:r>
              <a:rPr lang="en-US" altLang="ja-JP" sz="1400" dirty="0">
                <a:hlinkClick r:id="rId3"/>
              </a:rPr>
              <a:t>https://www.npa.go.jp/bureau/safetylife/syonen/pdf-r4-syonenhikoujyokyo.pdf</a:t>
            </a:r>
            <a:r>
              <a:rPr lang="ja-JP" altLang="en-US" sz="1400" dirty="0"/>
              <a:t>）を加工して作成</a:t>
            </a:r>
          </a:p>
        </p:txBody>
      </p:sp>
      <p:pic>
        <p:nvPicPr>
          <p:cNvPr id="3" name="図 2"/>
          <p:cNvPicPr>
            <a:picLocks noChangeAspect="1"/>
          </p:cNvPicPr>
          <p:nvPr/>
        </p:nvPicPr>
        <p:blipFill>
          <a:blip r:embed="rId4"/>
          <a:stretch>
            <a:fillRect/>
          </a:stretch>
        </p:blipFill>
        <p:spPr>
          <a:xfrm>
            <a:off x="597744" y="2500536"/>
            <a:ext cx="576064" cy="505526"/>
          </a:xfrm>
          <a:prstGeom prst="rect">
            <a:avLst/>
          </a:prstGeom>
        </p:spPr>
      </p:pic>
    </p:spTree>
    <p:extLst>
      <p:ext uri="{BB962C8B-B14F-4D97-AF65-F5344CB8AC3E}">
        <p14:creationId xmlns:p14="http://schemas.microsoft.com/office/powerpoint/2010/main" val="3850229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76398FA-23F5-EACC-D38A-C74DB41B20FB}"/>
              </a:ext>
            </a:extLst>
          </p:cNvPr>
          <p:cNvPicPr>
            <a:picLocks noChangeAspect="1"/>
          </p:cNvPicPr>
          <p:nvPr/>
        </p:nvPicPr>
        <p:blipFill>
          <a:blip r:embed="rId2"/>
          <a:stretch>
            <a:fillRect/>
          </a:stretch>
        </p:blipFill>
        <p:spPr>
          <a:xfrm>
            <a:off x="-1634504" y="1847256"/>
            <a:ext cx="9373275" cy="6701952"/>
          </a:xfrm>
          <a:prstGeom prst="rect">
            <a:avLst/>
          </a:prstGeom>
        </p:spPr>
      </p:pic>
      <p:sp>
        <p:nvSpPr>
          <p:cNvPr id="4" name="スライド番号プレースホルダー 3"/>
          <p:cNvSpPr>
            <a:spLocks noGrp="1"/>
          </p:cNvSpPr>
          <p:nvPr>
            <p:ph type="sldNum" sz="quarter" idx="10"/>
          </p:nvPr>
        </p:nvSpPr>
        <p:spPr/>
        <p:txBody>
          <a:bodyPr/>
          <a:lstStyle/>
          <a:p>
            <a:pPr>
              <a:defRPr/>
            </a:pPr>
            <a:fld id="{0510FA36-19C3-4144-A7B0-92A6B119E7F0}" type="slidenum">
              <a:rPr lang="ja-JP" altLang="en-US" smtClean="0"/>
              <a:pPr>
                <a:defRPr/>
              </a:pPr>
              <a:t>6</a:t>
            </a:fld>
            <a:endParaRPr lang="en-US" altLang="ja-JP"/>
          </a:p>
        </p:txBody>
      </p:sp>
      <p:sp>
        <p:nvSpPr>
          <p:cNvPr id="7" name="Rectangle 14"/>
          <p:cNvSpPr>
            <a:spLocks noChangeArrowheads="1"/>
          </p:cNvSpPr>
          <p:nvPr/>
        </p:nvSpPr>
        <p:spPr bwMode="auto">
          <a:xfrm>
            <a:off x="159865" y="146869"/>
            <a:ext cx="128952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18" tIns="64959" rIns="129918" bIns="64959"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50000"/>
              </a:spcBef>
              <a:buClrTx/>
              <a:buSzTx/>
              <a:buFontTx/>
              <a:buNone/>
            </a:pPr>
            <a:r>
              <a:rPr lang="ja-JP" altLang="en-US" sz="2600" b="1" dirty="0">
                <a:solidFill>
                  <a:srgbClr val="000000"/>
                </a:solidFill>
              </a:rPr>
              <a:t>警察庁広報資料より：</a:t>
            </a:r>
            <a:r>
              <a:rPr lang="en-US" altLang="ja-JP" sz="2600" b="1" dirty="0">
                <a:solidFill>
                  <a:srgbClr val="000000"/>
                </a:solidFill>
              </a:rPr>
              <a:t>【SNS</a:t>
            </a:r>
            <a:r>
              <a:rPr lang="ja-JP" altLang="en-US" sz="2600" b="1" dirty="0">
                <a:solidFill>
                  <a:srgbClr val="000000"/>
                </a:solidFill>
              </a:rPr>
              <a:t>に起因する事犯</a:t>
            </a:r>
            <a:r>
              <a:rPr lang="en-US" altLang="ja-JP" sz="2600" b="1" dirty="0">
                <a:solidFill>
                  <a:srgbClr val="000000"/>
                </a:solidFill>
              </a:rPr>
              <a:t>】</a:t>
            </a:r>
            <a:r>
              <a:rPr lang="ja-JP" altLang="en-US" sz="2600" b="1" dirty="0">
                <a:solidFill>
                  <a:srgbClr val="000000"/>
                </a:solidFill>
              </a:rPr>
              <a:t>最初に投稿した者と投稿内容の内訳</a:t>
            </a:r>
          </a:p>
        </p:txBody>
      </p:sp>
      <p:sp>
        <p:nvSpPr>
          <p:cNvPr id="8" name="Line 9"/>
          <p:cNvSpPr>
            <a:spLocks noChangeShapeType="1"/>
          </p:cNvSpPr>
          <p:nvPr/>
        </p:nvSpPr>
        <p:spPr bwMode="auto">
          <a:xfrm>
            <a:off x="0" y="781050"/>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29918" tIns="64959" rIns="129918" bIns="64959"/>
          <a:lstStyle/>
          <a:p>
            <a:endParaRPr lang="ja-JP" altLang="en-US"/>
          </a:p>
        </p:txBody>
      </p:sp>
      <p:pic>
        <p:nvPicPr>
          <p:cNvPr id="10" name="図 9">
            <a:extLst>
              <a:ext uri="{FF2B5EF4-FFF2-40B4-BE49-F238E27FC236}">
                <a16:creationId xmlns:a16="http://schemas.microsoft.com/office/drawing/2014/main" id="{F304897E-D469-A0B1-CC1E-A65B29A280DB}"/>
              </a:ext>
            </a:extLst>
          </p:cNvPr>
          <p:cNvPicPr>
            <a:picLocks noChangeAspect="1"/>
          </p:cNvPicPr>
          <p:nvPr/>
        </p:nvPicPr>
        <p:blipFill>
          <a:blip r:embed="rId3"/>
          <a:stretch>
            <a:fillRect/>
          </a:stretch>
        </p:blipFill>
        <p:spPr>
          <a:xfrm>
            <a:off x="4486176" y="1847256"/>
            <a:ext cx="10150348" cy="6603429"/>
          </a:xfrm>
          <a:prstGeom prst="rect">
            <a:avLst/>
          </a:prstGeom>
        </p:spPr>
      </p:pic>
      <p:sp>
        <p:nvSpPr>
          <p:cNvPr id="11" name="矢印: 右 10">
            <a:extLst>
              <a:ext uri="{FF2B5EF4-FFF2-40B4-BE49-F238E27FC236}">
                <a16:creationId xmlns:a16="http://schemas.microsoft.com/office/drawing/2014/main" id="{72B9B878-05C9-0AB7-ACED-C2237AB74691}"/>
              </a:ext>
            </a:extLst>
          </p:cNvPr>
          <p:cNvSpPr/>
          <p:nvPr/>
        </p:nvSpPr>
        <p:spPr bwMode="auto">
          <a:xfrm>
            <a:off x="4846216" y="5884912"/>
            <a:ext cx="2304256" cy="936104"/>
          </a:xfrm>
          <a:prstGeom prst="rightArrow">
            <a:avLst/>
          </a:prstGeom>
          <a:solidFill>
            <a:srgbClr val="FF0000"/>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4400" b="0" i="0" u="none" strike="noStrike" cap="none" normalizeH="0" baseline="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endParaRPr>
          </a:p>
        </p:txBody>
      </p:sp>
      <p:sp>
        <p:nvSpPr>
          <p:cNvPr id="13" name="テキスト ボックス 12">
            <a:extLst>
              <a:ext uri="{FF2B5EF4-FFF2-40B4-BE49-F238E27FC236}">
                <a16:creationId xmlns:a16="http://schemas.microsoft.com/office/drawing/2014/main" id="{76324EFE-B102-38A5-65DB-5D1808F2818F}"/>
              </a:ext>
            </a:extLst>
          </p:cNvPr>
          <p:cNvSpPr txBox="1"/>
          <p:nvPr/>
        </p:nvSpPr>
        <p:spPr>
          <a:xfrm>
            <a:off x="5241701" y="1033667"/>
            <a:ext cx="7560420" cy="523220"/>
          </a:xfrm>
          <a:prstGeom prst="rect">
            <a:avLst/>
          </a:prstGeom>
          <a:noFill/>
        </p:spPr>
        <p:txBody>
          <a:bodyPr wrap="square" rtlCol="0">
            <a:spAutoFit/>
          </a:bodyPr>
          <a:lstStyle/>
          <a:p>
            <a:pPr algn="l"/>
            <a:r>
              <a:rPr lang="ja-JP" altLang="en-US" sz="1400" dirty="0"/>
              <a:t>警察庁　令和４年における少年非行、児童虐待及び子供の性被害の状況（</a:t>
            </a:r>
            <a:r>
              <a:rPr lang="en-US" altLang="ja-JP" sz="1400" dirty="0">
                <a:hlinkClick r:id="rId4"/>
              </a:rPr>
              <a:t>https://www.npa.go.jp/bureau/safetylife/syonen/pdf-r4-syonenhikoujyokyo.pdf</a:t>
            </a:r>
            <a:r>
              <a:rPr lang="ja-JP" altLang="en-US" sz="1400" dirty="0"/>
              <a:t>）を加工して作成</a:t>
            </a:r>
          </a:p>
        </p:txBody>
      </p:sp>
    </p:spTree>
    <p:extLst>
      <p:ext uri="{BB962C8B-B14F-4D97-AF65-F5344CB8AC3E}">
        <p14:creationId xmlns:p14="http://schemas.microsoft.com/office/powerpoint/2010/main" val="10007023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txBox="1">
            <a:spLocks noGrp="1"/>
          </p:cNvSpPr>
          <p:nvPr/>
        </p:nvSpPr>
        <p:spPr bwMode="auto">
          <a:xfrm>
            <a:off x="12595225" y="9197975"/>
            <a:ext cx="369888" cy="268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88" tIns="45692" rIns="91388" bIns="45692"/>
          <a:lstStyle/>
          <a:p>
            <a:pPr algn="r">
              <a:defRPr/>
            </a:pPr>
            <a:fld id="{28217AF8-17DC-4540-99E1-15631E918130}" type="slidenum">
              <a:rPr lang="ja-JP" altLang="en-US" sz="1100" b="1">
                <a:latin typeface="+mn-lt"/>
                <a:ea typeface="+mn-ea"/>
                <a:sym typeface="Helvetica Neue" pitchFamily="-84" charset="0"/>
              </a:rPr>
              <a:pPr algn="r">
                <a:defRPr/>
              </a:pPr>
              <a:t>7</a:t>
            </a:fld>
            <a:endParaRPr lang="en-US" altLang="ja-JP" sz="1100" b="1">
              <a:latin typeface="+mn-lt"/>
              <a:ea typeface="+mn-ea"/>
              <a:sym typeface="Helvetica Neue" pitchFamily="-84" charset="0"/>
            </a:endParaRPr>
          </a:p>
        </p:txBody>
      </p:sp>
      <p:sp>
        <p:nvSpPr>
          <p:cNvPr id="140291" name="Rectangle 26"/>
          <p:cNvSpPr>
            <a:spLocks noChangeArrowheads="1"/>
          </p:cNvSpPr>
          <p:nvPr/>
        </p:nvSpPr>
        <p:spPr bwMode="auto">
          <a:xfrm>
            <a:off x="111125" y="938957"/>
            <a:ext cx="1289367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lang="en-US" altLang="ja-JP" sz="3600" b="1" dirty="0">
                <a:solidFill>
                  <a:srgbClr val="000000"/>
                </a:solidFill>
                <a:latin typeface="Arial" pitchFamily="34" charset="0"/>
                <a:ea typeface="メイリオ" pitchFamily="50" charset="-128"/>
              </a:rPr>
              <a:t>SNS</a:t>
            </a:r>
            <a:r>
              <a:rPr lang="ja-JP" altLang="en-US" sz="3600" b="1" dirty="0">
                <a:solidFill>
                  <a:srgbClr val="000000"/>
                </a:solidFill>
                <a:latin typeface="Arial" pitchFamily="34" charset="0"/>
                <a:ea typeface="メイリオ" pitchFamily="50" charset="-128"/>
              </a:rPr>
              <a:t>で知り合った相手とトラブルになった事例</a:t>
            </a:r>
            <a:endParaRPr lang="en-US" altLang="ja-JP" sz="3600" b="1" dirty="0">
              <a:solidFill>
                <a:srgbClr val="000000"/>
              </a:solidFill>
              <a:latin typeface="Arial" pitchFamily="34" charset="0"/>
              <a:ea typeface="メイリオ" pitchFamily="50" charset="-128"/>
            </a:endParaRPr>
          </a:p>
        </p:txBody>
      </p:sp>
      <p:sp>
        <p:nvSpPr>
          <p:cNvPr id="140292" name="テキスト ボックス 1"/>
          <p:cNvSpPr txBox="1">
            <a:spLocks noChangeArrowheads="1"/>
          </p:cNvSpPr>
          <p:nvPr/>
        </p:nvSpPr>
        <p:spPr bwMode="auto">
          <a:xfrm>
            <a:off x="309563" y="2022609"/>
            <a:ext cx="12285662"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0"/>
              </a:spcBef>
              <a:buSzTx/>
              <a:buFont typeface="Wingdings" pitchFamily="2" charset="2"/>
              <a:buChar char="Ø"/>
            </a:pPr>
            <a:r>
              <a:rPr lang="ja-JP" altLang="en-US" dirty="0">
                <a:latin typeface="+mn-ea"/>
                <a:ea typeface="+mn-ea"/>
              </a:rPr>
              <a:t>児童買春事件</a:t>
            </a:r>
            <a:endParaRPr lang="en-US" altLang="ja-JP" dirty="0">
              <a:latin typeface="+mn-ea"/>
              <a:ea typeface="+mn-ea"/>
            </a:endParaRPr>
          </a:p>
          <a:p>
            <a:pPr marL="285750" lvl="1" indent="0" eaLnBrk="1" hangingPunct="1">
              <a:spcBef>
                <a:spcPct val="0"/>
              </a:spcBef>
              <a:buSzTx/>
            </a:pPr>
            <a:r>
              <a:rPr lang="ja-JP" altLang="en-US" sz="2800" dirty="0">
                <a:latin typeface="+mn-ea"/>
                <a:ea typeface="+mn-ea"/>
              </a:rPr>
              <a:t>・市役所職員による児童買春事件（三重）</a:t>
            </a:r>
            <a:endParaRPr lang="en-US" altLang="ja-JP" sz="2800" dirty="0">
              <a:latin typeface="+mn-ea"/>
              <a:ea typeface="+mn-ea"/>
            </a:endParaRPr>
          </a:p>
          <a:p>
            <a:pPr marL="685800" lvl="2" indent="0" eaLnBrk="1" hangingPunct="1">
              <a:spcBef>
                <a:spcPct val="0"/>
              </a:spcBef>
              <a:buSzTx/>
            </a:pPr>
            <a:r>
              <a:rPr lang="ja-JP" altLang="en-US" sz="2400" dirty="0">
                <a:latin typeface="+mn-ea"/>
                <a:ea typeface="+mn-ea"/>
              </a:rPr>
              <a:t>平成</a:t>
            </a:r>
            <a:r>
              <a:rPr lang="en-US" altLang="ja-JP" sz="2400" dirty="0">
                <a:latin typeface="+mn-ea"/>
                <a:ea typeface="+mn-ea"/>
              </a:rPr>
              <a:t>30</a:t>
            </a:r>
            <a:r>
              <a:rPr lang="ja-JP" altLang="en-US" sz="2400" dirty="0">
                <a:latin typeface="+mn-ea"/>
                <a:ea typeface="+mn-ea"/>
              </a:rPr>
              <a:t>年７月、市役所職員の男（</a:t>
            </a:r>
            <a:r>
              <a:rPr lang="en-US" altLang="ja-JP" sz="2400" dirty="0">
                <a:latin typeface="+mn-ea"/>
                <a:ea typeface="+mn-ea"/>
              </a:rPr>
              <a:t>54 </a:t>
            </a:r>
            <a:r>
              <a:rPr lang="ja-JP" altLang="en-US" sz="2400" dirty="0">
                <a:latin typeface="+mn-ea"/>
                <a:ea typeface="+mn-ea"/>
              </a:rPr>
              <a:t>歳）は、</a:t>
            </a:r>
            <a:r>
              <a:rPr lang="en-US" altLang="ja-JP" sz="2400" dirty="0">
                <a:latin typeface="+mn-ea"/>
                <a:ea typeface="+mn-ea"/>
              </a:rPr>
              <a:t>SNS</a:t>
            </a:r>
            <a:r>
              <a:rPr lang="ja-JP" altLang="en-US" sz="2400" dirty="0">
                <a:latin typeface="+mn-ea"/>
                <a:ea typeface="+mn-ea"/>
              </a:rPr>
              <a:t>で知り合った</a:t>
            </a:r>
            <a:r>
              <a:rPr lang="en-US" altLang="ja-JP" sz="2400" dirty="0">
                <a:latin typeface="+mn-ea"/>
                <a:ea typeface="+mn-ea"/>
              </a:rPr>
              <a:t>10</a:t>
            </a:r>
            <a:r>
              <a:rPr lang="ja-JP" altLang="en-US" sz="2400" dirty="0">
                <a:latin typeface="+mn-ea"/>
                <a:ea typeface="+mn-ea"/>
              </a:rPr>
              <a:t>代女性に現金を供与する約束をしてホテルでわいせつな行為をした。</a:t>
            </a:r>
            <a:endParaRPr lang="en-US" altLang="ja-JP" sz="2400" dirty="0">
              <a:latin typeface="+mn-ea"/>
              <a:ea typeface="+mn-ea"/>
            </a:endParaRPr>
          </a:p>
          <a:p>
            <a:pPr marL="685800" lvl="2" indent="0" eaLnBrk="1" hangingPunct="1">
              <a:spcBef>
                <a:spcPct val="0"/>
              </a:spcBef>
              <a:buSzTx/>
            </a:pPr>
            <a:r>
              <a:rPr lang="ja-JP" altLang="en-US" sz="2400" dirty="0">
                <a:latin typeface="+mn-ea"/>
                <a:ea typeface="+mn-ea"/>
              </a:rPr>
              <a:t>平成</a:t>
            </a:r>
            <a:r>
              <a:rPr lang="en-US" altLang="ja-JP" sz="2400" dirty="0">
                <a:latin typeface="+mn-ea"/>
                <a:ea typeface="+mn-ea"/>
              </a:rPr>
              <a:t>30</a:t>
            </a:r>
            <a:r>
              <a:rPr lang="ja-JP" altLang="en-US" sz="2400" dirty="0">
                <a:latin typeface="+mn-ea"/>
                <a:ea typeface="+mn-ea"/>
              </a:rPr>
              <a:t>年８月、男を児童買春・児童ポルノ禁止法違反で検挙した。 </a:t>
            </a:r>
            <a:endParaRPr lang="en-US" altLang="ja-JP" sz="2400" dirty="0">
              <a:latin typeface="+mn-ea"/>
              <a:ea typeface="+mn-ea"/>
            </a:endParaRPr>
          </a:p>
          <a:p>
            <a:pPr marL="685800" lvl="2" indent="0" eaLnBrk="1" hangingPunct="1">
              <a:spcBef>
                <a:spcPct val="0"/>
              </a:spcBef>
              <a:buSzTx/>
            </a:pPr>
            <a:endParaRPr lang="en-US" altLang="ja-JP" sz="2400" dirty="0">
              <a:latin typeface="+mn-ea"/>
              <a:ea typeface="+mn-ea"/>
            </a:endParaRPr>
          </a:p>
          <a:p>
            <a:pPr marL="285750" lvl="1" indent="0" eaLnBrk="1" hangingPunct="1">
              <a:spcBef>
                <a:spcPct val="0"/>
              </a:spcBef>
              <a:buSzTx/>
            </a:pPr>
            <a:r>
              <a:rPr lang="ja-JP" altLang="en-US" sz="2800" dirty="0">
                <a:latin typeface="+mn-ea"/>
                <a:ea typeface="+mn-ea"/>
              </a:rPr>
              <a:t>・小学校教諭による児童買春事件（静岡）</a:t>
            </a:r>
            <a:endParaRPr lang="en-US" altLang="ja-JP" sz="2800" dirty="0">
              <a:latin typeface="+mn-ea"/>
              <a:ea typeface="+mn-ea"/>
            </a:endParaRPr>
          </a:p>
          <a:p>
            <a:pPr marL="685800" lvl="2" indent="0" eaLnBrk="1" hangingPunct="1">
              <a:spcBef>
                <a:spcPct val="0"/>
              </a:spcBef>
              <a:buSzTx/>
            </a:pPr>
            <a:r>
              <a:rPr lang="ja-JP" altLang="en-US" sz="2400" dirty="0">
                <a:latin typeface="+mn-ea"/>
                <a:ea typeface="+mn-ea"/>
              </a:rPr>
              <a:t>平成</a:t>
            </a:r>
            <a:r>
              <a:rPr lang="en-US" altLang="ja-JP" sz="2400" dirty="0">
                <a:latin typeface="+mn-ea"/>
                <a:ea typeface="+mn-ea"/>
              </a:rPr>
              <a:t>30</a:t>
            </a:r>
            <a:r>
              <a:rPr lang="ja-JP" altLang="en-US" sz="2400" dirty="0">
                <a:latin typeface="+mn-ea"/>
                <a:ea typeface="+mn-ea"/>
              </a:rPr>
              <a:t>年７月、小学校教諭の男（</a:t>
            </a:r>
            <a:r>
              <a:rPr lang="en-US" altLang="ja-JP" sz="2400" dirty="0">
                <a:latin typeface="+mn-ea"/>
                <a:ea typeface="+mn-ea"/>
              </a:rPr>
              <a:t>30</a:t>
            </a:r>
            <a:r>
              <a:rPr lang="ja-JP" altLang="en-US" sz="2400" dirty="0">
                <a:latin typeface="+mn-ea"/>
                <a:ea typeface="+mn-ea"/>
              </a:rPr>
              <a:t>歳）は、</a:t>
            </a:r>
            <a:r>
              <a:rPr lang="en-US" altLang="ja-JP" sz="2400" dirty="0">
                <a:latin typeface="+mn-ea"/>
                <a:ea typeface="+mn-ea"/>
              </a:rPr>
              <a:t>SNS</a:t>
            </a:r>
            <a:r>
              <a:rPr lang="ja-JP" altLang="en-US" sz="2400" dirty="0">
                <a:latin typeface="+mn-ea"/>
                <a:ea typeface="+mn-ea"/>
              </a:rPr>
              <a:t>で知り合った女子中学生（当時</a:t>
            </a:r>
            <a:r>
              <a:rPr lang="en-US" altLang="ja-JP" sz="2400" dirty="0">
                <a:latin typeface="+mn-ea"/>
                <a:ea typeface="+mn-ea"/>
              </a:rPr>
              <a:t>14</a:t>
            </a:r>
            <a:r>
              <a:rPr lang="ja-JP" altLang="en-US" sz="2400" dirty="0">
                <a:latin typeface="+mn-ea"/>
                <a:ea typeface="+mn-ea"/>
              </a:rPr>
              <a:t>歳）に現金１万円を供与する約束をしてホテルでわいせつな行為をした。</a:t>
            </a:r>
            <a:endParaRPr lang="en-US" altLang="ja-JP" sz="2400" dirty="0">
              <a:latin typeface="+mn-ea"/>
              <a:ea typeface="+mn-ea"/>
            </a:endParaRPr>
          </a:p>
          <a:p>
            <a:pPr marL="685800" lvl="2" indent="0" eaLnBrk="1" hangingPunct="1">
              <a:spcBef>
                <a:spcPct val="0"/>
              </a:spcBef>
              <a:buSzTx/>
            </a:pPr>
            <a:r>
              <a:rPr lang="ja-JP" altLang="en-US" sz="2400" dirty="0">
                <a:latin typeface="+mn-ea"/>
                <a:ea typeface="+mn-ea"/>
              </a:rPr>
              <a:t>平成</a:t>
            </a:r>
            <a:r>
              <a:rPr lang="en-US" altLang="ja-JP" sz="2400" dirty="0">
                <a:latin typeface="+mn-ea"/>
                <a:ea typeface="+mn-ea"/>
              </a:rPr>
              <a:t>30</a:t>
            </a:r>
            <a:r>
              <a:rPr lang="ja-JP" altLang="en-US" sz="2400" dirty="0">
                <a:latin typeface="+mn-ea"/>
                <a:ea typeface="+mn-ea"/>
              </a:rPr>
              <a:t>年９月、男を児童買春・児童ポルノ禁止法違反で検挙した。</a:t>
            </a:r>
            <a:endParaRPr lang="en-US" altLang="ja-JP" sz="2400" dirty="0">
              <a:latin typeface="+mn-ea"/>
              <a:ea typeface="+mn-ea"/>
            </a:endParaRPr>
          </a:p>
          <a:p>
            <a:pPr marL="0" indent="0" eaLnBrk="1" hangingPunct="1">
              <a:spcBef>
                <a:spcPct val="0"/>
              </a:spcBef>
              <a:buSzTx/>
            </a:pPr>
            <a:endParaRPr kumimoji="0" lang="en-US" altLang="ja-JP" dirty="0">
              <a:solidFill>
                <a:srgbClr val="000000"/>
              </a:solidFill>
              <a:latin typeface="+mn-ea"/>
              <a:ea typeface="+mn-ea"/>
            </a:endParaRPr>
          </a:p>
          <a:p>
            <a:pPr eaLnBrk="1" hangingPunct="1">
              <a:spcBef>
                <a:spcPct val="0"/>
              </a:spcBef>
              <a:buSzTx/>
              <a:buFont typeface="Wingdings" panose="05000000000000000000" pitchFamily="2" charset="2"/>
              <a:buChar char="Ø"/>
            </a:pPr>
            <a:r>
              <a:rPr lang="ja-JP" altLang="en-US" dirty="0">
                <a:latin typeface="+mn-ea"/>
                <a:ea typeface="+mn-ea"/>
              </a:rPr>
              <a:t>児童福祉法違反事件</a:t>
            </a:r>
            <a:endParaRPr lang="en-US" altLang="ja-JP" dirty="0">
              <a:latin typeface="+mn-ea"/>
              <a:ea typeface="+mn-ea"/>
            </a:endParaRPr>
          </a:p>
          <a:p>
            <a:pPr marL="285750" lvl="1" indent="0" eaLnBrk="1" hangingPunct="1">
              <a:spcBef>
                <a:spcPct val="0"/>
              </a:spcBef>
              <a:buSzTx/>
            </a:pPr>
            <a:r>
              <a:rPr lang="ja-JP" altLang="en-US" sz="2800" dirty="0">
                <a:latin typeface="+mn-ea"/>
                <a:ea typeface="+mn-ea"/>
              </a:rPr>
              <a:t>・女子中学生２名被害に係る児童福祉法違反等事件（滋賀）</a:t>
            </a:r>
            <a:endParaRPr lang="en-US" altLang="ja-JP" sz="2800" dirty="0">
              <a:latin typeface="+mn-ea"/>
              <a:ea typeface="+mn-ea"/>
            </a:endParaRPr>
          </a:p>
          <a:p>
            <a:pPr marL="685800" lvl="2" indent="0" eaLnBrk="1" hangingPunct="1">
              <a:spcBef>
                <a:spcPct val="0"/>
              </a:spcBef>
              <a:buSzTx/>
            </a:pPr>
            <a:r>
              <a:rPr lang="ja-JP" altLang="en-US" sz="2400" dirty="0">
                <a:latin typeface="+mn-ea"/>
                <a:ea typeface="+mn-ea"/>
              </a:rPr>
              <a:t>平成</a:t>
            </a:r>
            <a:r>
              <a:rPr lang="en-US" altLang="ja-JP" sz="2400" dirty="0">
                <a:latin typeface="+mn-ea"/>
                <a:ea typeface="+mn-ea"/>
              </a:rPr>
              <a:t>28</a:t>
            </a:r>
            <a:r>
              <a:rPr lang="ja-JP" altLang="en-US" sz="2400" dirty="0">
                <a:latin typeface="+mn-ea"/>
                <a:ea typeface="+mn-ea"/>
              </a:rPr>
              <a:t>年８月から平成</a:t>
            </a:r>
            <a:r>
              <a:rPr lang="en-US" altLang="ja-JP" sz="2400" dirty="0">
                <a:latin typeface="+mn-ea"/>
                <a:ea typeface="+mn-ea"/>
              </a:rPr>
              <a:t>30</a:t>
            </a:r>
            <a:r>
              <a:rPr lang="ja-JP" altLang="en-US" sz="2400" dirty="0">
                <a:latin typeface="+mn-ea"/>
                <a:ea typeface="+mn-ea"/>
              </a:rPr>
              <a:t>年４月までの間、アルバイトの男（</a:t>
            </a:r>
            <a:r>
              <a:rPr lang="en-US" altLang="ja-JP" sz="2400" dirty="0">
                <a:latin typeface="+mn-ea"/>
                <a:ea typeface="+mn-ea"/>
              </a:rPr>
              <a:t>46</a:t>
            </a:r>
            <a:r>
              <a:rPr lang="ja-JP" altLang="en-US" sz="2400" dirty="0">
                <a:latin typeface="+mn-ea"/>
                <a:ea typeface="+mn-ea"/>
              </a:rPr>
              <a:t>歳）は、</a:t>
            </a:r>
            <a:r>
              <a:rPr lang="en-US" altLang="ja-JP" sz="2400" dirty="0">
                <a:latin typeface="+mn-ea"/>
                <a:ea typeface="+mn-ea"/>
              </a:rPr>
              <a:t>SNS</a:t>
            </a:r>
            <a:r>
              <a:rPr lang="ja-JP" altLang="en-US" sz="2400" dirty="0">
                <a:latin typeface="+mn-ea"/>
                <a:ea typeface="+mn-ea"/>
              </a:rPr>
              <a:t>で知り合った女子中学生２名（当時</a:t>
            </a:r>
            <a:r>
              <a:rPr lang="en-US" altLang="ja-JP" sz="2400" dirty="0">
                <a:latin typeface="+mn-ea"/>
                <a:ea typeface="+mn-ea"/>
              </a:rPr>
              <a:t>14</a:t>
            </a:r>
            <a:r>
              <a:rPr lang="ja-JP" altLang="en-US" sz="2400" dirty="0">
                <a:latin typeface="+mn-ea"/>
                <a:ea typeface="+mn-ea"/>
              </a:rPr>
              <a:t>歳）を</a:t>
            </a:r>
            <a:r>
              <a:rPr lang="en-US" altLang="ja-JP" sz="2400" dirty="0">
                <a:latin typeface="+mn-ea"/>
                <a:ea typeface="+mn-ea"/>
              </a:rPr>
              <a:t>SNS</a:t>
            </a:r>
            <a:r>
              <a:rPr lang="ja-JP" altLang="en-US" sz="2400" dirty="0">
                <a:latin typeface="+mn-ea"/>
                <a:ea typeface="+mn-ea"/>
              </a:rPr>
              <a:t>で募集した男たちに買春相手として紹介するとともに、自らは実技指導、撮影会と称してみだらな行為をした。</a:t>
            </a:r>
            <a:endParaRPr lang="en-US" altLang="ja-JP" sz="2400" dirty="0">
              <a:latin typeface="+mn-ea"/>
              <a:ea typeface="+mn-ea"/>
            </a:endParaRPr>
          </a:p>
          <a:p>
            <a:pPr marL="685800" lvl="2" indent="0" eaLnBrk="1" hangingPunct="1">
              <a:spcBef>
                <a:spcPct val="0"/>
              </a:spcBef>
              <a:buSzTx/>
            </a:pPr>
            <a:r>
              <a:rPr lang="ja-JP" altLang="en-US" sz="2400" dirty="0">
                <a:latin typeface="+mn-ea"/>
                <a:ea typeface="+mn-ea"/>
              </a:rPr>
              <a:t>平成</a:t>
            </a:r>
            <a:r>
              <a:rPr lang="en-US" altLang="ja-JP" sz="2400" dirty="0">
                <a:latin typeface="+mn-ea"/>
                <a:ea typeface="+mn-ea"/>
              </a:rPr>
              <a:t>30</a:t>
            </a:r>
            <a:r>
              <a:rPr lang="ja-JP" altLang="en-US" sz="2400" dirty="0">
                <a:latin typeface="+mn-ea"/>
                <a:ea typeface="+mn-ea"/>
              </a:rPr>
              <a:t>年９月までに、男を児童福祉法違反等で検挙した。 </a:t>
            </a:r>
            <a:endParaRPr kumimoji="0" lang="en-US" altLang="ja-JP" sz="2400" dirty="0">
              <a:solidFill>
                <a:srgbClr val="000000"/>
              </a:solidFill>
              <a:latin typeface="+mn-ea"/>
              <a:ea typeface="+mn-ea"/>
            </a:endParaRPr>
          </a:p>
        </p:txBody>
      </p:sp>
      <p:sp>
        <p:nvSpPr>
          <p:cNvPr id="8" name="Line 9"/>
          <p:cNvSpPr>
            <a:spLocks noChangeShapeType="1"/>
          </p:cNvSpPr>
          <p:nvPr/>
        </p:nvSpPr>
        <p:spPr bwMode="auto">
          <a:xfrm>
            <a:off x="0" y="781050"/>
            <a:ext cx="13004800" cy="0"/>
          </a:xfrm>
          <a:prstGeom prst="line">
            <a:avLst/>
          </a:prstGeom>
          <a:noFill/>
          <a:ln w="57150">
            <a:solidFill>
              <a:srgbClr val="000080"/>
            </a:solidFill>
            <a:round/>
            <a:headEnd/>
            <a:tailEnd/>
          </a:ln>
          <a:extLst>
            <a:ext uri="{909E8E84-426E-40DD-AFC4-6F175D3DCCD1}">
              <a14:hiddenFill xmlns:a14="http://schemas.microsoft.com/office/drawing/2010/main">
                <a:noFill/>
              </a14:hiddenFill>
            </a:ext>
          </a:extLst>
        </p:spPr>
        <p:txBody>
          <a:bodyPr lIns="129918" tIns="64959" rIns="129918" bIns="64959"/>
          <a:lstStyle/>
          <a:p>
            <a:endParaRPr lang="ja-JP" altLang="en-US"/>
          </a:p>
        </p:txBody>
      </p:sp>
      <p:sp>
        <p:nvSpPr>
          <p:cNvPr id="9" name="Rectangle 14"/>
          <p:cNvSpPr>
            <a:spLocks noChangeArrowheads="1"/>
          </p:cNvSpPr>
          <p:nvPr/>
        </p:nvSpPr>
        <p:spPr bwMode="auto">
          <a:xfrm>
            <a:off x="669925" y="290513"/>
            <a:ext cx="1289526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9918" tIns="64959" rIns="129918" bIns="64959" anchor="ctr"/>
          <a:lstStyle>
            <a:lvl1pPr algn="l" eaLnBrk="0" hangingPunct="0">
              <a:spcBef>
                <a:spcPts val="1800"/>
              </a:spcBef>
              <a:buClr>
                <a:schemeClr val="bg2"/>
              </a:buClr>
              <a:buSzPct val="100000"/>
              <a:buFont typeface="Wingdings" pitchFamily="2" charset="2"/>
              <a:buChar char="n"/>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1pPr>
            <a:lvl2pPr marL="742950" indent="-285750" algn="l" eaLnBrk="0" hangingPunct="0">
              <a:spcBef>
                <a:spcPts val="1800"/>
              </a:spcBef>
              <a:buClr>
                <a:schemeClr val="bg2"/>
              </a:buClr>
              <a:buSzPct val="100000"/>
              <a:buFont typeface="メイリオ" pitchFamily="50" charset="-128"/>
              <a:buChar char="⁃"/>
              <a:defRPr kumimoji="1" sz="2800">
                <a:solidFill>
                  <a:schemeClr val="tx1"/>
                </a:solidFill>
                <a:latin typeface="メイリオ" pitchFamily="50" charset="-128"/>
                <a:ea typeface="メイリオ" pitchFamily="50" charset="-128"/>
                <a:cs typeface="メイリオ" pitchFamily="50" charset="-128"/>
                <a:sym typeface="ヒラギノ角ゴ Pro W3" pitchFamily="-84" charset="-128"/>
              </a:defRPr>
            </a:lvl2pPr>
            <a:lvl3pPr marL="1143000" indent="-228600" algn="l" eaLnBrk="0" hangingPunct="0">
              <a:spcBef>
                <a:spcPts val="1800"/>
              </a:spcBef>
              <a:buSzPct val="100000"/>
              <a:buFont typeface="Arial" pitchFamily="34" charset="0"/>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3pPr>
            <a:lvl4pPr marL="1600200" indent="-228600" algn="l" eaLnBrk="0" hangingPunct="0">
              <a:spcBef>
                <a:spcPts val="1800"/>
              </a:spcBef>
              <a:buSzPct val="100000"/>
              <a:buFont typeface="メイリオ" pitchFamily="50" charset="-128"/>
              <a:buChar char="⁃"/>
              <a:defRPr kumimoji="1" sz="2400">
                <a:solidFill>
                  <a:schemeClr val="tx1"/>
                </a:solidFill>
                <a:latin typeface="メイリオ" pitchFamily="50" charset="-128"/>
                <a:ea typeface="メイリオ" pitchFamily="50" charset="-128"/>
                <a:cs typeface="メイリオ" pitchFamily="50" charset="-128"/>
                <a:sym typeface="ヒラギノ角ゴ Pro W3" pitchFamily="-84" charset="-128"/>
              </a:defRPr>
            </a:lvl4pPr>
            <a:lvl5pPr marL="2057400" indent="-228600" algn="l" eaLnBrk="0" hangingPunct="0">
              <a:spcBef>
                <a:spcPts val="1800"/>
              </a:spcBef>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5pPr>
            <a:lvl6pPr marL="25146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6pPr>
            <a:lvl7pPr marL="29718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7pPr>
            <a:lvl8pPr marL="34290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8pPr>
            <a:lvl9pPr marL="3886200" indent="-228600" eaLnBrk="0" fontAlgn="base" hangingPunct="0">
              <a:spcBef>
                <a:spcPts val="1800"/>
              </a:spcBef>
              <a:spcAft>
                <a:spcPct val="0"/>
              </a:spcAft>
              <a:buSzPct val="100000"/>
              <a:buFont typeface="Arial" pitchFamily="34" charset="0"/>
              <a:buChar char="•"/>
              <a:defRPr kumimoji="1" sz="2000">
                <a:solidFill>
                  <a:schemeClr val="tx1"/>
                </a:solidFill>
                <a:latin typeface="メイリオ" pitchFamily="50" charset="-128"/>
                <a:ea typeface="メイリオ" pitchFamily="50" charset="-128"/>
                <a:cs typeface="メイリオ" pitchFamily="50" charset="-128"/>
                <a:sym typeface="ヒラギノ角ゴ Pro W3" pitchFamily="-84" charset="-128"/>
              </a:defRPr>
            </a:lvl9pPr>
          </a:lstStyle>
          <a:p>
            <a:pPr eaLnBrk="1" hangingPunct="1">
              <a:spcBef>
                <a:spcPct val="50000"/>
              </a:spcBef>
              <a:buClrTx/>
              <a:buSzTx/>
              <a:buFontTx/>
              <a:buNone/>
            </a:pPr>
            <a:r>
              <a:rPr lang="ja-JP" altLang="en-US" sz="3600" b="1" dirty="0">
                <a:solidFill>
                  <a:srgbClr val="000000"/>
                </a:solidFill>
              </a:rPr>
              <a:t>警察庁広報資料より：検挙事例</a:t>
            </a:r>
          </a:p>
        </p:txBody>
      </p:sp>
    </p:spTree>
    <p:extLst>
      <p:ext uri="{BB962C8B-B14F-4D97-AF65-F5344CB8AC3E}">
        <p14:creationId xmlns:p14="http://schemas.microsoft.com/office/powerpoint/2010/main" val="4608780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2"/>
                                        </p:tgtEl>
                                        <p:attrNameLst>
                                          <p:attrName>style.visibility</p:attrName>
                                        </p:attrNameLst>
                                      </p:cBhvr>
                                      <p:to>
                                        <p:strVal val="visible"/>
                                      </p:to>
                                    </p:set>
                                    <p:animEffect transition="in" filter="fade">
                                      <p:cBhvr>
                                        <p:cTn id="7" dur="1000"/>
                                        <p:tgtEl>
                                          <p:spTgt spid="140292"/>
                                        </p:tgtEl>
                                      </p:cBhvr>
                                    </p:animEffect>
                                    <p:anim calcmode="lin" valueType="num">
                                      <p:cBhvr>
                                        <p:cTn id="8" dur="1000" fill="hold"/>
                                        <p:tgtEl>
                                          <p:spTgt spid="140292"/>
                                        </p:tgtEl>
                                        <p:attrNameLst>
                                          <p:attrName>ppt_x</p:attrName>
                                        </p:attrNameLst>
                                      </p:cBhvr>
                                      <p:tavLst>
                                        <p:tav tm="0">
                                          <p:val>
                                            <p:strVal val="#ppt_x"/>
                                          </p:val>
                                        </p:tav>
                                        <p:tav tm="100000">
                                          <p:val>
                                            <p:strVal val="#ppt_x"/>
                                          </p:val>
                                        </p:tav>
                                      </p:tavLst>
                                    </p:anim>
                                    <p:anim calcmode="lin" valueType="num">
                                      <p:cBhvr>
                                        <p:cTn id="9" dur="1000" fill="hold"/>
                                        <p:tgtEl>
                                          <p:spTgt spid="140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txBox="1">
            <a:spLocks noGrp="1"/>
          </p:cNvSpPr>
          <p:nvPr/>
        </p:nvSpPr>
        <p:spPr bwMode="auto">
          <a:xfrm>
            <a:off x="12595225" y="9197975"/>
            <a:ext cx="369888" cy="268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388" tIns="45692" rIns="91388" bIns="45692"/>
          <a:lstStyle/>
          <a:p>
            <a:pPr algn="r">
              <a:defRPr/>
            </a:pPr>
            <a:fld id="{B4EC4B4E-5044-4B0E-A08B-D50F47F0B541}" type="slidenum">
              <a:rPr lang="ja-JP" altLang="en-US" sz="1100" b="1">
                <a:latin typeface="+mn-lt"/>
                <a:ea typeface="+mn-ea"/>
                <a:sym typeface="Helvetica Neue" pitchFamily="-84" charset="0"/>
              </a:rPr>
              <a:pPr algn="r">
                <a:defRPr/>
              </a:pPr>
              <a:t>8</a:t>
            </a:fld>
            <a:endParaRPr lang="en-US" altLang="ja-JP" sz="1100" b="1">
              <a:latin typeface="+mn-lt"/>
              <a:ea typeface="+mn-ea"/>
              <a:sym typeface="Helvetica Neue" pitchFamily="-84" charset="0"/>
            </a:endParaRPr>
          </a:p>
        </p:txBody>
      </p:sp>
      <p:sp>
        <p:nvSpPr>
          <p:cNvPr id="129027" name="Rectangle 26"/>
          <p:cNvSpPr>
            <a:spLocks noChangeArrowheads="1"/>
          </p:cNvSpPr>
          <p:nvPr/>
        </p:nvSpPr>
        <p:spPr bwMode="auto">
          <a:xfrm>
            <a:off x="111125" y="147638"/>
            <a:ext cx="12893675"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12" tIns="65007" rIns="130012" bIns="65007" anchor="ct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lang="ja-JP" altLang="en-US" sz="3600">
                <a:solidFill>
                  <a:srgbClr val="000000"/>
                </a:solidFill>
                <a:latin typeface="Arial" pitchFamily="34" charset="0"/>
                <a:ea typeface="メイリオ" pitchFamily="50" charset="-128"/>
              </a:rPr>
              <a:t>トラブル事例：　よくある事例（事件が起きる構図）</a:t>
            </a:r>
          </a:p>
        </p:txBody>
      </p:sp>
      <p:sp>
        <p:nvSpPr>
          <p:cNvPr id="735236" name="Text Box 4"/>
          <p:cNvSpPr txBox="1">
            <a:spLocks/>
          </p:cNvSpPr>
          <p:nvPr/>
        </p:nvSpPr>
        <p:spPr bwMode="auto">
          <a:xfrm>
            <a:off x="309563" y="1131888"/>
            <a:ext cx="11737975" cy="100647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kumimoji="0" lang="ja-JP" altLang="en-US" sz="3000">
                <a:solidFill>
                  <a:srgbClr val="000000"/>
                </a:solidFill>
                <a:ea typeface="メイリオ" pitchFamily="50" charset="-128"/>
              </a:rPr>
              <a:t>①寂しかったり、興味本位の理由で自分の個人情報（連絡先）</a:t>
            </a:r>
            <a:br>
              <a:rPr kumimoji="0" lang="ja-JP" altLang="en-US" sz="3000">
                <a:solidFill>
                  <a:srgbClr val="000000"/>
                </a:solidFill>
                <a:ea typeface="メイリオ" pitchFamily="50" charset="-128"/>
              </a:rPr>
            </a:br>
            <a:r>
              <a:rPr kumimoji="0" lang="ja-JP" altLang="en-US" sz="3000">
                <a:solidFill>
                  <a:srgbClr val="000000"/>
                </a:solidFill>
                <a:ea typeface="メイリオ" pitchFamily="50" charset="-128"/>
              </a:rPr>
              <a:t>　をＩＤ掲示板やサイトに登録</a:t>
            </a:r>
          </a:p>
        </p:txBody>
      </p:sp>
      <p:sp>
        <p:nvSpPr>
          <p:cNvPr id="735237" name="Text Box 5"/>
          <p:cNvSpPr txBox="1">
            <a:spLocks/>
          </p:cNvSpPr>
          <p:nvPr/>
        </p:nvSpPr>
        <p:spPr bwMode="auto">
          <a:xfrm>
            <a:off x="381000" y="2500313"/>
            <a:ext cx="11737975" cy="214947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kumimoji="0" lang="ja-JP" altLang="en-US" sz="3000">
                <a:solidFill>
                  <a:srgbClr val="000000"/>
                </a:solidFill>
                <a:ea typeface="メイリオ" pitchFamily="50" charset="-128"/>
              </a:rPr>
              <a:t>②下心を持った大人が、良い人を装って連絡してくる</a:t>
            </a:r>
            <a:br>
              <a:rPr kumimoji="0" lang="ja-JP" altLang="en-US" sz="3000">
                <a:solidFill>
                  <a:srgbClr val="000000"/>
                </a:solidFill>
                <a:ea typeface="メイリオ" pitchFamily="50" charset="-128"/>
              </a:rPr>
            </a:br>
            <a:r>
              <a:rPr kumimoji="0" lang="ja-JP" altLang="en-US" sz="3000">
                <a:solidFill>
                  <a:srgbClr val="000000"/>
                </a:solidFill>
                <a:ea typeface="メイリオ" pitchFamily="50" charset="-128"/>
              </a:rPr>
              <a:t>（同じ年代や芸能人関係者になりすます場合も多い）</a:t>
            </a:r>
          </a:p>
          <a:p>
            <a:pPr eaLnBrk="1" hangingPunct="1">
              <a:spcBef>
                <a:spcPct val="50000"/>
              </a:spcBef>
              <a:buSzTx/>
              <a:buFontTx/>
              <a:buNone/>
            </a:pPr>
            <a:r>
              <a:rPr kumimoji="0" lang="ja-JP" altLang="en-US" sz="3000">
                <a:solidFill>
                  <a:srgbClr val="000000"/>
                </a:solidFill>
                <a:ea typeface="メイリオ" pitchFamily="50" charset="-128"/>
              </a:rPr>
              <a:t>　そういう人たちは相手が好きそうな趣味を一生懸命に研究</a:t>
            </a:r>
            <a:br>
              <a:rPr kumimoji="0" lang="ja-JP" altLang="en-US" sz="3000">
                <a:solidFill>
                  <a:srgbClr val="000000"/>
                </a:solidFill>
                <a:ea typeface="メイリオ" pitchFamily="50" charset="-128"/>
              </a:rPr>
            </a:br>
            <a:r>
              <a:rPr kumimoji="0" lang="ja-JP" altLang="en-US" sz="3000">
                <a:solidFill>
                  <a:srgbClr val="000000"/>
                </a:solidFill>
                <a:ea typeface="メイリオ" pitchFamily="50" charset="-128"/>
              </a:rPr>
              <a:t>　している（ファッションや音楽、アイドル関係など）</a:t>
            </a:r>
          </a:p>
        </p:txBody>
      </p:sp>
      <p:sp>
        <p:nvSpPr>
          <p:cNvPr id="735238" name="Text Box 6"/>
          <p:cNvSpPr txBox="1">
            <a:spLocks/>
          </p:cNvSpPr>
          <p:nvPr/>
        </p:nvSpPr>
        <p:spPr bwMode="auto">
          <a:xfrm>
            <a:off x="381000" y="4876800"/>
            <a:ext cx="11737975" cy="54927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kumimoji="0" lang="en-US" altLang="ja-JP" sz="3000">
                <a:solidFill>
                  <a:srgbClr val="000000"/>
                </a:solidFill>
                <a:ea typeface="メイリオ" pitchFamily="50" charset="-128"/>
              </a:rPr>
              <a:t>③</a:t>
            </a:r>
            <a:r>
              <a:rPr kumimoji="0" lang="ja-JP" altLang="en-US" sz="3000">
                <a:solidFill>
                  <a:srgbClr val="000000"/>
                </a:solidFill>
                <a:ea typeface="メイリオ" pitchFamily="50" charset="-128"/>
              </a:rPr>
              <a:t>最初は普通に丁寧に優しくＬＩＮＥ等でメッセージをやりとり</a:t>
            </a:r>
          </a:p>
        </p:txBody>
      </p:sp>
      <p:sp>
        <p:nvSpPr>
          <p:cNvPr id="735239" name="Text Box 7"/>
          <p:cNvSpPr txBox="1">
            <a:spLocks/>
          </p:cNvSpPr>
          <p:nvPr/>
        </p:nvSpPr>
        <p:spPr bwMode="auto">
          <a:xfrm>
            <a:off x="381000" y="5668963"/>
            <a:ext cx="11737975" cy="100647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kumimoji="0" lang="ja-JP" altLang="en-US" sz="3000">
                <a:solidFill>
                  <a:srgbClr val="000000"/>
                </a:solidFill>
                <a:ea typeface="メイリオ" pitchFamily="50" charset="-128"/>
              </a:rPr>
              <a:t>④仲良くなった頃に、写真を要求してきたり、実際に会おうと</a:t>
            </a:r>
            <a:br>
              <a:rPr kumimoji="0" lang="ja-JP" altLang="en-US" sz="3000">
                <a:solidFill>
                  <a:srgbClr val="000000"/>
                </a:solidFill>
                <a:ea typeface="メイリオ" pitchFamily="50" charset="-128"/>
              </a:rPr>
            </a:br>
            <a:r>
              <a:rPr kumimoji="0" lang="ja-JP" altLang="en-US" sz="3000">
                <a:solidFill>
                  <a:srgbClr val="000000"/>
                </a:solidFill>
                <a:ea typeface="メイリオ" pitchFamily="50" charset="-128"/>
              </a:rPr>
              <a:t>　言ってきたりする（お小遣いあげるとかお金をちらつかせたり）</a:t>
            </a:r>
          </a:p>
        </p:txBody>
      </p:sp>
      <p:sp>
        <p:nvSpPr>
          <p:cNvPr id="735240" name="Text Box 8"/>
          <p:cNvSpPr txBox="1">
            <a:spLocks/>
          </p:cNvSpPr>
          <p:nvPr/>
        </p:nvSpPr>
        <p:spPr bwMode="auto">
          <a:xfrm>
            <a:off x="384175" y="6821488"/>
            <a:ext cx="11807825" cy="146367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kumimoji="0" lang="en-US" altLang="ja-JP" sz="3000">
                <a:solidFill>
                  <a:srgbClr val="000000"/>
                </a:solidFill>
                <a:ea typeface="メイリオ" pitchFamily="50" charset="-128"/>
              </a:rPr>
              <a:t>⑤</a:t>
            </a:r>
            <a:r>
              <a:rPr kumimoji="0" lang="ja-JP" altLang="en-US" sz="3000">
                <a:solidFill>
                  <a:srgbClr val="000000"/>
                </a:solidFill>
                <a:ea typeface="メイリオ" pitchFamily="50" charset="-128"/>
              </a:rPr>
              <a:t>写真を送ったり実際に会ったりしたら態度が急変</a:t>
            </a:r>
            <a:br>
              <a:rPr kumimoji="0" lang="ja-JP" altLang="en-US" sz="3000">
                <a:solidFill>
                  <a:srgbClr val="000000"/>
                </a:solidFill>
                <a:ea typeface="メイリオ" pitchFamily="50" charset="-128"/>
              </a:rPr>
            </a:br>
            <a:r>
              <a:rPr kumimoji="0" lang="ja-JP" altLang="en-US" sz="3000">
                <a:solidFill>
                  <a:srgbClr val="000000"/>
                </a:solidFill>
                <a:ea typeface="メイリオ" pitchFamily="50" charset="-128"/>
              </a:rPr>
              <a:t>　親や学校にバラすとか写真をばらまくとか脅迫をしてくる</a:t>
            </a:r>
            <a:br>
              <a:rPr kumimoji="0" lang="ja-JP" altLang="en-US" sz="3000">
                <a:solidFill>
                  <a:srgbClr val="000000"/>
                </a:solidFill>
                <a:ea typeface="メイリオ" pitchFamily="50" charset="-128"/>
              </a:rPr>
            </a:br>
            <a:r>
              <a:rPr kumimoji="0" lang="ja-JP" altLang="en-US" sz="3000">
                <a:solidFill>
                  <a:srgbClr val="000000"/>
                </a:solidFill>
                <a:ea typeface="メイリオ" pitchFamily="50" charset="-128"/>
              </a:rPr>
              <a:t>（実際に会った時には暴力も）</a:t>
            </a:r>
          </a:p>
        </p:txBody>
      </p:sp>
      <p:sp>
        <p:nvSpPr>
          <p:cNvPr id="735241" name="Text Box 9"/>
          <p:cNvSpPr txBox="1">
            <a:spLocks/>
          </p:cNvSpPr>
          <p:nvPr/>
        </p:nvSpPr>
        <p:spPr bwMode="auto">
          <a:xfrm>
            <a:off x="419100" y="8405813"/>
            <a:ext cx="11737975" cy="54927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575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eaLnBrk="1" hangingPunct="1">
              <a:spcBef>
                <a:spcPct val="50000"/>
              </a:spcBef>
              <a:buSzTx/>
              <a:buFontTx/>
              <a:buNone/>
            </a:pPr>
            <a:r>
              <a:rPr kumimoji="0" lang="en-US" altLang="ja-JP" sz="3000">
                <a:solidFill>
                  <a:srgbClr val="000000"/>
                </a:solidFill>
                <a:ea typeface="メイリオ" pitchFamily="50" charset="-128"/>
              </a:rPr>
              <a:t>⑥</a:t>
            </a:r>
            <a:r>
              <a:rPr kumimoji="0" lang="ja-JP" altLang="en-US" sz="3000">
                <a:solidFill>
                  <a:srgbClr val="000000"/>
                </a:solidFill>
                <a:ea typeface="メイリオ" pitchFamily="50" charset="-128"/>
              </a:rPr>
              <a:t>仕方なく相手の言いなりになり、</a:t>
            </a:r>
            <a:r>
              <a:rPr kumimoji="0" lang="ja-JP" altLang="en-US" sz="3000" b="1" u="sng">
                <a:solidFill>
                  <a:srgbClr val="FF3300"/>
                </a:solidFill>
                <a:ea typeface="メイリオ" pitchFamily="50" charset="-128"/>
              </a:rPr>
              <a:t>犯罪被害に巻き込まれてしまう</a:t>
            </a:r>
          </a:p>
        </p:txBody>
      </p:sp>
    </p:spTree>
    <p:extLst>
      <p:ext uri="{BB962C8B-B14F-4D97-AF65-F5344CB8AC3E}">
        <p14:creationId xmlns:p14="http://schemas.microsoft.com/office/powerpoint/2010/main" val="1624079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5236"/>
                                        </p:tgtEl>
                                        <p:attrNameLst>
                                          <p:attrName>style.visibility</p:attrName>
                                        </p:attrNameLst>
                                      </p:cBhvr>
                                      <p:to>
                                        <p:strVal val="visible"/>
                                      </p:to>
                                    </p:set>
                                    <p:animEffect transition="in" filter="fade">
                                      <p:cBhvr>
                                        <p:cTn id="7" dur="500"/>
                                        <p:tgtEl>
                                          <p:spTgt spid="735236"/>
                                        </p:tgtEl>
                                      </p:cBhvr>
                                    </p:animEffect>
                                    <p:anim calcmode="lin" valueType="num">
                                      <p:cBhvr>
                                        <p:cTn id="8" dur="500" fill="hold"/>
                                        <p:tgtEl>
                                          <p:spTgt spid="735236"/>
                                        </p:tgtEl>
                                        <p:attrNameLst>
                                          <p:attrName>ppt_x</p:attrName>
                                        </p:attrNameLst>
                                      </p:cBhvr>
                                      <p:tavLst>
                                        <p:tav tm="0">
                                          <p:val>
                                            <p:strVal val="#ppt_x"/>
                                          </p:val>
                                        </p:tav>
                                        <p:tav tm="100000">
                                          <p:val>
                                            <p:strVal val="#ppt_x"/>
                                          </p:val>
                                        </p:tav>
                                      </p:tavLst>
                                    </p:anim>
                                    <p:anim calcmode="lin" valueType="num">
                                      <p:cBhvr>
                                        <p:cTn id="9" dur="500" fill="hold"/>
                                        <p:tgtEl>
                                          <p:spTgt spid="7352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5237"/>
                                        </p:tgtEl>
                                        <p:attrNameLst>
                                          <p:attrName>style.visibility</p:attrName>
                                        </p:attrNameLst>
                                      </p:cBhvr>
                                      <p:to>
                                        <p:strVal val="visible"/>
                                      </p:to>
                                    </p:set>
                                    <p:animEffect transition="in" filter="fade">
                                      <p:cBhvr>
                                        <p:cTn id="14" dur="500"/>
                                        <p:tgtEl>
                                          <p:spTgt spid="735237"/>
                                        </p:tgtEl>
                                      </p:cBhvr>
                                    </p:animEffect>
                                    <p:anim calcmode="lin" valueType="num">
                                      <p:cBhvr>
                                        <p:cTn id="15" dur="500" fill="hold"/>
                                        <p:tgtEl>
                                          <p:spTgt spid="735237"/>
                                        </p:tgtEl>
                                        <p:attrNameLst>
                                          <p:attrName>ppt_x</p:attrName>
                                        </p:attrNameLst>
                                      </p:cBhvr>
                                      <p:tavLst>
                                        <p:tav tm="0">
                                          <p:val>
                                            <p:strVal val="#ppt_x"/>
                                          </p:val>
                                        </p:tav>
                                        <p:tav tm="100000">
                                          <p:val>
                                            <p:strVal val="#ppt_x"/>
                                          </p:val>
                                        </p:tav>
                                      </p:tavLst>
                                    </p:anim>
                                    <p:anim calcmode="lin" valueType="num">
                                      <p:cBhvr>
                                        <p:cTn id="16" dur="500" fill="hold"/>
                                        <p:tgtEl>
                                          <p:spTgt spid="73523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5238"/>
                                        </p:tgtEl>
                                        <p:attrNameLst>
                                          <p:attrName>style.visibility</p:attrName>
                                        </p:attrNameLst>
                                      </p:cBhvr>
                                      <p:to>
                                        <p:strVal val="visible"/>
                                      </p:to>
                                    </p:set>
                                    <p:animEffect transition="in" filter="fade">
                                      <p:cBhvr>
                                        <p:cTn id="21" dur="500"/>
                                        <p:tgtEl>
                                          <p:spTgt spid="735238"/>
                                        </p:tgtEl>
                                      </p:cBhvr>
                                    </p:animEffect>
                                    <p:anim calcmode="lin" valueType="num">
                                      <p:cBhvr>
                                        <p:cTn id="22" dur="500" fill="hold"/>
                                        <p:tgtEl>
                                          <p:spTgt spid="735238"/>
                                        </p:tgtEl>
                                        <p:attrNameLst>
                                          <p:attrName>ppt_x</p:attrName>
                                        </p:attrNameLst>
                                      </p:cBhvr>
                                      <p:tavLst>
                                        <p:tav tm="0">
                                          <p:val>
                                            <p:strVal val="#ppt_x"/>
                                          </p:val>
                                        </p:tav>
                                        <p:tav tm="100000">
                                          <p:val>
                                            <p:strVal val="#ppt_x"/>
                                          </p:val>
                                        </p:tav>
                                      </p:tavLst>
                                    </p:anim>
                                    <p:anim calcmode="lin" valueType="num">
                                      <p:cBhvr>
                                        <p:cTn id="23" dur="500" fill="hold"/>
                                        <p:tgtEl>
                                          <p:spTgt spid="73523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35239"/>
                                        </p:tgtEl>
                                        <p:attrNameLst>
                                          <p:attrName>style.visibility</p:attrName>
                                        </p:attrNameLst>
                                      </p:cBhvr>
                                      <p:to>
                                        <p:strVal val="visible"/>
                                      </p:to>
                                    </p:set>
                                    <p:animEffect transition="in" filter="fade">
                                      <p:cBhvr>
                                        <p:cTn id="28" dur="500"/>
                                        <p:tgtEl>
                                          <p:spTgt spid="735239"/>
                                        </p:tgtEl>
                                      </p:cBhvr>
                                    </p:animEffect>
                                    <p:anim calcmode="lin" valueType="num">
                                      <p:cBhvr>
                                        <p:cTn id="29" dur="500" fill="hold"/>
                                        <p:tgtEl>
                                          <p:spTgt spid="735239"/>
                                        </p:tgtEl>
                                        <p:attrNameLst>
                                          <p:attrName>ppt_x</p:attrName>
                                        </p:attrNameLst>
                                      </p:cBhvr>
                                      <p:tavLst>
                                        <p:tav tm="0">
                                          <p:val>
                                            <p:strVal val="#ppt_x"/>
                                          </p:val>
                                        </p:tav>
                                        <p:tav tm="100000">
                                          <p:val>
                                            <p:strVal val="#ppt_x"/>
                                          </p:val>
                                        </p:tav>
                                      </p:tavLst>
                                    </p:anim>
                                    <p:anim calcmode="lin" valueType="num">
                                      <p:cBhvr>
                                        <p:cTn id="30" dur="500" fill="hold"/>
                                        <p:tgtEl>
                                          <p:spTgt spid="73523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35240">
                                            <p:txEl>
                                              <p:pRg st="0" end="0"/>
                                            </p:txEl>
                                          </p:spTgt>
                                        </p:tgtEl>
                                        <p:attrNameLst>
                                          <p:attrName>style.visibility</p:attrName>
                                        </p:attrNameLst>
                                      </p:cBhvr>
                                      <p:to>
                                        <p:strVal val="visible"/>
                                      </p:to>
                                    </p:set>
                                    <p:animEffect transition="in" filter="fade">
                                      <p:cBhvr>
                                        <p:cTn id="35" dur="500"/>
                                        <p:tgtEl>
                                          <p:spTgt spid="735240">
                                            <p:txEl>
                                              <p:pRg st="0" end="0"/>
                                            </p:txEl>
                                          </p:spTgt>
                                        </p:tgtEl>
                                      </p:cBhvr>
                                    </p:animEffect>
                                    <p:anim calcmode="lin" valueType="num">
                                      <p:cBhvr>
                                        <p:cTn id="36" dur="500" fill="hold"/>
                                        <p:tgtEl>
                                          <p:spTgt spid="735240">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7352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35241"/>
                                        </p:tgtEl>
                                        <p:attrNameLst>
                                          <p:attrName>style.visibility</p:attrName>
                                        </p:attrNameLst>
                                      </p:cBhvr>
                                      <p:to>
                                        <p:strVal val="visible"/>
                                      </p:to>
                                    </p:set>
                                    <p:animEffect transition="in" filter="fade">
                                      <p:cBhvr>
                                        <p:cTn id="42" dur="500"/>
                                        <p:tgtEl>
                                          <p:spTgt spid="735241"/>
                                        </p:tgtEl>
                                      </p:cBhvr>
                                    </p:animEffect>
                                    <p:anim calcmode="lin" valueType="num">
                                      <p:cBhvr>
                                        <p:cTn id="43" dur="500" fill="hold"/>
                                        <p:tgtEl>
                                          <p:spTgt spid="735241"/>
                                        </p:tgtEl>
                                        <p:attrNameLst>
                                          <p:attrName>ppt_x</p:attrName>
                                        </p:attrNameLst>
                                      </p:cBhvr>
                                      <p:tavLst>
                                        <p:tav tm="0">
                                          <p:val>
                                            <p:strVal val="#ppt_x"/>
                                          </p:val>
                                        </p:tav>
                                        <p:tav tm="100000">
                                          <p:val>
                                            <p:strVal val="#ppt_x"/>
                                          </p:val>
                                        </p:tav>
                                      </p:tavLst>
                                    </p:anim>
                                    <p:anim calcmode="lin" valueType="num">
                                      <p:cBhvr>
                                        <p:cTn id="44" dur="500" fill="hold"/>
                                        <p:tgtEl>
                                          <p:spTgt spid="735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6" grpId="0"/>
      <p:bldP spid="735237" grpId="0"/>
      <p:bldP spid="735238" grpId="0"/>
      <p:bldP spid="735239" grpId="0"/>
      <p:bldP spid="735240" grpId="0" build="allAtOnce"/>
      <p:bldP spid="7352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番号プレースホルダー 1"/>
          <p:cNvSpPr txBox="1">
            <a:spLocks noGrp="1"/>
          </p:cNvSpPr>
          <p:nvPr/>
        </p:nvSpPr>
        <p:spPr bwMode="auto">
          <a:xfrm>
            <a:off x="12596813" y="9197975"/>
            <a:ext cx="3667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r" eaLnBrk="1" hangingPunct="1">
              <a:spcBef>
                <a:spcPct val="0"/>
              </a:spcBef>
              <a:buSzTx/>
              <a:buFontTx/>
              <a:buNone/>
            </a:pPr>
            <a:fld id="{A4B132F0-93D5-4CB5-A562-A36930F45256}" type="slidenum">
              <a:rPr kumimoji="0" lang="ja-JP" altLang="en-US" sz="1100" b="1">
                <a:ea typeface="メイリオ" pitchFamily="50" charset="-128"/>
                <a:sym typeface="Helvetica Neue" pitchFamily="-84" charset="0"/>
              </a:rPr>
              <a:pPr algn="r" eaLnBrk="1" hangingPunct="1">
                <a:spcBef>
                  <a:spcPct val="0"/>
                </a:spcBef>
                <a:buSzTx/>
                <a:buFontTx/>
                <a:buNone/>
              </a:pPr>
              <a:t>9</a:t>
            </a:fld>
            <a:endParaRPr kumimoji="0" lang="en-US" altLang="ja-JP" sz="1100" b="1">
              <a:ea typeface="メイリオ" pitchFamily="50" charset="-128"/>
              <a:sym typeface="Helvetica Neue" pitchFamily="-84" charset="0"/>
            </a:endParaRPr>
          </a:p>
        </p:txBody>
      </p:sp>
      <p:sp>
        <p:nvSpPr>
          <p:cNvPr id="148483" name="テキスト ボックス 2"/>
          <p:cNvSpPr txBox="1">
            <a:spLocks noChangeArrowheads="1"/>
          </p:cNvSpPr>
          <p:nvPr/>
        </p:nvSpPr>
        <p:spPr bwMode="auto">
          <a:xfrm>
            <a:off x="219075" y="412750"/>
            <a:ext cx="125285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5400" b="1">
                <a:solidFill>
                  <a:srgbClr val="000000"/>
                </a:solidFill>
                <a:ea typeface="メイリオ" pitchFamily="50" charset="-128"/>
              </a:rPr>
              <a:t>ゲームやネットの中でやりとりしている</a:t>
            </a:r>
            <a:br>
              <a:rPr lang="ja-JP" altLang="en-US" sz="5400" b="1">
                <a:solidFill>
                  <a:srgbClr val="000000"/>
                </a:solidFill>
                <a:ea typeface="メイリオ" pitchFamily="50" charset="-128"/>
              </a:rPr>
            </a:br>
            <a:r>
              <a:rPr lang="ja-JP" altLang="en-US" sz="5400" b="1">
                <a:solidFill>
                  <a:srgbClr val="000000"/>
                </a:solidFill>
                <a:ea typeface="メイリオ" pitchFamily="50" charset="-128"/>
              </a:rPr>
              <a:t>会ったことのない相手は・・・？</a:t>
            </a:r>
            <a:endParaRPr lang="en-US" altLang="ja-JP" sz="5400" b="1">
              <a:solidFill>
                <a:srgbClr val="000000"/>
              </a:solidFill>
              <a:ea typeface="メイリオ" pitchFamily="50" charset="-128"/>
            </a:endParaRPr>
          </a:p>
        </p:txBody>
      </p:sp>
      <p:grpSp>
        <p:nvGrpSpPr>
          <p:cNvPr id="448545" name="Group 33"/>
          <p:cNvGrpSpPr>
            <a:grpSpLocks/>
          </p:cNvGrpSpPr>
          <p:nvPr/>
        </p:nvGrpSpPr>
        <p:grpSpPr bwMode="auto">
          <a:xfrm>
            <a:off x="255588" y="4835525"/>
            <a:ext cx="12528550" cy="4743450"/>
            <a:chOff x="161" y="3046"/>
            <a:chExt cx="7892" cy="2988"/>
          </a:xfrm>
        </p:grpSpPr>
        <p:pic>
          <p:nvPicPr>
            <p:cNvPr id="134155" name="Picture 26" descr="waru1"/>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143" y="3046"/>
              <a:ext cx="1878"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1" name="テキスト ボックス 21"/>
            <p:cNvSpPr txBox="1">
              <a:spLocks noChangeArrowheads="1"/>
            </p:cNvSpPr>
            <p:nvPr/>
          </p:nvSpPr>
          <p:spPr bwMode="auto">
            <a:xfrm>
              <a:off x="161" y="4940"/>
              <a:ext cx="7892" cy="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lang="ja-JP" altLang="en-US" sz="5400" b="1">
                  <a:solidFill>
                    <a:srgbClr val="FF0000"/>
                  </a:solidFill>
                  <a:ea typeface="メイリオ" pitchFamily="50" charset="-128"/>
                </a:rPr>
                <a:t>本当はどんな人なのかは分かりません！</a:t>
              </a:r>
            </a:p>
            <a:p>
              <a:pPr algn="ctr" eaLnBrk="1" hangingPunct="1">
                <a:spcBef>
                  <a:spcPct val="0"/>
                </a:spcBef>
                <a:buSzTx/>
                <a:buFontTx/>
                <a:buNone/>
              </a:pPr>
              <a:r>
                <a:rPr lang="ja-JP" altLang="en-US" sz="5400" b="1">
                  <a:solidFill>
                    <a:srgbClr val="FF0000"/>
                  </a:solidFill>
                  <a:ea typeface="メイリオ" pitchFamily="50" charset="-128"/>
                </a:rPr>
                <a:t>実際に会うのはとても危険です！</a:t>
              </a:r>
            </a:p>
          </p:txBody>
        </p:sp>
      </p:grpSp>
      <p:grpSp>
        <p:nvGrpSpPr>
          <p:cNvPr id="448544" name="Group 32"/>
          <p:cNvGrpSpPr>
            <a:grpSpLocks/>
          </p:cNvGrpSpPr>
          <p:nvPr/>
        </p:nvGrpSpPr>
        <p:grpSpPr bwMode="auto">
          <a:xfrm>
            <a:off x="7078663" y="2149475"/>
            <a:ext cx="5926137" cy="4673600"/>
            <a:chOff x="4582" y="1439"/>
            <a:chExt cx="3610" cy="2859"/>
          </a:xfrm>
        </p:grpSpPr>
        <p:pic>
          <p:nvPicPr>
            <p:cNvPr id="148488" name="Picture 30" descr="SAHOの無料イラスト-イケメン">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 y="1439"/>
              <a:ext cx="1685" cy="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9" name="正方形/長方形 14"/>
            <p:cNvSpPr>
              <a:spLocks noChangeArrowheads="1"/>
            </p:cNvSpPr>
            <p:nvPr/>
          </p:nvSpPr>
          <p:spPr bwMode="auto">
            <a:xfrm>
              <a:off x="4582" y="3616"/>
              <a:ext cx="3610"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6500" b="1">
                  <a:solidFill>
                    <a:srgbClr val="000000"/>
                  </a:solidFill>
                  <a:ea typeface="メイリオ" pitchFamily="50" charset="-128"/>
                </a:rPr>
                <a:t>芸能人？</a:t>
              </a:r>
              <a:endParaRPr kumimoji="0" lang="en-US" altLang="ja-JP" sz="6500" b="1">
                <a:solidFill>
                  <a:srgbClr val="000000"/>
                </a:solidFill>
                <a:ea typeface="メイリオ" pitchFamily="50" charset="-128"/>
              </a:endParaRPr>
            </a:p>
          </p:txBody>
        </p:sp>
      </p:grpSp>
      <p:sp>
        <p:nvSpPr>
          <p:cNvPr id="148486" name="正方形/長方形 3"/>
          <p:cNvSpPr>
            <a:spLocks noChangeArrowheads="1"/>
          </p:cNvSpPr>
          <p:nvPr/>
        </p:nvSpPr>
        <p:spPr bwMode="auto">
          <a:xfrm>
            <a:off x="0" y="5740400"/>
            <a:ext cx="57324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lgn="l" eaLnBrk="0" hangingPunct="0">
              <a:spcBef>
                <a:spcPts val="2400"/>
              </a:spcBef>
              <a:buSzPct val="171000"/>
              <a:buFont typeface="ヒラギノ角ゴ Pro W3" pitchFamily="-84" charset="-128"/>
              <a:defRPr kumimoji="1" sz="2800">
                <a:solidFill>
                  <a:schemeClr val="tx1"/>
                </a:solidFill>
                <a:latin typeface="Calibri" pitchFamily="34" charset="0"/>
                <a:ea typeface="ＭＳ Ｐゴシック" pitchFamily="50" charset="-128"/>
                <a:sym typeface="ヒラギノ角ゴ Pro W3" pitchFamily="-84" charset="-128"/>
              </a:defRPr>
            </a:lvl1pPr>
            <a:lvl2pPr marL="742950" indent="-28733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2pPr>
            <a:lvl3pPr marL="11430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3pPr>
            <a:lvl4pPr marL="1600200" indent="-230188"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4pPr>
            <a:lvl5pPr marL="2057400" indent="-228600" algn="l" eaLnBrk="0" hangingPunct="0">
              <a:spcBef>
                <a:spcPts val="2400"/>
              </a:spcBef>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5pPr>
            <a:lvl6pPr marL="25146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6pPr>
            <a:lvl7pPr marL="29718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7pPr>
            <a:lvl8pPr marL="34290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8pPr>
            <a:lvl9pPr marL="3886200" indent="-228600" eaLnBrk="0" fontAlgn="base" hangingPunct="0">
              <a:spcBef>
                <a:spcPts val="2400"/>
              </a:spcBef>
              <a:spcAft>
                <a:spcPct val="0"/>
              </a:spcAft>
              <a:buSzPct val="171000"/>
              <a:buFont typeface="ヒラギノ角ゴ Pro W3" pitchFamily="-84" charset="-128"/>
              <a:defRPr kumimoji="1" sz="4300">
                <a:solidFill>
                  <a:schemeClr val="tx1"/>
                </a:solidFill>
                <a:latin typeface="ヒラギノ角ゴ Pro W3" pitchFamily="-84" charset="-128"/>
                <a:ea typeface="ＭＳ Ｐゴシック" pitchFamily="50" charset="-128"/>
                <a:sym typeface="ヒラギノ角ゴ Pro W3" pitchFamily="-84" charset="-128"/>
              </a:defRPr>
            </a:lvl9pPr>
          </a:lstStyle>
          <a:p>
            <a:pPr algn="ctr" eaLnBrk="1" hangingPunct="1">
              <a:spcBef>
                <a:spcPct val="0"/>
              </a:spcBef>
              <a:buSzTx/>
              <a:buFontTx/>
              <a:buNone/>
            </a:pPr>
            <a:r>
              <a:rPr kumimoji="0" lang="ja-JP" altLang="en-US" sz="6500" b="1">
                <a:solidFill>
                  <a:srgbClr val="000000"/>
                </a:solidFill>
                <a:ea typeface="メイリオ" pitchFamily="50" charset="-128"/>
              </a:rPr>
              <a:t>中学生？</a:t>
            </a:r>
            <a:endParaRPr kumimoji="0" lang="en-US" altLang="ja-JP" sz="6500" b="1">
              <a:solidFill>
                <a:srgbClr val="000000"/>
              </a:solidFill>
              <a:ea typeface="メイリオ" pitchFamily="50" charset="-128"/>
            </a:endParaRPr>
          </a:p>
        </p:txBody>
      </p:sp>
      <p:pic>
        <p:nvPicPr>
          <p:cNvPr id="148487" name="Picture 2" descr="C:\Users\nishi.masahiko\AppData\Local\Microsoft\Windows\Temporary Internet Files\Content.IE5\Y9OPJOQH\MC90007896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6325" y="2155825"/>
            <a:ext cx="3579813"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9309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8544"/>
                                        </p:tgtEl>
                                        <p:attrNameLst>
                                          <p:attrName>style.visibility</p:attrName>
                                        </p:attrNameLst>
                                      </p:cBhvr>
                                      <p:to>
                                        <p:strVal val="visible"/>
                                      </p:to>
                                    </p:set>
                                    <p:animEffect transition="in" filter="fade">
                                      <p:cBhvr>
                                        <p:cTn id="7" dur="500"/>
                                        <p:tgtEl>
                                          <p:spTgt spid="448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8545"/>
                                        </p:tgtEl>
                                        <p:attrNameLst>
                                          <p:attrName>style.visibility</p:attrName>
                                        </p:attrNameLst>
                                      </p:cBhvr>
                                      <p:to>
                                        <p:strVal val="visible"/>
                                      </p:to>
                                    </p:set>
                                    <p:animEffect transition="in" filter="fade">
                                      <p:cBhvr>
                                        <p:cTn id="12" dur="500"/>
                                        <p:tgtEl>
                                          <p:spTgt spid="448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FDC82F"/>
      </a:accent1>
      <a:accent2>
        <a:srgbClr val="333399"/>
      </a:accent2>
      <a:accent3>
        <a:srgbClr val="FFFFFF"/>
      </a:accent3>
      <a:accent4>
        <a:srgbClr val="000000"/>
      </a:accent4>
      <a:accent5>
        <a:srgbClr val="FEE0AD"/>
      </a:accent5>
      <a:accent6>
        <a:srgbClr val="2D2D8A"/>
      </a:accent6>
      <a:hlink>
        <a:srgbClr val="009999"/>
      </a:hlink>
      <a:folHlink>
        <a:srgbClr val="99CC00"/>
      </a:folHlink>
    </a:clrScheme>
    <a:fontScheme name="DeNA Business Presentation">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4400" b="0" i="0" u="none" strike="noStrike" cap="none" normalizeH="0" baseline="0" smtClean="0">
            <a:ln>
              <a:noFill/>
            </a:ln>
            <a:solidFill>
              <a:srgbClr val="000000"/>
            </a:solidFill>
            <a:effectLst/>
            <a:latin typeface="Calibri" pitchFamily="34" charset="0"/>
            <a:ea typeface="メイリオ" pitchFamily="50" charset="-128"/>
            <a:cs typeface="メイリオ" pitchFamily="50" charset="-128"/>
            <a:sym typeface="ヒラギノ角ゴ Pro W3" pitchFamily="-84" charset="-128"/>
          </a:defRPr>
        </a:defPPr>
      </a:lstStyle>
      <a:style>
        <a:lnRef idx="1">
          <a:schemeClr val="accent1"/>
        </a:lnRef>
        <a:fillRef idx="2">
          <a:schemeClr val="accent1"/>
        </a:fillRef>
        <a:effectRef idx="1">
          <a:schemeClr val="accent1"/>
        </a:effectRef>
        <a:fontRef idx="minor">
          <a:schemeClr val="dk1"/>
        </a:fontRef>
      </a:style>
    </a:spDef>
    <a:lnDef>
      <a:spPr bwMode="auto">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2_DeNA表紙マスタ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Pages>0</Pages>
  <Words>1417</Words>
  <Characters>0</Characters>
  <Application>Microsoft Office PowerPoint</Application>
  <PresentationFormat>ユーザー設定</PresentationFormat>
  <Lines>0</Lines>
  <Paragraphs>161</Paragraphs>
  <Slides>14</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ＭＳ Ｐゴシック</vt:lpstr>
      <vt:lpstr>ヒラギノ角ゴ Pro W3</vt:lpstr>
      <vt:lpstr>メイリオ</vt:lpstr>
      <vt:lpstr>Arial</vt:lpstr>
      <vt:lpstr>Calibri</vt:lpstr>
      <vt:lpstr>Tahoma</vt:lpstr>
      <vt:lpstr>Wingdings</vt:lpstr>
      <vt:lpstr>blank</vt:lpstr>
      <vt:lpstr>PowerPoint プレゼンテーション</vt:lpstr>
      <vt:lpstr>PowerPoint プレゼンテーション</vt:lpstr>
      <vt:lpstr>PowerPoint プレゼンテーション</vt:lpstr>
      <vt:lpstr>無料通話・メッセージアプリ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2020-03-25T08:43:51Z</dcterms:created>
  <dcterms:modified xsi:type="dcterms:W3CDTF">2023-03-21T07:49:15Z</dcterms:modified>
</cp:coreProperties>
</file>