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ags/tag22.xml" ContentType="application/vnd.openxmlformats-officedocument.presentationml.tags+xml"/>
  <Override PartName="/ppt/theme/theme3.xml" ContentType="application/vnd.openxmlformats-officedocument.theme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673" r:id="rId5"/>
  </p:sldMasterIdLst>
  <p:notesMasterIdLst>
    <p:notesMasterId r:id="rId9"/>
  </p:notesMasterIdLst>
  <p:sldIdLst>
    <p:sldId id="2147479848" r:id="rId6"/>
    <p:sldId id="2147479844" r:id="rId7"/>
    <p:sldId id="2147479857" r:id="rId8"/>
  </p:sldIdLst>
  <p:sldSz cx="9144000" cy="5143500" type="screen16x9"/>
  <p:notesSz cx="6807200" cy="9939338"/>
  <p:custDataLst>
    <p:tags r:id="rId10"/>
  </p:custDataLst>
  <p:defaultTextStyle>
    <a:defPPr>
      <a:defRPr lang="en-US"/>
    </a:defPPr>
    <a:lvl1pPr marL="133350" indent="-133350" algn="l" defTabSz="533400" rtl="0" eaLnBrk="1" latinLnBrk="0" hangingPunct="1">
      <a:spcBef>
        <a:spcPts val="900"/>
      </a:spcBef>
      <a:buChar char="•"/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266700" indent="-133350" algn="l" defTabSz="533400" rtl="0" eaLnBrk="1" latinLnBrk="0" hangingPunct="1">
      <a:spcBef>
        <a:spcPts val="450"/>
      </a:spcBef>
      <a:buChar char="–"/>
      <a:defRPr sz="1050" kern="1200">
        <a:solidFill>
          <a:schemeClr val="tx1"/>
        </a:solidFill>
        <a:latin typeface="+mn-lt"/>
        <a:ea typeface="+mn-ea"/>
        <a:cs typeface="+mn-cs"/>
      </a:defRPr>
    </a:lvl2pPr>
    <a:lvl3pPr marL="400050" indent="-133350" algn="l" defTabSz="533400" rtl="0" eaLnBrk="1" latinLnBrk="0" hangingPunct="1">
      <a:spcBef>
        <a:spcPts val="450"/>
      </a:spcBef>
      <a:buChar char="&gt;"/>
      <a:defRPr sz="1050" kern="1200">
        <a:solidFill>
          <a:schemeClr val="tx1"/>
        </a:solidFill>
        <a:latin typeface="+mn-lt"/>
        <a:ea typeface="+mn-ea"/>
        <a:cs typeface="+mn-cs"/>
      </a:defRPr>
    </a:lvl3pPr>
    <a:lvl4pPr marL="533400" indent="-133350" algn="l" defTabSz="533400" rtl="0" eaLnBrk="1" latinLnBrk="0" hangingPunct="1">
      <a:spcBef>
        <a:spcPts val="450"/>
      </a:spcBef>
      <a:buChar char="–"/>
      <a:defRPr sz="1050" kern="1200">
        <a:solidFill>
          <a:schemeClr val="tx1"/>
        </a:solidFill>
        <a:latin typeface="+mn-lt"/>
        <a:ea typeface="+mn-ea"/>
        <a:cs typeface="+mn-cs"/>
      </a:defRPr>
    </a:lvl4pPr>
    <a:lvl5pPr marL="666750" indent="-133350" algn="l" defTabSz="533400" rtl="0" eaLnBrk="1" latinLnBrk="0" hangingPunct="1">
      <a:spcBef>
        <a:spcPts val="450"/>
      </a:spcBef>
      <a:buChar char="&gt;"/>
      <a:defRPr sz="1050" kern="1200">
        <a:solidFill>
          <a:schemeClr val="tx1"/>
        </a:solidFill>
        <a:latin typeface="+mn-lt"/>
        <a:ea typeface="+mn-ea"/>
        <a:cs typeface="+mn-cs"/>
      </a:defRPr>
    </a:lvl5pPr>
    <a:lvl6pPr marL="800100" indent="-133350" algn="l" defTabSz="533400" rtl="0" eaLnBrk="1" latinLnBrk="0" hangingPunct="1">
      <a:defRPr sz="1050" kern="1200">
        <a:solidFill>
          <a:schemeClr val="tx1"/>
        </a:solidFill>
        <a:latin typeface="+mn-lt"/>
        <a:ea typeface="+mn-ea"/>
        <a:cs typeface="+mn-cs"/>
      </a:defRPr>
    </a:lvl6pPr>
    <a:lvl7pPr marL="933450" indent="-133350" algn="l" defTabSz="533400" rtl="0" eaLnBrk="1" latinLnBrk="0" hangingPunct="1">
      <a:defRPr sz="1050" kern="1200">
        <a:solidFill>
          <a:schemeClr val="tx1"/>
        </a:solidFill>
        <a:latin typeface="+mn-lt"/>
        <a:ea typeface="+mn-ea"/>
        <a:cs typeface="+mn-cs"/>
      </a:defRPr>
    </a:lvl7pPr>
    <a:lvl8pPr marL="1066800" indent="-133350" algn="l" defTabSz="533400" rtl="0" eaLnBrk="1" latinLnBrk="0" hangingPunct="1">
      <a:defRPr sz="1050" kern="1200">
        <a:solidFill>
          <a:schemeClr val="tx1"/>
        </a:solidFill>
        <a:latin typeface="+mn-lt"/>
        <a:ea typeface="+mn-ea"/>
        <a:cs typeface="+mn-cs"/>
      </a:defRPr>
    </a:lvl8pPr>
    <a:lvl9pPr marL="1200150" indent="-133350" algn="l" defTabSz="533400" rtl="0" eaLnBrk="1" latinLnBrk="0" hangingPunct="1">
      <a:defRPr sz="10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表紙" id="{C4C89375-3128-467E-B1C5-BDA603122C1D}">
          <p14:sldIdLst>
            <p14:sldId id="2147479848"/>
            <p14:sldId id="2147479844"/>
          </p14:sldIdLst>
        </p14:section>
        <p14:section name="裏面" id="{31E587E3-F0C2-4C24-801D-969431EAF682}">
          <p14:sldIdLst>
            <p14:sldId id="2147479857"/>
          </p14:sldIdLst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Ichikawa, Masatoshi" initials="IM" lastIdx="0" clrIdx="0">
    <p:extLst>
      <p:ext uri="{19B8F6BF-5375-455C-9EA6-DF929625EA0E}">
        <p15:presenceInfo xmlns:p15="http://schemas.microsoft.com/office/powerpoint/2012/main" userId="S::Masatoshi.Ichikawa@Bain.com::032d6666-569e-4db9-9f01-695795c6eaac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04040"/>
    <a:srgbClr val="33CCCC"/>
    <a:srgbClr val="339966"/>
    <a:srgbClr val="089BA2"/>
    <a:srgbClr val="00CC99"/>
    <a:srgbClr val="00FFCC"/>
    <a:srgbClr val="0ACFDB"/>
    <a:srgbClr val="009DDB"/>
    <a:srgbClr val="0176A6"/>
    <a:srgbClr val="0B529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2D5ABB26-0587-4C30-8999-92F81FD0307C}">
  <a:tblStyle styleId="{2D5ABB26-0587-4C30-8999-92F81FD0307C}" styleName="スタイルなし、表のグリッド線なし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9DCAF9ED-07DC-4A11-8D7F-57B35C25682E}" styleName="中間スタイル 1 - アクセント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21E4AEA4-8DFA-4A89-87EB-49C32662AFE0}" styleName="中間スタイル 2 - アクセント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17292A2E-F333-43FB-9621-5CBBE7FDCDCB}" styleName="淡色スタイル 2 - アクセント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5A111915-BE36-4E01-A7E5-04B1672EAD32}" styleName="淡色スタイル 2 - アクセント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FABFCF23-3B69-468F-B69F-88F6DE6A72F2}" styleName="中間スタイル 1 - アクセント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7DF18680-E054-41AD-8BC1-D1AEF772440D}" styleName="中間スタイル 2 - アクセント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658" autoAdjust="0"/>
    <p:restoredTop sz="93784" autoAdjust="0"/>
  </p:normalViewPr>
  <p:slideViewPr>
    <p:cSldViewPr snapToGrid="0">
      <p:cViewPr varScale="1">
        <p:scale>
          <a:sx n="122" d="100"/>
          <a:sy n="122" d="100"/>
        </p:scale>
        <p:origin x="55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10" d="100"/>
        <a:sy n="110" d="100"/>
      </p:scale>
      <p:origin x="0" y="0"/>
    </p:cViewPr>
  </p:sorterViewPr>
  <p:notesViewPr>
    <p:cSldViewPr snapToGrid="0">
      <p:cViewPr varScale="1">
        <p:scale>
          <a:sx n="67" d="100"/>
          <a:sy n="67" d="100"/>
        </p:scale>
        <p:origin x="3053" y="6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commentAuthors" Target="commentAuthors.xml"/><Relationship Id="rId5" Type="http://schemas.openxmlformats.org/officeDocument/2006/relationships/slideMaster" Target="slideMasters/slideMaster2.xml"/><Relationship Id="rId15" Type="http://schemas.openxmlformats.org/officeDocument/2006/relationships/tableStyles" Target="tableStyles.xml"/><Relationship Id="rId10" Type="http://schemas.openxmlformats.org/officeDocument/2006/relationships/tags" Target="tags/tag1.xml"/><Relationship Id="rId4" Type="http://schemas.openxmlformats.org/officeDocument/2006/relationships/slideMaster" Target="slideMasters/slideMaster1.xml"/><Relationship Id="rId9" Type="http://schemas.openxmlformats.org/officeDocument/2006/relationships/notesMaster" Target="notesMasters/notesMaster1.xml"/><Relationship Id="rId14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アサヒ飲料:近畿圏・自開営二:薦渕飛雄馬" userId="d082863d-0ce7-4806-a099-0e056505623b" providerId="ADAL" clId="{37578F80-8F5F-4550-B664-FFBD90657A4E}"/>
    <pc:docChg chg="undo custSel addSld modSld">
      <pc:chgData name="アサヒ飲料:近畿圏・自開営二:薦渕飛雄馬" userId="d082863d-0ce7-4806-a099-0e056505623b" providerId="ADAL" clId="{37578F80-8F5F-4550-B664-FFBD90657A4E}" dt="2024-07-04T02:15:03.706" v="79" actId="1076"/>
      <pc:docMkLst>
        <pc:docMk/>
      </pc:docMkLst>
      <pc:sldChg chg="addSp delSp modSp add mod">
        <pc:chgData name="アサヒ飲料:近畿圏・自開営二:薦渕飛雄馬" userId="d082863d-0ce7-4806-a099-0e056505623b" providerId="ADAL" clId="{37578F80-8F5F-4550-B664-FFBD90657A4E}" dt="2024-07-04T02:15:03.706" v="79" actId="1076"/>
        <pc:sldMkLst>
          <pc:docMk/>
          <pc:sldMk cId="668894319" sldId="2147479857"/>
        </pc:sldMkLst>
        <pc:spChg chg="add del mod">
          <ac:chgData name="アサヒ飲料:近畿圏・自開営二:薦渕飛雄馬" userId="d082863d-0ce7-4806-a099-0e056505623b" providerId="ADAL" clId="{37578F80-8F5F-4550-B664-FFBD90657A4E}" dt="2024-07-04T02:12:44.779" v="52" actId="1035"/>
          <ac:spMkLst>
            <pc:docMk/>
            <pc:sldMk cId="668894319" sldId="2147479857"/>
            <ac:spMk id="5" creationId="{A38919BF-FB4A-11CB-6F1F-1D53A6506E6C}"/>
          </ac:spMkLst>
        </pc:spChg>
        <pc:spChg chg="add del mod">
          <ac:chgData name="アサヒ飲料:近畿圏・自開営二:薦渕飛雄馬" userId="d082863d-0ce7-4806-a099-0e056505623b" providerId="ADAL" clId="{37578F80-8F5F-4550-B664-FFBD90657A4E}" dt="2024-07-04T02:12:26.045" v="39" actId="1035"/>
          <ac:spMkLst>
            <pc:docMk/>
            <pc:sldMk cId="668894319" sldId="2147479857"/>
            <ac:spMk id="6" creationId="{DA9A2C5B-7A4A-F570-3098-4771239011E1}"/>
          </ac:spMkLst>
        </pc:spChg>
        <pc:spChg chg="mod">
          <ac:chgData name="アサヒ飲料:近畿圏・自開営二:薦渕飛雄馬" userId="d082863d-0ce7-4806-a099-0e056505623b" providerId="ADAL" clId="{37578F80-8F5F-4550-B664-FFBD90657A4E}" dt="2024-07-04T02:11:46.635" v="17" actId="1076"/>
          <ac:spMkLst>
            <pc:docMk/>
            <pc:sldMk cId="668894319" sldId="2147479857"/>
            <ac:spMk id="7" creationId="{DEA2F35E-5D2B-A390-3255-4BDD9317F2BD}"/>
          </ac:spMkLst>
        </pc:spChg>
        <pc:spChg chg="add del mod">
          <ac:chgData name="アサヒ飲料:近畿圏・自開営二:薦渕飛雄馬" userId="d082863d-0ce7-4806-a099-0e056505623b" providerId="ADAL" clId="{37578F80-8F5F-4550-B664-FFBD90657A4E}" dt="2024-07-04T02:12:09.566" v="29" actId="1036"/>
          <ac:spMkLst>
            <pc:docMk/>
            <pc:sldMk cId="668894319" sldId="2147479857"/>
            <ac:spMk id="8" creationId="{7BC12F60-7FB6-7C86-BA24-2C6EC07B31C4}"/>
          </ac:spMkLst>
        </pc:spChg>
        <pc:spChg chg="add mod">
          <ac:chgData name="アサヒ飲料:近畿圏・自開営二:薦渕飛雄馬" userId="d082863d-0ce7-4806-a099-0e056505623b" providerId="ADAL" clId="{37578F80-8F5F-4550-B664-FFBD90657A4E}" dt="2024-07-04T02:13:11.530" v="59" actId="1035"/>
          <ac:spMkLst>
            <pc:docMk/>
            <pc:sldMk cId="668894319" sldId="2147479857"/>
            <ac:spMk id="12" creationId="{474F3E2A-4698-2C19-0008-B6D5F8082748}"/>
          </ac:spMkLst>
        </pc:spChg>
        <pc:spChg chg="add mod">
          <ac:chgData name="アサヒ飲料:近畿圏・自開営二:薦渕飛雄馬" userId="d082863d-0ce7-4806-a099-0e056505623b" providerId="ADAL" clId="{37578F80-8F5F-4550-B664-FFBD90657A4E}" dt="2024-07-04T02:13:21.283" v="64" actId="1036"/>
          <ac:spMkLst>
            <pc:docMk/>
            <pc:sldMk cId="668894319" sldId="2147479857"/>
            <ac:spMk id="13" creationId="{B5A983E7-C14C-1264-6560-42F4734DBFBA}"/>
          </ac:spMkLst>
        </pc:spChg>
        <pc:spChg chg="add mod">
          <ac:chgData name="アサヒ飲料:近畿圏・自開営二:薦渕飛雄馬" userId="d082863d-0ce7-4806-a099-0e056505623b" providerId="ADAL" clId="{37578F80-8F5F-4550-B664-FFBD90657A4E}" dt="2024-07-04T02:13:11.530" v="59" actId="1035"/>
          <ac:spMkLst>
            <pc:docMk/>
            <pc:sldMk cId="668894319" sldId="2147479857"/>
            <ac:spMk id="14" creationId="{B1C87090-57E0-799D-7227-7D4DC0B73C4F}"/>
          </ac:spMkLst>
        </pc:spChg>
        <pc:picChg chg="add del mod">
          <ac:chgData name="アサヒ飲料:近畿圏・自開営二:薦渕飛雄馬" userId="d082863d-0ce7-4806-a099-0e056505623b" providerId="ADAL" clId="{37578F80-8F5F-4550-B664-FFBD90657A4E}" dt="2024-07-04T02:12:52.319" v="53" actId="478"/>
          <ac:picMkLst>
            <pc:docMk/>
            <pc:sldMk cId="668894319" sldId="2147479857"/>
            <ac:picMk id="9" creationId="{88701763-E0C1-AAB1-E5F0-47D091AB5537}"/>
          </ac:picMkLst>
        </pc:picChg>
        <pc:picChg chg="add del mod">
          <ac:chgData name="アサヒ飲料:近畿圏・自開営二:薦渕飛雄馬" userId="d082863d-0ce7-4806-a099-0e056505623b" providerId="ADAL" clId="{37578F80-8F5F-4550-B664-FFBD90657A4E}" dt="2024-07-04T02:12:09.566" v="29" actId="1036"/>
          <ac:picMkLst>
            <pc:docMk/>
            <pc:sldMk cId="668894319" sldId="2147479857"/>
            <ac:picMk id="10" creationId="{F9332F52-00F1-6345-05FB-C996002DACA9}"/>
          </ac:picMkLst>
        </pc:picChg>
        <pc:picChg chg="mod">
          <ac:chgData name="アサヒ飲料:近畿圏・自開営二:薦渕飛雄馬" userId="d082863d-0ce7-4806-a099-0e056505623b" providerId="ADAL" clId="{37578F80-8F5F-4550-B664-FFBD90657A4E}" dt="2024-07-04T02:10:41.341" v="4" actId="555"/>
          <ac:picMkLst>
            <pc:docMk/>
            <pc:sldMk cId="668894319" sldId="2147479857"/>
            <ac:picMk id="11" creationId="{29CD36FA-E009-CFC6-A5E2-62B03434E1DA}"/>
          </ac:picMkLst>
        </pc:picChg>
        <pc:picChg chg="add del mod">
          <ac:chgData name="アサヒ飲料:近畿圏・自開営二:薦渕飛雄馬" userId="d082863d-0ce7-4806-a099-0e056505623b" providerId="ADAL" clId="{37578F80-8F5F-4550-B664-FFBD90657A4E}" dt="2024-07-04T02:13:23.588" v="65" actId="478"/>
          <ac:picMkLst>
            <pc:docMk/>
            <pc:sldMk cId="668894319" sldId="2147479857"/>
            <ac:picMk id="15" creationId="{B9B33CE6-6059-8BB9-3D9E-BB04EB0FF7CA}"/>
          </ac:picMkLst>
        </pc:picChg>
        <pc:picChg chg="add mod">
          <ac:chgData name="アサヒ飲料:近畿圏・自開営二:薦渕飛雄馬" userId="d082863d-0ce7-4806-a099-0e056505623b" providerId="ADAL" clId="{37578F80-8F5F-4550-B664-FFBD90657A4E}" dt="2024-07-04T02:14:11.226" v="76" actId="1035"/>
          <ac:picMkLst>
            <pc:docMk/>
            <pc:sldMk cId="668894319" sldId="2147479857"/>
            <ac:picMk id="16" creationId="{5D7E892D-9A78-E9D3-80F0-55F64B34A173}"/>
          </ac:picMkLst>
        </pc:picChg>
        <pc:picChg chg="add mod">
          <ac:chgData name="アサヒ飲料:近畿圏・自開営二:薦渕飛雄馬" userId="d082863d-0ce7-4806-a099-0e056505623b" providerId="ADAL" clId="{37578F80-8F5F-4550-B664-FFBD90657A4E}" dt="2024-07-04T02:14:06.421" v="71" actId="1036"/>
          <ac:picMkLst>
            <pc:docMk/>
            <pc:sldMk cId="668894319" sldId="2147479857"/>
            <ac:picMk id="17" creationId="{F9E75647-9370-37C4-3194-9B8374F8799C}"/>
          </ac:picMkLst>
        </pc:picChg>
        <pc:picChg chg="del mod">
          <ac:chgData name="アサヒ飲料:近畿圏・自開営二:薦渕飛雄馬" userId="d082863d-0ce7-4806-a099-0e056505623b" providerId="ADAL" clId="{37578F80-8F5F-4550-B664-FFBD90657A4E}" dt="2024-07-04T02:11:54.633" v="21" actId="478"/>
          <ac:picMkLst>
            <pc:docMk/>
            <pc:sldMk cId="668894319" sldId="2147479857"/>
            <ac:picMk id="18" creationId="{67D4A901-3E6F-D25B-0080-64BA07C80FF7}"/>
          </ac:picMkLst>
        </pc:picChg>
        <pc:picChg chg="mod">
          <ac:chgData name="アサヒ飲料:近畿圏・自開営二:薦渕飛雄馬" userId="d082863d-0ce7-4806-a099-0e056505623b" providerId="ADAL" clId="{37578F80-8F5F-4550-B664-FFBD90657A4E}" dt="2024-07-04T02:10:48.391" v="8" actId="1035"/>
          <ac:picMkLst>
            <pc:docMk/>
            <pc:sldMk cId="668894319" sldId="2147479857"/>
            <ac:picMk id="19" creationId="{AB3820C6-607E-741A-703F-FC2045342184}"/>
          </ac:picMkLst>
        </pc:picChg>
        <pc:picChg chg="mod">
          <ac:chgData name="アサヒ飲料:近畿圏・自開営二:薦渕飛雄馬" userId="d082863d-0ce7-4806-a099-0e056505623b" providerId="ADAL" clId="{37578F80-8F5F-4550-B664-FFBD90657A4E}" dt="2024-07-04T02:10:41.341" v="4" actId="555"/>
          <ac:picMkLst>
            <pc:docMk/>
            <pc:sldMk cId="668894319" sldId="2147479857"/>
            <ac:picMk id="20" creationId="{6E50A7F2-66C7-BDAF-74DE-EEFA7C39FE83}"/>
          </ac:picMkLst>
        </pc:picChg>
        <pc:picChg chg="add mod">
          <ac:chgData name="アサヒ飲料:近畿圏・自開営二:薦渕飛雄馬" userId="d082863d-0ce7-4806-a099-0e056505623b" providerId="ADAL" clId="{37578F80-8F5F-4550-B664-FFBD90657A4E}" dt="2024-07-04T02:15:03.706" v="79" actId="1076"/>
          <ac:picMkLst>
            <pc:docMk/>
            <pc:sldMk cId="668894319" sldId="2147479857"/>
            <ac:picMk id="21" creationId="{E7B1F09F-DE29-A90F-CEF5-11A8FEF705BC}"/>
          </ac:picMkLst>
        </pc:picChg>
        <pc:picChg chg="del mod">
          <ac:chgData name="アサヒ飲料:近畿圏・自開営二:薦渕飛雄馬" userId="d082863d-0ce7-4806-a099-0e056505623b" providerId="ADAL" clId="{37578F80-8F5F-4550-B664-FFBD90657A4E}" dt="2024-07-04T02:12:35.587" v="40" actId="478"/>
          <ac:picMkLst>
            <pc:docMk/>
            <pc:sldMk cId="668894319" sldId="2147479857"/>
            <ac:picMk id="23" creationId="{2C1B0966-0875-9888-A1DC-447D64FFB57A}"/>
          </ac:picMkLst>
        </pc:picChg>
        <pc:picChg chg="mod">
          <ac:chgData name="アサヒ飲料:近畿圏・自開営二:薦渕飛雄馬" userId="d082863d-0ce7-4806-a099-0e056505623b" providerId="ADAL" clId="{37578F80-8F5F-4550-B664-FFBD90657A4E}" dt="2024-07-04T02:10:48.391" v="8" actId="1035"/>
          <ac:picMkLst>
            <pc:docMk/>
            <pc:sldMk cId="668894319" sldId="2147479857"/>
            <ac:picMk id="24" creationId="{0B01412B-4657-8F76-A6B8-B6AB287FBFA8}"/>
          </ac:picMkLst>
        </pc:picChg>
      </pc:sldChg>
    </pc:docChg>
  </pc:docChgLst>
  <pc:docChgLst>
    <pc:chgData name="アサヒ飲料:近畿圏・自開営二:薦渕飛雄馬" userId="d082863d-0ce7-4806-a099-0e056505623b" providerId="ADAL" clId="{5041880B-CCD2-4D75-AAE2-0713099CF6FD}"/>
    <pc:docChg chg="undo custSel addSld delSld modSld addSection delSection modSection">
      <pc:chgData name="アサヒ飲料:近畿圏・自開営二:薦渕飛雄馬" userId="d082863d-0ce7-4806-a099-0e056505623b" providerId="ADAL" clId="{5041880B-CCD2-4D75-AAE2-0713099CF6FD}" dt="2024-07-04T02:21:01.003" v="23" actId="17846"/>
      <pc:docMkLst>
        <pc:docMk/>
      </pc:docMkLst>
      <pc:sldChg chg="modSp add mod">
        <pc:chgData name="アサヒ飲料:近畿圏・自開営二:薦渕飛雄馬" userId="d082863d-0ce7-4806-a099-0e056505623b" providerId="ADAL" clId="{5041880B-CCD2-4D75-AAE2-0713099CF6FD}" dt="2024-07-04T02:19:46.555" v="11"/>
        <pc:sldMkLst>
          <pc:docMk/>
          <pc:sldMk cId="1860099643" sldId="2147479858"/>
        </pc:sldMkLst>
        <pc:spChg chg="mod">
          <ac:chgData name="アサヒ飲料:近畿圏・自開営二:薦渕飛雄馬" userId="d082863d-0ce7-4806-a099-0e056505623b" providerId="ADAL" clId="{5041880B-CCD2-4D75-AAE2-0713099CF6FD}" dt="2024-07-04T02:19:46.555" v="11"/>
          <ac:spMkLst>
            <pc:docMk/>
            <pc:sldMk cId="1860099643" sldId="2147479858"/>
            <ac:spMk id="41" creationId="{EAE58F19-F1BE-E5B0-03ED-6E9A030905EA}"/>
          </ac:spMkLst>
        </pc:spChg>
      </pc:sldChg>
      <pc:sldChg chg="new del">
        <pc:chgData name="アサヒ飲料:近畿圏・自開営二:薦渕飛雄馬" userId="d082863d-0ce7-4806-a099-0e056505623b" providerId="ADAL" clId="{5041880B-CCD2-4D75-AAE2-0713099CF6FD}" dt="2024-07-04T02:19:52.712" v="13" actId="680"/>
        <pc:sldMkLst>
          <pc:docMk/>
          <pc:sldMk cId="3083069427" sldId="2147479859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3" Type="http://schemas.openxmlformats.org/officeDocument/2006/relationships/tags" Target="../tags/tag24.xml"/><Relationship Id="rId7" Type="http://schemas.openxmlformats.org/officeDocument/2006/relationships/tags" Target="../tags/tag28.xml"/><Relationship Id="rId2" Type="http://schemas.openxmlformats.org/officeDocument/2006/relationships/tags" Target="../tags/tag23.xml"/><Relationship Id="rId1" Type="http://schemas.openxmlformats.org/officeDocument/2006/relationships/theme" Target="../theme/theme3.xml"/><Relationship Id="rId6" Type="http://schemas.openxmlformats.org/officeDocument/2006/relationships/tags" Target="../tags/tag27.xml"/><Relationship Id="rId5" Type="http://schemas.openxmlformats.org/officeDocument/2006/relationships/tags" Target="../tags/tag26.xml"/><Relationship Id="rId4" Type="http://schemas.openxmlformats.org/officeDocument/2006/relationships/tags" Target="../tags/tag2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  <p:custDataLst>
              <p:tags r:id="rId2"/>
            </p:custDataLst>
          </p:nvPr>
        </p:nvSpPr>
        <p:spPr>
          <a:xfrm>
            <a:off x="0" y="0"/>
            <a:ext cx="2950529" cy="497524"/>
          </a:xfrm>
          <a:prstGeom prst="rect">
            <a:avLst/>
          </a:prstGeom>
        </p:spPr>
        <p:txBody>
          <a:bodyPr vert="horz" lIns="91559" tIns="45779" rIns="91559" bIns="45779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  <p:custDataLst>
              <p:tags r:id="rId3"/>
            </p:custDataLst>
          </p:nvPr>
        </p:nvSpPr>
        <p:spPr>
          <a:xfrm>
            <a:off x="3855082" y="0"/>
            <a:ext cx="2950529" cy="497524"/>
          </a:xfrm>
          <a:prstGeom prst="rect">
            <a:avLst/>
          </a:prstGeom>
        </p:spPr>
        <p:txBody>
          <a:bodyPr vert="horz" lIns="91559" tIns="45779" rIns="91559" bIns="45779" rtlCol="0"/>
          <a:lstStyle>
            <a:lvl1pPr algn="r">
              <a:defRPr sz="1200"/>
            </a:lvl1pPr>
          </a:lstStyle>
          <a:p>
            <a:fld id="{4578B356-5771-4279-8F63-A3BB98523ED7}" type="datetimeFigureOut">
              <a:rPr kumimoji="1" lang="ja-JP" altLang="en-US" smtClean="0"/>
              <a:t>2024/8/29</a:t>
            </a:fld>
            <a:endParaRPr kumimoji="1" lang="ja-JP" alt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  <p:custDataLst>
              <p:tags r:id="rId4"/>
            </p:custDataLst>
          </p:nvPr>
        </p:nvSpPr>
        <p:spPr>
          <a:xfrm>
            <a:off x="422275" y="1243013"/>
            <a:ext cx="5962650" cy="33543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Notes Placeholder 4"/>
          <p:cNvSpPr>
            <a:spLocks noGrp="1"/>
          </p:cNvSpPr>
          <p:nvPr>
            <p:ph type="body" sz="quarter" idx="3"/>
            <p:custDataLst>
              <p:tags r:id="rId5"/>
            </p:custDataLst>
          </p:nvPr>
        </p:nvSpPr>
        <p:spPr>
          <a:xfrm>
            <a:off x="680403" y="4782900"/>
            <a:ext cx="5446396" cy="3913425"/>
          </a:xfrm>
          <a:prstGeom prst="rect">
            <a:avLst/>
          </a:prstGeom>
        </p:spPr>
        <p:txBody>
          <a:bodyPr vert="horz" lIns="91559" tIns="45779" rIns="91559" bIns="45779" rtlCol="0"/>
          <a:lstStyle/>
          <a:p>
            <a:pPr lvl="0"/>
            <a:r>
              <a:rPr kumimoji="1" lang="en-US" altLang="ja-JP"/>
              <a:t>Click to edit Master text styles</a:t>
            </a:r>
          </a:p>
          <a:p>
            <a:pPr lvl="1"/>
            <a:r>
              <a:rPr kumimoji="1" lang="en-US" altLang="ja-JP"/>
              <a:t>Second level</a:t>
            </a:r>
          </a:p>
          <a:p>
            <a:pPr lvl="2"/>
            <a:r>
              <a:rPr kumimoji="1" lang="en-US" altLang="ja-JP"/>
              <a:t>Third level</a:t>
            </a:r>
          </a:p>
          <a:p>
            <a:pPr lvl="3"/>
            <a:r>
              <a:rPr kumimoji="1" lang="en-US" altLang="ja-JP"/>
              <a:t>Fourth level</a:t>
            </a:r>
          </a:p>
          <a:p>
            <a:pPr lvl="4"/>
            <a:r>
              <a:rPr kumimoji="1" lang="en-US" altLang="ja-JP"/>
              <a:t>Fifth level</a:t>
            </a:r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  <p:custDataLst>
              <p:tags r:id="rId6"/>
            </p:custDataLst>
          </p:nvPr>
        </p:nvSpPr>
        <p:spPr>
          <a:xfrm>
            <a:off x="0" y="9441814"/>
            <a:ext cx="2950529" cy="497524"/>
          </a:xfrm>
          <a:prstGeom prst="rect">
            <a:avLst/>
          </a:prstGeom>
        </p:spPr>
        <p:txBody>
          <a:bodyPr vert="horz" lIns="91559" tIns="45779" rIns="91559" bIns="45779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  <p:custDataLst>
              <p:tags r:id="rId7"/>
            </p:custDataLst>
          </p:nvPr>
        </p:nvSpPr>
        <p:spPr>
          <a:xfrm>
            <a:off x="3855082" y="9441814"/>
            <a:ext cx="2950529" cy="497524"/>
          </a:xfrm>
          <a:prstGeom prst="rect">
            <a:avLst/>
          </a:prstGeom>
        </p:spPr>
        <p:txBody>
          <a:bodyPr vert="horz" lIns="91559" tIns="45779" rIns="91559" bIns="45779" rtlCol="0" anchor="b"/>
          <a:lstStyle>
            <a:lvl1pPr algn="r">
              <a:defRPr sz="1200"/>
            </a:lvl1pPr>
          </a:lstStyle>
          <a:p>
            <a:fld id="{1F614AEE-7AEA-48EE-8779-617224DBD5A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708525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/>
              <a:t>都会</a:t>
            </a:r>
            <a:r>
              <a:rPr kumimoji="1" lang="en-US" altLang="ja-JP"/>
              <a:t>×</a:t>
            </a:r>
            <a:r>
              <a:rPr kumimoji="1" lang="ja-JP" altLang="en-US"/>
              <a:t>自然バージョン（循環イメージ）</a:t>
            </a:r>
          </a:p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F614AEE-7AEA-48EE-8779-617224DBD5A9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1511984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F614AEE-7AEA-48EE-8779-617224DBD5A9}" type="slidenum">
              <a:rPr kumimoji="1" lang="ja-JP" altLang="en-US" smtClean="0"/>
              <a:t>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831104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/>
              <a:t>都会</a:t>
            </a:r>
            <a:r>
              <a:rPr kumimoji="1" lang="en-US" altLang="ja-JP"/>
              <a:t>×</a:t>
            </a:r>
            <a:r>
              <a:rPr kumimoji="1" lang="ja-JP" altLang="en-US"/>
              <a:t>自然バージョン（循環イメージ）</a:t>
            </a:r>
          </a:p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F614AEE-7AEA-48EE-8779-617224DBD5A9}" type="slidenum">
              <a:rPr kumimoji="1" lang="ja-JP" altLang="en-US" smtClean="0"/>
              <a:t>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61254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tags" Target="../tags/tag10.xml"/><Relationship Id="rId7" Type="http://schemas.openxmlformats.org/officeDocument/2006/relationships/image" Target="../media/image3.jpeg"/><Relationship Id="rId2" Type="http://schemas.openxmlformats.org/officeDocument/2006/relationships/tags" Target="../tags/tag9.xml"/><Relationship Id="rId1" Type="http://schemas.openxmlformats.org/officeDocument/2006/relationships/tags" Target="../tags/tag8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12.xml"/><Relationship Id="rId4" Type="http://schemas.openxmlformats.org/officeDocument/2006/relationships/tags" Target="../tags/tag1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14.xml"/><Relationship Id="rId1" Type="http://schemas.openxmlformats.org/officeDocument/2006/relationships/tags" Target="../tags/tag13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16.xml"/><Relationship Id="rId1" Type="http://schemas.openxmlformats.org/officeDocument/2006/relationships/tags" Target="../tags/tag15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tags" Target="../tags/tag19.xml"/><Relationship Id="rId2" Type="http://schemas.openxmlformats.org/officeDocument/2006/relationships/tags" Target="../tags/tag18.xml"/><Relationship Id="rId1" Type="http://schemas.openxmlformats.org/officeDocument/2006/relationships/tags" Target="../tags/tag17.xml"/><Relationship Id="rId6" Type="http://schemas.openxmlformats.org/officeDocument/2006/relationships/image" Target="../media/image4.jpeg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20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2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\\Mac\Home\Desktop\在宅\Asahi\AGH コーポレートブランディング\パワポ\PPT_表紙_てんぷれ素材\PPT_表紙_4_文字なし.jpg">
            <a:extLst>
              <a:ext uri="{FF2B5EF4-FFF2-40B4-BE49-F238E27FC236}">
                <a16:creationId xmlns:a16="http://schemas.microsoft.com/office/drawing/2014/main" id="{59DFE2BC-F60E-427E-B966-B499F6AB002C}"/>
              </a:ext>
            </a:extLst>
          </p:cNvPr>
          <p:cNvPicPr>
            <a:picLocks noChangeAspect="1" noChangeArrowheads="1"/>
          </p:cNvPicPr>
          <p:nvPr userDrawn="1">
            <p:custDataLst>
              <p:tags r:id="rId2"/>
            </p:custData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0" y="0"/>
            <a:ext cx="9144000" cy="5143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ubtitle"/>
          <p:cNvSpPr>
            <a:spLocks noGrp="1"/>
          </p:cNvSpPr>
          <p:nvPr userDrawn="1">
            <p:ph type="subTitle" idx="1" hasCustomPrompt="1"/>
            <p:custDataLst>
              <p:tags r:id="rId3"/>
            </p:custDataLst>
          </p:nvPr>
        </p:nvSpPr>
        <p:spPr>
          <a:xfrm>
            <a:off x="612000" y="2642400"/>
            <a:ext cx="6696000" cy="131400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>
            <a:lvl1pPr marL="0" indent="0" algn="l">
              <a:lnSpc>
                <a:spcPct val="100000"/>
              </a:lnSpc>
              <a:spcBef>
                <a:spcPts val="288"/>
              </a:spcBef>
              <a:buNone/>
              <a:defRPr sz="1200" baseline="0">
                <a:solidFill>
                  <a:srgbClr val="898989"/>
                </a:solidFill>
                <a:latin typeface="+mj-ea"/>
                <a:ea typeface="+mj-ea"/>
              </a:defRPr>
            </a:lvl1pPr>
            <a:lvl2pPr marL="342884" indent="0" algn="ctr">
              <a:buNone/>
              <a:defRPr sz="1500"/>
            </a:lvl2pPr>
            <a:lvl3pPr marL="685766" indent="0" algn="ctr">
              <a:buNone/>
              <a:defRPr sz="1350"/>
            </a:lvl3pPr>
            <a:lvl4pPr marL="1028649" indent="0" algn="ctr">
              <a:buNone/>
              <a:defRPr sz="1200"/>
            </a:lvl4pPr>
            <a:lvl5pPr marL="1371532" indent="0" algn="ctr">
              <a:buNone/>
              <a:defRPr sz="1200"/>
            </a:lvl5pPr>
            <a:lvl6pPr marL="1714415" indent="0" algn="ctr">
              <a:buNone/>
              <a:defRPr sz="1200"/>
            </a:lvl6pPr>
            <a:lvl7pPr marL="2057297" indent="0" algn="ctr">
              <a:buNone/>
              <a:defRPr sz="1200"/>
            </a:lvl7pPr>
            <a:lvl8pPr marL="2400180" indent="0" algn="ctr">
              <a:buNone/>
              <a:defRPr sz="1200"/>
            </a:lvl8pPr>
            <a:lvl9pPr marL="2743064" indent="0" algn="ctr">
              <a:buNone/>
              <a:defRPr sz="1200"/>
            </a:lvl9pPr>
          </a:lstStyle>
          <a:p>
            <a:r>
              <a:rPr lang="en-US"/>
              <a:t>Click to add subtitle/contacts/date</a:t>
            </a:r>
          </a:p>
        </p:txBody>
      </p:sp>
      <p:sp>
        <p:nvSpPr>
          <p:cNvPr id="2" name="Title"/>
          <p:cNvSpPr>
            <a:spLocks noGrp="1"/>
          </p:cNvSpPr>
          <p:nvPr userDrawn="1">
            <p:ph type="ctrTitle" hasCustomPrompt="1"/>
            <p:custDataLst>
              <p:tags r:id="rId4"/>
            </p:custDataLst>
          </p:nvPr>
        </p:nvSpPr>
        <p:spPr>
          <a:xfrm>
            <a:off x="612000" y="1994400"/>
            <a:ext cx="6696000" cy="504000"/>
          </a:xfrm>
        </p:spPr>
        <p:txBody>
          <a:bodyPr anchor="b">
            <a:normAutofit/>
          </a:bodyPr>
          <a:lstStyle>
            <a:lvl1pPr algn="l">
              <a:lnSpc>
                <a:spcPct val="90000"/>
              </a:lnSpc>
              <a:spcBef>
                <a:spcPts val="672"/>
              </a:spcBef>
              <a:defRPr sz="2800" b="1">
                <a:solidFill>
                  <a:schemeClr val="bg2"/>
                </a:solidFill>
              </a:defRPr>
            </a:lvl1pPr>
          </a:lstStyle>
          <a:p>
            <a:r>
              <a:rPr lang="en-US"/>
              <a:t>Click to add title</a:t>
            </a:r>
          </a:p>
        </p:txBody>
      </p:sp>
      <p:sp>
        <p:nvSpPr>
          <p:cNvPr id="6" name="btfpLayoutConfig" hidden="1"/>
          <p:cNvSpPr txBox="1"/>
          <p:nvPr userDrawn="1">
            <p:custDataLst>
              <p:tags r:id="rId5"/>
            </p:custDataLst>
          </p:nvPr>
        </p:nvSpPr>
        <p:spPr>
          <a:xfrm>
            <a:off x="9525" y="9525"/>
            <a:ext cx="631608" cy="69916"/>
          </a:xfrm>
          <a:prstGeom prst="rect">
            <a:avLst/>
          </a:prstGeom>
          <a:noFill/>
        </p:spPr>
        <p:txBody>
          <a:bodyPr vert="horz" wrap="none" lIns="27000" tIns="27000" rIns="27000" bIns="27000" rtlCol="0">
            <a:spAutoFit/>
          </a:bodyPr>
          <a:lstStyle/>
          <a:p>
            <a:r>
              <a:rPr lang="en-US" sz="100" dirty="0">
                <a:solidFill>
                  <a:srgbClr val="FFFFFF">
                    <a:alpha val="0"/>
                  </a:srgbClr>
                </a:solidFill>
              </a:rPr>
              <a:t>overall_0_131468226384557565 columns_1_131468226384557565 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012046067"/>
      </p:ext>
    </p:extLst>
  </p:cSld>
  <p:clrMapOvr>
    <a:masterClrMapping/>
  </p:clrMapOvr>
  <p:transition/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テキスト02（ｻﾌﾞﾀｲﾄﾙあり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テキスト プレースホルダー 4"/>
          <p:cNvSpPr>
            <a:spLocks noGrp="1"/>
          </p:cNvSpPr>
          <p:nvPr>
            <p:ph type="body" sz="quarter" idx="13"/>
          </p:nvPr>
        </p:nvSpPr>
        <p:spPr>
          <a:xfrm>
            <a:off x="899592" y="1563637"/>
            <a:ext cx="7920037" cy="3096345"/>
          </a:xfrm>
          <a:prstGeom prst="rect">
            <a:avLst/>
          </a:prstGeom>
        </p:spPr>
        <p:txBody>
          <a:bodyPr>
            <a:normAutofit/>
          </a:bodyPr>
          <a:lstStyle>
            <a:lvl1pPr marL="177800" indent="-177800"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kumimoji="1" lang="ja-JP" altLang="en-US" dirty="0"/>
              <a:t>マスター テキストの書式設定</a:t>
            </a:r>
          </a:p>
          <a:p>
            <a:pPr lvl="1"/>
            <a:r>
              <a:rPr kumimoji="1" lang="ja-JP" altLang="en-US" dirty="0"/>
              <a:t>第 </a:t>
            </a:r>
            <a:r>
              <a:rPr kumimoji="1" lang="en-US" altLang="ja-JP" dirty="0"/>
              <a:t>2 </a:t>
            </a:r>
            <a:r>
              <a:rPr kumimoji="1" lang="ja-JP" altLang="en-US" dirty="0"/>
              <a:t>レベル</a:t>
            </a:r>
          </a:p>
          <a:p>
            <a:pPr lvl="2"/>
            <a:r>
              <a:rPr kumimoji="1" lang="ja-JP" altLang="en-US" dirty="0"/>
              <a:t>第 </a:t>
            </a:r>
            <a:r>
              <a:rPr kumimoji="1" lang="en-US" altLang="ja-JP" dirty="0"/>
              <a:t>3 </a:t>
            </a:r>
            <a:r>
              <a:rPr kumimoji="1" lang="ja-JP" altLang="en-US" dirty="0"/>
              <a:t>レベル</a:t>
            </a:r>
          </a:p>
          <a:p>
            <a:pPr lvl="3"/>
            <a:r>
              <a:rPr kumimoji="1" lang="ja-JP" altLang="en-US" dirty="0"/>
              <a:t>第 </a:t>
            </a:r>
            <a:r>
              <a:rPr kumimoji="1" lang="en-US" altLang="ja-JP" dirty="0"/>
              <a:t>4 </a:t>
            </a:r>
            <a:r>
              <a:rPr kumimoji="1" lang="ja-JP" altLang="en-US" dirty="0"/>
              <a:t>レベル</a:t>
            </a:r>
          </a:p>
          <a:p>
            <a:pPr lvl="4"/>
            <a:r>
              <a:rPr kumimoji="1" lang="ja-JP" altLang="en-US" dirty="0"/>
              <a:t>第 </a:t>
            </a:r>
            <a:r>
              <a:rPr kumimoji="1" lang="en-US" altLang="ja-JP" dirty="0"/>
              <a:t>5 </a:t>
            </a:r>
            <a:r>
              <a:rPr kumimoji="1" lang="ja-JP" altLang="en-US" dirty="0"/>
              <a:t>レベル</a:t>
            </a:r>
          </a:p>
        </p:txBody>
      </p:sp>
      <p:sp>
        <p:nvSpPr>
          <p:cNvPr id="2" name="タイトル 1"/>
          <p:cNvSpPr>
            <a:spLocks noGrp="1"/>
          </p:cNvSpPr>
          <p:nvPr>
            <p:ph type="ctrTitle" hasCustomPrompt="1"/>
          </p:nvPr>
        </p:nvSpPr>
        <p:spPr>
          <a:xfrm>
            <a:off x="323528" y="123478"/>
            <a:ext cx="7848872" cy="576064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2400" b="1">
                <a:solidFill>
                  <a:srgbClr val="1D4294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defRPr>
            </a:lvl1pPr>
          </a:lstStyle>
          <a:p>
            <a:r>
              <a:rPr kumimoji="1" lang="en-US" altLang="ja-JP" dirty="0"/>
              <a:t>TITLE</a:t>
            </a:r>
            <a:endParaRPr kumimoji="1" lang="ja-JP" altLang="en-US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>
          <a:xfrm>
            <a:off x="6902896" y="4803998"/>
            <a:ext cx="2133600" cy="273844"/>
          </a:xfrm>
          <a:prstGeom prst="rect">
            <a:avLst/>
          </a:prstGeom>
        </p:spPr>
        <p:txBody>
          <a:bodyPr>
            <a:normAutofit/>
          </a:bodyPr>
          <a:lstStyle/>
          <a:p>
            <a:fld id="{E22A2831-0CC1-4D2D-A654-0029E718BA7F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7" name="テキスト プレースホルダー 2"/>
          <p:cNvSpPr>
            <a:spLocks noGrp="1"/>
          </p:cNvSpPr>
          <p:nvPr>
            <p:ph type="body" idx="1" hasCustomPrompt="1"/>
          </p:nvPr>
        </p:nvSpPr>
        <p:spPr>
          <a:xfrm>
            <a:off x="899592" y="1059582"/>
            <a:ext cx="7920880" cy="432048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en-US" altLang="ja-JP" dirty="0"/>
              <a:t>Sub Title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568030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テキスト0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 hasCustomPrompt="1"/>
          </p:nvPr>
        </p:nvSpPr>
        <p:spPr>
          <a:xfrm>
            <a:off x="323528" y="123478"/>
            <a:ext cx="7848872" cy="576064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2400" b="1">
                <a:solidFill>
                  <a:srgbClr val="1D4294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defRPr>
            </a:lvl1pPr>
          </a:lstStyle>
          <a:p>
            <a:r>
              <a:rPr kumimoji="1" lang="en-US" altLang="ja-JP" dirty="0"/>
              <a:t>TITLE</a:t>
            </a:r>
            <a:endParaRPr kumimoji="1" lang="ja-JP" altLang="en-US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>
          <a:xfrm>
            <a:off x="6902896" y="4803998"/>
            <a:ext cx="2133600" cy="273844"/>
          </a:xfrm>
          <a:prstGeom prst="rect">
            <a:avLst/>
          </a:prstGeom>
        </p:spPr>
        <p:txBody>
          <a:bodyPr>
            <a:normAutofit/>
          </a:bodyPr>
          <a:lstStyle/>
          <a:p>
            <a:fld id="{E22A2831-0CC1-4D2D-A654-0029E718BA7F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9" name="テキスト プレースホルダー 4"/>
          <p:cNvSpPr>
            <a:spLocks noGrp="1"/>
          </p:cNvSpPr>
          <p:nvPr>
            <p:ph type="body" sz="quarter" idx="14"/>
          </p:nvPr>
        </p:nvSpPr>
        <p:spPr>
          <a:xfrm>
            <a:off x="899592" y="1058863"/>
            <a:ext cx="4176464" cy="3600450"/>
          </a:xfrm>
          <a:prstGeom prst="rect">
            <a:avLst/>
          </a:prstGeom>
        </p:spPr>
        <p:txBody>
          <a:bodyPr>
            <a:normAutofit/>
          </a:bodyPr>
          <a:lstStyle>
            <a:lvl1pPr marL="177800" indent="-177800">
              <a:defRPr sz="1800"/>
            </a:lvl1pPr>
            <a:lvl2pPr marL="623888" indent="-166688">
              <a:defRPr sz="1800"/>
            </a:lvl2pPr>
            <a:lvl3pPr marL="1077913" indent="-163513"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kumimoji="1" lang="ja-JP" altLang="en-US" dirty="0"/>
              <a:t>マスター テキストの書式設定</a:t>
            </a:r>
          </a:p>
          <a:p>
            <a:pPr lvl="1"/>
            <a:r>
              <a:rPr kumimoji="1" lang="ja-JP" altLang="en-US" dirty="0"/>
              <a:t>第 </a:t>
            </a:r>
            <a:r>
              <a:rPr kumimoji="1" lang="en-US" altLang="ja-JP" dirty="0"/>
              <a:t>2 </a:t>
            </a:r>
            <a:r>
              <a:rPr kumimoji="1" lang="ja-JP" altLang="en-US" dirty="0"/>
              <a:t>レベル</a:t>
            </a:r>
          </a:p>
          <a:p>
            <a:pPr lvl="2"/>
            <a:r>
              <a:rPr kumimoji="1" lang="ja-JP" altLang="en-US" dirty="0"/>
              <a:t>第 </a:t>
            </a:r>
            <a:r>
              <a:rPr kumimoji="1" lang="en-US" altLang="ja-JP" dirty="0"/>
              <a:t>3 </a:t>
            </a:r>
            <a:r>
              <a:rPr kumimoji="1" lang="ja-JP" altLang="en-US" dirty="0"/>
              <a:t>レベル</a:t>
            </a:r>
          </a:p>
          <a:p>
            <a:pPr lvl="3"/>
            <a:r>
              <a:rPr kumimoji="1" lang="ja-JP" altLang="en-US" dirty="0"/>
              <a:t>第 </a:t>
            </a:r>
            <a:r>
              <a:rPr kumimoji="1" lang="en-US" altLang="ja-JP" dirty="0"/>
              <a:t>4 </a:t>
            </a:r>
            <a:r>
              <a:rPr kumimoji="1" lang="ja-JP" altLang="en-US" dirty="0"/>
              <a:t>レベル</a:t>
            </a:r>
          </a:p>
          <a:p>
            <a:pPr lvl="4"/>
            <a:r>
              <a:rPr kumimoji="1" lang="ja-JP" altLang="en-US" dirty="0"/>
              <a:t>第 </a:t>
            </a:r>
            <a:r>
              <a:rPr kumimoji="1" lang="en-US" altLang="ja-JP" dirty="0"/>
              <a:t>5 </a:t>
            </a:r>
            <a:r>
              <a:rPr kumimoji="1" lang="ja-JP" altLang="en-US" dirty="0"/>
              <a:t>レベル</a:t>
            </a:r>
          </a:p>
        </p:txBody>
      </p:sp>
      <p:sp>
        <p:nvSpPr>
          <p:cNvPr id="10" name="テキスト プレースホルダー 4"/>
          <p:cNvSpPr>
            <a:spLocks noGrp="1"/>
          </p:cNvSpPr>
          <p:nvPr>
            <p:ph type="body" sz="quarter" idx="15"/>
          </p:nvPr>
        </p:nvSpPr>
        <p:spPr>
          <a:xfrm>
            <a:off x="5220072" y="1058863"/>
            <a:ext cx="3600400" cy="360045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>
            <a:normAutofit/>
          </a:bodyPr>
          <a:lstStyle>
            <a:lvl1pPr marL="177800" indent="-177800">
              <a:defRPr sz="1800"/>
            </a:lvl1pPr>
            <a:lvl2pPr marL="623888" indent="-166688">
              <a:defRPr sz="1800"/>
            </a:lvl2pPr>
            <a:lvl3pPr marL="1077913" indent="-163513"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kumimoji="1" lang="ja-JP" altLang="en-US" dirty="0"/>
              <a:t>マスター テキストの書式設定</a:t>
            </a:r>
          </a:p>
          <a:p>
            <a:pPr lvl="1"/>
            <a:r>
              <a:rPr kumimoji="1" lang="ja-JP" altLang="en-US" dirty="0"/>
              <a:t>第 </a:t>
            </a:r>
            <a:r>
              <a:rPr kumimoji="1" lang="en-US" altLang="ja-JP" dirty="0"/>
              <a:t>2 </a:t>
            </a:r>
            <a:r>
              <a:rPr kumimoji="1" lang="ja-JP" altLang="en-US" dirty="0"/>
              <a:t>レベル</a:t>
            </a:r>
          </a:p>
          <a:p>
            <a:pPr lvl="2"/>
            <a:r>
              <a:rPr kumimoji="1" lang="ja-JP" altLang="en-US" dirty="0"/>
              <a:t>第 </a:t>
            </a:r>
            <a:r>
              <a:rPr kumimoji="1" lang="en-US" altLang="ja-JP" dirty="0"/>
              <a:t>3 </a:t>
            </a:r>
            <a:r>
              <a:rPr kumimoji="1" lang="ja-JP" altLang="en-US" dirty="0"/>
              <a:t>レベル</a:t>
            </a:r>
          </a:p>
          <a:p>
            <a:pPr lvl="3"/>
            <a:r>
              <a:rPr kumimoji="1" lang="ja-JP" altLang="en-US" dirty="0"/>
              <a:t>第 </a:t>
            </a:r>
            <a:r>
              <a:rPr kumimoji="1" lang="en-US" altLang="ja-JP" dirty="0"/>
              <a:t>4 </a:t>
            </a:r>
            <a:r>
              <a:rPr kumimoji="1" lang="ja-JP" altLang="en-US" dirty="0"/>
              <a:t>レベル</a:t>
            </a:r>
          </a:p>
          <a:p>
            <a:pPr lvl="4"/>
            <a:r>
              <a:rPr kumimoji="1" lang="ja-JP" altLang="en-US" dirty="0"/>
              <a:t>第 </a:t>
            </a:r>
            <a:r>
              <a:rPr kumimoji="1" lang="en-US" altLang="ja-JP" dirty="0"/>
              <a:t>5 </a:t>
            </a:r>
            <a:r>
              <a:rPr kumimoji="1" lang="ja-JP" altLang="en-US" dirty="0"/>
              <a:t>レベル</a:t>
            </a:r>
          </a:p>
        </p:txBody>
      </p:sp>
    </p:spTree>
    <p:extLst>
      <p:ext uri="{BB962C8B-B14F-4D97-AF65-F5344CB8AC3E}">
        <p14:creationId xmlns:p14="http://schemas.microsoft.com/office/powerpoint/2010/main" val="84124593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テキスト＋グラフ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グラフ プレースホルダー 4"/>
          <p:cNvSpPr>
            <a:spLocks noGrp="1"/>
          </p:cNvSpPr>
          <p:nvPr>
            <p:ph type="chart" sz="quarter" idx="14"/>
          </p:nvPr>
        </p:nvSpPr>
        <p:spPr>
          <a:xfrm>
            <a:off x="4788346" y="1059151"/>
            <a:ext cx="4032126" cy="3600738"/>
          </a:xfrm>
          <a:prstGeom prst="rect">
            <a:avLst/>
          </a:prstGeom>
        </p:spPr>
        <p:txBody>
          <a:bodyPr>
            <a:normAutofit/>
          </a:bodyPr>
          <a:lstStyle/>
          <a:p>
            <a:endParaRPr kumimoji="1" lang="ja-JP" altLang="en-US" dirty="0"/>
          </a:p>
        </p:txBody>
      </p:sp>
      <p:sp>
        <p:nvSpPr>
          <p:cNvPr id="2" name="タイトル 1"/>
          <p:cNvSpPr>
            <a:spLocks noGrp="1"/>
          </p:cNvSpPr>
          <p:nvPr>
            <p:ph type="ctrTitle" hasCustomPrompt="1"/>
          </p:nvPr>
        </p:nvSpPr>
        <p:spPr>
          <a:xfrm>
            <a:off x="323528" y="123478"/>
            <a:ext cx="7848872" cy="576064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2400" b="1">
                <a:solidFill>
                  <a:srgbClr val="1D4294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defRPr>
            </a:lvl1pPr>
          </a:lstStyle>
          <a:p>
            <a:r>
              <a:rPr kumimoji="1" lang="en-US" altLang="ja-JP" dirty="0"/>
              <a:t>TITLE</a:t>
            </a:r>
            <a:endParaRPr kumimoji="1" lang="ja-JP" altLang="en-US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>
          <a:xfrm>
            <a:off x="6902896" y="4803998"/>
            <a:ext cx="2133600" cy="273844"/>
          </a:xfrm>
          <a:prstGeom prst="rect">
            <a:avLst/>
          </a:prstGeom>
        </p:spPr>
        <p:txBody>
          <a:bodyPr>
            <a:normAutofit/>
          </a:bodyPr>
          <a:lstStyle/>
          <a:p>
            <a:fld id="{E22A2831-0CC1-4D2D-A654-0029E718BA7F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7" name="テキスト プレースホルダー 4"/>
          <p:cNvSpPr>
            <a:spLocks noGrp="1"/>
          </p:cNvSpPr>
          <p:nvPr>
            <p:ph type="body" sz="quarter" idx="15"/>
          </p:nvPr>
        </p:nvSpPr>
        <p:spPr>
          <a:xfrm>
            <a:off x="899592" y="1058863"/>
            <a:ext cx="3744416" cy="3600450"/>
          </a:xfrm>
          <a:prstGeom prst="rect">
            <a:avLst/>
          </a:prstGeom>
        </p:spPr>
        <p:txBody>
          <a:bodyPr>
            <a:normAutofit/>
          </a:bodyPr>
          <a:lstStyle>
            <a:lvl1pPr marL="177800" indent="-177800">
              <a:defRPr sz="1800"/>
            </a:lvl1pPr>
            <a:lvl2pPr marL="623888" indent="-166688"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kumimoji="1" lang="ja-JP" altLang="en-US" dirty="0"/>
              <a:t>マスター テキストの書式設定</a:t>
            </a:r>
          </a:p>
          <a:p>
            <a:pPr lvl="1"/>
            <a:r>
              <a:rPr kumimoji="1" lang="ja-JP" altLang="en-US" dirty="0"/>
              <a:t>第 </a:t>
            </a:r>
            <a:r>
              <a:rPr kumimoji="1" lang="en-US" altLang="ja-JP" dirty="0"/>
              <a:t>2 </a:t>
            </a:r>
            <a:r>
              <a:rPr kumimoji="1" lang="ja-JP" altLang="en-US" dirty="0"/>
              <a:t>レベル</a:t>
            </a:r>
          </a:p>
          <a:p>
            <a:pPr lvl="2"/>
            <a:r>
              <a:rPr kumimoji="1" lang="ja-JP" altLang="en-US" dirty="0"/>
              <a:t>第 </a:t>
            </a:r>
            <a:r>
              <a:rPr kumimoji="1" lang="en-US" altLang="ja-JP" dirty="0"/>
              <a:t>3 </a:t>
            </a:r>
            <a:r>
              <a:rPr kumimoji="1" lang="ja-JP" altLang="en-US" dirty="0"/>
              <a:t>レベル</a:t>
            </a:r>
          </a:p>
          <a:p>
            <a:pPr lvl="3"/>
            <a:r>
              <a:rPr kumimoji="1" lang="ja-JP" altLang="en-US" dirty="0"/>
              <a:t>第 </a:t>
            </a:r>
            <a:r>
              <a:rPr kumimoji="1" lang="en-US" altLang="ja-JP" dirty="0"/>
              <a:t>4 </a:t>
            </a:r>
            <a:r>
              <a:rPr kumimoji="1" lang="ja-JP" altLang="en-US" dirty="0"/>
              <a:t>レベル</a:t>
            </a:r>
          </a:p>
          <a:p>
            <a:pPr lvl="4"/>
            <a:r>
              <a:rPr kumimoji="1" lang="ja-JP" altLang="en-US" dirty="0"/>
              <a:t>第 </a:t>
            </a:r>
            <a:r>
              <a:rPr kumimoji="1" lang="en-US" altLang="ja-JP" dirty="0"/>
              <a:t>5 </a:t>
            </a:r>
            <a:r>
              <a:rPr kumimoji="1" lang="ja-JP" altLang="en-US" dirty="0"/>
              <a:t>レベル</a:t>
            </a:r>
          </a:p>
        </p:txBody>
      </p:sp>
    </p:spTree>
    <p:extLst>
      <p:ext uri="{BB962C8B-B14F-4D97-AF65-F5344CB8AC3E}">
        <p14:creationId xmlns:p14="http://schemas.microsoft.com/office/powerpoint/2010/main" val="26895158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グラフ＋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グラフ プレースホルダー 4"/>
          <p:cNvSpPr>
            <a:spLocks noGrp="1"/>
          </p:cNvSpPr>
          <p:nvPr>
            <p:ph type="chart" sz="quarter" idx="14"/>
          </p:nvPr>
        </p:nvSpPr>
        <p:spPr>
          <a:xfrm>
            <a:off x="899590" y="1059582"/>
            <a:ext cx="4752529" cy="3600399"/>
          </a:xfrm>
          <a:prstGeom prst="rect">
            <a:avLst/>
          </a:prstGeom>
        </p:spPr>
        <p:txBody>
          <a:bodyPr>
            <a:normAutofit/>
          </a:bodyPr>
          <a:lstStyle/>
          <a:p>
            <a:endParaRPr kumimoji="1" lang="ja-JP" altLang="en-US" dirty="0"/>
          </a:p>
        </p:txBody>
      </p:sp>
      <p:sp>
        <p:nvSpPr>
          <p:cNvPr id="2" name="タイトル 1"/>
          <p:cNvSpPr>
            <a:spLocks noGrp="1"/>
          </p:cNvSpPr>
          <p:nvPr>
            <p:ph type="ctrTitle" hasCustomPrompt="1"/>
          </p:nvPr>
        </p:nvSpPr>
        <p:spPr>
          <a:xfrm>
            <a:off x="323528" y="123478"/>
            <a:ext cx="7848872" cy="576064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2400" b="1">
                <a:solidFill>
                  <a:srgbClr val="1D4294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defRPr>
            </a:lvl1pPr>
          </a:lstStyle>
          <a:p>
            <a:r>
              <a:rPr kumimoji="1" lang="en-US" altLang="ja-JP" dirty="0"/>
              <a:t>TITLE</a:t>
            </a:r>
            <a:endParaRPr kumimoji="1" lang="ja-JP" altLang="en-US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>
          <a:xfrm>
            <a:off x="6902896" y="4803998"/>
            <a:ext cx="2133600" cy="273844"/>
          </a:xfrm>
          <a:prstGeom prst="rect">
            <a:avLst/>
          </a:prstGeom>
        </p:spPr>
        <p:txBody>
          <a:bodyPr>
            <a:normAutofit/>
          </a:bodyPr>
          <a:lstStyle/>
          <a:p>
            <a:fld id="{E22A2831-0CC1-4D2D-A654-0029E718BA7F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7" name="テキスト プレースホルダー 4"/>
          <p:cNvSpPr>
            <a:spLocks noGrp="1"/>
          </p:cNvSpPr>
          <p:nvPr>
            <p:ph type="body" sz="quarter" idx="15"/>
          </p:nvPr>
        </p:nvSpPr>
        <p:spPr>
          <a:xfrm>
            <a:off x="5796136" y="1058863"/>
            <a:ext cx="3024336" cy="360045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>
            <a:normAutofit/>
          </a:bodyPr>
          <a:lstStyle>
            <a:lvl1pPr marL="177800" indent="-177800">
              <a:defRPr sz="1800"/>
            </a:lvl1pPr>
            <a:lvl2pPr marL="623888" indent="-166688">
              <a:defRPr sz="1800"/>
            </a:lvl2pPr>
            <a:lvl3pPr marL="1077913" indent="-163513"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kumimoji="1" lang="ja-JP" altLang="en-US" dirty="0"/>
              <a:t>マスター テキストの書式設定</a:t>
            </a:r>
          </a:p>
          <a:p>
            <a:pPr lvl="1"/>
            <a:r>
              <a:rPr kumimoji="1" lang="ja-JP" altLang="en-US" dirty="0"/>
              <a:t>第 </a:t>
            </a:r>
            <a:r>
              <a:rPr kumimoji="1" lang="en-US" altLang="ja-JP" dirty="0"/>
              <a:t>2 </a:t>
            </a:r>
            <a:r>
              <a:rPr kumimoji="1" lang="ja-JP" altLang="en-US" dirty="0"/>
              <a:t>レベル</a:t>
            </a:r>
          </a:p>
          <a:p>
            <a:pPr lvl="2"/>
            <a:r>
              <a:rPr kumimoji="1" lang="ja-JP" altLang="en-US" dirty="0"/>
              <a:t>第 </a:t>
            </a:r>
            <a:r>
              <a:rPr kumimoji="1" lang="en-US" altLang="ja-JP" dirty="0"/>
              <a:t>3 </a:t>
            </a:r>
            <a:r>
              <a:rPr kumimoji="1" lang="ja-JP" altLang="en-US" dirty="0"/>
              <a:t>レベル</a:t>
            </a:r>
          </a:p>
          <a:p>
            <a:pPr lvl="3"/>
            <a:r>
              <a:rPr kumimoji="1" lang="ja-JP" altLang="en-US" dirty="0"/>
              <a:t>第 </a:t>
            </a:r>
            <a:r>
              <a:rPr kumimoji="1" lang="en-US" altLang="ja-JP" dirty="0"/>
              <a:t>4 </a:t>
            </a:r>
            <a:r>
              <a:rPr kumimoji="1" lang="ja-JP" altLang="en-US" dirty="0"/>
              <a:t>レベル</a:t>
            </a:r>
          </a:p>
          <a:p>
            <a:pPr lvl="4"/>
            <a:r>
              <a:rPr kumimoji="1" lang="ja-JP" altLang="en-US" dirty="0"/>
              <a:t>第 </a:t>
            </a:r>
            <a:r>
              <a:rPr kumimoji="1" lang="en-US" altLang="ja-JP" dirty="0"/>
              <a:t>5 </a:t>
            </a:r>
            <a:r>
              <a:rPr kumimoji="1" lang="ja-JP" altLang="en-US" dirty="0"/>
              <a:t>レベル</a:t>
            </a:r>
          </a:p>
        </p:txBody>
      </p:sp>
    </p:spTree>
    <p:extLst>
      <p:ext uri="{BB962C8B-B14F-4D97-AF65-F5344CB8AC3E}">
        <p14:creationId xmlns:p14="http://schemas.microsoft.com/office/powerpoint/2010/main" val="101531965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オブジェクト(2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コンテンツ プレースホルダー 6"/>
          <p:cNvSpPr>
            <a:spLocks noGrp="1"/>
          </p:cNvSpPr>
          <p:nvPr>
            <p:ph sz="quarter" idx="16"/>
          </p:nvPr>
        </p:nvSpPr>
        <p:spPr>
          <a:xfrm>
            <a:off x="4932040" y="1058863"/>
            <a:ext cx="3888432" cy="360045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/>
            <a:endParaRPr kumimoji="1" lang="ja-JP" altLang="en-US" dirty="0"/>
          </a:p>
        </p:txBody>
      </p:sp>
      <p:sp>
        <p:nvSpPr>
          <p:cNvPr id="2" name="タイトル 1"/>
          <p:cNvSpPr>
            <a:spLocks noGrp="1"/>
          </p:cNvSpPr>
          <p:nvPr>
            <p:ph type="ctrTitle" hasCustomPrompt="1"/>
          </p:nvPr>
        </p:nvSpPr>
        <p:spPr>
          <a:xfrm>
            <a:off x="323528" y="123478"/>
            <a:ext cx="7848872" cy="576064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2400" b="1">
                <a:solidFill>
                  <a:srgbClr val="1D4294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defRPr>
            </a:lvl1pPr>
          </a:lstStyle>
          <a:p>
            <a:r>
              <a:rPr kumimoji="1" lang="en-US" altLang="ja-JP" dirty="0"/>
              <a:t>TITLE</a:t>
            </a:r>
            <a:endParaRPr kumimoji="1" lang="ja-JP" altLang="en-US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>
          <a:xfrm>
            <a:off x="6902896" y="4803998"/>
            <a:ext cx="2133600" cy="273844"/>
          </a:xfrm>
          <a:prstGeom prst="rect">
            <a:avLst/>
          </a:prstGeom>
        </p:spPr>
        <p:txBody>
          <a:bodyPr>
            <a:normAutofit/>
          </a:bodyPr>
          <a:lstStyle/>
          <a:p>
            <a:fld id="{E22A2831-0CC1-4D2D-A654-0029E718BA7F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7" name="コンテンツ プレースホルダー 6"/>
          <p:cNvSpPr>
            <a:spLocks noGrp="1"/>
          </p:cNvSpPr>
          <p:nvPr>
            <p:ph sz="quarter" idx="15"/>
          </p:nvPr>
        </p:nvSpPr>
        <p:spPr>
          <a:xfrm>
            <a:off x="899592" y="1058863"/>
            <a:ext cx="3888432" cy="360045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/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64750087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テキスト+オブジェク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プレースホルダー 2"/>
          <p:cNvSpPr>
            <a:spLocks noGrp="1"/>
          </p:cNvSpPr>
          <p:nvPr>
            <p:ph type="body" idx="1" hasCustomPrompt="1"/>
          </p:nvPr>
        </p:nvSpPr>
        <p:spPr>
          <a:xfrm>
            <a:off x="899592" y="1059582"/>
            <a:ext cx="3891352" cy="481012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en-US" altLang="ja-JP" dirty="0"/>
              <a:t>TEXT</a:t>
            </a:r>
            <a:endParaRPr kumimoji="1" lang="ja-JP" altLang="en-US" dirty="0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899300" y="1563638"/>
            <a:ext cx="3888724" cy="3102595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1" lang="ja-JP" altLang="en-US" dirty="0"/>
          </a:p>
        </p:txBody>
      </p:sp>
      <p:sp>
        <p:nvSpPr>
          <p:cNvPr id="12" name="スライド番号プレースホルダー 5"/>
          <p:cNvSpPr>
            <a:spLocks noGrp="1"/>
          </p:cNvSpPr>
          <p:nvPr>
            <p:ph type="sldNum" sz="quarter" idx="12"/>
          </p:nvPr>
        </p:nvSpPr>
        <p:spPr>
          <a:xfrm>
            <a:off x="6902896" y="4803998"/>
            <a:ext cx="2133600" cy="273844"/>
          </a:xfrm>
          <a:prstGeom prst="rect">
            <a:avLst/>
          </a:prstGeom>
        </p:spPr>
        <p:txBody>
          <a:bodyPr>
            <a:normAutofit/>
          </a:bodyPr>
          <a:lstStyle/>
          <a:p>
            <a:fld id="{E22A2831-0CC1-4D2D-A654-0029E718BA7F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8" name="タイトル 1"/>
          <p:cNvSpPr>
            <a:spLocks noGrp="1"/>
          </p:cNvSpPr>
          <p:nvPr>
            <p:ph type="ctrTitle" hasCustomPrompt="1"/>
          </p:nvPr>
        </p:nvSpPr>
        <p:spPr>
          <a:xfrm>
            <a:off x="323528" y="123478"/>
            <a:ext cx="7848872" cy="576064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2400" b="1">
                <a:solidFill>
                  <a:srgbClr val="1D4294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defRPr>
            </a:lvl1pPr>
          </a:lstStyle>
          <a:p>
            <a:r>
              <a:rPr kumimoji="1" lang="en-US" altLang="ja-JP" dirty="0"/>
              <a:t>TITLE</a:t>
            </a:r>
            <a:endParaRPr kumimoji="1" lang="ja-JP" altLang="en-US" dirty="0"/>
          </a:p>
        </p:txBody>
      </p:sp>
      <p:sp>
        <p:nvSpPr>
          <p:cNvPr id="11" name="テキスト プレースホルダー 2"/>
          <p:cNvSpPr>
            <a:spLocks noGrp="1"/>
          </p:cNvSpPr>
          <p:nvPr>
            <p:ph type="body" idx="20" hasCustomPrompt="1"/>
          </p:nvPr>
        </p:nvSpPr>
        <p:spPr>
          <a:xfrm>
            <a:off x="4932235" y="1059582"/>
            <a:ext cx="3888237" cy="481012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en-US" altLang="ja-JP" dirty="0"/>
              <a:t>TEXT</a:t>
            </a:r>
            <a:endParaRPr kumimoji="1" lang="ja-JP" altLang="en-US" dirty="0"/>
          </a:p>
        </p:txBody>
      </p:sp>
      <p:sp>
        <p:nvSpPr>
          <p:cNvPr id="15" name="コンテンツ プレースホルダー 3"/>
          <p:cNvSpPr>
            <a:spLocks noGrp="1"/>
          </p:cNvSpPr>
          <p:nvPr>
            <p:ph sz="half" idx="21"/>
          </p:nvPr>
        </p:nvSpPr>
        <p:spPr>
          <a:xfrm>
            <a:off x="4932040" y="1563638"/>
            <a:ext cx="3885611" cy="3102595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3157644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グラフ(3)＋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グラフ プレースホルダー 4"/>
          <p:cNvSpPr>
            <a:spLocks noGrp="1"/>
          </p:cNvSpPr>
          <p:nvPr>
            <p:ph type="chart" sz="quarter" idx="14"/>
          </p:nvPr>
        </p:nvSpPr>
        <p:spPr>
          <a:xfrm>
            <a:off x="899592" y="1059582"/>
            <a:ext cx="4891258" cy="1106733"/>
          </a:xfrm>
          <a:prstGeom prst="rect">
            <a:avLst/>
          </a:prstGeom>
        </p:spPr>
        <p:txBody>
          <a:bodyPr>
            <a:normAutofit/>
          </a:bodyPr>
          <a:lstStyle/>
          <a:p>
            <a:endParaRPr kumimoji="1" lang="ja-JP" altLang="en-US" dirty="0"/>
          </a:p>
        </p:txBody>
      </p:sp>
      <p:sp>
        <p:nvSpPr>
          <p:cNvPr id="2" name="タイトル 1"/>
          <p:cNvSpPr>
            <a:spLocks noGrp="1"/>
          </p:cNvSpPr>
          <p:nvPr>
            <p:ph type="ctrTitle" hasCustomPrompt="1"/>
          </p:nvPr>
        </p:nvSpPr>
        <p:spPr>
          <a:xfrm>
            <a:off x="323528" y="123478"/>
            <a:ext cx="7848872" cy="576064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2400" b="1">
                <a:solidFill>
                  <a:srgbClr val="1D4294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defRPr>
            </a:lvl1pPr>
          </a:lstStyle>
          <a:p>
            <a:r>
              <a:rPr kumimoji="1" lang="en-US" altLang="ja-JP" dirty="0"/>
              <a:t>TITLE</a:t>
            </a:r>
            <a:endParaRPr kumimoji="1" lang="ja-JP" altLang="en-US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>
          <a:xfrm>
            <a:off x="6902896" y="4803998"/>
            <a:ext cx="2133600" cy="273844"/>
          </a:xfrm>
          <a:prstGeom prst="rect">
            <a:avLst/>
          </a:prstGeom>
        </p:spPr>
        <p:txBody>
          <a:bodyPr>
            <a:normAutofit/>
          </a:bodyPr>
          <a:lstStyle/>
          <a:p>
            <a:fld id="{E22A2831-0CC1-4D2D-A654-0029E718BA7F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8" name="グラフ プレースホルダー 4"/>
          <p:cNvSpPr>
            <a:spLocks noGrp="1"/>
          </p:cNvSpPr>
          <p:nvPr>
            <p:ph type="chart" sz="quarter" idx="15"/>
          </p:nvPr>
        </p:nvSpPr>
        <p:spPr>
          <a:xfrm>
            <a:off x="899592" y="3553249"/>
            <a:ext cx="4891258" cy="1106733"/>
          </a:xfrm>
          <a:prstGeom prst="rect">
            <a:avLst/>
          </a:prstGeom>
        </p:spPr>
        <p:txBody>
          <a:bodyPr>
            <a:normAutofit/>
          </a:bodyPr>
          <a:lstStyle/>
          <a:p>
            <a:endParaRPr kumimoji="1" lang="ja-JP" altLang="en-US" dirty="0"/>
          </a:p>
        </p:txBody>
      </p:sp>
      <p:sp>
        <p:nvSpPr>
          <p:cNvPr id="9" name="グラフ プレースホルダー 4"/>
          <p:cNvSpPr>
            <a:spLocks noGrp="1"/>
          </p:cNvSpPr>
          <p:nvPr>
            <p:ph type="chart" sz="quarter" idx="16"/>
          </p:nvPr>
        </p:nvSpPr>
        <p:spPr>
          <a:xfrm>
            <a:off x="899592" y="2306416"/>
            <a:ext cx="4891258" cy="1106733"/>
          </a:xfrm>
          <a:prstGeom prst="rect">
            <a:avLst/>
          </a:prstGeom>
        </p:spPr>
        <p:txBody>
          <a:bodyPr>
            <a:normAutofit/>
          </a:bodyPr>
          <a:lstStyle/>
          <a:p>
            <a:endParaRPr kumimoji="1" lang="ja-JP" altLang="en-US" dirty="0"/>
          </a:p>
        </p:txBody>
      </p:sp>
      <p:sp>
        <p:nvSpPr>
          <p:cNvPr id="10" name="テキスト プレースホルダー 4"/>
          <p:cNvSpPr>
            <a:spLocks noGrp="1"/>
          </p:cNvSpPr>
          <p:nvPr>
            <p:ph type="body" sz="quarter" idx="17"/>
          </p:nvPr>
        </p:nvSpPr>
        <p:spPr>
          <a:xfrm>
            <a:off x="5940152" y="1058863"/>
            <a:ext cx="2880320" cy="360045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>
            <a:normAutofit/>
          </a:bodyPr>
          <a:lstStyle>
            <a:lvl1pPr marL="177800" indent="-177800">
              <a:defRPr sz="1800"/>
            </a:lvl1pPr>
            <a:lvl2pPr marL="623888" indent="-166688">
              <a:defRPr sz="1800"/>
            </a:lvl2pPr>
            <a:lvl3pPr marL="1077913" indent="-163513"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kumimoji="1" lang="ja-JP" altLang="en-US" dirty="0"/>
              <a:t>マスター テキストの書式設定</a:t>
            </a:r>
          </a:p>
          <a:p>
            <a:pPr lvl="1"/>
            <a:r>
              <a:rPr kumimoji="1" lang="ja-JP" altLang="en-US" dirty="0"/>
              <a:t>第 </a:t>
            </a:r>
            <a:r>
              <a:rPr kumimoji="1" lang="en-US" altLang="ja-JP" dirty="0"/>
              <a:t>2 </a:t>
            </a:r>
            <a:r>
              <a:rPr kumimoji="1" lang="ja-JP" altLang="en-US" dirty="0"/>
              <a:t>レベル</a:t>
            </a:r>
          </a:p>
          <a:p>
            <a:pPr lvl="2"/>
            <a:r>
              <a:rPr kumimoji="1" lang="ja-JP" altLang="en-US" dirty="0"/>
              <a:t>第 </a:t>
            </a:r>
            <a:r>
              <a:rPr kumimoji="1" lang="en-US" altLang="ja-JP" dirty="0"/>
              <a:t>3 </a:t>
            </a:r>
            <a:r>
              <a:rPr kumimoji="1" lang="ja-JP" altLang="en-US" dirty="0"/>
              <a:t>レベル</a:t>
            </a:r>
          </a:p>
          <a:p>
            <a:pPr lvl="3"/>
            <a:r>
              <a:rPr kumimoji="1" lang="ja-JP" altLang="en-US" dirty="0"/>
              <a:t>第 </a:t>
            </a:r>
            <a:r>
              <a:rPr kumimoji="1" lang="en-US" altLang="ja-JP" dirty="0"/>
              <a:t>4 </a:t>
            </a:r>
            <a:r>
              <a:rPr kumimoji="1" lang="ja-JP" altLang="en-US" dirty="0"/>
              <a:t>レベル</a:t>
            </a:r>
          </a:p>
          <a:p>
            <a:pPr lvl="4"/>
            <a:r>
              <a:rPr kumimoji="1" lang="ja-JP" altLang="en-US" dirty="0"/>
              <a:t>第 </a:t>
            </a:r>
            <a:r>
              <a:rPr kumimoji="1" lang="en-US" altLang="ja-JP" dirty="0"/>
              <a:t>5 </a:t>
            </a:r>
            <a:r>
              <a:rPr kumimoji="1" lang="ja-JP" altLang="en-US" dirty="0"/>
              <a:t>レベル</a:t>
            </a:r>
          </a:p>
        </p:txBody>
      </p:sp>
    </p:spTree>
    <p:extLst>
      <p:ext uri="{BB962C8B-B14F-4D97-AF65-F5344CB8AC3E}">
        <p14:creationId xmlns:p14="http://schemas.microsoft.com/office/powerpoint/2010/main" val="222930336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テキスト＋図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 hasCustomPrompt="1"/>
          </p:nvPr>
        </p:nvSpPr>
        <p:spPr>
          <a:xfrm>
            <a:off x="323528" y="123478"/>
            <a:ext cx="7848872" cy="576064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2400" b="1">
                <a:solidFill>
                  <a:srgbClr val="1D4294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defRPr>
            </a:lvl1pPr>
          </a:lstStyle>
          <a:p>
            <a:r>
              <a:rPr kumimoji="1" lang="en-US" altLang="ja-JP" dirty="0"/>
              <a:t>TITLE</a:t>
            </a:r>
            <a:endParaRPr kumimoji="1" lang="ja-JP" altLang="en-US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>
          <a:xfrm>
            <a:off x="6902896" y="4803998"/>
            <a:ext cx="2133600" cy="273844"/>
          </a:xfrm>
          <a:prstGeom prst="rect">
            <a:avLst/>
          </a:prstGeom>
        </p:spPr>
        <p:txBody>
          <a:bodyPr>
            <a:normAutofit/>
          </a:bodyPr>
          <a:lstStyle/>
          <a:p>
            <a:fld id="{E22A2831-0CC1-4D2D-A654-0029E718BA7F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5" name="図プレースホルダー 4"/>
          <p:cNvSpPr>
            <a:spLocks noGrp="1"/>
          </p:cNvSpPr>
          <p:nvPr>
            <p:ph type="pic" sz="quarter" idx="13"/>
          </p:nvPr>
        </p:nvSpPr>
        <p:spPr>
          <a:xfrm>
            <a:off x="4716016" y="1059582"/>
            <a:ext cx="4104456" cy="3600400"/>
          </a:xfrm>
          <a:prstGeom prst="rect">
            <a:avLst/>
          </a:prstGeom>
        </p:spPr>
        <p:txBody>
          <a:bodyPr>
            <a:normAutofit/>
          </a:bodyPr>
          <a:lstStyle/>
          <a:p>
            <a:endParaRPr kumimoji="1" lang="ja-JP" altLang="en-US" dirty="0"/>
          </a:p>
        </p:txBody>
      </p:sp>
      <p:sp>
        <p:nvSpPr>
          <p:cNvPr id="7" name="テキスト プレースホルダー 4"/>
          <p:cNvSpPr>
            <a:spLocks noGrp="1"/>
          </p:cNvSpPr>
          <p:nvPr>
            <p:ph type="body" sz="quarter" idx="15"/>
          </p:nvPr>
        </p:nvSpPr>
        <p:spPr>
          <a:xfrm>
            <a:off x="899592" y="1058863"/>
            <a:ext cx="3672408" cy="3600450"/>
          </a:xfrm>
          <a:prstGeom prst="rect">
            <a:avLst/>
          </a:prstGeom>
        </p:spPr>
        <p:txBody>
          <a:bodyPr>
            <a:normAutofit/>
          </a:bodyPr>
          <a:lstStyle>
            <a:lvl1pPr marL="177800" indent="-177800">
              <a:defRPr sz="1800"/>
            </a:lvl1pPr>
            <a:lvl2pPr marL="623888" indent="-166688">
              <a:defRPr sz="1800"/>
            </a:lvl2pPr>
            <a:lvl3pPr marL="1077913" indent="-163513"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kumimoji="1" lang="ja-JP" altLang="en-US" dirty="0"/>
              <a:t>マスター テキストの書式設定</a:t>
            </a:r>
          </a:p>
          <a:p>
            <a:pPr lvl="1"/>
            <a:r>
              <a:rPr kumimoji="1" lang="ja-JP" altLang="en-US" dirty="0"/>
              <a:t>第 </a:t>
            </a:r>
            <a:r>
              <a:rPr kumimoji="1" lang="en-US" altLang="ja-JP" dirty="0"/>
              <a:t>2 </a:t>
            </a:r>
            <a:r>
              <a:rPr kumimoji="1" lang="ja-JP" altLang="en-US" dirty="0"/>
              <a:t>レベル</a:t>
            </a:r>
          </a:p>
          <a:p>
            <a:pPr lvl="2"/>
            <a:r>
              <a:rPr kumimoji="1" lang="ja-JP" altLang="en-US" dirty="0"/>
              <a:t>第 </a:t>
            </a:r>
            <a:r>
              <a:rPr kumimoji="1" lang="en-US" altLang="ja-JP" dirty="0"/>
              <a:t>3 </a:t>
            </a:r>
            <a:r>
              <a:rPr kumimoji="1" lang="ja-JP" altLang="en-US" dirty="0"/>
              <a:t>レベル</a:t>
            </a:r>
          </a:p>
          <a:p>
            <a:pPr lvl="3"/>
            <a:r>
              <a:rPr kumimoji="1" lang="ja-JP" altLang="en-US" dirty="0"/>
              <a:t>第 </a:t>
            </a:r>
            <a:r>
              <a:rPr kumimoji="1" lang="en-US" altLang="ja-JP" dirty="0"/>
              <a:t>4 </a:t>
            </a:r>
            <a:r>
              <a:rPr kumimoji="1" lang="ja-JP" altLang="en-US" dirty="0"/>
              <a:t>レベル</a:t>
            </a:r>
          </a:p>
          <a:p>
            <a:pPr lvl="4"/>
            <a:r>
              <a:rPr kumimoji="1" lang="ja-JP" altLang="en-US" dirty="0"/>
              <a:t>第 </a:t>
            </a:r>
            <a:r>
              <a:rPr kumimoji="1" lang="en-US" altLang="ja-JP" dirty="0"/>
              <a:t>5 </a:t>
            </a:r>
            <a:r>
              <a:rPr kumimoji="1" lang="ja-JP" altLang="en-US" dirty="0"/>
              <a:t>レベル</a:t>
            </a:r>
          </a:p>
        </p:txBody>
      </p:sp>
    </p:spTree>
    <p:extLst>
      <p:ext uri="{BB962C8B-B14F-4D97-AF65-F5344CB8AC3E}">
        <p14:creationId xmlns:p14="http://schemas.microsoft.com/office/powerpoint/2010/main" val="374985604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テキスト＋図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図プレースホルダー 4"/>
          <p:cNvSpPr>
            <a:spLocks noGrp="1"/>
          </p:cNvSpPr>
          <p:nvPr>
            <p:ph type="pic" sz="quarter" idx="13"/>
          </p:nvPr>
        </p:nvSpPr>
        <p:spPr>
          <a:xfrm>
            <a:off x="4932040" y="0"/>
            <a:ext cx="4211960" cy="5143500"/>
          </a:xfrm>
          <a:prstGeom prst="rect">
            <a:avLst/>
          </a:prstGeom>
        </p:spPr>
        <p:txBody>
          <a:bodyPr>
            <a:normAutofit/>
          </a:bodyPr>
          <a:lstStyle/>
          <a:p>
            <a:endParaRPr kumimoji="1" lang="ja-JP" altLang="en-US" dirty="0"/>
          </a:p>
        </p:txBody>
      </p:sp>
      <p:sp>
        <p:nvSpPr>
          <p:cNvPr id="2" name="タイトル 1"/>
          <p:cNvSpPr>
            <a:spLocks noGrp="1"/>
          </p:cNvSpPr>
          <p:nvPr>
            <p:ph type="ctrTitle" hasCustomPrompt="1"/>
          </p:nvPr>
        </p:nvSpPr>
        <p:spPr>
          <a:xfrm>
            <a:off x="323528" y="123478"/>
            <a:ext cx="4176464" cy="576064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2400" b="1">
                <a:solidFill>
                  <a:srgbClr val="1D4294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defRPr>
            </a:lvl1pPr>
          </a:lstStyle>
          <a:p>
            <a:r>
              <a:rPr kumimoji="1" lang="en-US" altLang="ja-JP" dirty="0"/>
              <a:t>TITLE</a:t>
            </a:r>
            <a:endParaRPr kumimoji="1" lang="ja-JP" altLang="en-US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>
          <a:xfrm>
            <a:off x="6902896" y="4803998"/>
            <a:ext cx="2133600" cy="273844"/>
          </a:xfrm>
          <a:prstGeom prst="rect">
            <a:avLst/>
          </a:prstGeom>
        </p:spPr>
        <p:txBody>
          <a:bodyPr>
            <a:normAutofit/>
          </a:bodyPr>
          <a:lstStyle/>
          <a:p>
            <a:fld id="{E22A2831-0CC1-4D2D-A654-0029E718BA7F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8" name="テキスト プレースホルダー 4"/>
          <p:cNvSpPr>
            <a:spLocks noGrp="1"/>
          </p:cNvSpPr>
          <p:nvPr>
            <p:ph type="body" sz="quarter" idx="15"/>
          </p:nvPr>
        </p:nvSpPr>
        <p:spPr>
          <a:xfrm>
            <a:off x="899592" y="1058863"/>
            <a:ext cx="3672408" cy="3600450"/>
          </a:xfrm>
          <a:prstGeom prst="rect">
            <a:avLst/>
          </a:prstGeom>
        </p:spPr>
        <p:txBody>
          <a:bodyPr>
            <a:normAutofit/>
          </a:bodyPr>
          <a:lstStyle>
            <a:lvl1pPr marL="177800" indent="-177800">
              <a:defRPr sz="1800"/>
            </a:lvl1pPr>
            <a:lvl2pPr marL="623888" indent="-166688">
              <a:tabLst>
                <a:tab pos="720725" algn="l"/>
              </a:tabLst>
              <a:defRPr sz="1800"/>
            </a:lvl2pPr>
            <a:lvl3pPr marL="1077913" indent="-163513"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kumimoji="1" lang="ja-JP" altLang="en-US" dirty="0"/>
              <a:t>マスター テキストの書式設定</a:t>
            </a:r>
          </a:p>
          <a:p>
            <a:pPr lvl="1"/>
            <a:r>
              <a:rPr kumimoji="1" lang="ja-JP" altLang="en-US" dirty="0"/>
              <a:t>第 </a:t>
            </a:r>
            <a:r>
              <a:rPr kumimoji="1" lang="en-US" altLang="ja-JP" dirty="0"/>
              <a:t>2 </a:t>
            </a:r>
            <a:r>
              <a:rPr kumimoji="1" lang="ja-JP" altLang="en-US" dirty="0"/>
              <a:t>レベル</a:t>
            </a:r>
          </a:p>
          <a:p>
            <a:pPr lvl="2"/>
            <a:r>
              <a:rPr kumimoji="1" lang="ja-JP" altLang="en-US" dirty="0"/>
              <a:t>第 </a:t>
            </a:r>
            <a:r>
              <a:rPr kumimoji="1" lang="en-US" altLang="ja-JP" dirty="0"/>
              <a:t>3 </a:t>
            </a:r>
            <a:r>
              <a:rPr kumimoji="1" lang="ja-JP" altLang="en-US" dirty="0"/>
              <a:t>レベル</a:t>
            </a:r>
          </a:p>
          <a:p>
            <a:pPr lvl="3"/>
            <a:r>
              <a:rPr kumimoji="1" lang="ja-JP" altLang="en-US" dirty="0"/>
              <a:t>第 </a:t>
            </a:r>
            <a:r>
              <a:rPr kumimoji="1" lang="en-US" altLang="ja-JP" dirty="0"/>
              <a:t>4 </a:t>
            </a:r>
            <a:r>
              <a:rPr kumimoji="1" lang="ja-JP" altLang="en-US" dirty="0"/>
              <a:t>レベル</a:t>
            </a:r>
          </a:p>
          <a:p>
            <a:pPr lvl="4"/>
            <a:r>
              <a:rPr kumimoji="1" lang="ja-JP" altLang="en-US" dirty="0"/>
              <a:t>第 </a:t>
            </a:r>
            <a:r>
              <a:rPr kumimoji="1" lang="en-US" altLang="ja-JP" dirty="0"/>
              <a:t>5 </a:t>
            </a:r>
            <a:r>
              <a:rPr kumimoji="1" lang="ja-JP" altLang="en-US" dirty="0"/>
              <a:t>レベル</a:t>
            </a:r>
          </a:p>
        </p:txBody>
      </p:sp>
    </p:spTree>
    <p:extLst>
      <p:ext uri="{BB962C8B-B14F-4D97-AF65-F5344CB8AC3E}">
        <p14:creationId xmlns:p14="http://schemas.microsoft.com/office/powerpoint/2010/main" val="324097935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ユーザー設定レイアウ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1F6FA4EC-C642-4A22-B6AC-66C7A4FB2A1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6902896" y="4803998"/>
            <a:ext cx="2133600" cy="273844"/>
          </a:xfrm>
          <a:prstGeom prst="rect">
            <a:avLst/>
          </a:prstGeom>
        </p:spPr>
        <p:txBody>
          <a:bodyPr/>
          <a:lstStyle/>
          <a:p>
            <a:fld id="{E22A2831-0CC1-4D2D-A654-0029E718BA7F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  <p:sp>
        <p:nvSpPr>
          <p:cNvPr id="4" name="タイトル プレースホルダー 1">
            <a:extLst>
              <a:ext uri="{FF2B5EF4-FFF2-40B4-BE49-F238E27FC236}">
                <a16:creationId xmlns:a16="http://schemas.microsoft.com/office/drawing/2014/main" id="{0B36C82B-A0C0-4A0B-9ED7-03F042CA9CF2}"/>
              </a:ext>
            </a:extLst>
          </p:cNvPr>
          <p:cNvSpPr txBox="1">
            <a:spLocks/>
          </p:cNvSpPr>
          <p:nvPr userDrawn="1"/>
        </p:nvSpPr>
        <p:spPr>
          <a:xfrm>
            <a:off x="225799" y="4803998"/>
            <a:ext cx="3122065" cy="27314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ja-JP" altLang="en-US" sz="800" dirty="0">
                <a:solidFill>
                  <a:srgbClr val="1D429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Ⓒ</a:t>
            </a:r>
            <a:r>
              <a:rPr lang="en-US" altLang="ja-JP" sz="800" dirty="0">
                <a:solidFill>
                  <a:srgbClr val="1D4294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ASAHI GROUP JAPAN.</a:t>
            </a:r>
            <a:r>
              <a:rPr lang="en-US" altLang="ja-JP" sz="800" baseline="0" dirty="0">
                <a:solidFill>
                  <a:srgbClr val="1D4294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 ALL rights reserved.</a:t>
            </a:r>
            <a:endParaRPr lang="ja-JP" altLang="en-US" sz="800" dirty="0">
              <a:solidFill>
                <a:srgbClr val="1D4294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1877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altLang="ja-JP"/>
              <a:t>Click to edit Master title style</a:t>
            </a:r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04292435"/>
      </p:ext>
    </p:extLst>
  </p:cSld>
  <p:clrMapOvr>
    <a:masterClrMapping/>
  </p:clrMapOvr>
  <p:transition/>
  <p:extLst>
    <p:ext uri="{DCECCB84-F9BA-43D5-87BE-67443E8EF086}">
      <p15:sldGuideLst xmlns:p15="http://schemas.microsoft.com/office/powerpoint/2012/main"/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J 標準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テキスト プレースホルダー 4"/>
          <p:cNvSpPr>
            <a:spLocks noGrp="1"/>
          </p:cNvSpPr>
          <p:nvPr>
            <p:ph type="body" sz="quarter" idx="13"/>
            <p:custDataLst>
              <p:tags r:id="rId1"/>
            </p:custDataLst>
          </p:nvPr>
        </p:nvSpPr>
        <p:spPr>
          <a:xfrm>
            <a:off x="323528" y="753332"/>
            <a:ext cx="8496101" cy="576064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spcAft>
                <a:spcPts val="300"/>
              </a:spcAft>
              <a:buNone/>
              <a:defRPr sz="14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kumimoji="1" lang="ja-JP" altLang="en-US"/>
              <a:t>マスター テキストの書式設定</a:t>
            </a:r>
            <a:endParaRPr kumimoji="1" lang="en-US" altLang="ja-JP"/>
          </a:p>
        </p:txBody>
      </p:sp>
      <p:sp>
        <p:nvSpPr>
          <p:cNvPr id="2" name="タイトル 1"/>
          <p:cNvSpPr>
            <a:spLocks noGrp="1"/>
          </p:cNvSpPr>
          <p:nvPr>
            <p:ph type="ctrTitle" hasCustomPrompt="1"/>
            <p:custDataLst>
              <p:tags r:id="rId2"/>
            </p:custDataLst>
          </p:nvPr>
        </p:nvSpPr>
        <p:spPr>
          <a:xfrm>
            <a:off x="323528" y="123478"/>
            <a:ext cx="7848872" cy="576064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2400" b="1">
                <a:solidFill>
                  <a:srgbClr val="1D4294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defRPr>
            </a:lvl1pPr>
          </a:lstStyle>
          <a:p>
            <a:r>
              <a:rPr kumimoji="1" lang="en-US" altLang="ja-JP"/>
              <a:t>TITLE</a:t>
            </a:r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15652460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4" descr="\\Mac\Home\Desktop\Asahi\セクションデータ\文字なし\PPT_セクション_グラデ_白.jpg">
            <a:extLst>
              <a:ext uri="{FF2B5EF4-FFF2-40B4-BE49-F238E27FC236}">
                <a16:creationId xmlns:a16="http://schemas.microsoft.com/office/drawing/2014/main" id="{EAD5161D-E270-4CF5-8771-F6D40C5C55C9}"/>
              </a:ext>
            </a:extLst>
          </p:cNvPr>
          <p:cNvPicPr>
            <a:picLocks noChangeAspect="1" noChangeArrowheads="1"/>
          </p:cNvPicPr>
          <p:nvPr userDrawn="1">
            <p:custDataLst>
              <p:tags r:id="rId2"/>
            </p:custData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0" y="-2"/>
            <a:ext cx="812800" cy="5143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4FDCF32-EB96-47F9-875F-44D7A8AA61EB}"/>
              </a:ext>
            </a:extLst>
          </p:cNvPr>
          <p:cNvSpPr>
            <a:spLocks noGrp="1"/>
          </p:cNvSpPr>
          <p:nvPr>
            <p:ph type="body" sz="quarter" idx="10"/>
            <p:custDataLst>
              <p:tags r:id="rId3"/>
            </p:custDataLst>
          </p:nvPr>
        </p:nvSpPr>
        <p:spPr>
          <a:xfrm>
            <a:off x="925200" y="1634400"/>
            <a:ext cx="7394400" cy="514800"/>
          </a:xfrm>
          <a:prstGeom prst="rect">
            <a:avLst/>
          </a:prstGeom>
        </p:spPr>
        <p:txBody>
          <a:bodyPr lIns="90000" tIns="46800" rIns="90000" bIns="46800">
            <a:noAutofit/>
          </a:bodyPr>
          <a:lstStyle>
            <a:lvl1pPr marL="0" indent="0">
              <a:buNone/>
              <a:defRPr sz="2800">
                <a:latin typeface="+mj-ea"/>
                <a:ea typeface="+mj-ea"/>
              </a:defRPr>
            </a:lvl1pPr>
          </a:lstStyle>
          <a:p>
            <a:pPr lvl="0"/>
            <a:r>
              <a:rPr kumimoji="1" lang="en-US" altLang="ja-JP"/>
              <a:t>Click to edit Master text styles</a:t>
            </a:r>
          </a:p>
        </p:txBody>
      </p:sp>
      <p:sp>
        <p:nvSpPr>
          <p:cNvPr id="4" name="SlideNumber">
            <a:extLst>
              <a:ext uri="{FF2B5EF4-FFF2-40B4-BE49-F238E27FC236}">
                <a16:creationId xmlns:a16="http://schemas.microsoft.com/office/drawing/2014/main" id="{AE14DC00-FE03-4A85-AC98-BEC4B200E7D3}"/>
              </a:ext>
            </a:extLst>
          </p:cNvPr>
          <p:cNvSpPr/>
          <p:nvPr userDrawn="1">
            <p:custDataLst>
              <p:tags r:id="rId4"/>
            </p:custDataLst>
          </p:nvPr>
        </p:nvSpPr>
        <p:spPr bwMode="gray">
          <a:xfrm>
            <a:off x="6904800" y="4802400"/>
            <a:ext cx="2134800" cy="273600"/>
          </a:xfrm>
          <a:prstGeom prst="roundRect">
            <a:avLst>
              <a:gd name="adj" fmla="val 0"/>
            </a:avLst>
          </a:prstGeom>
          <a:noFill/>
          <a:ln w="19050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90000" tIns="46800" rIns="90000" bIns="46800" rtlCol="0" anchor="ctr" anchorCtr="0">
            <a:normAutofit lnSpcReduction="10000"/>
          </a:bodyPr>
          <a:lstStyle/>
          <a:p>
            <a:pPr marL="0" lvl="0" indent="0" algn="r">
              <a:buNone/>
            </a:pPr>
            <a:fld id="{BB69BBE8-4DB2-4642-B003-B220ACD5A2FD}" type="slidenum">
              <a:rPr lang="en-US" b="0" baseline="0" smtClean="0">
                <a:solidFill>
                  <a:srgbClr val="898989"/>
                </a:solidFill>
                <a:latin typeface="+mn-ea"/>
              </a:rPr>
              <a:pPr marL="0" lvl="0" indent="0" algn="r">
                <a:buNone/>
              </a:pPr>
              <a:t>‹#›</a:t>
            </a:fld>
            <a:endParaRPr lang="fr-FR" b="0" baseline="0">
              <a:solidFill>
                <a:srgbClr val="898989"/>
              </a:solidFill>
              <a:latin typeface="+mn-ea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87323518"/>
      </p:ext>
    </p:extLst>
  </p:cSld>
  <p:clrMapOvr>
    <a:masterClrMapping/>
  </p:clrMapOvr>
  <p:transition/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custDataLst>
      <p:tags r:id="rId1"/>
    </p:custDataLst>
    <p:extLst>
      <p:ext uri="{BB962C8B-B14F-4D97-AF65-F5344CB8AC3E}">
        <p14:creationId xmlns:p14="http://schemas.microsoft.com/office/powerpoint/2010/main" val="563444238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テキスト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テキスト プレースホルダー 4"/>
          <p:cNvSpPr>
            <a:spLocks noGrp="1"/>
          </p:cNvSpPr>
          <p:nvPr>
            <p:ph type="body" sz="quarter" idx="13"/>
          </p:nvPr>
        </p:nvSpPr>
        <p:spPr>
          <a:xfrm>
            <a:off x="323528" y="843558"/>
            <a:ext cx="8496101" cy="576064"/>
          </a:xfrm>
          <a:prstGeom prst="rect">
            <a:avLst/>
          </a:prstGeom>
        </p:spPr>
        <p:txBody>
          <a:bodyPr>
            <a:normAutofit/>
          </a:bodyPr>
          <a:lstStyle>
            <a:lvl1pPr marL="177800" indent="-177800">
              <a:defRPr sz="18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kumimoji="1" lang="ja-JP" altLang="en-US" dirty="0"/>
              <a:t>マスター テキストの書式設定</a:t>
            </a:r>
          </a:p>
        </p:txBody>
      </p:sp>
      <p:sp>
        <p:nvSpPr>
          <p:cNvPr id="2" name="タイトル 1"/>
          <p:cNvSpPr>
            <a:spLocks noGrp="1"/>
          </p:cNvSpPr>
          <p:nvPr>
            <p:ph type="ctrTitle" hasCustomPrompt="1"/>
          </p:nvPr>
        </p:nvSpPr>
        <p:spPr>
          <a:xfrm>
            <a:off x="94933" y="123478"/>
            <a:ext cx="7848872" cy="576064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2400" b="1">
                <a:solidFill>
                  <a:srgbClr val="1D4294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defRPr>
            </a:lvl1pPr>
          </a:lstStyle>
          <a:p>
            <a:r>
              <a:rPr kumimoji="1" lang="en-US" altLang="ja-JP" dirty="0"/>
              <a:t>TITLE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3238943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テキスト01(ﾀｲﾄﾙのみ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 hasCustomPrompt="1"/>
          </p:nvPr>
        </p:nvSpPr>
        <p:spPr>
          <a:xfrm>
            <a:off x="323528" y="123478"/>
            <a:ext cx="7848872" cy="576064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2400" b="1">
                <a:solidFill>
                  <a:srgbClr val="1D4294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defRPr>
            </a:lvl1pPr>
          </a:lstStyle>
          <a:p>
            <a:r>
              <a:rPr kumimoji="1" lang="en-US" altLang="ja-JP" dirty="0"/>
              <a:t>TITLE</a:t>
            </a:r>
            <a:endParaRPr kumimoji="1" lang="ja-JP" altLang="en-US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>
          <a:xfrm>
            <a:off x="6902896" y="4803998"/>
            <a:ext cx="2133600" cy="273844"/>
          </a:xfrm>
          <a:prstGeom prst="rect">
            <a:avLst/>
          </a:prstGeom>
        </p:spPr>
        <p:txBody>
          <a:bodyPr>
            <a:normAutofit/>
          </a:bodyPr>
          <a:lstStyle/>
          <a:p>
            <a:fld id="{E22A2831-0CC1-4D2D-A654-0029E718BA7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954334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テキスト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 hasCustomPrompt="1"/>
          </p:nvPr>
        </p:nvSpPr>
        <p:spPr>
          <a:xfrm>
            <a:off x="323528" y="123478"/>
            <a:ext cx="7848872" cy="576064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2400" b="1">
                <a:solidFill>
                  <a:srgbClr val="1D4294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defRPr>
            </a:lvl1pPr>
          </a:lstStyle>
          <a:p>
            <a:r>
              <a:rPr kumimoji="1" lang="en-US" altLang="ja-JP" dirty="0"/>
              <a:t>TITLE</a:t>
            </a:r>
            <a:endParaRPr kumimoji="1" lang="ja-JP" altLang="en-US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>
          <a:xfrm>
            <a:off x="6902896" y="4803998"/>
            <a:ext cx="2133600" cy="273844"/>
          </a:xfrm>
          <a:prstGeom prst="rect">
            <a:avLst/>
          </a:prstGeom>
        </p:spPr>
        <p:txBody>
          <a:bodyPr>
            <a:normAutofit/>
          </a:bodyPr>
          <a:lstStyle/>
          <a:p>
            <a:fld id="{E22A2831-0CC1-4D2D-A654-0029E718BA7F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7" name="テキスト プレースホルダー 4">
            <a:extLst>
              <a:ext uri="{FF2B5EF4-FFF2-40B4-BE49-F238E27FC236}">
                <a16:creationId xmlns:a16="http://schemas.microsoft.com/office/drawing/2014/main" id="{F94F1CE1-F0EE-43F4-810C-71D8BC7CB5C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23528" y="883470"/>
            <a:ext cx="8568952" cy="3704504"/>
          </a:xfrm>
          <a:prstGeom prst="rect">
            <a:avLst/>
          </a:prstGeom>
        </p:spPr>
        <p:txBody>
          <a:bodyPr>
            <a:normAutofit/>
          </a:bodyPr>
          <a:lstStyle>
            <a:lvl1pPr marL="177800" indent="-177800"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kumimoji="1" lang="ja-JP" altLang="en-US" dirty="0"/>
              <a:t>マスター テキストの書式設定</a:t>
            </a:r>
          </a:p>
          <a:p>
            <a:pPr lvl="1"/>
            <a:r>
              <a:rPr kumimoji="1" lang="ja-JP" altLang="en-US" dirty="0"/>
              <a:t>第 </a:t>
            </a:r>
            <a:r>
              <a:rPr kumimoji="1" lang="en-US" altLang="ja-JP" dirty="0"/>
              <a:t>2 </a:t>
            </a:r>
            <a:r>
              <a:rPr kumimoji="1" lang="ja-JP" altLang="en-US" dirty="0"/>
              <a:t>レベル</a:t>
            </a:r>
          </a:p>
          <a:p>
            <a:pPr lvl="2"/>
            <a:r>
              <a:rPr kumimoji="1" lang="ja-JP" altLang="en-US" dirty="0"/>
              <a:t>第 </a:t>
            </a:r>
            <a:r>
              <a:rPr kumimoji="1" lang="en-US" altLang="ja-JP" dirty="0"/>
              <a:t>3 </a:t>
            </a:r>
            <a:r>
              <a:rPr kumimoji="1" lang="ja-JP" altLang="en-US" dirty="0"/>
              <a:t>レベル</a:t>
            </a:r>
          </a:p>
          <a:p>
            <a:pPr lvl="3"/>
            <a:r>
              <a:rPr kumimoji="1" lang="ja-JP" altLang="en-US" dirty="0"/>
              <a:t>第 </a:t>
            </a:r>
            <a:r>
              <a:rPr kumimoji="1" lang="en-US" altLang="ja-JP" dirty="0"/>
              <a:t>4 </a:t>
            </a:r>
            <a:r>
              <a:rPr kumimoji="1" lang="ja-JP" altLang="en-US" dirty="0"/>
              <a:t>レベル</a:t>
            </a:r>
          </a:p>
          <a:p>
            <a:pPr lvl="4"/>
            <a:r>
              <a:rPr kumimoji="1" lang="ja-JP" altLang="en-US" dirty="0"/>
              <a:t>第 </a:t>
            </a:r>
            <a:r>
              <a:rPr kumimoji="1" lang="en-US" altLang="ja-JP" dirty="0"/>
              <a:t>5 </a:t>
            </a:r>
            <a:r>
              <a:rPr kumimoji="1" lang="ja-JP" altLang="en-US" dirty="0"/>
              <a:t>レベル</a:t>
            </a:r>
          </a:p>
        </p:txBody>
      </p:sp>
    </p:spTree>
    <p:extLst>
      <p:ext uri="{BB962C8B-B14F-4D97-AF65-F5344CB8AC3E}">
        <p14:creationId xmlns:p14="http://schemas.microsoft.com/office/powerpoint/2010/main" val="11729682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テキスト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テキスト プレースホルダー 4"/>
          <p:cNvSpPr>
            <a:spLocks noGrp="1"/>
          </p:cNvSpPr>
          <p:nvPr>
            <p:ph type="body" sz="quarter" idx="13"/>
          </p:nvPr>
        </p:nvSpPr>
        <p:spPr>
          <a:xfrm>
            <a:off x="323528" y="843558"/>
            <a:ext cx="8496101" cy="576064"/>
          </a:xfrm>
          <a:prstGeom prst="rect">
            <a:avLst/>
          </a:prstGeom>
        </p:spPr>
        <p:txBody>
          <a:bodyPr>
            <a:normAutofit/>
          </a:bodyPr>
          <a:lstStyle>
            <a:lvl1pPr marL="177800" indent="-177800">
              <a:defRPr sz="18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kumimoji="1" lang="ja-JP" altLang="en-US" dirty="0"/>
              <a:t>マスター テキストの書式設定</a:t>
            </a:r>
          </a:p>
        </p:txBody>
      </p:sp>
      <p:sp>
        <p:nvSpPr>
          <p:cNvPr id="2" name="タイトル 1"/>
          <p:cNvSpPr>
            <a:spLocks noGrp="1"/>
          </p:cNvSpPr>
          <p:nvPr>
            <p:ph type="ctrTitle" hasCustomPrompt="1"/>
          </p:nvPr>
        </p:nvSpPr>
        <p:spPr>
          <a:xfrm>
            <a:off x="323528" y="123478"/>
            <a:ext cx="7848872" cy="576064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2400" b="1">
                <a:solidFill>
                  <a:srgbClr val="1D4294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defRPr>
            </a:lvl1pPr>
          </a:lstStyle>
          <a:p>
            <a:r>
              <a:rPr kumimoji="1" lang="en-US" altLang="ja-JP" dirty="0"/>
              <a:t>TITLE</a:t>
            </a:r>
            <a:endParaRPr kumimoji="1" lang="ja-JP" altLang="en-US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>
          <a:xfrm>
            <a:off x="6902896" y="4803998"/>
            <a:ext cx="2133600" cy="273844"/>
          </a:xfrm>
          <a:prstGeom prst="rect">
            <a:avLst/>
          </a:prstGeom>
        </p:spPr>
        <p:txBody>
          <a:bodyPr>
            <a:normAutofit/>
          </a:bodyPr>
          <a:lstStyle/>
          <a:p>
            <a:fld id="{E22A2831-0CC1-4D2D-A654-0029E718BA7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569534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ags" Target="../tags/tag2.xml"/><Relationship Id="rId13" Type="http://schemas.openxmlformats.org/officeDocument/2006/relationships/tags" Target="../tags/tag7.xml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12" Type="http://schemas.openxmlformats.org/officeDocument/2006/relationships/tags" Target="../tags/tag6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ags" Target="../tags/tag5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tags" Target="../tags/tag4.xml"/><Relationship Id="rId4" Type="http://schemas.openxmlformats.org/officeDocument/2006/relationships/slideLayout" Target="../slideLayouts/slideLayout4.xml"/><Relationship Id="rId9" Type="http://schemas.openxmlformats.org/officeDocument/2006/relationships/tags" Target="../tags/tag3.xml"/><Relationship Id="rId1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.xml"/><Relationship Id="rId13" Type="http://schemas.openxmlformats.org/officeDocument/2006/relationships/slideLayout" Target="../slideLayouts/slideLayout19.xml"/><Relationship Id="rId3" Type="http://schemas.openxmlformats.org/officeDocument/2006/relationships/slideLayout" Target="../slideLayouts/slideLayout9.xml"/><Relationship Id="rId7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8.xml"/><Relationship Id="rId17" Type="http://schemas.openxmlformats.org/officeDocument/2006/relationships/image" Target="../media/image2.png"/><Relationship Id="rId2" Type="http://schemas.openxmlformats.org/officeDocument/2006/relationships/slideLayout" Target="../slideLayouts/slideLayout8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1.xml"/><Relationship Id="rId15" Type="http://schemas.openxmlformats.org/officeDocument/2006/relationships/tags" Target="../tags/tag22.xml"/><Relationship Id="rId10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0.xml"/><Relationship Id="rId9" Type="http://schemas.openxmlformats.org/officeDocument/2006/relationships/slideLayout" Target="../slideLayouts/slideLayout15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2" descr="\\Mac\Home\Desktop\在宅\Asahi\AGH コーポレートブランディング\パワポ\フォーマット化\作業用\PPT_1102_エレメントのみ-01.jpg">
            <a:extLst>
              <a:ext uri="{FF2B5EF4-FFF2-40B4-BE49-F238E27FC236}">
                <a16:creationId xmlns:a16="http://schemas.microsoft.com/office/drawing/2014/main" id="{868A4619-9036-45B5-BC17-F10AB20095B9}"/>
              </a:ext>
            </a:extLst>
          </p:cNvPr>
          <p:cNvPicPr>
            <a:picLocks noChangeAspect="1" noChangeArrowheads="1"/>
          </p:cNvPicPr>
          <p:nvPr userDrawn="1">
            <p:custDataLst>
              <p:tags r:id="rId9"/>
            </p:custDataLst>
          </p:nvPr>
        </p:nvPicPr>
        <p:blipFill>
          <a:blip r:embed="rId1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-597" y="195486"/>
            <a:ext cx="9145194" cy="6175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 descr="\\Mac\Home\Desktop\ASAHI_logo.png">
            <a:extLst>
              <a:ext uri="{FF2B5EF4-FFF2-40B4-BE49-F238E27FC236}">
                <a16:creationId xmlns:a16="http://schemas.microsoft.com/office/drawing/2014/main" id="{058A7311-C50E-49D8-B62D-B7B160C7A3A3}"/>
              </a:ext>
            </a:extLst>
          </p:cNvPr>
          <p:cNvPicPr>
            <a:picLocks noChangeAspect="1" noChangeArrowheads="1"/>
          </p:cNvPicPr>
          <p:nvPr userDrawn="1">
            <p:custDataLst>
              <p:tags r:id="rId10"/>
            </p:custDataLst>
          </p:nvPr>
        </p:nvPicPr>
        <p:blipFill>
          <a:blip r:embed="rId1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8316416" y="390392"/>
            <a:ext cx="601595" cy="2371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SlideNumber"/>
          <p:cNvSpPr/>
          <p:nvPr userDrawn="1">
            <p:custDataLst>
              <p:tags r:id="rId11"/>
            </p:custDataLst>
          </p:nvPr>
        </p:nvSpPr>
        <p:spPr bwMode="gray">
          <a:xfrm>
            <a:off x="8425542" y="4859739"/>
            <a:ext cx="718457" cy="279180"/>
          </a:xfrm>
          <a:prstGeom prst="roundRect">
            <a:avLst>
              <a:gd name="adj" fmla="val 0"/>
            </a:avLst>
          </a:prstGeom>
          <a:noFill/>
          <a:ln w="19050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0000" tIns="46800" rIns="90000" bIns="46800" rtlCol="0" anchor="ctr" anchorCtr="0">
            <a:spAutoFit/>
          </a:bodyPr>
          <a:lstStyle/>
          <a:p>
            <a:pPr marL="0" indent="0" algn="r">
              <a:buNone/>
            </a:pPr>
            <a:fld id="{BB69BBE8-4DB2-4642-B003-B220ACD5A2FD}" type="slidenum">
              <a:rPr lang="en-US" sz="1200" b="0" baseline="0" smtClean="0">
                <a:solidFill>
                  <a:srgbClr val="898989"/>
                </a:solidFill>
                <a:latin typeface="+mn-ea"/>
                <a:ea typeface="+mn-ea"/>
              </a:rPr>
              <a:pPr marL="0" indent="0" algn="r">
                <a:buNone/>
              </a:pPr>
              <a:t>‹#›</a:t>
            </a:fld>
            <a:endParaRPr lang="fr-FR" sz="1200" b="0" dirty="0">
              <a:solidFill>
                <a:srgbClr val="898989"/>
              </a:solidFill>
              <a:latin typeface="+mn-ea"/>
              <a:ea typeface="+mn-ea"/>
            </a:endParaRPr>
          </a:p>
        </p:txBody>
      </p:sp>
      <p:sp>
        <p:nvSpPr>
          <p:cNvPr id="2" name="Slide Title"/>
          <p:cNvSpPr>
            <a:spLocks noGrp="1"/>
          </p:cNvSpPr>
          <p:nvPr>
            <p:ph type="title"/>
            <p:custDataLst>
              <p:tags r:id="rId12"/>
            </p:custDataLst>
          </p:nvPr>
        </p:nvSpPr>
        <p:spPr>
          <a:xfrm>
            <a:off x="324000" y="122400"/>
            <a:ext cx="7848000" cy="576000"/>
          </a:xfrm>
          <a:prstGeom prst="rect">
            <a:avLst/>
          </a:prstGeom>
        </p:spPr>
        <p:txBody>
          <a:bodyPr vert="horz" lIns="90000" tIns="46800" rIns="90000" bIns="46800" rtlCol="0" anchor="b">
            <a:normAutofit/>
          </a:bodyPr>
          <a:lstStyle/>
          <a:p>
            <a:r>
              <a:rPr lang="en-US" altLang="ja-JP"/>
              <a:t>Click to edit Master title style</a:t>
            </a:r>
            <a:endParaRPr lang="en-US"/>
          </a:p>
        </p:txBody>
      </p:sp>
      <p:sp>
        <p:nvSpPr>
          <p:cNvPr id="4" name="btfpLayoutConfig" hidden="1"/>
          <p:cNvSpPr txBox="1"/>
          <p:nvPr userDrawn="1">
            <p:custDataLst>
              <p:tags r:id="rId13"/>
            </p:custDataLst>
          </p:nvPr>
        </p:nvSpPr>
        <p:spPr>
          <a:xfrm>
            <a:off x="9525" y="9525"/>
            <a:ext cx="631608" cy="69916"/>
          </a:xfrm>
          <a:prstGeom prst="rect">
            <a:avLst/>
          </a:prstGeom>
          <a:noFill/>
        </p:spPr>
        <p:txBody>
          <a:bodyPr vert="horz" wrap="none" lIns="27000" tIns="27000" rIns="27000" bIns="27000" rtlCol="0">
            <a:spAutoFit/>
          </a:bodyPr>
          <a:lstStyle/>
          <a:p>
            <a:r>
              <a:rPr lang="en-US" sz="100" dirty="0">
                <a:solidFill>
                  <a:srgbClr val="FFFFFF">
                    <a:alpha val="0"/>
                  </a:srgbClr>
                </a:solidFill>
              </a:rPr>
              <a:t>overall_0_131468204519021135 columns_1_131468204519021135 </a:t>
            </a:r>
          </a:p>
        </p:txBody>
      </p:sp>
      <p:sp>
        <p:nvSpPr>
          <p:cNvPr id="3" name="タイトル プレースホルダー 1">
            <a:extLst>
              <a:ext uri="{FF2B5EF4-FFF2-40B4-BE49-F238E27FC236}">
                <a16:creationId xmlns:a16="http://schemas.microsoft.com/office/drawing/2014/main" id="{C5FAB42A-39F5-1987-52DD-B06C20B21401}"/>
              </a:ext>
            </a:extLst>
          </p:cNvPr>
          <p:cNvSpPr txBox="1">
            <a:spLocks/>
          </p:cNvSpPr>
          <p:nvPr userDrawn="1"/>
        </p:nvSpPr>
        <p:spPr>
          <a:xfrm>
            <a:off x="-20939" y="4928065"/>
            <a:ext cx="3122065" cy="27314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ja-JP" altLang="en-US" sz="800" dirty="0">
                <a:solidFill>
                  <a:srgbClr val="1D429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Ⓒ</a:t>
            </a:r>
            <a:r>
              <a:rPr lang="en-US" altLang="ja-JP" sz="800" dirty="0">
                <a:solidFill>
                  <a:srgbClr val="1D4294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ASAHI SOFT DRINKS CO., LTD. </a:t>
            </a:r>
            <a:r>
              <a:rPr lang="en-US" altLang="ja-JP" sz="800" baseline="0" dirty="0">
                <a:solidFill>
                  <a:srgbClr val="1D4294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ALL rights reserved.</a:t>
            </a:r>
            <a:endParaRPr lang="ja-JP" altLang="en-US" sz="800" dirty="0">
              <a:solidFill>
                <a:srgbClr val="1D4294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custDataLst>
      <p:tags r:id="rId8"/>
    </p:custDataLst>
    <p:extLst>
      <p:ext uri="{BB962C8B-B14F-4D97-AF65-F5344CB8AC3E}">
        <p14:creationId xmlns:p14="http://schemas.microsoft.com/office/powerpoint/2010/main" val="37297952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4" r:id="rId2"/>
    <p:sldLayoutId id="2147483671" r:id="rId3"/>
    <p:sldLayoutId id="2147483663" r:id="rId4"/>
    <p:sldLayoutId id="2147483655" r:id="rId5"/>
    <p:sldLayoutId id="2147483687" r:id="rId6"/>
  </p:sldLayoutIdLst>
  <p:transition/>
  <p:txStyles>
    <p:titleStyle>
      <a:lvl1pPr algn="l" defTabSz="533400" rtl="0" eaLnBrk="1" latinLnBrk="0" hangingPunct="1">
        <a:lnSpc>
          <a:spcPct val="100000"/>
        </a:lnSpc>
        <a:spcBef>
          <a:spcPct val="0"/>
        </a:spcBef>
        <a:buNone/>
        <a:defRPr kumimoji="1" sz="2400" b="1" kern="1200">
          <a:solidFill>
            <a:schemeClr val="bg2"/>
          </a:solidFill>
          <a:latin typeface="+mj-ea"/>
          <a:ea typeface="+mj-ea"/>
          <a:cs typeface="+mj-cs"/>
        </a:defRPr>
      </a:lvl1pPr>
    </p:titleStyle>
    <p:bodyStyle>
      <a:lvl1pPr marL="135731" indent="-135731" algn="l" defTabSz="685766" rtl="0" eaLnBrk="1" latinLnBrk="0" hangingPunct="1">
        <a:lnSpc>
          <a:spcPct val="100000"/>
        </a:lnSpc>
        <a:spcBef>
          <a:spcPts val="900"/>
        </a:spcBef>
        <a:buFont typeface="Arial" panose="020B0604020202020204" pitchFamily="34" charset="0"/>
        <a:buChar char="•"/>
        <a:defRPr kumimoji="1" sz="1200" kern="1200">
          <a:solidFill>
            <a:schemeClr val="tx1"/>
          </a:solidFill>
          <a:latin typeface="+mn-lt"/>
          <a:ea typeface="+mn-ea"/>
          <a:cs typeface="+mn-cs"/>
        </a:defRPr>
      </a:lvl1pPr>
      <a:lvl2pPr marL="271463" indent="-135731" algn="l" defTabSz="685766" rtl="0" eaLnBrk="1" latinLnBrk="0" hangingPunct="1">
        <a:lnSpc>
          <a:spcPct val="100000"/>
        </a:lnSpc>
        <a:spcBef>
          <a:spcPts val="450"/>
        </a:spcBef>
        <a:buFont typeface="Arial" panose="020B0604020202020204" pitchFamily="34" charset="0"/>
        <a:buChar char="–"/>
        <a:defRPr kumimoji="1" sz="1050" kern="1200">
          <a:solidFill>
            <a:schemeClr val="tx1"/>
          </a:solidFill>
          <a:latin typeface="+mn-lt"/>
          <a:ea typeface="+mn-ea"/>
          <a:cs typeface="+mn-cs"/>
        </a:defRPr>
      </a:lvl2pPr>
      <a:lvl3pPr marL="401241" indent="-129779" algn="l" defTabSz="685766" rtl="0" eaLnBrk="1" latinLnBrk="0" hangingPunct="1">
        <a:lnSpc>
          <a:spcPct val="100000"/>
        </a:lnSpc>
        <a:spcBef>
          <a:spcPts val="450"/>
        </a:spcBef>
        <a:buFont typeface="Arial" panose="020B0604020202020204" pitchFamily="34" charset="0"/>
        <a:buChar char="&gt;"/>
        <a:defRPr kumimoji="1" sz="1050" kern="1200">
          <a:solidFill>
            <a:schemeClr val="tx1"/>
          </a:solidFill>
          <a:latin typeface="+mn-lt"/>
          <a:ea typeface="+mn-ea"/>
          <a:cs typeface="+mn-cs"/>
        </a:defRPr>
      </a:lvl3pPr>
      <a:lvl4pPr marL="536972" indent="-135731" algn="l" defTabSz="685766" rtl="0" eaLnBrk="1" latinLnBrk="0" hangingPunct="1">
        <a:lnSpc>
          <a:spcPct val="100000"/>
        </a:lnSpc>
        <a:spcBef>
          <a:spcPts val="450"/>
        </a:spcBef>
        <a:buFont typeface="Arial" panose="020B0604020202020204" pitchFamily="34" charset="0"/>
        <a:buChar char="–"/>
        <a:defRPr kumimoji="1" sz="1050" kern="1200">
          <a:solidFill>
            <a:schemeClr val="tx1"/>
          </a:solidFill>
          <a:latin typeface="+mn-lt"/>
          <a:ea typeface="+mn-ea"/>
          <a:cs typeface="+mn-cs"/>
        </a:defRPr>
      </a:lvl4pPr>
      <a:lvl5pPr marL="673894" indent="-136922" algn="l" defTabSz="685766" rtl="0" eaLnBrk="1" latinLnBrk="0" hangingPunct="1">
        <a:lnSpc>
          <a:spcPct val="100000"/>
        </a:lnSpc>
        <a:spcBef>
          <a:spcPts val="450"/>
        </a:spcBef>
        <a:buFont typeface="Arial" panose="020B0604020202020204" pitchFamily="34" charset="0"/>
        <a:buChar char="&gt;"/>
        <a:defRPr kumimoji="1" sz="10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856" indent="-171442" algn="l" defTabSz="68576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739" indent="-171442" algn="l" defTabSz="68576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622" indent="-171442" algn="l" defTabSz="68576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505" indent="-171442" algn="l" defTabSz="68576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133350" indent="-133350" algn="l" defTabSz="533400" rtl="0" eaLnBrk="1" latinLnBrk="0" hangingPunct="1">
        <a:spcBef>
          <a:spcPts val="900"/>
        </a:spcBef>
        <a:buChar char="•"/>
        <a:defRPr kumimoji="1" sz="1200" kern="1200">
          <a:solidFill>
            <a:schemeClr val="tx1"/>
          </a:solidFill>
          <a:latin typeface="+mn-lt"/>
          <a:ea typeface="+mn-ea"/>
          <a:cs typeface="+mn-cs"/>
        </a:defRPr>
      </a:lvl1pPr>
      <a:lvl2pPr marL="266700" indent="-133350" algn="l" defTabSz="533400" rtl="0" eaLnBrk="1" latinLnBrk="0" hangingPunct="1">
        <a:spcBef>
          <a:spcPts val="450"/>
        </a:spcBef>
        <a:buChar char="–"/>
        <a:defRPr kumimoji="1" sz="1050" kern="1200">
          <a:solidFill>
            <a:schemeClr val="tx1"/>
          </a:solidFill>
          <a:latin typeface="+mn-lt"/>
          <a:ea typeface="+mn-ea"/>
          <a:cs typeface="+mn-cs"/>
        </a:defRPr>
      </a:lvl2pPr>
      <a:lvl3pPr marL="400050" indent="-133350" algn="l" defTabSz="533400" rtl="0" eaLnBrk="1" latinLnBrk="0" hangingPunct="1">
        <a:spcBef>
          <a:spcPts val="450"/>
        </a:spcBef>
        <a:buChar char="&gt;"/>
        <a:defRPr kumimoji="1" sz="1050" kern="1200">
          <a:solidFill>
            <a:schemeClr val="tx1"/>
          </a:solidFill>
          <a:latin typeface="+mn-lt"/>
          <a:ea typeface="+mn-ea"/>
          <a:cs typeface="+mn-cs"/>
        </a:defRPr>
      </a:lvl3pPr>
      <a:lvl4pPr marL="533400" indent="-133350" algn="l" defTabSz="533400" rtl="0" eaLnBrk="1" latinLnBrk="0" hangingPunct="1">
        <a:spcBef>
          <a:spcPts val="450"/>
        </a:spcBef>
        <a:buChar char="–"/>
        <a:defRPr kumimoji="1" sz="1050" kern="1200">
          <a:solidFill>
            <a:schemeClr val="tx1"/>
          </a:solidFill>
          <a:latin typeface="+mn-lt"/>
          <a:ea typeface="+mn-ea"/>
          <a:cs typeface="+mn-cs"/>
        </a:defRPr>
      </a:lvl4pPr>
      <a:lvl5pPr marL="666750" indent="-133350" algn="l" defTabSz="533400" rtl="0" eaLnBrk="1" latinLnBrk="0" hangingPunct="1">
        <a:spcBef>
          <a:spcPts val="450"/>
        </a:spcBef>
        <a:buChar char="&gt;"/>
        <a:defRPr kumimoji="1" sz="1050" kern="1200">
          <a:solidFill>
            <a:schemeClr val="tx1"/>
          </a:solidFill>
          <a:latin typeface="+mn-lt"/>
          <a:ea typeface="+mn-ea"/>
          <a:cs typeface="+mn-cs"/>
        </a:defRPr>
      </a:lvl5pPr>
      <a:lvl6pPr marL="800100" algn="l" defTabSz="533400" rtl="0" eaLnBrk="1" latinLnBrk="0" hangingPunct="1">
        <a:defRPr kumimoji="1" sz="1050" kern="1200">
          <a:solidFill>
            <a:schemeClr val="tx1"/>
          </a:solidFill>
          <a:latin typeface="+mn-lt"/>
          <a:ea typeface="+mn-ea"/>
          <a:cs typeface="+mn-cs"/>
        </a:defRPr>
      </a:lvl6pPr>
      <a:lvl7pPr marL="933450" algn="l" defTabSz="533400" rtl="0" eaLnBrk="1" latinLnBrk="0" hangingPunct="1">
        <a:defRPr kumimoji="1" sz="1050" kern="1200">
          <a:solidFill>
            <a:schemeClr val="tx1"/>
          </a:solidFill>
          <a:latin typeface="+mn-lt"/>
          <a:ea typeface="+mn-ea"/>
          <a:cs typeface="+mn-cs"/>
        </a:defRPr>
      </a:lvl7pPr>
      <a:lvl8pPr marL="1066800" algn="l" defTabSz="533400" rtl="0" eaLnBrk="1" latinLnBrk="0" hangingPunct="1">
        <a:defRPr kumimoji="1" sz="1050" kern="1200">
          <a:solidFill>
            <a:schemeClr val="tx1"/>
          </a:solidFill>
          <a:latin typeface="+mn-lt"/>
          <a:ea typeface="+mn-ea"/>
          <a:cs typeface="+mn-cs"/>
        </a:defRPr>
      </a:lvl8pPr>
      <a:lvl9pPr marL="1200150" algn="l" defTabSz="533400" rtl="0" eaLnBrk="1" latinLnBrk="0" hangingPunct="1">
        <a:defRPr kumimoji="1" sz="10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441" userDrawn="1">
          <p15:clr>
            <a:srgbClr val="D1D1D1"/>
          </p15:clr>
        </p15:guide>
        <p15:guide id="2" pos="204" userDrawn="1">
          <p15:clr>
            <a:srgbClr val="D1D1D1"/>
          </p15:clr>
        </p15:guide>
        <p15:guide id="4" orient="horz" pos="622" userDrawn="1">
          <p15:clr>
            <a:srgbClr val="D1D1D1"/>
          </p15:clr>
        </p15:guide>
        <p15:guide id="7" orient="horz" pos="3049" userDrawn="1">
          <p15:clr>
            <a:srgbClr val="D1D1D1"/>
          </p15:clr>
        </p15:guide>
        <p15:guide id="8" pos="5556" userDrawn="1">
          <p15:clr>
            <a:srgbClr val="D1D1D1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Mac\Home\Desktop\在宅\Asahi\AGH コーポレートブランディング\パワポ\フォーマット化\作業用\PPT_1102_エレメントのみ-01.jpg"/>
          <p:cNvPicPr>
            <a:picLocks noChangeAspect="1" noChangeArrowheads="1"/>
          </p:cNvPicPr>
          <p:nvPr/>
        </p:nvPicPr>
        <p:blipFill rotWithShape="1">
          <a:blip r:embed="rId1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-597" y="195486"/>
            <a:ext cx="9145194" cy="6175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 descr="\\Mac\Home\Desktop\ASAHI_logo.png"/>
          <p:cNvPicPr>
            <a:picLocks noChangeAspect="1" noChangeArrowheads="1"/>
          </p:cNvPicPr>
          <p:nvPr userDrawn="1"/>
        </p:nvPicPr>
        <p:blipFill>
          <a:blip r:embed="rId1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316416" y="390392"/>
            <a:ext cx="601595" cy="2371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タイトル プレースホルダー 1">
            <a:extLst>
              <a:ext uri="{FF2B5EF4-FFF2-40B4-BE49-F238E27FC236}">
                <a16:creationId xmlns:a16="http://schemas.microsoft.com/office/drawing/2014/main" id="{ECAAEA02-159A-4D46-85BD-B9568E0D2B39}"/>
              </a:ext>
            </a:extLst>
          </p:cNvPr>
          <p:cNvSpPr txBox="1">
            <a:spLocks/>
          </p:cNvSpPr>
          <p:nvPr userDrawn="1"/>
        </p:nvSpPr>
        <p:spPr>
          <a:xfrm>
            <a:off x="225799" y="4804696"/>
            <a:ext cx="3122065" cy="27314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ja-JP" altLang="en-US" sz="800" dirty="0">
                <a:solidFill>
                  <a:srgbClr val="1D429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Ⓒ</a:t>
            </a:r>
            <a:r>
              <a:rPr lang="en-US" altLang="ja-JP" sz="800" dirty="0">
                <a:solidFill>
                  <a:srgbClr val="1D4294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ASAHI SOFT DRINKS CO., LTD. </a:t>
            </a:r>
            <a:r>
              <a:rPr lang="en-US" altLang="ja-JP" sz="800" baseline="0" dirty="0">
                <a:solidFill>
                  <a:srgbClr val="1D4294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ALL rights reserved.</a:t>
            </a:r>
            <a:endParaRPr lang="ja-JP" altLang="en-US" sz="800" dirty="0">
              <a:solidFill>
                <a:srgbClr val="1D4294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SlideNumber">
            <a:extLst>
              <a:ext uri="{FF2B5EF4-FFF2-40B4-BE49-F238E27FC236}">
                <a16:creationId xmlns:a16="http://schemas.microsoft.com/office/drawing/2014/main" id="{A6F01E9F-4EEE-4398-9232-D44DE6C75BA3}"/>
              </a:ext>
            </a:extLst>
          </p:cNvPr>
          <p:cNvSpPr/>
          <p:nvPr userDrawn="1">
            <p:custDataLst>
              <p:tags r:id="rId15"/>
            </p:custDataLst>
          </p:nvPr>
        </p:nvSpPr>
        <p:spPr bwMode="gray">
          <a:xfrm>
            <a:off x="6904800" y="4802400"/>
            <a:ext cx="2134800" cy="273600"/>
          </a:xfrm>
          <a:prstGeom prst="roundRect">
            <a:avLst>
              <a:gd name="adj" fmla="val 0"/>
            </a:avLst>
          </a:prstGeom>
          <a:noFill/>
          <a:ln w="19050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90000" tIns="46800" rIns="90000" bIns="46800" rtlCol="0" anchor="ctr" anchorCtr="0">
            <a:normAutofit lnSpcReduction="10000"/>
          </a:bodyPr>
          <a:lstStyle/>
          <a:p>
            <a:pPr marL="0" indent="0" algn="r">
              <a:buNone/>
            </a:pPr>
            <a:fld id="{BB69BBE8-4DB2-4642-B003-B220ACD5A2FD}" type="slidenum">
              <a:rPr lang="en-US" sz="1200" b="0" baseline="0" smtClean="0">
                <a:solidFill>
                  <a:srgbClr val="898989"/>
                </a:solidFill>
                <a:latin typeface="+mn-ea"/>
                <a:ea typeface="+mn-ea"/>
              </a:rPr>
              <a:pPr marL="0" indent="0" algn="r">
                <a:buNone/>
              </a:pPr>
              <a:t>‹#›</a:t>
            </a:fld>
            <a:endParaRPr lang="fr-FR" sz="1200" b="0">
              <a:solidFill>
                <a:srgbClr val="898989"/>
              </a:solidFill>
              <a:latin typeface="+mn-ea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42848979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  <p:sldLayoutId id="2147483686" r:id="rId13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7.png"/><Relationship Id="rId4" Type="http://schemas.openxmlformats.org/officeDocument/2006/relationships/image" Target="../media/image6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sv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1.svg"/><Relationship Id="rId5" Type="http://schemas.openxmlformats.org/officeDocument/2006/relationships/image" Target="../media/image10.png"/><Relationship Id="rId4" Type="http://schemas.openxmlformats.org/officeDocument/2006/relationships/image" Target="../media/image9.svg"/><Relationship Id="rId9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5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5.png"/><Relationship Id="rId11" Type="http://schemas.openxmlformats.org/officeDocument/2006/relationships/image" Target="../media/image19.png"/><Relationship Id="rId5" Type="http://schemas.openxmlformats.org/officeDocument/2006/relationships/image" Target="../media/image14.png"/><Relationship Id="rId10" Type="http://schemas.openxmlformats.org/officeDocument/2006/relationships/image" Target="../media/image18.png"/><Relationship Id="rId4" Type="http://schemas.openxmlformats.org/officeDocument/2006/relationships/image" Target="../media/image7.png"/><Relationship Id="rId9" Type="http://schemas.openxmlformats.org/officeDocument/2006/relationships/image" Target="../media/image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A3DFA44D-B78B-054D-819A-89F7F234042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66"/>
            <a:ext cx="9144000" cy="5142368"/>
          </a:xfrm>
          <a:prstGeom prst="rect">
            <a:avLst/>
          </a:prstGeom>
        </p:spPr>
      </p:pic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DEA2F35E-5D2B-A390-3255-4BDD9317F2BD}"/>
              </a:ext>
            </a:extLst>
          </p:cNvPr>
          <p:cNvSpPr/>
          <p:nvPr/>
        </p:nvSpPr>
        <p:spPr bwMode="gray">
          <a:xfrm>
            <a:off x="0" y="-566"/>
            <a:ext cx="9144000" cy="5143500"/>
          </a:xfrm>
          <a:prstGeom prst="rect">
            <a:avLst/>
          </a:prstGeom>
          <a:solidFill>
            <a:srgbClr val="000000">
              <a:alpha val="50196"/>
            </a:srgb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6000" tIns="36000" rIns="36000" bIns="3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indent="0" algn="ctr">
              <a:buNone/>
            </a:pPr>
            <a:endParaRPr kumimoji="1" lang="ja-JP" altLang="en-US" sz="1600" err="1">
              <a:solidFill>
                <a:schemeClr val="tx1"/>
              </a:solidFill>
            </a:endParaRP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43D5BC2B-5798-D3B9-8C47-E45F97A34966}"/>
              </a:ext>
            </a:extLst>
          </p:cNvPr>
          <p:cNvSpPr txBox="1"/>
          <p:nvPr/>
        </p:nvSpPr>
        <p:spPr bwMode="gray">
          <a:xfrm>
            <a:off x="94933" y="-192245"/>
            <a:ext cx="3852472" cy="1919363"/>
          </a:xfrm>
          <a:prstGeom prst="rect">
            <a:avLst/>
          </a:prstGeom>
          <a:noFill/>
        </p:spPr>
        <p:txBody>
          <a:bodyPr wrap="square" lIns="36000" tIns="36000" rIns="36000" bIns="36000" rtlCol="0" anchor="t">
            <a:spAutoFit/>
          </a:bodyPr>
          <a:lstStyle/>
          <a:p>
            <a:pPr marL="0" indent="0">
              <a:buNone/>
            </a:pPr>
            <a:r>
              <a:rPr kumimoji="1" lang="en-US" altLang="ja-JP" sz="12000" dirty="0">
                <a:solidFill>
                  <a:srgbClr val="FAFAFA"/>
                </a:solidFill>
                <a:latin typeface="Impact"/>
              </a:rPr>
              <a:t>CO</a:t>
            </a:r>
            <a:r>
              <a:rPr kumimoji="1" lang="en-US" altLang="ja-JP" sz="8000" dirty="0">
                <a:solidFill>
                  <a:srgbClr val="FAFAFA"/>
                </a:solidFill>
                <a:latin typeface="Impact"/>
              </a:rPr>
              <a:t>2</a:t>
            </a:r>
            <a:r>
              <a:rPr kumimoji="1" lang="ja-JP" altLang="en-US" sz="2400" b="1" dirty="0">
                <a:solidFill>
                  <a:srgbClr val="FAFAFA"/>
                </a:solidFill>
                <a:latin typeface="Impact"/>
              </a:rPr>
              <a:t>を食べる</a:t>
            </a:r>
            <a:endParaRPr kumimoji="1" lang="ja-JP" altLang="en-US" sz="12000" b="1" dirty="0">
              <a:solidFill>
                <a:srgbClr val="FAFAFA"/>
              </a:solidFill>
              <a:latin typeface="Impact"/>
            </a:endParaRPr>
          </a:p>
        </p:txBody>
      </p:sp>
      <p:pic>
        <p:nvPicPr>
          <p:cNvPr id="11" name="図 10">
            <a:extLst>
              <a:ext uri="{FF2B5EF4-FFF2-40B4-BE49-F238E27FC236}">
                <a16:creationId xmlns:a16="http://schemas.microsoft.com/office/drawing/2014/main" id="{4ED42EB4-DDB5-249D-59BD-550E65A61B0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42510" y="2395523"/>
            <a:ext cx="1524153" cy="2624499"/>
          </a:xfrm>
          <a:prstGeom prst="rect">
            <a:avLst/>
          </a:prstGeom>
        </p:spPr>
      </p:pic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9EF5ECC8-538B-1C05-572A-4C047BC17770}"/>
              </a:ext>
            </a:extLst>
          </p:cNvPr>
          <p:cNvSpPr txBox="1"/>
          <p:nvPr/>
        </p:nvSpPr>
        <p:spPr bwMode="gray">
          <a:xfrm>
            <a:off x="94933" y="1421346"/>
            <a:ext cx="4477067" cy="903700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pPr marL="0" indent="0">
              <a:buNone/>
            </a:pPr>
            <a:r>
              <a:rPr kumimoji="1" lang="ja-JP" altLang="en-US" sz="5400">
                <a:solidFill>
                  <a:srgbClr val="FAFAFA"/>
                </a:solidFill>
                <a:latin typeface="Impact" panose="020B0806030902050204" pitchFamily="34" charset="0"/>
              </a:rPr>
              <a:t>自動販売機</a:t>
            </a:r>
            <a:endParaRPr kumimoji="1" lang="ja-JP" altLang="en-US" sz="5400" b="1">
              <a:solidFill>
                <a:srgbClr val="FAFAFA"/>
              </a:solidFill>
              <a:latin typeface="Impact" panose="020B0806030902050204" pitchFamily="34" charset="0"/>
            </a:endParaRP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89AA9E02-DF6E-2D3E-D860-D53533C5587B}"/>
              </a:ext>
            </a:extLst>
          </p:cNvPr>
          <p:cNvSpPr txBox="1"/>
          <p:nvPr/>
        </p:nvSpPr>
        <p:spPr bwMode="gray">
          <a:xfrm>
            <a:off x="5364975" y="1246495"/>
            <a:ext cx="3071740" cy="349702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pPr marL="0" indent="0" algn="ctr">
              <a:buNone/>
            </a:pPr>
            <a:r>
              <a:rPr kumimoji="1" lang="ja-JP" altLang="en-US" sz="1800" b="1">
                <a:solidFill>
                  <a:srgbClr val="FAFAF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IZ UDPゴシック 本文BIZ UDPゴシック 本文"/>
              </a:rPr>
              <a:t>「都会の中に森を作る」</a:t>
            </a:r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4F9F4194-B18C-9B65-373F-D6CEE2AB0B02}"/>
              </a:ext>
            </a:extLst>
          </p:cNvPr>
          <p:cNvSpPr txBox="1"/>
          <p:nvPr/>
        </p:nvSpPr>
        <p:spPr bwMode="gray">
          <a:xfrm>
            <a:off x="5364975" y="1757159"/>
            <a:ext cx="3071740" cy="672867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pPr marL="0" indent="0" algn="ctr">
              <a:spcBef>
                <a:spcPts val="600"/>
              </a:spcBef>
              <a:buNone/>
            </a:pPr>
            <a:r>
              <a:rPr kumimoji="1" lang="ja-JP" altLang="en-US" sz="1050" b="1" dirty="0">
                <a:solidFill>
                  <a:srgbClr val="FAFAF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IZ UDPゴシック 本文BIZ UDPゴシック 本文"/>
              </a:rPr>
              <a:t>自動販売機に</a:t>
            </a:r>
            <a:r>
              <a:rPr kumimoji="1" lang="en-US" altLang="ja-JP" sz="1050" b="1" dirty="0">
                <a:solidFill>
                  <a:srgbClr val="FAFAF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IZ UDPゴシック 本文BIZ UDPゴシック 本文"/>
              </a:rPr>
              <a:t>CO</a:t>
            </a:r>
            <a:r>
              <a:rPr kumimoji="1" lang="en-US" altLang="ja-JP" sz="900" b="1" dirty="0">
                <a:solidFill>
                  <a:srgbClr val="FAFAF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IZ UDPゴシック 本文BIZ UDPゴシック 本文"/>
              </a:rPr>
              <a:t>2</a:t>
            </a:r>
            <a:r>
              <a:rPr kumimoji="1" lang="ja-JP" altLang="en-US" sz="1050" b="1" dirty="0">
                <a:solidFill>
                  <a:srgbClr val="FAFAF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IZ UDPゴシック 本文BIZ UDPゴシック 本文"/>
              </a:rPr>
              <a:t>吸収材を搭載して、</a:t>
            </a:r>
            <a:endParaRPr kumimoji="1" lang="en-US" altLang="ja-JP" sz="1050" b="1" dirty="0">
              <a:solidFill>
                <a:srgbClr val="FAFAFA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IZ UDPゴシック 本文BIZ UDPゴシック 本文"/>
            </a:endParaRPr>
          </a:p>
          <a:p>
            <a:pPr marL="0" indent="0" algn="ctr">
              <a:spcBef>
                <a:spcPts val="600"/>
              </a:spcBef>
              <a:buNone/>
            </a:pPr>
            <a:r>
              <a:rPr kumimoji="1" lang="ja-JP" altLang="en-US" sz="1050" b="1" dirty="0">
                <a:solidFill>
                  <a:srgbClr val="FAFAF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IZ UDPゴシック 本文BIZ UDPゴシック 本文"/>
              </a:rPr>
              <a:t>稼働電力由来の</a:t>
            </a:r>
            <a:r>
              <a:rPr kumimoji="1" lang="en-US" altLang="ja-JP" sz="1050" b="1" dirty="0">
                <a:solidFill>
                  <a:srgbClr val="FAFAF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IZ UDPゴシック 本文BIZ UDPゴシック 本文"/>
              </a:rPr>
              <a:t>CO</a:t>
            </a:r>
            <a:r>
              <a:rPr kumimoji="1" lang="en-US" altLang="ja-JP" sz="900" b="1" dirty="0">
                <a:solidFill>
                  <a:srgbClr val="FAFAF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IZ UDPゴシック 本文BIZ UDPゴシック 本文"/>
              </a:rPr>
              <a:t>2</a:t>
            </a:r>
            <a:r>
              <a:rPr kumimoji="1" lang="ja-JP" altLang="en-US" sz="1050" b="1" dirty="0">
                <a:solidFill>
                  <a:srgbClr val="FAFAF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IZ UDPゴシック 本文BIZ UDPゴシック 本文"/>
              </a:rPr>
              <a:t>を最大</a:t>
            </a:r>
            <a:r>
              <a:rPr kumimoji="1" lang="en-US" altLang="ja-JP" sz="1050" b="1" dirty="0">
                <a:solidFill>
                  <a:srgbClr val="FAFAF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IZ UDPゴシック 本文BIZ UDPゴシック 本文"/>
              </a:rPr>
              <a:t>20</a:t>
            </a:r>
            <a:r>
              <a:rPr kumimoji="1" lang="ja-JP" altLang="en-US" sz="1050" b="1" dirty="0">
                <a:solidFill>
                  <a:srgbClr val="FAFAF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IZ UDPゴシック 本文BIZ UDPゴシック 本文"/>
              </a:rPr>
              <a:t>％吸収</a:t>
            </a:r>
            <a:endParaRPr kumimoji="1" lang="en-US" altLang="ja-JP" sz="1050" b="1" dirty="0">
              <a:solidFill>
                <a:srgbClr val="FAFAFA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IZ UDPゴシック 本文BIZ UDPゴシック 本文"/>
            </a:endParaRPr>
          </a:p>
          <a:p>
            <a:pPr marL="0" indent="0" algn="ctr">
              <a:spcBef>
                <a:spcPts val="600"/>
              </a:spcBef>
              <a:buNone/>
            </a:pPr>
            <a:r>
              <a:rPr kumimoji="1" lang="ja-JP" altLang="en-US" sz="700" b="1" dirty="0">
                <a:solidFill>
                  <a:srgbClr val="FAFAF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IZ UDPゴシック 本文BIZ UDPゴシック 本文"/>
              </a:rPr>
              <a:t>（これは</a:t>
            </a:r>
            <a:r>
              <a:rPr kumimoji="1" lang="ja-JP" altLang="en-US" sz="7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IZ UDPゴシック 本文BIZ UDPゴシック 本文"/>
              </a:rPr>
              <a:t>林齢５６－６０年</a:t>
            </a:r>
            <a:r>
              <a:rPr kumimoji="1" lang="ja-JP" altLang="en-US" sz="700" b="1" dirty="0">
                <a:solidFill>
                  <a:srgbClr val="FAFAF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IZ UDPゴシック 本文BIZ UDPゴシック 本文"/>
              </a:rPr>
              <a:t>のスギの木約２０本分に相当）</a:t>
            </a:r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D2D7FC7B-78E5-09AF-9CAD-756C109A3857}"/>
              </a:ext>
            </a:extLst>
          </p:cNvPr>
          <p:cNvSpPr txBox="1"/>
          <p:nvPr/>
        </p:nvSpPr>
        <p:spPr>
          <a:xfrm>
            <a:off x="254776" y="2413713"/>
            <a:ext cx="1532958" cy="207155"/>
          </a:xfrm>
          <a:prstGeom prst="rect">
            <a:avLst/>
          </a:prstGeom>
          <a:noFill/>
          <a:ln w="28575">
            <a:solidFill>
              <a:srgbClr val="FF6600"/>
            </a:solidFill>
          </a:ln>
        </p:spPr>
        <p:txBody>
          <a:bodyPr wrap="none" rtlCol="0" anchor="ctr" anchorCtr="0">
            <a:noAutofit/>
          </a:bodyPr>
          <a:lstStyle/>
          <a:p>
            <a:pPr lvl="0" algn="ctr">
              <a:defRPr/>
            </a:pPr>
            <a:r>
              <a:rPr lang="ja-JP" altLang="en-US" sz="1100" b="1">
                <a:solidFill>
                  <a:srgbClr val="FF6600"/>
                </a:solidFill>
                <a:latin typeface="BIZ UDPゴシック"/>
                <a:cs typeface="Meiryo UI" panose="020B0604030504040204" pitchFamily="50" charset="-128"/>
              </a:rPr>
              <a:t>特許第</a:t>
            </a:r>
            <a:r>
              <a:rPr lang="en-US" altLang="ja-JP" sz="1100" b="1">
                <a:solidFill>
                  <a:srgbClr val="FF6600"/>
                </a:solidFill>
                <a:latin typeface="BIZ UDPゴシック"/>
                <a:cs typeface="Meiryo UI" panose="020B0604030504040204" pitchFamily="50" charset="-128"/>
              </a:rPr>
              <a:t>7282338</a:t>
            </a:r>
            <a:r>
              <a:rPr lang="ja-JP" altLang="en-US" sz="1100" b="1">
                <a:solidFill>
                  <a:srgbClr val="FF6600"/>
                </a:solidFill>
                <a:latin typeface="BIZ UDPゴシック"/>
                <a:cs typeface="Meiryo UI" panose="020B0604030504040204" pitchFamily="50" charset="-128"/>
              </a:rPr>
              <a:t>号</a:t>
            </a:r>
            <a:endParaRPr kumimoji="1" lang="ja-JP" altLang="en-US" sz="1100" b="1" i="0" u="none" strike="noStrike" kern="1200" cap="none" spc="0" normalizeH="0" baseline="0" noProof="0">
              <a:ln>
                <a:noFill/>
              </a:ln>
              <a:solidFill>
                <a:srgbClr val="FF6600"/>
              </a:solidFill>
              <a:effectLst/>
              <a:uLnTx/>
              <a:uFillTx/>
              <a:latin typeface="BIZ UDPゴシック"/>
              <a:ea typeface="BIZ UDPゴシック"/>
              <a:cs typeface="Meiryo UI" panose="020B0604030504040204" pitchFamily="50" charset="-128"/>
            </a:endParaRPr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41C089C2-9190-F06C-EF3D-A7DE09193B60}"/>
              </a:ext>
            </a:extLst>
          </p:cNvPr>
          <p:cNvSpPr txBox="1"/>
          <p:nvPr/>
        </p:nvSpPr>
        <p:spPr bwMode="gray">
          <a:xfrm>
            <a:off x="5364975" y="2702353"/>
            <a:ext cx="3071740" cy="980644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pPr marL="0" indent="0" algn="ctr">
              <a:spcBef>
                <a:spcPts val="600"/>
              </a:spcBef>
              <a:buNone/>
            </a:pPr>
            <a:r>
              <a:rPr kumimoji="1" lang="ja-JP" altLang="en-US" sz="1050" b="1">
                <a:solidFill>
                  <a:srgbClr val="FAFAF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IZ UDPゴシック 本文BIZ UDPゴシック 本文"/>
              </a:rPr>
              <a:t>＜アサヒ飲料の目指す世界＞</a:t>
            </a:r>
            <a:endParaRPr kumimoji="1" lang="en-US" altLang="ja-JP" sz="1050" b="1">
              <a:solidFill>
                <a:srgbClr val="FAFAFA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IZ UDPゴシック 本文BIZ UDPゴシック 本文"/>
            </a:endParaRPr>
          </a:p>
          <a:p>
            <a:pPr marL="0" indent="0" algn="ctr">
              <a:spcBef>
                <a:spcPts val="600"/>
              </a:spcBef>
              <a:buNone/>
            </a:pPr>
            <a:r>
              <a:rPr kumimoji="1" lang="ja-JP" altLang="en-US" sz="1050" b="1">
                <a:solidFill>
                  <a:srgbClr val="FAFAF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IZ UDPゴシック 本文BIZ UDPゴシック 本文"/>
              </a:rPr>
              <a:t>吸収材性能向上・設置台数増加を通じ、</a:t>
            </a:r>
            <a:endParaRPr kumimoji="1" lang="en-US" altLang="ja-JP" sz="1050" b="1">
              <a:solidFill>
                <a:srgbClr val="FAFAFA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IZ UDPゴシック 本文BIZ UDPゴシック 本文"/>
            </a:endParaRPr>
          </a:p>
          <a:p>
            <a:pPr marL="0" indent="0" algn="ctr">
              <a:spcBef>
                <a:spcPts val="600"/>
              </a:spcBef>
              <a:buNone/>
            </a:pPr>
            <a:r>
              <a:rPr kumimoji="1" lang="en-US" altLang="ja-JP" sz="1050" b="1">
                <a:solidFill>
                  <a:srgbClr val="FAFAF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IZ UDPゴシック 本文BIZ UDPゴシック 本文"/>
              </a:rPr>
              <a:t>2030</a:t>
            </a:r>
            <a:r>
              <a:rPr kumimoji="1" lang="ja-JP" altLang="en-US" sz="1050" b="1">
                <a:solidFill>
                  <a:srgbClr val="FAFAF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IZ UDPゴシック 本文BIZ UDPゴシック 本文"/>
              </a:rPr>
              <a:t>年までにカーボンニュートラルを</a:t>
            </a:r>
            <a:endParaRPr kumimoji="1" lang="en-US" altLang="ja-JP" sz="1050" b="1">
              <a:solidFill>
                <a:srgbClr val="FAFAFA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IZ UDPゴシック 本文BIZ UDPゴシック 本文"/>
            </a:endParaRPr>
          </a:p>
          <a:p>
            <a:pPr marL="0" indent="0" algn="ctr">
              <a:spcBef>
                <a:spcPts val="600"/>
              </a:spcBef>
              <a:buNone/>
            </a:pPr>
            <a:r>
              <a:rPr kumimoji="1" lang="ja-JP" altLang="en-US" sz="1050" b="1">
                <a:solidFill>
                  <a:srgbClr val="FAFAF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IZ UDPゴシック 本文BIZ UDPゴシック 本文"/>
              </a:rPr>
              <a:t>目指してまいります。</a:t>
            </a:r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355EE75F-D332-983F-4D35-F8EFF42B6C2D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42424"/>
          <a:stretch>
            <a:fillRect/>
          </a:stretch>
        </p:blipFill>
        <p:spPr>
          <a:xfrm>
            <a:off x="3879271" y="-566"/>
            <a:ext cx="5264729" cy="5142368"/>
          </a:xfrm>
          <a:custGeom>
            <a:avLst/>
            <a:gdLst>
              <a:gd name="connsiteX0" fmla="*/ 1779517 w 5264729"/>
              <a:gd name="connsiteY0" fmla="*/ 968453 h 5142368"/>
              <a:gd name="connsiteX1" fmla="*/ 1779517 w 5264729"/>
              <a:gd name="connsiteY1" fmla="*/ 4101397 h 5142368"/>
              <a:gd name="connsiteX2" fmla="*/ 4282875 w 5264729"/>
              <a:gd name="connsiteY2" fmla="*/ 4101397 h 5142368"/>
              <a:gd name="connsiteX3" fmla="*/ 4282875 w 5264729"/>
              <a:gd name="connsiteY3" fmla="*/ 968453 h 5142368"/>
              <a:gd name="connsiteX4" fmla="*/ 0 w 5264729"/>
              <a:gd name="connsiteY4" fmla="*/ 0 h 5142368"/>
              <a:gd name="connsiteX5" fmla="*/ 5264729 w 5264729"/>
              <a:gd name="connsiteY5" fmla="*/ 0 h 5142368"/>
              <a:gd name="connsiteX6" fmla="*/ 5264729 w 5264729"/>
              <a:gd name="connsiteY6" fmla="*/ 5142368 h 5142368"/>
              <a:gd name="connsiteX7" fmla="*/ 1379646 w 5264729"/>
              <a:gd name="connsiteY7" fmla="*/ 5142368 h 5142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264729" h="5142368">
                <a:moveTo>
                  <a:pt x="1779517" y="968453"/>
                </a:moveTo>
                <a:lnTo>
                  <a:pt x="1779517" y="4101397"/>
                </a:lnTo>
                <a:lnTo>
                  <a:pt x="4282875" y="4101397"/>
                </a:lnTo>
                <a:lnTo>
                  <a:pt x="4282875" y="968453"/>
                </a:lnTo>
                <a:close/>
                <a:moveTo>
                  <a:pt x="0" y="0"/>
                </a:moveTo>
                <a:lnTo>
                  <a:pt x="5264729" y="0"/>
                </a:lnTo>
                <a:lnTo>
                  <a:pt x="5264729" y="5142368"/>
                </a:lnTo>
                <a:lnTo>
                  <a:pt x="1379646" y="5142368"/>
                </a:lnTo>
                <a:close/>
              </a:path>
            </a:pathLst>
          </a:custGeom>
        </p:spPr>
      </p:pic>
      <p:sp>
        <p:nvSpPr>
          <p:cNvPr id="2" name="フリーフォーム: 図形 1">
            <a:extLst>
              <a:ext uri="{FF2B5EF4-FFF2-40B4-BE49-F238E27FC236}">
                <a16:creationId xmlns:a16="http://schemas.microsoft.com/office/drawing/2014/main" id="{2E13031D-3F8C-2AE1-ACE5-D118694FC16D}"/>
              </a:ext>
            </a:extLst>
          </p:cNvPr>
          <p:cNvSpPr/>
          <p:nvPr/>
        </p:nvSpPr>
        <p:spPr bwMode="gray">
          <a:xfrm flipH="1">
            <a:off x="3878966" y="8466"/>
            <a:ext cx="5265033" cy="5135033"/>
          </a:xfrm>
          <a:custGeom>
            <a:avLst/>
            <a:gdLst>
              <a:gd name="connsiteX0" fmla="*/ 3485212 w 5265033"/>
              <a:gd name="connsiteY0" fmla="*/ 969585 h 5143500"/>
              <a:gd name="connsiteX1" fmla="*/ 3485212 w 5265033"/>
              <a:gd name="connsiteY1" fmla="*/ 4102529 h 5143500"/>
              <a:gd name="connsiteX2" fmla="*/ 981855 w 5265033"/>
              <a:gd name="connsiteY2" fmla="*/ 4102529 h 5143500"/>
              <a:gd name="connsiteX3" fmla="*/ 981855 w 5265033"/>
              <a:gd name="connsiteY3" fmla="*/ 969585 h 5143500"/>
              <a:gd name="connsiteX4" fmla="*/ 5265033 w 5265033"/>
              <a:gd name="connsiteY4" fmla="*/ 0 h 5143500"/>
              <a:gd name="connsiteX5" fmla="*/ 0 w 5265033"/>
              <a:gd name="connsiteY5" fmla="*/ 0 h 5143500"/>
              <a:gd name="connsiteX6" fmla="*/ 0 w 5265033"/>
              <a:gd name="connsiteY6" fmla="*/ 5143500 h 5143500"/>
              <a:gd name="connsiteX7" fmla="*/ 3885083 w 5265033"/>
              <a:gd name="connsiteY7" fmla="*/ 5143500 h 5143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265033" h="5143500">
                <a:moveTo>
                  <a:pt x="3485212" y="969585"/>
                </a:moveTo>
                <a:lnTo>
                  <a:pt x="3485212" y="4102529"/>
                </a:lnTo>
                <a:lnTo>
                  <a:pt x="981855" y="4102529"/>
                </a:lnTo>
                <a:lnTo>
                  <a:pt x="981855" y="969585"/>
                </a:lnTo>
                <a:close/>
                <a:moveTo>
                  <a:pt x="5265033" y="0"/>
                </a:moveTo>
                <a:lnTo>
                  <a:pt x="0" y="0"/>
                </a:lnTo>
                <a:lnTo>
                  <a:pt x="0" y="5143500"/>
                </a:lnTo>
                <a:lnTo>
                  <a:pt x="3885083" y="514350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6000" tIns="36000" rIns="36000" bIns="3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indent="0" algn="ctr">
              <a:buNone/>
            </a:pPr>
            <a:endParaRPr kumimoji="1" lang="ja-JP" altLang="en-US" sz="1600" err="1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5939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3">
            <a:extLst>
              <a:ext uri="{FF2B5EF4-FFF2-40B4-BE49-F238E27FC236}">
                <a16:creationId xmlns:a16="http://schemas.microsoft.com/office/drawing/2014/main" id="{FC922AD2-DD41-254C-FFA0-4C8E84F3642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altLang="ja-JP" dirty="0"/>
              <a:t>CO2</a:t>
            </a:r>
            <a:r>
              <a:rPr lang="ja-JP" altLang="en-US" dirty="0"/>
              <a:t>を食べる自販機　ワンベスト</a:t>
            </a:r>
          </a:p>
        </p:txBody>
      </p:sp>
      <p:sp>
        <p:nvSpPr>
          <p:cNvPr id="127" name="正方形/長方形 126">
            <a:extLst>
              <a:ext uri="{FF2B5EF4-FFF2-40B4-BE49-F238E27FC236}">
                <a16:creationId xmlns:a16="http://schemas.microsoft.com/office/drawing/2014/main" id="{6F35A110-AC04-AE2C-B3D0-8C341494CF00}"/>
              </a:ext>
            </a:extLst>
          </p:cNvPr>
          <p:cNvSpPr/>
          <p:nvPr/>
        </p:nvSpPr>
        <p:spPr bwMode="gray">
          <a:xfrm>
            <a:off x="0" y="0"/>
            <a:ext cx="9144000" cy="5143500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6000" tIns="36000" rIns="36000" bIns="3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indent="0" algn="ctr">
              <a:buNone/>
            </a:pPr>
            <a:endParaRPr kumimoji="1" lang="ja-JP" altLang="en-US" sz="1600" dirty="0">
              <a:solidFill>
                <a:schemeClr val="bg1"/>
              </a:solidFill>
            </a:endParaRPr>
          </a:p>
        </p:txBody>
      </p:sp>
      <p:grpSp>
        <p:nvGrpSpPr>
          <p:cNvPr id="133" name="グループ化 132">
            <a:extLst>
              <a:ext uri="{FF2B5EF4-FFF2-40B4-BE49-F238E27FC236}">
                <a16:creationId xmlns:a16="http://schemas.microsoft.com/office/drawing/2014/main" id="{2D0B25B8-D838-3E7A-F26E-88BF02C67EF7}"/>
              </a:ext>
            </a:extLst>
          </p:cNvPr>
          <p:cNvGrpSpPr/>
          <p:nvPr/>
        </p:nvGrpSpPr>
        <p:grpSpPr>
          <a:xfrm>
            <a:off x="4693350" y="337847"/>
            <a:ext cx="1210733" cy="1210733"/>
            <a:chOff x="4140200" y="908333"/>
            <a:chExt cx="1210733" cy="1210733"/>
          </a:xfrm>
        </p:grpSpPr>
        <p:sp>
          <p:nvSpPr>
            <p:cNvPr id="132" name="楕円 131">
              <a:extLst>
                <a:ext uri="{FF2B5EF4-FFF2-40B4-BE49-F238E27FC236}">
                  <a16:creationId xmlns:a16="http://schemas.microsoft.com/office/drawing/2014/main" id="{78C376DA-A432-02EE-98C6-9FC4660ADE1D}"/>
                </a:ext>
              </a:extLst>
            </p:cNvPr>
            <p:cNvSpPr/>
            <p:nvPr/>
          </p:nvSpPr>
          <p:spPr bwMode="gray">
            <a:xfrm>
              <a:off x="4140200" y="908333"/>
              <a:ext cx="1210733" cy="1210733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36000" tIns="36000" rIns="36000" bIns="36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indent="0" algn="ctr">
                <a:buNone/>
              </a:pPr>
              <a:endParaRPr kumimoji="1" lang="ja-JP" altLang="en-US" sz="1600" dirty="0" err="1">
                <a:solidFill>
                  <a:schemeClr val="tx1"/>
                </a:solidFill>
              </a:endParaRPr>
            </a:p>
          </p:txBody>
        </p:sp>
        <p:pic>
          <p:nvPicPr>
            <p:cNvPr id="131" name="グラフィックス 130" descr="箱 枠線">
              <a:extLst>
                <a:ext uri="{FF2B5EF4-FFF2-40B4-BE49-F238E27FC236}">
                  <a16:creationId xmlns:a16="http://schemas.microsoft.com/office/drawing/2014/main" id="{FC0EC81E-130C-EF67-EF4B-AF3871015ED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4379799" y="1345258"/>
              <a:ext cx="672519" cy="672519"/>
            </a:xfrm>
            <a:prstGeom prst="rect">
              <a:avLst/>
            </a:prstGeom>
          </p:spPr>
        </p:pic>
      </p:grpSp>
      <p:grpSp>
        <p:nvGrpSpPr>
          <p:cNvPr id="137" name="グループ化 136">
            <a:extLst>
              <a:ext uri="{FF2B5EF4-FFF2-40B4-BE49-F238E27FC236}">
                <a16:creationId xmlns:a16="http://schemas.microsoft.com/office/drawing/2014/main" id="{8F1A851C-D048-BDDA-7251-E307969660E0}"/>
              </a:ext>
            </a:extLst>
          </p:cNvPr>
          <p:cNvGrpSpPr/>
          <p:nvPr/>
        </p:nvGrpSpPr>
        <p:grpSpPr>
          <a:xfrm>
            <a:off x="6065993" y="539459"/>
            <a:ext cx="2686115" cy="958909"/>
            <a:chOff x="5692646" y="757006"/>
            <a:chExt cx="2686115" cy="958909"/>
          </a:xfrm>
        </p:grpSpPr>
        <p:sp>
          <p:nvSpPr>
            <p:cNvPr id="135" name="正方形/長方形 134">
              <a:extLst>
                <a:ext uri="{FF2B5EF4-FFF2-40B4-BE49-F238E27FC236}">
                  <a16:creationId xmlns:a16="http://schemas.microsoft.com/office/drawing/2014/main" id="{41A03FB3-1A70-D2D7-CD27-8FB9A58F1C1F}"/>
                </a:ext>
              </a:extLst>
            </p:cNvPr>
            <p:cNvSpPr/>
            <p:nvPr/>
          </p:nvSpPr>
          <p:spPr bwMode="gray">
            <a:xfrm>
              <a:off x="5692646" y="757006"/>
              <a:ext cx="2612032" cy="235313"/>
            </a:xfrm>
            <a:prstGeom prst="rect">
              <a:avLst/>
            </a:prstGeom>
            <a:noFill/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36000" tIns="36000" rIns="36000" bIns="36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indent="0" algn="ctr">
                <a:buNone/>
              </a:pPr>
              <a:r>
                <a:rPr kumimoji="1" lang="ja-JP" altLang="en-US" sz="24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吸収材を搭載</a:t>
              </a:r>
            </a:p>
          </p:txBody>
        </p:sp>
        <p:sp>
          <p:nvSpPr>
            <p:cNvPr id="136" name="正方形/長方形 135">
              <a:extLst>
                <a:ext uri="{FF2B5EF4-FFF2-40B4-BE49-F238E27FC236}">
                  <a16:creationId xmlns:a16="http://schemas.microsoft.com/office/drawing/2014/main" id="{F186A94A-8E4A-C9E5-6A50-14CEDF7CE06D}"/>
                </a:ext>
              </a:extLst>
            </p:cNvPr>
            <p:cNvSpPr/>
            <p:nvPr/>
          </p:nvSpPr>
          <p:spPr bwMode="gray">
            <a:xfrm>
              <a:off x="5766729" y="1023402"/>
              <a:ext cx="2612032" cy="692513"/>
            </a:xfrm>
            <a:prstGeom prst="rect">
              <a:avLst/>
            </a:prstGeom>
            <a:noFill/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36000" tIns="36000" rIns="36000" bIns="36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indent="0" algn="ctr">
                <a:spcBef>
                  <a:spcPts val="0"/>
                </a:spcBef>
                <a:buNone/>
              </a:pPr>
              <a:r>
                <a:rPr kumimoji="1" lang="ja-JP" altLang="en-US" sz="14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自販機庫内に吸収材を搭載。</a:t>
              </a:r>
              <a:endParaRPr kumimoji="1" lang="en-US" altLang="ja-JP" sz="14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  <a:p>
              <a:pPr marL="0" indent="0" algn="ctr">
                <a:spcBef>
                  <a:spcPts val="0"/>
                </a:spcBef>
                <a:buNone/>
              </a:pPr>
              <a:r>
                <a:rPr kumimoji="1" lang="ja-JP" altLang="en-US" sz="14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定期的に交換を行います。</a:t>
              </a:r>
            </a:p>
          </p:txBody>
        </p:sp>
      </p:grpSp>
      <p:sp>
        <p:nvSpPr>
          <p:cNvPr id="7" name="楕円 6">
            <a:extLst>
              <a:ext uri="{FF2B5EF4-FFF2-40B4-BE49-F238E27FC236}">
                <a16:creationId xmlns:a16="http://schemas.microsoft.com/office/drawing/2014/main" id="{6C390B62-572E-223C-1089-A8294B9ACB0C}"/>
              </a:ext>
            </a:extLst>
          </p:cNvPr>
          <p:cNvSpPr/>
          <p:nvPr/>
        </p:nvSpPr>
        <p:spPr bwMode="gray">
          <a:xfrm>
            <a:off x="4693350" y="2039647"/>
            <a:ext cx="1210733" cy="1210733"/>
          </a:xfrm>
          <a:prstGeom prst="ellipse">
            <a:avLst/>
          </a:prstGeom>
          <a:solidFill>
            <a:schemeClr val="bg1"/>
          </a:solidFill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6000" tIns="36000" rIns="36000" bIns="3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indent="0" algn="ctr">
              <a:buNone/>
            </a:pPr>
            <a:endParaRPr kumimoji="1" lang="ja-JP" altLang="en-US" sz="1600" dirty="0" err="1">
              <a:solidFill>
                <a:schemeClr val="tx1"/>
              </a:solidFill>
            </a:endParaRPr>
          </a:p>
        </p:txBody>
      </p:sp>
      <p:grpSp>
        <p:nvGrpSpPr>
          <p:cNvPr id="9" name="グループ化 8">
            <a:extLst>
              <a:ext uri="{FF2B5EF4-FFF2-40B4-BE49-F238E27FC236}">
                <a16:creationId xmlns:a16="http://schemas.microsoft.com/office/drawing/2014/main" id="{2F49FD11-0839-3EED-7EE1-995D2F487368}"/>
              </a:ext>
            </a:extLst>
          </p:cNvPr>
          <p:cNvGrpSpPr/>
          <p:nvPr/>
        </p:nvGrpSpPr>
        <p:grpSpPr>
          <a:xfrm>
            <a:off x="6065993" y="2241259"/>
            <a:ext cx="2686115" cy="958909"/>
            <a:chOff x="5692646" y="757006"/>
            <a:chExt cx="2686115" cy="958909"/>
          </a:xfrm>
        </p:grpSpPr>
        <p:sp>
          <p:nvSpPr>
            <p:cNvPr id="10" name="正方形/長方形 9">
              <a:extLst>
                <a:ext uri="{FF2B5EF4-FFF2-40B4-BE49-F238E27FC236}">
                  <a16:creationId xmlns:a16="http://schemas.microsoft.com/office/drawing/2014/main" id="{8BFA57F1-830D-F0B2-B4B9-7CFBE1F649B1}"/>
                </a:ext>
              </a:extLst>
            </p:cNvPr>
            <p:cNvSpPr/>
            <p:nvPr/>
          </p:nvSpPr>
          <p:spPr bwMode="gray">
            <a:xfrm>
              <a:off x="5692646" y="757006"/>
              <a:ext cx="2612032" cy="235313"/>
            </a:xfrm>
            <a:prstGeom prst="rect">
              <a:avLst/>
            </a:prstGeom>
            <a:noFill/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36000" tIns="36000" rIns="36000" bIns="36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indent="0" algn="ctr">
                <a:buNone/>
              </a:pPr>
              <a:r>
                <a:rPr kumimoji="1" lang="en-US" altLang="ja-JP" sz="24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CO</a:t>
              </a:r>
              <a:r>
                <a:rPr kumimoji="1" lang="en-US" altLang="ja-JP" sz="18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2</a:t>
              </a:r>
              <a:r>
                <a:rPr kumimoji="1" lang="ja-JP" altLang="en-US" sz="24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資源循環</a:t>
              </a:r>
            </a:p>
          </p:txBody>
        </p:sp>
        <p:sp>
          <p:nvSpPr>
            <p:cNvPr id="11" name="正方形/長方形 10">
              <a:extLst>
                <a:ext uri="{FF2B5EF4-FFF2-40B4-BE49-F238E27FC236}">
                  <a16:creationId xmlns:a16="http://schemas.microsoft.com/office/drawing/2014/main" id="{DF6EC9F7-B84C-9618-2D96-C4C56BE84D33}"/>
                </a:ext>
              </a:extLst>
            </p:cNvPr>
            <p:cNvSpPr/>
            <p:nvPr/>
          </p:nvSpPr>
          <p:spPr bwMode="gray">
            <a:xfrm>
              <a:off x="5766729" y="1023402"/>
              <a:ext cx="2612032" cy="692513"/>
            </a:xfrm>
            <a:prstGeom prst="rect">
              <a:avLst/>
            </a:prstGeom>
            <a:noFill/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36000" tIns="36000" rIns="36000" bIns="36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indent="0" algn="ctr">
                <a:spcBef>
                  <a:spcPts val="0"/>
                </a:spcBef>
                <a:buNone/>
              </a:pPr>
              <a:r>
                <a:rPr kumimoji="1" lang="ja-JP" altLang="en-US" sz="14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回収した二酸化炭素は工業原料</a:t>
              </a:r>
              <a:endParaRPr kumimoji="1" lang="en-US" altLang="ja-JP" sz="14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  <a:p>
              <a:pPr marL="0" indent="0" algn="ctr">
                <a:spcBef>
                  <a:spcPts val="0"/>
                </a:spcBef>
                <a:buNone/>
              </a:pPr>
              <a:r>
                <a:rPr kumimoji="1" lang="ja-JP" altLang="en-US" sz="14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として資源循環を計画。</a:t>
              </a:r>
              <a:endParaRPr kumimoji="1" lang="en-US" altLang="ja-JP" sz="14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  <a:p>
              <a:pPr marL="0" indent="0" algn="ctr">
                <a:spcBef>
                  <a:spcPts val="0"/>
                </a:spcBef>
                <a:buNone/>
              </a:pPr>
              <a:endParaRPr kumimoji="1" lang="en-US" altLang="ja-JP" sz="5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  <a:p>
              <a:pPr marL="0" indent="0" algn="ctr">
                <a:spcBef>
                  <a:spcPts val="0"/>
                </a:spcBef>
                <a:buNone/>
              </a:pPr>
              <a:r>
                <a:rPr kumimoji="1" lang="en-US" altLang="ja-JP" sz="900" dirty="0">
                  <a:solidFill>
                    <a:srgbClr val="404040"/>
                  </a:solidFill>
                </a:rPr>
                <a:t>※</a:t>
              </a:r>
              <a:r>
                <a:rPr kumimoji="1" lang="ja-JP" altLang="en-US" sz="900" dirty="0">
                  <a:solidFill>
                    <a:srgbClr val="404040"/>
                  </a:solidFill>
                </a:rPr>
                <a:t>工業原料化の費用は別途御相談</a:t>
              </a:r>
            </a:p>
          </p:txBody>
        </p:sp>
      </p:grpSp>
      <p:sp>
        <p:nvSpPr>
          <p:cNvPr id="13" name="楕円 12">
            <a:extLst>
              <a:ext uri="{FF2B5EF4-FFF2-40B4-BE49-F238E27FC236}">
                <a16:creationId xmlns:a16="http://schemas.microsoft.com/office/drawing/2014/main" id="{FB3D90C4-0122-E855-4016-A65595DFA74D}"/>
              </a:ext>
            </a:extLst>
          </p:cNvPr>
          <p:cNvSpPr/>
          <p:nvPr/>
        </p:nvSpPr>
        <p:spPr bwMode="gray">
          <a:xfrm>
            <a:off x="4693350" y="3645133"/>
            <a:ext cx="1210733" cy="1210733"/>
          </a:xfrm>
          <a:prstGeom prst="ellipse">
            <a:avLst/>
          </a:prstGeom>
          <a:solidFill>
            <a:schemeClr val="bg1"/>
          </a:solidFill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6000" tIns="36000" rIns="36000" bIns="3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indent="0" algn="ctr">
              <a:buNone/>
            </a:pPr>
            <a:endParaRPr kumimoji="1" lang="ja-JP" altLang="en-US" sz="1600" dirty="0" err="1">
              <a:solidFill>
                <a:schemeClr val="tx1"/>
              </a:solidFill>
            </a:endParaRPr>
          </a:p>
        </p:txBody>
      </p:sp>
      <p:grpSp>
        <p:nvGrpSpPr>
          <p:cNvPr id="15" name="グループ化 14">
            <a:extLst>
              <a:ext uri="{FF2B5EF4-FFF2-40B4-BE49-F238E27FC236}">
                <a16:creationId xmlns:a16="http://schemas.microsoft.com/office/drawing/2014/main" id="{D1FAF645-1EDF-E310-A21C-FE8E499BEB0B}"/>
              </a:ext>
            </a:extLst>
          </p:cNvPr>
          <p:cNvGrpSpPr/>
          <p:nvPr/>
        </p:nvGrpSpPr>
        <p:grpSpPr>
          <a:xfrm>
            <a:off x="6065993" y="3846745"/>
            <a:ext cx="2686115" cy="958909"/>
            <a:chOff x="5692646" y="757006"/>
            <a:chExt cx="2686115" cy="958909"/>
          </a:xfrm>
        </p:grpSpPr>
        <p:sp>
          <p:nvSpPr>
            <p:cNvPr id="16" name="正方形/長方形 15">
              <a:extLst>
                <a:ext uri="{FF2B5EF4-FFF2-40B4-BE49-F238E27FC236}">
                  <a16:creationId xmlns:a16="http://schemas.microsoft.com/office/drawing/2014/main" id="{75F85E49-16DD-966F-B38D-E32902D5CD44}"/>
                </a:ext>
              </a:extLst>
            </p:cNvPr>
            <p:cNvSpPr/>
            <p:nvPr/>
          </p:nvSpPr>
          <p:spPr bwMode="gray">
            <a:xfrm>
              <a:off x="5692646" y="757006"/>
              <a:ext cx="2612032" cy="235313"/>
            </a:xfrm>
            <a:prstGeom prst="rect">
              <a:avLst/>
            </a:prstGeom>
            <a:noFill/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36000" tIns="36000" rIns="36000" bIns="36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indent="0" algn="ctr">
                <a:buNone/>
              </a:pPr>
              <a:r>
                <a:rPr kumimoji="1" lang="ja-JP" altLang="en-US" sz="24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業界初</a:t>
              </a:r>
              <a:r>
                <a:rPr kumimoji="1" lang="en-US" altLang="ja-JP" sz="24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!!</a:t>
              </a:r>
              <a:endParaRPr kumimoji="1" lang="ja-JP" altLang="en-US" sz="24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7" name="正方形/長方形 16">
              <a:extLst>
                <a:ext uri="{FF2B5EF4-FFF2-40B4-BE49-F238E27FC236}">
                  <a16:creationId xmlns:a16="http://schemas.microsoft.com/office/drawing/2014/main" id="{428ED56D-E7B5-E4E9-B19A-A8979E0D8AC8}"/>
                </a:ext>
              </a:extLst>
            </p:cNvPr>
            <p:cNvSpPr/>
            <p:nvPr/>
          </p:nvSpPr>
          <p:spPr bwMode="gray">
            <a:xfrm>
              <a:off x="5766729" y="1023402"/>
              <a:ext cx="2612032" cy="692513"/>
            </a:xfrm>
            <a:prstGeom prst="rect">
              <a:avLst/>
            </a:prstGeom>
            <a:noFill/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36000" tIns="36000" rIns="36000" bIns="36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indent="0" algn="ctr">
                <a:spcBef>
                  <a:spcPts val="0"/>
                </a:spcBef>
                <a:buNone/>
              </a:pPr>
              <a:r>
                <a:rPr kumimoji="1" lang="ja-JP" altLang="en-US" sz="14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特許を取得済み。</a:t>
              </a:r>
              <a:endParaRPr kumimoji="1" lang="en-US" altLang="ja-JP" sz="14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  <a:p>
              <a:pPr marL="0" indent="0" algn="ctr">
                <a:spcBef>
                  <a:spcPts val="0"/>
                </a:spcBef>
                <a:buNone/>
              </a:pPr>
              <a:r>
                <a:rPr kumimoji="1" lang="ja-JP" altLang="en-US" sz="14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（特許第</a:t>
              </a:r>
              <a:r>
                <a:rPr kumimoji="1" lang="en-US" altLang="ja-JP" sz="14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7282338</a:t>
              </a:r>
              <a:r>
                <a:rPr kumimoji="1" lang="ja-JP" altLang="en-US" sz="14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号）</a:t>
              </a:r>
            </a:p>
          </p:txBody>
        </p:sp>
      </p:grpSp>
      <p:pic>
        <p:nvPicPr>
          <p:cNvPr id="25" name="グラフィックス 24" descr="電球と歯車 枠線">
            <a:extLst>
              <a:ext uri="{FF2B5EF4-FFF2-40B4-BE49-F238E27FC236}">
                <a16:creationId xmlns:a16="http://schemas.microsoft.com/office/drawing/2014/main" id="{6FC13CCA-840C-2247-73B0-58332272D5C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021262" y="4176272"/>
            <a:ext cx="548941" cy="548941"/>
          </a:xfrm>
          <a:prstGeom prst="rect">
            <a:avLst/>
          </a:prstGeom>
        </p:spPr>
      </p:pic>
      <p:pic>
        <p:nvPicPr>
          <p:cNvPr id="27" name="グラフィックス 26" descr="繰り返し 枠線">
            <a:extLst>
              <a:ext uri="{FF2B5EF4-FFF2-40B4-BE49-F238E27FC236}">
                <a16:creationId xmlns:a16="http://schemas.microsoft.com/office/drawing/2014/main" id="{CBA123F0-908A-FFEB-CCB3-DA2B6E909D5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5004463" y="2542166"/>
            <a:ext cx="582541" cy="582541"/>
          </a:xfrm>
          <a:prstGeom prst="rect">
            <a:avLst/>
          </a:prstGeom>
        </p:spPr>
      </p:pic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921AD08D-7AC3-58EA-75E9-5E1093ABDF28}"/>
              </a:ext>
            </a:extLst>
          </p:cNvPr>
          <p:cNvSpPr txBox="1"/>
          <p:nvPr/>
        </p:nvSpPr>
        <p:spPr bwMode="gray">
          <a:xfrm>
            <a:off x="4714550" y="462879"/>
            <a:ext cx="1162371" cy="380480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pPr marL="0" indent="0" algn="ctr">
              <a:buNone/>
            </a:pPr>
            <a:r>
              <a:rPr kumimoji="1" lang="en-US" altLang="ja-JP" sz="2000" dirty="0">
                <a:solidFill>
                  <a:srgbClr val="00B050"/>
                </a:solidFill>
                <a:latin typeface="Impact" panose="020B0806030902050204" pitchFamily="34" charset="0"/>
              </a:rPr>
              <a:t>POINT 1</a:t>
            </a:r>
            <a:endParaRPr kumimoji="1" lang="ja-JP" altLang="en-US" sz="2000" dirty="0">
              <a:solidFill>
                <a:srgbClr val="00B050"/>
              </a:solidFill>
              <a:latin typeface="Impact" panose="020B0806030902050204" pitchFamily="34" charset="0"/>
            </a:endParaRP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2840E507-18D4-CBB7-2FA5-8F6208DFD909}"/>
              </a:ext>
            </a:extLst>
          </p:cNvPr>
          <p:cNvSpPr txBox="1"/>
          <p:nvPr/>
        </p:nvSpPr>
        <p:spPr bwMode="gray">
          <a:xfrm>
            <a:off x="4714550" y="2186935"/>
            <a:ext cx="1162371" cy="380480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pPr marL="0" indent="0" algn="ctr">
              <a:buNone/>
            </a:pPr>
            <a:r>
              <a:rPr kumimoji="1" lang="en-US" altLang="ja-JP" sz="2000" dirty="0">
                <a:solidFill>
                  <a:srgbClr val="00B050"/>
                </a:solidFill>
                <a:latin typeface="Impact" panose="020B0806030902050204" pitchFamily="34" charset="0"/>
              </a:rPr>
              <a:t>POINT 2</a:t>
            </a:r>
            <a:endParaRPr kumimoji="1" lang="ja-JP" altLang="en-US" sz="2000" dirty="0">
              <a:solidFill>
                <a:srgbClr val="00B050"/>
              </a:solidFill>
              <a:latin typeface="Impact" panose="020B0806030902050204" pitchFamily="34" charset="0"/>
            </a:endParaRP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80132499-4008-534B-862E-0CAE4A4AA567}"/>
              </a:ext>
            </a:extLst>
          </p:cNvPr>
          <p:cNvSpPr txBox="1"/>
          <p:nvPr/>
        </p:nvSpPr>
        <p:spPr bwMode="gray">
          <a:xfrm>
            <a:off x="4714550" y="3774161"/>
            <a:ext cx="1162371" cy="380480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pPr marL="0" indent="0" algn="ctr">
              <a:buNone/>
            </a:pPr>
            <a:r>
              <a:rPr kumimoji="1" lang="en-US" altLang="ja-JP" sz="2000" dirty="0">
                <a:solidFill>
                  <a:srgbClr val="00B050"/>
                </a:solidFill>
                <a:latin typeface="Impact" panose="020B0806030902050204" pitchFamily="34" charset="0"/>
              </a:rPr>
              <a:t>POINT 3</a:t>
            </a:r>
            <a:endParaRPr kumimoji="1" lang="ja-JP" altLang="en-US" sz="2000" dirty="0">
              <a:solidFill>
                <a:srgbClr val="00B050"/>
              </a:solidFill>
              <a:latin typeface="Impact" panose="020B0806030902050204" pitchFamily="34" charset="0"/>
            </a:endParaRPr>
          </a:p>
        </p:txBody>
      </p:sp>
      <p:sp>
        <p:nvSpPr>
          <p:cNvPr id="20" name="正方形/長方形 19">
            <a:extLst>
              <a:ext uri="{FF2B5EF4-FFF2-40B4-BE49-F238E27FC236}">
                <a16:creationId xmlns:a16="http://schemas.microsoft.com/office/drawing/2014/main" id="{7DFFEC70-799D-DE11-9811-4EE73704DBCF}"/>
              </a:ext>
            </a:extLst>
          </p:cNvPr>
          <p:cNvSpPr/>
          <p:nvPr/>
        </p:nvSpPr>
        <p:spPr bwMode="gray">
          <a:xfrm>
            <a:off x="660979" y="995629"/>
            <a:ext cx="3116828" cy="3860238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6000" tIns="36000" rIns="36000" bIns="3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indent="0" algn="ctr">
              <a:buNone/>
            </a:pPr>
            <a:r>
              <a:rPr kumimoji="1" lang="ja-JP" altLang="en-US" sz="1600" dirty="0">
                <a:solidFill>
                  <a:schemeClr val="bg1"/>
                </a:solidFill>
              </a:rPr>
              <a:t>表紙</a:t>
            </a:r>
          </a:p>
        </p:txBody>
      </p:sp>
      <p:pic>
        <p:nvPicPr>
          <p:cNvPr id="99" name="図 98">
            <a:extLst>
              <a:ext uri="{FF2B5EF4-FFF2-40B4-BE49-F238E27FC236}">
                <a16:creationId xmlns:a16="http://schemas.microsoft.com/office/drawing/2014/main" id="{1C382FE4-B36A-2F4D-7F8E-E713841FF6D1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177728" y="1286902"/>
            <a:ext cx="1956945" cy="3369740"/>
          </a:xfrm>
          <a:prstGeom prst="rect">
            <a:avLst/>
          </a:prstGeom>
        </p:spPr>
      </p:pic>
      <p:grpSp>
        <p:nvGrpSpPr>
          <p:cNvPr id="21" name="グループ化 20">
            <a:extLst>
              <a:ext uri="{FF2B5EF4-FFF2-40B4-BE49-F238E27FC236}">
                <a16:creationId xmlns:a16="http://schemas.microsoft.com/office/drawing/2014/main" id="{D23EB8E9-2E49-772E-68C4-7C4D79AC46AA}"/>
              </a:ext>
            </a:extLst>
          </p:cNvPr>
          <p:cNvGrpSpPr/>
          <p:nvPr/>
        </p:nvGrpSpPr>
        <p:grpSpPr>
          <a:xfrm>
            <a:off x="-33970" y="411510"/>
            <a:ext cx="4477067" cy="390532"/>
            <a:chOff x="-33970" y="411510"/>
            <a:chExt cx="4477067" cy="390532"/>
          </a:xfrm>
        </p:grpSpPr>
        <p:grpSp>
          <p:nvGrpSpPr>
            <p:cNvPr id="19" name="グループ化 18">
              <a:extLst>
                <a:ext uri="{FF2B5EF4-FFF2-40B4-BE49-F238E27FC236}">
                  <a16:creationId xmlns:a16="http://schemas.microsoft.com/office/drawing/2014/main" id="{8782A009-6438-95CB-27B0-86C0EF9D4BFE}"/>
                </a:ext>
              </a:extLst>
            </p:cNvPr>
            <p:cNvGrpSpPr/>
            <p:nvPr/>
          </p:nvGrpSpPr>
          <p:grpSpPr>
            <a:xfrm>
              <a:off x="460641" y="420858"/>
              <a:ext cx="3506190" cy="381184"/>
              <a:chOff x="-960790" y="939789"/>
              <a:chExt cx="2425650" cy="263711"/>
            </a:xfrm>
          </p:grpSpPr>
          <p:sp>
            <p:nvSpPr>
              <p:cNvPr id="12" name="正方形/長方形 11">
                <a:extLst>
                  <a:ext uri="{FF2B5EF4-FFF2-40B4-BE49-F238E27FC236}">
                    <a16:creationId xmlns:a16="http://schemas.microsoft.com/office/drawing/2014/main" id="{84F92763-4295-71D9-29BA-3D2F312CB014}"/>
                  </a:ext>
                </a:extLst>
              </p:cNvPr>
              <p:cNvSpPr/>
              <p:nvPr/>
            </p:nvSpPr>
            <p:spPr bwMode="gray">
              <a:xfrm>
                <a:off x="-822192" y="943213"/>
                <a:ext cx="2156281" cy="260287"/>
              </a:xfrm>
              <a:prstGeom prst="rect">
                <a:avLst/>
              </a:prstGeom>
              <a:solidFill>
                <a:srgbClr val="00B050"/>
              </a:solidFill>
              <a:ln w="952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36000" tIns="36000" rIns="36000" bIns="360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indent="0" algn="ctr">
                  <a:buNone/>
                </a:pPr>
                <a:endParaRPr kumimoji="1" lang="ja-JP" altLang="en-US" sz="1600" dirty="0" err="1">
                  <a:solidFill>
                    <a:schemeClr val="tx1"/>
                  </a:solidFill>
                </a:endParaRPr>
              </a:p>
            </p:txBody>
          </p:sp>
          <p:sp>
            <p:nvSpPr>
              <p:cNvPr id="14" name="楕円 13">
                <a:extLst>
                  <a:ext uri="{FF2B5EF4-FFF2-40B4-BE49-F238E27FC236}">
                    <a16:creationId xmlns:a16="http://schemas.microsoft.com/office/drawing/2014/main" id="{06741629-8072-F286-A35C-1A047C9C0A3C}"/>
                  </a:ext>
                </a:extLst>
              </p:cNvPr>
              <p:cNvSpPr/>
              <p:nvPr/>
            </p:nvSpPr>
            <p:spPr bwMode="gray">
              <a:xfrm>
                <a:off x="-960790" y="939789"/>
                <a:ext cx="261543" cy="263224"/>
              </a:xfrm>
              <a:prstGeom prst="ellipse">
                <a:avLst/>
              </a:prstGeom>
              <a:solidFill>
                <a:srgbClr val="00B050"/>
              </a:solidFill>
              <a:ln w="952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36000" tIns="36000" rIns="36000" bIns="360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indent="0" algn="ctr">
                  <a:buNone/>
                </a:pPr>
                <a:endParaRPr kumimoji="1" lang="ja-JP" altLang="en-US" sz="1600" dirty="0" err="1">
                  <a:solidFill>
                    <a:schemeClr val="tx1"/>
                  </a:solidFill>
                </a:endParaRPr>
              </a:p>
            </p:txBody>
          </p:sp>
          <p:sp>
            <p:nvSpPr>
              <p:cNvPr id="18" name="楕円 17">
                <a:extLst>
                  <a:ext uri="{FF2B5EF4-FFF2-40B4-BE49-F238E27FC236}">
                    <a16:creationId xmlns:a16="http://schemas.microsoft.com/office/drawing/2014/main" id="{89CBE833-79D1-9C7B-E1CF-3D033AEF71B4}"/>
                  </a:ext>
                </a:extLst>
              </p:cNvPr>
              <p:cNvSpPr/>
              <p:nvPr/>
            </p:nvSpPr>
            <p:spPr bwMode="gray">
              <a:xfrm>
                <a:off x="1203317" y="942726"/>
                <a:ext cx="261543" cy="260287"/>
              </a:xfrm>
              <a:prstGeom prst="ellipse">
                <a:avLst/>
              </a:prstGeom>
              <a:solidFill>
                <a:srgbClr val="00B050"/>
              </a:solidFill>
              <a:ln w="952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36000" tIns="36000" rIns="36000" bIns="360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indent="0" algn="ctr">
                  <a:buNone/>
                </a:pPr>
                <a:endParaRPr kumimoji="1" lang="ja-JP" altLang="en-US" sz="1600" dirty="0" err="1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29" name="テキスト ボックス 28">
              <a:extLst>
                <a:ext uri="{FF2B5EF4-FFF2-40B4-BE49-F238E27FC236}">
                  <a16:creationId xmlns:a16="http://schemas.microsoft.com/office/drawing/2014/main" id="{55119B85-DE30-96BE-E063-501792AB13B4}"/>
                </a:ext>
              </a:extLst>
            </p:cNvPr>
            <p:cNvSpPr txBox="1"/>
            <p:nvPr/>
          </p:nvSpPr>
          <p:spPr bwMode="gray">
            <a:xfrm>
              <a:off x="-33970" y="411510"/>
              <a:ext cx="4477067" cy="380480"/>
            </a:xfrm>
            <a:prstGeom prst="rect">
              <a:avLst/>
            </a:prstGeom>
            <a:noFill/>
          </p:spPr>
          <p:txBody>
            <a:bodyPr wrap="square" lIns="36000" tIns="36000" rIns="36000" bIns="36000" rtlCol="0">
              <a:spAutoFit/>
            </a:bodyPr>
            <a:lstStyle/>
            <a:p>
              <a:pPr marL="0" indent="0" algn="ctr">
                <a:buNone/>
              </a:pPr>
              <a:r>
                <a:rPr kumimoji="1" lang="ja-JP" altLang="en-US" sz="2000" b="1" dirty="0">
                  <a:solidFill>
                    <a:schemeClr val="bg1"/>
                  </a:solidFill>
                  <a:latin typeface="Impact" panose="020B0806030902050204" pitchFamily="34" charset="0"/>
                </a:rPr>
                <a:t>セールスポイントのご説明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151510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A3DFA44D-B78B-054D-819A-89F7F234042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66"/>
            <a:ext cx="9144000" cy="5142368"/>
          </a:xfrm>
          <a:prstGeom prst="rect">
            <a:avLst/>
          </a:prstGeom>
        </p:spPr>
      </p:pic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DEA2F35E-5D2B-A390-3255-4BDD9317F2BD}"/>
              </a:ext>
            </a:extLst>
          </p:cNvPr>
          <p:cNvSpPr/>
          <p:nvPr/>
        </p:nvSpPr>
        <p:spPr bwMode="gray">
          <a:xfrm>
            <a:off x="0" y="-566"/>
            <a:ext cx="9144000" cy="5143500"/>
          </a:xfrm>
          <a:prstGeom prst="rect">
            <a:avLst/>
          </a:prstGeom>
          <a:solidFill>
            <a:srgbClr val="000000">
              <a:alpha val="50196"/>
            </a:srgb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6000" tIns="36000" rIns="36000" bIns="3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indent="0" algn="ctr">
              <a:buNone/>
            </a:pPr>
            <a:endParaRPr kumimoji="1" lang="ja-JP" altLang="en-US" sz="1600" err="1">
              <a:solidFill>
                <a:schemeClr val="tx1"/>
              </a:solidFill>
            </a:endParaRPr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355EE75F-D332-983F-4D35-F8EFF42B6C2D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42424"/>
          <a:stretch>
            <a:fillRect/>
          </a:stretch>
        </p:blipFill>
        <p:spPr>
          <a:xfrm>
            <a:off x="3879271" y="-566"/>
            <a:ext cx="5264729" cy="5142368"/>
          </a:xfrm>
          <a:custGeom>
            <a:avLst/>
            <a:gdLst>
              <a:gd name="connsiteX0" fmla="*/ 1779517 w 5264729"/>
              <a:gd name="connsiteY0" fmla="*/ 968453 h 5142368"/>
              <a:gd name="connsiteX1" fmla="*/ 1779517 w 5264729"/>
              <a:gd name="connsiteY1" fmla="*/ 4101397 h 5142368"/>
              <a:gd name="connsiteX2" fmla="*/ 4282875 w 5264729"/>
              <a:gd name="connsiteY2" fmla="*/ 4101397 h 5142368"/>
              <a:gd name="connsiteX3" fmla="*/ 4282875 w 5264729"/>
              <a:gd name="connsiteY3" fmla="*/ 968453 h 5142368"/>
              <a:gd name="connsiteX4" fmla="*/ 0 w 5264729"/>
              <a:gd name="connsiteY4" fmla="*/ 0 h 5142368"/>
              <a:gd name="connsiteX5" fmla="*/ 5264729 w 5264729"/>
              <a:gd name="connsiteY5" fmla="*/ 0 h 5142368"/>
              <a:gd name="connsiteX6" fmla="*/ 5264729 w 5264729"/>
              <a:gd name="connsiteY6" fmla="*/ 5142368 h 5142368"/>
              <a:gd name="connsiteX7" fmla="*/ 1379646 w 5264729"/>
              <a:gd name="connsiteY7" fmla="*/ 5142368 h 5142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264729" h="5142368">
                <a:moveTo>
                  <a:pt x="1779517" y="968453"/>
                </a:moveTo>
                <a:lnTo>
                  <a:pt x="1779517" y="4101397"/>
                </a:lnTo>
                <a:lnTo>
                  <a:pt x="4282875" y="4101397"/>
                </a:lnTo>
                <a:lnTo>
                  <a:pt x="4282875" y="968453"/>
                </a:lnTo>
                <a:close/>
                <a:moveTo>
                  <a:pt x="0" y="0"/>
                </a:moveTo>
                <a:lnTo>
                  <a:pt x="5264729" y="0"/>
                </a:lnTo>
                <a:lnTo>
                  <a:pt x="5264729" y="5142368"/>
                </a:lnTo>
                <a:lnTo>
                  <a:pt x="1379646" y="5142368"/>
                </a:lnTo>
                <a:close/>
              </a:path>
            </a:pathLst>
          </a:custGeom>
        </p:spPr>
      </p:pic>
      <p:sp>
        <p:nvSpPr>
          <p:cNvPr id="2" name="フリーフォーム: 図形 1">
            <a:extLst>
              <a:ext uri="{FF2B5EF4-FFF2-40B4-BE49-F238E27FC236}">
                <a16:creationId xmlns:a16="http://schemas.microsoft.com/office/drawing/2014/main" id="{2E13031D-3F8C-2AE1-ACE5-D118694FC16D}"/>
              </a:ext>
            </a:extLst>
          </p:cNvPr>
          <p:cNvSpPr/>
          <p:nvPr/>
        </p:nvSpPr>
        <p:spPr bwMode="gray">
          <a:xfrm flipH="1">
            <a:off x="3905765" y="0"/>
            <a:ext cx="5265033" cy="5135033"/>
          </a:xfrm>
          <a:custGeom>
            <a:avLst/>
            <a:gdLst>
              <a:gd name="connsiteX0" fmla="*/ 3485212 w 5265033"/>
              <a:gd name="connsiteY0" fmla="*/ 969585 h 5143500"/>
              <a:gd name="connsiteX1" fmla="*/ 3485212 w 5265033"/>
              <a:gd name="connsiteY1" fmla="*/ 4102529 h 5143500"/>
              <a:gd name="connsiteX2" fmla="*/ 981855 w 5265033"/>
              <a:gd name="connsiteY2" fmla="*/ 4102529 h 5143500"/>
              <a:gd name="connsiteX3" fmla="*/ 981855 w 5265033"/>
              <a:gd name="connsiteY3" fmla="*/ 969585 h 5143500"/>
              <a:gd name="connsiteX4" fmla="*/ 5265033 w 5265033"/>
              <a:gd name="connsiteY4" fmla="*/ 0 h 5143500"/>
              <a:gd name="connsiteX5" fmla="*/ 0 w 5265033"/>
              <a:gd name="connsiteY5" fmla="*/ 0 h 5143500"/>
              <a:gd name="connsiteX6" fmla="*/ 0 w 5265033"/>
              <a:gd name="connsiteY6" fmla="*/ 5143500 h 5143500"/>
              <a:gd name="connsiteX7" fmla="*/ 3885083 w 5265033"/>
              <a:gd name="connsiteY7" fmla="*/ 5143500 h 5143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265033" h="5143500">
                <a:moveTo>
                  <a:pt x="3485212" y="969585"/>
                </a:moveTo>
                <a:lnTo>
                  <a:pt x="3485212" y="4102529"/>
                </a:lnTo>
                <a:lnTo>
                  <a:pt x="981855" y="4102529"/>
                </a:lnTo>
                <a:lnTo>
                  <a:pt x="981855" y="969585"/>
                </a:lnTo>
                <a:close/>
                <a:moveTo>
                  <a:pt x="5265033" y="0"/>
                </a:moveTo>
                <a:lnTo>
                  <a:pt x="0" y="0"/>
                </a:lnTo>
                <a:lnTo>
                  <a:pt x="0" y="5143500"/>
                </a:lnTo>
                <a:lnTo>
                  <a:pt x="3885083" y="514350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6000" tIns="36000" rIns="36000" bIns="3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indent="0" algn="ctr">
              <a:buNone/>
            </a:pPr>
            <a:endParaRPr kumimoji="1" lang="ja-JP" altLang="en-US" sz="1600" err="1">
              <a:solidFill>
                <a:schemeClr val="tx1"/>
              </a:solidFill>
            </a:endParaRPr>
          </a:p>
        </p:txBody>
      </p:sp>
      <p:pic>
        <p:nvPicPr>
          <p:cNvPr id="11" name="図 10">
            <a:extLst>
              <a:ext uri="{FF2B5EF4-FFF2-40B4-BE49-F238E27FC236}">
                <a16:creationId xmlns:a16="http://schemas.microsoft.com/office/drawing/2014/main" id="{29CD36FA-E009-CFC6-A5E2-62B03434E1D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6458" y="926941"/>
            <a:ext cx="2625820" cy="2034857"/>
          </a:xfrm>
          <a:prstGeom prst="rect">
            <a:avLst/>
          </a:prstGeom>
        </p:spPr>
      </p:pic>
      <p:pic>
        <p:nvPicPr>
          <p:cNvPr id="19" name="図 18">
            <a:extLst>
              <a:ext uri="{FF2B5EF4-FFF2-40B4-BE49-F238E27FC236}">
                <a16:creationId xmlns:a16="http://schemas.microsoft.com/office/drawing/2014/main" id="{AB3820C6-607E-741A-703F-FC204534218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15341" y="3166169"/>
            <a:ext cx="2668466" cy="1980027"/>
          </a:xfrm>
          <a:prstGeom prst="rect">
            <a:avLst/>
          </a:prstGeom>
        </p:spPr>
      </p:pic>
      <p:pic>
        <p:nvPicPr>
          <p:cNvPr id="20" name="図 19">
            <a:extLst>
              <a:ext uri="{FF2B5EF4-FFF2-40B4-BE49-F238E27FC236}">
                <a16:creationId xmlns:a16="http://schemas.microsoft.com/office/drawing/2014/main" id="{6E50A7F2-66C7-BDAF-74DE-EEFA7C39FE8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280291" y="920848"/>
            <a:ext cx="2662373" cy="2040950"/>
          </a:xfrm>
          <a:prstGeom prst="rect">
            <a:avLst/>
          </a:prstGeom>
        </p:spPr>
      </p:pic>
      <p:pic>
        <p:nvPicPr>
          <p:cNvPr id="24" name="図 23">
            <a:extLst>
              <a:ext uri="{FF2B5EF4-FFF2-40B4-BE49-F238E27FC236}">
                <a16:creationId xmlns:a16="http://schemas.microsoft.com/office/drawing/2014/main" id="{0B01412B-4657-8F76-A6B8-B6AB287FBFA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38936" y="3074784"/>
            <a:ext cx="2686744" cy="2071412"/>
          </a:xfrm>
          <a:prstGeom prst="rect">
            <a:avLst/>
          </a:prstGeom>
        </p:spPr>
      </p:pic>
      <p:grpSp>
        <p:nvGrpSpPr>
          <p:cNvPr id="40" name="グループ化 39">
            <a:extLst>
              <a:ext uri="{FF2B5EF4-FFF2-40B4-BE49-F238E27FC236}">
                <a16:creationId xmlns:a16="http://schemas.microsoft.com/office/drawing/2014/main" id="{7E1ECB53-5AB0-146A-14D6-D8BD7A80E3E7}"/>
              </a:ext>
            </a:extLst>
          </p:cNvPr>
          <p:cNvGrpSpPr/>
          <p:nvPr/>
        </p:nvGrpSpPr>
        <p:grpSpPr>
          <a:xfrm>
            <a:off x="873136" y="92280"/>
            <a:ext cx="7297739" cy="734328"/>
            <a:chOff x="442564" y="445516"/>
            <a:chExt cx="3494877" cy="376939"/>
          </a:xfrm>
        </p:grpSpPr>
        <p:sp>
          <p:nvSpPr>
            <p:cNvPr id="42" name="正方形/長方形 41">
              <a:extLst>
                <a:ext uri="{FF2B5EF4-FFF2-40B4-BE49-F238E27FC236}">
                  <a16:creationId xmlns:a16="http://schemas.microsoft.com/office/drawing/2014/main" id="{13A8600C-A900-34F1-AB01-E600240559D8}"/>
                </a:ext>
              </a:extLst>
            </p:cNvPr>
            <p:cNvSpPr/>
            <p:nvPr/>
          </p:nvSpPr>
          <p:spPr bwMode="gray">
            <a:xfrm>
              <a:off x="631589" y="446220"/>
              <a:ext cx="3116827" cy="376235"/>
            </a:xfrm>
            <a:prstGeom prst="rect">
              <a:avLst/>
            </a:prstGeom>
            <a:solidFill>
              <a:srgbClr val="00B050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36000" tIns="36000" rIns="36000" bIns="36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indent="0" algn="ctr">
                <a:buNone/>
              </a:pPr>
              <a:endParaRPr kumimoji="1" lang="ja-JP" altLang="en-US" sz="1600" dirty="0" err="1">
                <a:solidFill>
                  <a:schemeClr val="tx1"/>
                </a:solidFill>
              </a:endParaRPr>
            </a:p>
          </p:txBody>
        </p:sp>
        <p:sp>
          <p:nvSpPr>
            <p:cNvPr id="43" name="楕円 42">
              <a:extLst>
                <a:ext uri="{FF2B5EF4-FFF2-40B4-BE49-F238E27FC236}">
                  <a16:creationId xmlns:a16="http://schemas.microsoft.com/office/drawing/2014/main" id="{ED6F2E09-1782-7F33-232F-76AE4FBBBCBD}"/>
                </a:ext>
              </a:extLst>
            </p:cNvPr>
            <p:cNvSpPr/>
            <p:nvPr/>
          </p:nvSpPr>
          <p:spPr bwMode="gray">
            <a:xfrm>
              <a:off x="3559390" y="445516"/>
              <a:ext cx="378051" cy="376235"/>
            </a:xfrm>
            <a:prstGeom prst="ellipse">
              <a:avLst/>
            </a:prstGeom>
            <a:solidFill>
              <a:srgbClr val="00B050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36000" tIns="36000" rIns="36000" bIns="36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indent="0" algn="ctr">
                <a:buNone/>
              </a:pPr>
              <a:endParaRPr kumimoji="1" lang="ja-JP" altLang="en-US" sz="1600" dirty="0" err="1">
                <a:solidFill>
                  <a:schemeClr val="tx1"/>
                </a:solidFill>
              </a:endParaRPr>
            </a:p>
          </p:txBody>
        </p:sp>
        <p:sp>
          <p:nvSpPr>
            <p:cNvPr id="45" name="楕円 44">
              <a:extLst>
                <a:ext uri="{FF2B5EF4-FFF2-40B4-BE49-F238E27FC236}">
                  <a16:creationId xmlns:a16="http://schemas.microsoft.com/office/drawing/2014/main" id="{D1AE37BB-835D-092D-314E-FE281F23C9D9}"/>
                </a:ext>
              </a:extLst>
            </p:cNvPr>
            <p:cNvSpPr/>
            <p:nvPr/>
          </p:nvSpPr>
          <p:spPr bwMode="gray">
            <a:xfrm>
              <a:off x="442564" y="445516"/>
              <a:ext cx="378051" cy="376235"/>
            </a:xfrm>
            <a:prstGeom prst="ellipse">
              <a:avLst/>
            </a:prstGeom>
            <a:solidFill>
              <a:srgbClr val="00B050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36000" tIns="36000" rIns="36000" bIns="36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indent="0" algn="ctr">
                <a:buNone/>
              </a:pPr>
              <a:endParaRPr kumimoji="1" lang="ja-JP" altLang="en-US" sz="1600" dirty="0" err="1">
                <a:solidFill>
                  <a:schemeClr val="tx1"/>
                </a:solidFill>
              </a:endParaRPr>
            </a:p>
          </p:txBody>
        </p:sp>
      </p:grpSp>
      <p:sp>
        <p:nvSpPr>
          <p:cNvPr id="41" name="テキスト ボックス 40">
            <a:extLst>
              <a:ext uri="{FF2B5EF4-FFF2-40B4-BE49-F238E27FC236}">
                <a16:creationId xmlns:a16="http://schemas.microsoft.com/office/drawing/2014/main" id="{EAE58F19-F1BE-E5B0-03ED-6E9A030905EA}"/>
              </a:ext>
            </a:extLst>
          </p:cNvPr>
          <p:cNvSpPr txBox="1"/>
          <p:nvPr/>
        </p:nvSpPr>
        <p:spPr bwMode="gray">
          <a:xfrm>
            <a:off x="1220939" y="140656"/>
            <a:ext cx="6694413" cy="626701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pPr marL="0" indent="0" algn="ctr">
              <a:buNone/>
            </a:pPr>
            <a:r>
              <a:rPr kumimoji="1" lang="ja-JP" altLang="en-US" sz="2800" b="1" dirty="0">
                <a:solidFill>
                  <a:schemeClr val="bg1"/>
                </a:solidFill>
                <a:latin typeface="Impact" panose="020B0806030902050204" pitchFamily="34" charset="0"/>
              </a:rPr>
              <a:t>大阪の街で</a:t>
            </a:r>
            <a:r>
              <a:rPr kumimoji="1" lang="ja-JP" altLang="en-US" sz="3600" b="1" dirty="0">
                <a:solidFill>
                  <a:schemeClr val="bg1"/>
                </a:solidFill>
                <a:latin typeface="Impact" panose="020B0806030902050204" pitchFamily="34" charset="0"/>
              </a:rPr>
              <a:t>ＣＯ２を食べています</a:t>
            </a:r>
          </a:p>
        </p:txBody>
      </p:sp>
      <p:sp>
        <p:nvSpPr>
          <p:cNvPr id="5" name="楕円 4">
            <a:extLst>
              <a:ext uri="{FF2B5EF4-FFF2-40B4-BE49-F238E27FC236}">
                <a16:creationId xmlns:a16="http://schemas.microsoft.com/office/drawing/2014/main" id="{A38919BF-FB4A-11CB-6F1F-1D53A6506E6C}"/>
              </a:ext>
            </a:extLst>
          </p:cNvPr>
          <p:cNvSpPr/>
          <p:nvPr/>
        </p:nvSpPr>
        <p:spPr>
          <a:xfrm>
            <a:off x="3369897" y="1191587"/>
            <a:ext cx="2552088" cy="1455444"/>
          </a:xfrm>
          <a:prstGeom prst="ellipse">
            <a:avLst/>
          </a:prstGeom>
          <a:solidFill>
            <a:schemeClr val="bg1">
              <a:lumMod val="95000"/>
            </a:schemeClr>
          </a:solidFill>
          <a:ln w="38100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DA9A2C5B-7A4A-F570-3098-4771239011E1}"/>
              </a:ext>
            </a:extLst>
          </p:cNvPr>
          <p:cNvSpPr txBox="1"/>
          <p:nvPr/>
        </p:nvSpPr>
        <p:spPr>
          <a:xfrm>
            <a:off x="4297127" y="935687"/>
            <a:ext cx="697627" cy="400110"/>
          </a:xfrm>
          <a:prstGeom prst="rect">
            <a:avLst/>
          </a:prstGeom>
          <a:solidFill>
            <a:srgbClr val="FF0000"/>
          </a:solidFill>
        </p:spPr>
        <p:txBody>
          <a:bodyPr wrap="none" rtlCol="0">
            <a:spAutoFit/>
          </a:bodyPr>
          <a:lstStyle/>
          <a:p>
            <a:pPr marL="0" indent="0" algn="ctr">
              <a:buNone/>
            </a:pPr>
            <a:r>
              <a:rPr kumimoji="1" lang="ja-JP" altLang="en-US" sz="2000" b="1" dirty="0">
                <a:solidFill>
                  <a:schemeClr val="bg1"/>
                </a:solidFill>
                <a:latin typeface="Impact" panose="020B0806030902050204" pitchFamily="34" charset="0"/>
                <a:ea typeface="Meiryo UI" panose="020B0604030504040204" pitchFamily="50" charset="-128"/>
              </a:rPr>
              <a:t>公園</a:t>
            </a:r>
          </a:p>
        </p:txBody>
      </p:sp>
      <p:sp>
        <p:nvSpPr>
          <p:cNvPr id="8" name="角丸四角形 41">
            <a:extLst>
              <a:ext uri="{FF2B5EF4-FFF2-40B4-BE49-F238E27FC236}">
                <a16:creationId xmlns:a16="http://schemas.microsoft.com/office/drawing/2014/main" id="{7BC12F60-7FB6-7C86-BA24-2C6EC07B31C4}"/>
              </a:ext>
            </a:extLst>
          </p:cNvPr>
          <p:cNvSpPr/>
          <p:nvPr/>
        </p:nvSpPr>
        <p:spPr bwMode="auto">
          <a:xfrm>
            <a:off x="3356903" y="2527938"/>
            <a:ext cx="2509166" cy="349014"/>
          </a:xfrm>
          <a:prstGeom prst="roundRect">
            <a:avLst/>
          </a:prstGeom>
          <a:solidFill>
            <a:srgbClr val="4472C4"/>
          </a:solidFill>
          <a:ln w="9525" cap="flat" cmpd="sng" algn="ctr">
            <a:solidFill>
              <a:srgbClr val="4472C4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68580" tIns="34290" rIns="68580" bIns="3429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Lucida Console" panose="020B0609040504020204" pitchFamily="49" charset="0"/>
                <a:ea typeface="Meiryo UI" panose="020B0604030504040204" pitchFamily="50" charset="-128"/>
                <a:cs typeface="Meiryo UI" panose="020B0604030504040204" pitchFamily="50" charset="-128"/>
              </a:rPr>
              <a:t>花博記念公園 鶴見緑地</a:t>
            </a:r>
            <a:endParaRPr kumimoji="0" lang="ja-JP" altLang="en-US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Lucida Console" panose="020B0609040504020204" pitchFamily="49" charset="0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pic>
        <p:nvPicPr>
          <p:cNvPr id="10" name="図 9">
            <a:extLst>
              <a:ext uri="{FF2B5EF4-FFF2-40B4-BE49-F238E27FC236}">
                <a16:creationId xmlns:a16="http://schemas.microsoft.com/office/drawing/2014/main" id="{F9332F52-00F1-6345-05FB-C996002DACA9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892085" y="1464221"/>
            <a:ext cx="554521" cy="954851"/>
          </a:xfrm>
          <a:prstGeom prst="rect">
            <a:avLst/>
          </a:prstGeom>
        </p:spPr>
      </p:pic>
      <p:sp>
        <p:nvSpPr>
          <p:cNvPr id="12" name="楕円 11">
            <a:extLst>
              <a:ext uri="{FF2B5EF4-FFF2-40B4-BE49-F238E27FC236}">
                <a16:creationId xmlns:a16="http://schemas.microsoft.com/office/drawing/2014/main" id="{474F3E2A-4698-2C19-0008-B6D5F8082748}"/>
              </a:ext>
            </a:extLst>
          </p:cNvPr>
          <p:cNvSpPr/>
          <p:nvPr/>
        </p:nvSpPr>
        <p:spPr>
          <a:xfrm>
            <a:off x="3364360" y="3402254"/>
            <a:ext cx="2552088" cy="1455444"/>
          </a:xfrm>
          <a:prstGeom prst="ellipse">
            <a:avLst/>
          </a:prstGeom>
          <a:solidFill>
            <a:schemeClr val="bg1">
              <a:lumMod val="95000"/>
            </a:schemeClr>
          </a:solidFill>
          <a:ln w="38100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B5A983E7-C14C-1264-6560-42F4734DBFBA}"/>
              </a:ext>
            </a:extLst>
          </p:cNvPr>
          <p:cNvSpPr txBox="1"/>
          <p:nvPr/>
        </p:nvSpPr>
        <p:spPr>
          <a:xfrm>
            <a:off x="4291590" y="3150574"/>
            <a:ext cx="697627" cy="400110"/>
          </a:xfrm>
          <a:prstGeom prst="rect">
            <a:avLst/>
          </a:prstGeom>
          <a:solidFill>
            <a:srgbClr val="FF0000"/>
          </a:solidFill>
        </p:spPr>
        <p:txBody>
          <a:bodyPr wrap="none" rtlCol="0">
            <a:spAutoFit/>
          </a:bodyPr>
          <a:lstStyle/>
          <a:p>
            <a:pPr marL="0" indent="0" algn="ctr">
              <a:buNone/>
            </a:pPr>
            <a:r>
              <a:rPr kumimoji="1" lang="ja-JP" altLang="en-US" sz="2000" b="1" dirty="0">
                <a:solidFill>
                  <a:schemeClr val="bg1"/>
                </a:solidFill>
                <a:latin typeface="Impact" panose="020B0806030902050204" pitchFamily="34" charset="0"/>
                <a:ea typeface="Meiryo UI" panose="020B0604030504040204" pitchFamily="50" charset="-128"/>
              </a:rPr>
              <a:t>大学</a:t>
            </a:r>
          </a:p>
        </p:txBody>
      </p:sp>
      <p:sp>
        <p:nvSpPr>
          <p:cNvPr id="14" name="角丸四角形 41">
            <a:extLst>
              <a:ext uri="{FF2B5EF4-FFF2-40B4-BE49-F238E27FC236}">
                <a16:creationId xmlns:a16="http://schemas.microsoft.com/office/drawing/2014/main" id="{B1C87090-57E0-799D-7227-7D4DC0B73C4F}"/>
              </a:ext>
            </a:extLst>
          </p:cNvPr>
          <p:cNvSpPr/>
          <p:nvPr/>
        </p:nvSpPr>
        <p:spPr bwMode="auto">
          <a:xfrm>
            <a:off x="3375744" y="4699365"/>
            <a:ext cx="2509166" cy="349014"/>
          </a:xfrm>
          <a:prstGeom prst="roundRect">
            <a:avLst/>
          </a:prstGeom>
          <a:solidFill>
            <a:srgbClr val="4472C4"/>
          </a:solidFill>
          <a:ln w="9525" cap="flat" cmpd="sng" algn="ctr">
            <a:solidFill>
              <a:srgbClr val="4472C4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68580" tIns="34290" rIns="68580" bIns="3429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Lucida Bright" panose="020F0502020204030204" pitchFamily="18" charset="0"/>
                <a:ea typeface="Meiryo UI" panose="020B0604030504040204" pitchFamily="50" charset="-128"/>
                <a:cs typeface="Meiryo UI" panose="020B0604030504040204" pitchFamily="50" charset="-128"/>
              </a:rPr>
              <a:t>関西大学</a:t>
            </a:r>
          </a:p>
        </p:txBody>
      </p:sp>
      <p:pic>
        <p:nvPicPr>
          <p:cNvPr id="16" name="図 15">
            <a:extLst>
              <a:ext uri="{FF2B5EF4-FFF2-40B4-BE49-F238E27FC236}">
                <a16:creationId xmlns:a16="http://schemas.microsoft.com/office/drawing/2014/main" id="{5D7E892D-9A78-E9D3-80F0-55F64B34A173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895480" y="3692331"/>
            <a:ext cx="554521" cy="954851"/>
          </a:xfrm>
          <a:prstGeom prst="rect">
            <a:avLst/>
          </a:prstGeom>
        </p:spPr>
      </p:pic>
      <p:pic>
        <p:nvPicPr>
          <p:cNvPr id="17" name="図 16">
            <a:extLst>
              <a:ext uri="{FF2B5EF4-FFF2-40B4-BE49-F238E27FC236}">
                <a16:creationId xmlns:a16="http://schemas.microsoft.com/office/drawing/2014/main" id="{F9E75647-9370-37C4-3194-9B8374F8799C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547438" y="1624735"/>
            <a:ext cx="1149808" cy="768072"/>
          </a:xfrm>
          <a:prstGeom prst="rect">
            <a:avLst/>
          </a:prstGeom>
        </p:spPr>
      </p:pic>
      <p:pic>
        <p:nvPicPr>
          <p:cNvPr id="21" name="図 20">
            <a:extLst>
              <a:ext uri="{FF2B5EF4-FFF2-40B4-BE49-F238E27FC236}">
                <a16:creationId xmlns:a16="http://schemas.microsoft.com/office/drawing/2014/main" id="{E7B1F09F-DE29-A90F-CEF5-11A8FEF705BC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694001" y="3680378"/>
            <a:ext cx="722748" cy="9685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8894319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NET" val="4.0.30319.42000"/>
  <p:tag name="AS_OS" val="Microsoft Windows NT 10.0.19042.0"/>
  <p:tag name="AS_RELEASE_DATE" val="2018.09.12"/>
  <p:tag name="AS_TITLE" val="Aspose.Slides for .NET 4.0"/>
  <p:tag name="AS_VERSION" val="18.9"/>
  <p:tag name="BTFPCOLUMNGUIDE" val="Bain"/>
  <p:tag name="MEKKOFORMATS" val="&lt;MekkoFormats&gt;&lt;NumberFormat DecimalSeparator=&quot;.&quot; ThousandSeparator=&quot;,&quot; NegativeNumberFormat=&quot;1&quot; /&gt;&lt;Font&gt;&lt;Output_Font_Name Default=&quot;Arial&quot; UsePPTTheme=&quot;True&quot; /&gt;&lt;FarEast_Output_Font_Name Default=&quot;BIZ UDPゴシック&quot; UsePPTTheme=&quot;True&quot; RotateAndFlipEnabled=&quot;True&quot; /&gt;&lt;/Font&gt;&lt;DateFormat CultureID=&quot;1041&quot; FormatString=&quot;yyyy/MM/dd&quot; /&gt;&lt;/MekkoFormats&gt;"/>
  <p:tag name="MEKKOMRUCOLORS" val="&lt;?xml version=&quot;1.0&quot; encoding=&quot;utf-8&quot;?&gt;&#10;&lt;MRU&gt;&#10;  &lt;CustomColorsMRU&gt;&#10;    &lt;Color aRGB=&quot;FF66CCFF&quot; Intensity=&quot;1&quot; /&gt;&#10;  &lt;/CustomColorsMRU&gt;&#10;  &lt;ColorsPatternsMRU&gt;&#10;    &lt;Button ID=&quot;menuSegmentColor&quot; Color=&quot;1&quot; /&gt;&#10;  &lt;/ColorsPatternsMRU&gt;&#10;&lt;/MRU&gt;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6032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6033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6034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TFPLAYOUTCOLUMNS" val="1"/>
  <p:tag name="BTFPLAYOUTENABLED" val="0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6036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6047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6048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TFPLAYOUTCOLUMNS" val="1"/>
  <p:tag name="BTFPLAYOUTENABLED" val="0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6038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6039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TFPLAYOUTCOLUMNS" val="1"/>
  <p:tag name="BTFPLAYOUTENABLED" val="0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6040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TFPLAYOUTCOLUMNS" val="1"/>
  <p:tag name="BTFPLAYOUTENABLED" val="0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6055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7354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7355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7356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7357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7358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7359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605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6053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6055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6057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6058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TFPLAYOUTCOLUMNS" val="1"/>
  <p:tag name="BTFPLAYOUTENABLED" val="0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6031"/>
</p:tagLst>
</file>

<file path=ppt/theme/theme1.xml><?xml version="1.0" encoding="utf-8"?>
<a:theme xmlns:a="http://schemas.openxmlformats.org/drawingml/2006/main" name="ASAHI GROUP HOLDINGS_16.9_2022">
  <a:themeElements>
    <a:clrScheme name="ASAHI GROUP HOLDINGS_16.9_2022">
      <a:dk1>
        <a:srgbClr val="000000"/>
      </a:dk1>
      <a:lt1>
        <a:srgbClr val="FFFFFF"/>
      </a:lt1>
      <a:dk2>
        <a:srgbClr val="B7BECF"/>
      </a:dk2>
      <a:lt2>
        <a:srgbClr val="1D4294"/>
      </a:lt2>
      <a:accent1>
        <a:srgbClr val="B7BECF"/>
      </a:accent1>
      <a:accent2>
        <a:srgbClr val="1D4294"/>
      </a:accent2>
      <a:accent3>
        <a:srgbClr val="F1A400"/>
      </a:accent3>
      <a:accent4>
        <a:srgbClr val="ADDEF8"/>
      </a:accent4>
      <a:accent5>
        <a:srgbClr val="0081CC"/>
      </a:accent5>
      <a:accent6>
        <a:srgbClr val="FFE329"/>
      </a:accent6>
      <a:hlink>
        <a:srgbClr val="0D0D73"/>
      </a:hlink>
      <a:folHlink>
        <a:srgbClr val="040446"/>
      </a:folHlink>
    </a:clrScheme>
    <a:fontScheme name="ASAHI GROUP HOLDINGS_16.9_2022">
      <a:majorFont>
        <a:latin typeface="Verdana"/>
        <a:ea typeface="BIZ UDPゴシック"/>
        <a:cs typeface="Arial"/>
      </a:majorFont>
      <a:minorFont>
        <a:latin typeface="Verdana"/>
        <a:ea typeface="BIZ UDPゴシック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gray">
        <a:solidFill>
          <a:schemeClr val="bg1"/>
        </a:solidFill>
        <a:ln w="9525">
          <a:solidFill>
            <a:schemeClr val="tx1"/>
          </a:solidFill>
        </a:ln>
      </a:spPr>
      <a:bodyPr rot="0" spcFirstLastPara="0" vertOverflow="overflow" horzOverflow="overflow" vert="horz" wrap="square" lIns="36000" tIns="36000" rIns="36000" bIns="36000" numCol="1" spcCol="0" rtlCol="0" fromWordArt="0" anchor="ctr" anchorCtr="0" forceAA="0" compatLnSpc="1">
        <a:prstTxWarp prst="textNoShape">
          <a:avLst/>
        </a:prstTxWarp>
        <a:noAutofit/>
      </a:bodyPr>
      <a:lstStyle>
        <a:defPPr marL="0" indent="0" algn="ctr">
          <a:buNone/>
          <a:defRPr kumimoji="1" sz="1600" dirty="0" err="1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 bwMode="gray">
        <a:ln w="9525" cap="flat">
          <a:solidFill>
            <a:schemeClr val="tx1"/>
          </a:solidFill>
          <a:miter lim="800000"/>
          <a:tailEnd type="none" w="med" len="lg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 bwMode="gray">
        <a:noFill/>
      </a:spPr>
      <a:bodyPr wrap="none" lIns="36000" tIns="36000" rIns="36000" bIns="36000" rtlCol="0">
        <a:spAutoFit/>
      </a:bodyPr>
      <a:lstStyle>
        <a:defPPr marL="0" indent="0">
          <a:buNone/>
          <a:defRPr sz="1600"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ASAHI GROUP HOLDINGS_16.9_2022.potx" id="{D8781AE8-FBD2-486C-AEFF-59E4C345A92C}" vid="{2488BB80-4493-4820-B5FD-42BC06BDE627}"/>
    </a:ext>
  </a:extLst>
</a:theme>
</file>

<file path=ppt/theme/theme2.xml><?xml version="1.0" encoding="utf-8"?>
<a:theme xmlns:a="http://schemas.openxmlformats.org/drawingml/2006/main" name="中面03（ヘッダー幅広）">
  <a:themeElements>
    <a:clrScheme name="ユーザー定義 1">
      <a:dk1>
        <a:sysClr val="windowText" lastClr="000000"/>
      </a:dk1>
      <a:lt1>
        <a:sysClr val="window" lastClr="FFFFFF"/>
      </a:lt1>
      <a:dk2>
        <a:srgbClr val="1D4294"/>
      </a:dk2>
      <a:lt2>
        <a:srgbClr val="B7BECF"/>
      </a:lt2>
      <a:accent1>
        <a:srgbClr val="1D4294"/>
      </a:accent1>
      <a:accent2>
        <a:srgbClr val="B7BECF"/>
      </a:accent2>
      <a:accent3>
        <a:srgbClr val="F1A400"/>
      </a:accent3>
      <a:accent4>
        <a:srgbClr val="ADDEF8"/>
      </a:accent4>
      <a:accent5>
        <a:srgbClr val="0081CC"/>
      </a:accent5>
      <a:accent6>
        <a:srgbClr val="FFE329"/>
      </a:accent6>
      <a:hlink>
        <a:srgbClr val="1D4294"/>
      </a:hlink>
      <a:folHlink>
        <a:srgbClr val="800080"/>
      </a:folHlink>
    </a:clrScheme>
    <a:fontScheme name="ユーザー定義 1 udp&amp;verdana">
      <a:majorFont>
        <a:latin typeface="Verdana"/>
        <a:ea typeface="BIZ UDPゴシック"/>
        <a:cs typeface=""/>
      </a:majorFont>
      <a:minorFont>
        <a:latin typeface="Verdana"/>
        <a:ea typeface="BIZ UDP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GH_PPT_Template.potx" id="{CB44EABC-C484-402B-A2C7-9B32B837D3DC}" vid="{EC7D0FDD-4691-47A0-A928-50AD0D637AEB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Arial"/>
        <a:cs typeface="Arial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Arial"/>
        <a:cs typeface="Arial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ドキュメント" ma:contentTypeID="0x010100E5043D2500927E479C5293D38E930959" ma:contentTypeVersion="16" ma:contentTypeDescription="新しいドキュメントを作成します。" ma:contentTypeScope="" ma:versionID="bb44d7f7330f04e54b976fc1c102aa09">
  <xsd:schema xmlns:xsd="http://www.w3.org/2001/XMLSchema" xmlns:xs="http://www.w3.org/2001/XMLSchema" xmlns:p="http://schemas.microsoft.com/office/2006/metadata/properties" xmlns:ns3="47eb093e-6975-445c-9bc7-71d774261eb7" xmlns:ns4="80d3ae71-8536-44f1-875e-3d9538c4ba8e" targetNamespace="http://schemas.microsoft.com/office/2006/metadata/properties" ma:root="true" ma:fieldsID="4835a9eede2a046924adf193bc47cd7a" ns3:_="" ns4:_="">
    <xsd:import namespace="47eb093e-6975-445c-9bc7-71d774261eb7"/>
    <xsd:import namespace="80d3ae71-8536-44f1-875e-3d9538c4ba8e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OCR" minOccurs="0"/>
                <xsd:element ref="ns3:MediaServiceLocation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  <xsd:element ref="ns3:MediaLengthInSeconds" minOccurs="0"/>
                <xsd:element ref="ns3:_activity" minOccurs="0"/>
                <xsd:element ref="ns3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7eb093e-6975-445c-9bc7-71d774261eb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3" nillable="true" ma:displayName="Location" ma:internalName="MediaServiceLocation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1" nillable="true" ma:displayName="Length (seconds)" ma:internalName="MediaLengthInSeconds" ma:readOnly="true">
      <xsd:simpleType>
        <xsd:restriction base="dms:Unknown"/>
      </xsd:simpleType>
    </xsd:element>
    <xsd:element name="_activity" ma:index="22" nillable="true" ma:displayName="_activity" ma:hidden="true" ma:internalName="_activity">
      <xsd:simpleType>
        <xsd:restriction base="dms:Note"/>
      </xsd:simpleType>
    </xsd:element>
    <xsd:element name="MediaServiceObjectDetectorVersions" ma:index="2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0d3ae71-8536-44f1-875e-3d9538c4ba8e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共有相手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共有相手の詳細情報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6" nillable="true" ma:displayName="共有のヒントのハッシュ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コンテンツ タイプ"/>
        <xsd:element ref="dc:title" minOccurs="0" maxOccurs="1" ma:index="4" ma:displayName="タイトル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47eb093e-6975-445c-9bc7-71d774261eb7" xsi:nil="true"/>
  </documentManagement>
</p:properties>
</file>

<file path=customXml/itemProps1.xml><?xml version="1.0" encoding="utf-8"?>
<ds:datastoreItem xmlns:ds="http://schemas.openxmlformats.org/officeDocument/2006/customXml" ds:itemID="{F70F3DFD-C388-4B4A-A5A9-AB7E357E7D4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7eb093e-6975-445c-9bc7-71d774261eb7"/>
    <ds:schemaRef ds:uri="80d3ae71-8536-44f1-875e-3d9538c4ba8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80FC5E52-83E6-4C72-A8B6-B518134BA2AB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91F01D21-BEA0-4AA9-B31C-AB6A3CE31863}">
  <ds:schemaRefs>
    <ds:schemaRef ds:uri="http://purl.org/dc/terms/"/>
    <ds:schemaRef ds:uri="http://www.w3.org/XML/1998/namespace"/>
    <ds:schemaRef ds:uri="http://purl.org/dc/elements/1.1/"/>
    <ds:schemaRef ds:uri="http://schemas.openxmlformats.org/package/2006/metadata/core-properties"/>
    <ds:schemaRef ds:uri="http://schemas.microsoft.com/office/2006/metadata/properties"/>
    <ds:schemaRef ds:uri="http://schemas.microsoft.com/office/2006/documentManagement/types"/>
    <ds:schemaRef ds:uri="http://purl.org/dc/dcmitype/"/>
    <ds:schemaRef ds:uri="80d3ae71-8536-44f1-875e-3d9538c4ba8e"/>
    <ds:schemaRef ds:uri="http://schemas.microsoft.com/office/infopath/2007/PartnerControls"/>
    <ds:schemaRef ds:uri="47eb093e-6975-445c-9bc7-71d774261eb7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ASAHI GROUP HOLDINGS_16.9_2022</Template>
  <TotalTime>38006</TotalTime>
  <Words>181</Words>
  <Application>Microsoft Office PowerPoint</Application>
  <PresentationFormat>画面に合わせる (16:9)</PresentationFormat>
  <Paragraphs>38</Paragraphs>
  <Slides>3</Slides>
  <Notes>3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9</vt:i4>
      </vt:variant>
      <vt:variant>
        <vt:lpstr>テーマ</vt:lpstr>
      </vt:variant>
      <vt:variant>
        <vt:i4>2</vt:i4>
      </vt:variant>
      <vt:variant>
        <vt:lpstr>スライド タイトル</vt:lpstr>
      </vt:variant>
      <vt:variant>
        <vt:i4>3</vt:i4>
      </vt:variant>
    </vt:vector>
  </HeadingPairs>
  <TitlesOfParts>
    <vt:vector size="14" baseType="lpstr">
      <vt:lpstr>BIZ UDPゴシック</vt:lpstr>
      <vt:lpstr>BIZ UDPゴシック 本文BIZ UDPゴシック 本文</vt:lpstr>
      <vt:lpstr>游ゴシック</vt:lpstr>
      <vt:lpstr>Arial</vt:lpstr>
      <vt:lpstr>Calibri</vt:lpstr>
      <vt:lpstr>Impact</vt:lpstr>
      <vt:lpstr>Lucida Bright</vt:lpstr>
      <vt:lpstr>Lucida Console</vt:lpstr>
      <vt:lpstr>Verdana</vt:lpstr>
      <vt:lpstr>ASAHI GROUP HOLDINGS_16.9_2022</vt:lpstr>
      <vt:lpstr>中面03（ヘッダー幅広）</vt:lpstr>
      <vt:lpstr>PowerPoint プレゼンテーション</vt:lpstr>
      <vt:lpstr>CO2を食べる自販機　ワンベスト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経営計画策定 事務局定例</dc:title>
  <dc:creator>Wakita, Ryosuke</dc:creator>
  <cp:lastModifiedBy>アサヒ飲料:近畿圏・自開営二:岩谷圭司</cp:lastModifiedBy>
  <cp:revision>836</cp:revision>
  <cp:lastPrinted>2023-10-12T05:25:11Z</cp:lastPrinted>
  <dcterms:created xsi:type="dcterms:W3CDTF">2022-03-03T14:30:41Z</dcterms:created>
  <dcterms:modified xsi:type="dcterms:W3CDTF">2024-08-29T02:20:54Z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0x010100E5043D2500927E479C5293D38E930959</vt:lpwstr>
  </property>
  <property fmtid="{D5CDD505-2E9C-101B-9397-08002B2CF9AE}" pid="3" name="Order">
    <vt:r8>1022200</vt:r8>
  </property>
  <property fmtid="{D5CDD505-2E9C-101B-9397-08002B2CF9AE}" pid="4" name="MSIP_Label_1bc0f418-96a4-4caf-9d7c-ccc5ec7f9d91_Enabled">
    <vt:lpwstr>true</vt:lpwstr>
  </property>
  <property fmtid="{D5CDD505-2E9C-101B-9397-08002B2CF9AE}" pid="5" name="MSIP_Label_1bc0f418-96a4-4caf-9d7c-ccc5ec7f9d91_SetDate">
    <vt:lpwstr>2020-06-17T07:41:54Z</vt:lpwstr>
  </property>
  <property fmtid="{D5CDD505-2E9C-101B-9397-08002B2CF9AE}" pid="6" name="ComplianceAssetId">
    <vt:lpwstr/>
  </property>
  <property fmtid="{D5CDD505-2E9C-101B-9397-08002B2CF9AE}" pid="7" name="MSIP_Label_1bc0f418-96a4-4caf-9d7c-ccc5ec7f9d91_ContentBits">
    <vt:lpwstr>0</vt:lpwstr>
  </property>
  <property fmtid="{D5CDD505-2E9C-101B-9397-08002B2CF9AE}" pid="8" name="_ExtendedDescription">
    <vt:lpwstr/>
  </property>
  <property fmtid="{D5CDD505-2E9C-101B-9397-08002B2CF9AE}" pid="9" name="MSIP_Label_1bc0f418-96a4-4caf-9d7c-ccc5ec7f9d91_SiteId">
    <vt:lpwstr>e0793d39-0939-496d-b129-198edd916feb</vt:lpwstr>
  </property>
  <property fmtid="{D5CDD505-2E9C-101B-9397-08002B2CF9AE}" pid="10" name="TriggerFlowInfo">
    <vt:lpwstr/>
  </property>
  <property fmtid="{D5CDD505-2E9C-101B-9397-08002B2CF9AE}" pid="11" name="MSIP_Label_1bc0f418-96a4-4caf-9d7c-ccc5ec7f9d91_Name">
    <vt:lpwstr>1bc0f418-96a4-4caf-9d7c-ccc5ec7f9d91</vt:lpwstr>
  </property>
  <property fmtid="{D5CDD505-2E9C-101B-9397-08002B2CF9AE}" pid="12" name="MSIP_Label_1bc0f418-96a4-4caf-9d7c-ccc5ec7f9d91_Method">
    <vt:lpwstr>Privileged</vt:lpwstr>
  </property>
  <property fmtid="{D5CDD505-2E9C-101B-9397-08002B2CF9AE}" pid="13" name="MSIP_Label_1bc0f418-96a4-4caf-9d7c-ccc5ec7f9d91_ActionId">
    <vt:lpwstr>a94f6287-bcce-43e3-aaba-00006f7f6480</vt:lpwstr>
  </property>
</Properties>
</file>