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91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64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CDC19-7BD6-47ED-AE20-B05B02A4AD38}" type="datetimeFigureOut">
              <a:rPr kumimoji="1" lang="ja-JP" altLang="en-US" smtClean="0"/>
              <a:t>2025/5/23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59F60-E261-418B-A9D2-ADD826AF56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1255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CDC19-7BD6-47ED-AE20-B05B02A4AD38}" type="datetimeFigureOut">
              <a:rPr kumimoji="1" lang="ja-JP" altLang="en-US" smtClean="0"/>
              <a:t>2025/5/23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59F60-E261-418B-A9D2-ADD826AF56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089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CDC19-7BD6-47ED-AE20-B05B02A4AD38}" type="datetimeFigureOut">
              <a:rPr kumimoji="1" lang="ja-JP" altLang="en-US" smtClean="0"/>
              <a:t>2025/5/23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59F60-E261-418B-A9D2-ADD826AF56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3435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CDC19-7BD6-47ED-AE20-B05B02A4AD38}" type="datetimeFigureOut">
              <a:rPr kumimoji="1" lang="ja-JP" altLang="en-US" smtClean="0"/>
              <a:t>2025/5/23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59F60-E261-418B-A9D2-ADD826AF56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9631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CDC19-7BD6-47ED-AE20-B05B02A4AD38}" type="datetimeFigureOut">
              <a:rPr kumimoji="1" lang="ja-JP" altLang="en-US" smtClean="0"/>
              <a:t>2025/5/23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59F60-E261-418B-A9D2-ADD826AF56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929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CDC19-7BD6-47ED-AE20-B05B02A4AD38}" type="datetimeFigureOut">
              <a:rPr kumimoji="1" lang="ja-JP" altLang="en-US" smtClean="0"/>
              <a:t>2025/5/23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59F60-E261-418B-A9D2-ADD826AF56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9288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CDC19-7BD6-47ED-AE20-B05B02A4AD38}" type="datetimeFigureOut">
              <a:rPr kumimoji="1" lang="ja-JP" altLang="en-US" smtClean="0"/>
              <a:t>2025/5/23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59F60-E261-418B-A9D2-ADD826AF56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7061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CDC19-7BD6-47ED-AE20-B05B02A4AD38}" type="datetimeFigureOut">
              <a:rPr kumimoji="1" lang="ja-JP" altLang="en-US" smtClean="0"/>
              <a:t>2025/5/23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59F60-E261-418B-A9D2-ADD826AF56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8506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CDC19-7BD6-47ED-AE20-B05B02A4AD38}" type="datetimeFigureOut">
              <a:rPr kumimoji="1" lang="ja-JP" altLang="en-US" smtClean="0"/>
              <a:t>2025/5/23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59F60-E261-418B-A9D2-ADD826AF56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9128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CDC19-7BD6-47ED-AE20-B05B02A4AD38}" type="datetimeFigureOut">
              <a:rPr kumimoji="1" lang="ja-JP" altLang="en-US" smtClean="0"/>
              <a:t>2025/5/23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59F60-E261-418B-A9D2-ADD826AF56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3498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CDC19-7BD6-47ED-AE20-B05B02A4AD38}" type="datetimeFigureOut">
              <a:rPr kumimoji="1" lang="ja-JP" altLang="en-US" smtClean="0"/>
              <a:t>2025/5/23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59F60-E261-418B-A9D2-ADD826AF56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7155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CDC19-7BD6-47ED-AE20-B05B02A4AD38}" type="datetimeFigureOut">
              <a:rPr kumimoji="1" lang="ja-JP" altLang="en-US" smtClean="0"/>
              <a:t>2025/5/23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059F60-E261-418B-A9D2-ADD826AF56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4230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390E16-479C-4546-8940-38FD19C2F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9" y="541020"/>
            <a:ext cx="7441882" cy="1334132"/>
          </a:xfrm>
        </p:spPr>
        <p:txBody>
          <a:bodyPr>
            <a:normAutofit/>
          </a:bodyPr>
          <a:lstStyle/>
          <a:p>
            <a:r>
              <a:rPr lang="ja-JP" altLang="en-US" sz="4000" b="1" dirty="0"/>
              <a:t>第</a:t>
            </a:r>
            <a:r>
              <a:rPr lang="en-US" altLang="ja-JP" b="1" dirty="0"/>
              <a:t>51</a:t>
            </a:r>
            <a:r>
              <a:rPr lang="ja-JP" altLang="en-US" sz="4000" b="1" dirty="0"/>
              <a:t>回病院新増設部会において</a:t>
            </a:r>
            <a:br>
              <a:rPr lang="en-US" altLang="ja-JP" sz="4000" b="1" dirty="0"/>
            </a:br>
            <a:r>
              <a:rPr kumimoji="1" lang="ja-JP" altLang="en-US" sz="4000" b="1" dirty="0"/>
              <a:t>いただいた御意見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8C6171D-FE91-4C39-8780-ADA779C1E4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7" y="2092325"/>
            <a:ext cx="8543925" cy="422465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ja-JP" altLang="en-US" sz="1800" b="1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rPr>
              <a:t>１．</a:t>
            </a:r>
            <a:r>
              <a:rPr lang="ja-JP" altLang="ja-JP" sz="1800" b="1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rPr>
              <a:t>既存の取り組みの拡充</a:t>
            </a:r>
          </a:p>
          <a:p>
            <a:pPr marL="0" indent="0">
              <a:buNone/>
            </a:pPr>
            <a:r>
              <a:rPr lang="ja-JP" altLang="en-US" sz="18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rPr>
              <a:t>　</a:t>
            </a:r>
            <a:r>
              <a:rPr lang="ja-JP" altLang="ja-JP" sz="1800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rPr>
              <a:t>・療養介護・医療型障がい児入所施設</a:t>
            </a:r>
          </a:p>
          <a:p>
            <a:pPr marL="0" indent="0">
              <a:buNone/>
            </a:pPr>
            <a:r>
              <a:rPr lang="ja-JP" altLang="en-US" sz="18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rPr>
              <a:t>　</a:t>
            </a:r>
            <a:r>
              <a:rPr lang="ja-JP" altLang="ja-JP" sz="1800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rPr>
              <a:t>・医療型短期入所支援強化事業</a:t>
            </a:r>
            <a:r>
              <a:rPr lang="ja-JP" altLang="en-US" sz="1800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rPr>
              <a:t>の実施病院</a:t>
            </a:r>
            <a:endParaRPr lang="ja-JP" altLang="ja-JP" sz="1800" kern="100" dirty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ja-JP" altLang="en-US" sz="18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rPr>
              <a:t>　</a:t>
            </a:r>
            <a:r>
              <a:rPr lang="ja-JP" altLang="ja-JP" sz="1800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rPr>
              <a:t>・有</a:t>
            </a:r>
            <a:r>
              <a:rPr lang="ja-JP" altLang="ja-JP" sz="1800" kern="10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rPr>
              <a:t>床診療所</a:t>
            </a:r>
            <a:r>
              <a:rPr lang="ja-JP" altLang="en-US" sz="1800" kern="10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rPr>
              <a:t>、その他</a:t>
            </a:r>
            <a:endParaRPr lang="ja-JP" altLang="ja-JP" sz="1800" kern="100" dirty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ja-JP" altLang="ja-JP" sz="1800" kern="100" dirty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ja-JP" altLang="en-US" sz="1800" b="1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rPr>
              <a:t>２．</a:t>
            </a:r>
            <a:r>
              <a:rPr lang="ja-JP" altLang="ja-JP" sz="1800" b="1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rPr>
              <a:t>提供される医療の安</a:t>
            </a:r>
            <a:r>
              <a:rPr lang="ja-JP" altLang="en-US" sz="1800" b="1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rPr>
              <a:t>全</a:t>
            </a:r>
            <a:r>
              <a:rPr lang="ja-JP" altLang="ja-JP" sz="1800" b="1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rPr>
              <a:t>性や質の確保</a:t>
            </a:r>
            <a:r>
              <a:rPr lang="ja-JP" altLang="en-US" sz="1800" b="1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rPr>
              <a:t>　</a:t>
            </a:r>
            <a:endParaRPr lang="en-US" altLang="ja-JP" sz="1800" b="1" kern="100" dirty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ja-JP" altLang="en-US" sz="1800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rPr>
              <a:t>　</a:t>
            </a:r>
            <a:r>
              <a:rPr lang="ja-JP" altLang="ja-JP" sz="1800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rPr>
              <a:t>・提供実績</a:t>
            </a:r>
          </a:p>
          <a:p>
            <a:pPr marL="0" indent="0">
              <a:buNone/>
            </a:pPr>
            <a:r>
              <a:rPr lang="ja-JP" altLang="ja-JP" sz="1800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rPr>
              <a:t>　・人員体制</a:t>
            </a:r>
          </a:p>
          <a:p>
            <a:pPr marL="0" indent="0">
              <a:buNone/>
            </a:pPr>
            <a:r>
              <a:rPr lang="ja-JP" altLang="ja-JP" sz="1800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rPr>
              <a:t>　・</a:t>
            </a:r>
            <a:r>
              <a:rPr lang="ja-JP" altLang="en-US" sz="1800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rPr>
              <a:t>主治医との</a:t>
            </a:r>
            <a:r>
              <a:rPr lang="ja-JP" altLang="ja-JP" sz="1800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rPr>
              <a:t>連携や協力医療機関の確保等の体制整備</a:t>
            </a:r>
          </a:p>
          <a:p>
            <a:pPr marL="0" indent="0">
              <a:buNone/>
            </a:pPr>
            <a:r>
              <a:rPr lang="en-US" altLang="ja-JP" sz="1800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rPr>
              <a:t> </a:t>
            </a:r>
            <a:endParaRPr lang="ja-JP" altLang="ja-JP" sz="1800" kern="100" dirty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ja-JP" altLang="en-US" sz="1800" b="1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rPr>
              <a:t>３．特例有床診療所に追加する基準</a:t>
            </a:r>
            <a:endParaRPr lang="en-US" altLang="ja-JP" sz="1800" b="1" kern="100" dirty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ja-JP" altLang="ja-JP" sz="1800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rPr>
              <a:t>　・</a:t>
            </a:r>
            <a:r>
              <a:rPr lang="ja-JP" altLang="en-US" sz="1800" kern="100" dirty="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Courier New" panose="02070309020205020404" pitchFamily="49" charset="0"/>
              </a:rPr>
              <a:t>医療型短期入所の定義の明確化</a:t>
            </a:r>
            <a:endParaRPr lang="ja-JP" altLang="ja-JP" sz="1800" kern="100" dirty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テキスト ボックス 1">
            <a:extLst>
              <a:ext uri="{FF2B5EF4-FFF2-40B4-BE49-F238E27FC236}">
                <a16:creationId xmlns:a16="http://schemas.microsoft.com/office/drawing/2014/main" id="{B01F3797-CA96-4CC3-A1F3-1C0D82AE24D7}"/>
              </a:ext>
            </a:extLst>
          </p:cNvPr>
          <p:cNvSpPr txBox="1"/>
          <p:nvPr/>
        </p:nvSpPr>
        <p:spPr>
          <a:xfrm>
            <a:off x="8290561" y="198448"/>
            <a:ext cx="1413140" cy="685144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ysClr val="windowText" lastClr="000000"/>
            </a:solidFill>
          </a:ln>
          <a:effectLst/>
        </p:spPr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資料１－２</a:t>
            </a:r>
          </a:p>
        </p:txBody>
      </p:sp>
    </p:spTree>
    <p:extLst>
      <p:ext uri="{BB962C8B-B14F-4D97-AF65-F5344CB8AC3E}">
        <p14:creationId xmlns:p14="http://schemas.microsoft.com/office/powerpoint/2010/main" val="648435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102</Words>
  <Application>Microsoft Office PowerPoint</Application>
  <PresentationFormat>A4 210 x 297 mm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ゴシック</vt:lpstr>
      <vt:lpstr>游ゴシック</vt:lpstr>
      <vt:lpstr>Arial</vt:lpstr>
      <vt:lpstr>Calibri</vt:lpstr>
      <vt:lpstr>Calibri Light</vt:lpstr>
      <vt:lpstr>Office テーマ</vt:lpstr>
      <vt:lpstr>第51回病院新増設部会において いただいた御意見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2025-05-23T00:25:49Z</dcterms:created>
  <dcterms:modified xsi:type="dcterms:W3CDTF">2025-05-23T00:25:55Z</dcterms:modified>
</cp:coreProperties>
</file>