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511"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6395" autoAdjust="0"/>
  </p:normalViewPr>
  <p:slideViewPr>
    <p:cSldViewPr>
      <p:cViewPr varScale="1">
        <p:scale>
          <a:sx n="80" d="100"/>
          <a:sy n="80" d="100"/>
        </p:scale>
        <p:origin x="3624" y="114"/>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2025/5/21</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8218BE66-F14F-4DBA-95A2-5E927ABFBE37}"/>
              </a:ext>
            </a:extLst>
          </p:cNvPr>
          <p:cNvSpPr/>
          <p:nvPr/>
        </p:nvSpPr>
        <p:spPr>
          <a:xfrm>
            <a:off x="4317480" y="1345693"/>
            <a:ext cx="2437846" cy="4359238"/>
          </a:xfrm>
          <a:prstGeom prst="rect">
            <a:avLst/>
          </a:prstGeom>
          <a:solidFill>
            <a:schemeClr val="bg1"/>
          </a:solid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3" name="Rectangle 375">
            <a:extLst>
              <a:ext uri="{FF2B5EF4-FFF2-40B4-BE49-F238E27FC236}">
                <a16:creationId xmlns:a16="http://schemas.microsoft.com/office/drawing/2014/main" id="{52B39D06-C8E5-498C-8584-79B24A4ED857}"/>
              </a:ext>
            </a:extLst>
          </p:cNvPr>
          <p:cNvSpPr>
            <a:spLocks noChangeArrowheads="1"/>
          </p:cNvSpPr>
          <p:nvPr/>
        </p:nvSpPr>
        <p:spPr bwMode="auto">
          <a:xfrm>
            <a:off x="4443766" y="5393737"/>
            <a:ext cx="2179432" cy="224989"/>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踏切</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内</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の誘導用ブロックの設置</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和泉</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Rectangle 351">
            <a:extLst>
              <a:ext uri="{FF2B5EF4-FFF2-40B4-BE49-F238E27FC236}">
                <a16:creationId xmlns:a16="http://schemas.microsoft.com/office/drawing/2014/main" id="{D7EE0F79-2976-41E5-ABC9-4A2C30A9C117}"/>
              </a:ext>
            </a:extLst>
          </p:cNvPr>
          <p:cNvSpPr>
            <a:spLocks noChangeArrowheads="1"/>
          </p:cNvSpPr>
          <p:nvPr/>
        </p:nvSpPr>
        <p:spPr bwMode="auto">
          <a:xfrm>
            <a:off x="4726827" y="4140181"/>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右矢印 64">
            <a:extLst>
              <a:ext uri="{FF2B5EF4-FFF2-40B4-BE49-F238E27FC236}">
                <a16:creationId xmlns:a16="http://schemas.microsoft.com/office/drawing/2014/main" id="{047233D0-0B19-40FF-B4F4-FF0A594EA24B}"/>
              </a:ext>
            </a:extLst>
          </p:cNvPr>
          <p:cNvSpPr/>
          <p:nvPr/>
        </p:nvSpPr>
        <p:spPr>
          <a:xfrm rot="5400000">
            <a:off x="5444720" y="3712744"/>
            <a:ext cx="173908" cy="5601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9" name="タイトル 1">
            <a:extLst>
              <a:ext uri="{FF2B5EF4-FFF2-40B4-BE49-F238E27FC236}">
                <a16:creationId xmlns:a16="http://schemas.microsoft.com/office/drawing/2014/main" id="{14ADBF25-580D-40BA-945E-030D70B6B757}"/>
              </a:ext>
            </a:extLst>
          </p:cNvPr>
          <p:cNvSpPr txBox="1">
            <a:spLocks/>
          </p:cNvSpPr>
          <p:nvPr/>
        </p:nvSpPr>
        <p:spPr>
          <a:xfrm>
            <a:off x="4295266" y="1347483"/>
            <a:ext cx="2506316" cy="965604"/>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Topics</a:t>
            </a:r>
            <a:r>
              <a:rPr lang="ja-JP" altLang="en-US" sz="1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月に近鉄橿原線の踏切内で発生した視覚障がい者の死亡事故を受け、関係団体等との協議が整った箇所において、令和６年度は</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箇所の踏切内の誘導用ブロックの設置を行いました。令和７年度は、残り</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箇所の踏切について、国のガイドライン（</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R6.1.15</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改定済）を踏まえ、引き続き実施していきます。</a:t>
            </a:r>
            <a:endParaRPr kumimoji="1" lang="en-US"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a:extLst>
              <a:ext uri="{FF2B5EF4-FFF2-40B4-BE49-F238E27FC236}">
                <a16:creationId xmlns:a16="http://schemas.microsoft.com/office/drawing/2014/main" id="{E73E09FC-92B6-49B9-A42F-5AF0F4A44646}"/>
              </a:ext>
            </a:extLst>
          </p:cNvPr>
          <p:cNvSpPr txBox="1"/>
          <p:nvPr/>
        </p:nvSpPr>
        <p:spPr>
          <a:xfrm>
            <a:off x="29094" y="538755"/>
            <a:ext cx="2605894"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◆歩行者等の安全な通行確保　　　　　　</a:t>
            </a:r>
          </a:p>
        </p:txBody>
      </p:sp>
      <p:sp>
        <p:nvSpPr>
          <p:cNvPr id="71" name="Text Box 215">
            <a:extLst>
              <a:ext uri="{FF2B5EF4-FFF2-40B4-BE49-F238E27FC236}">
                <a16:creationId xmlns:a16="http://schemas.microsoft.com/office/drawing/2014/main" id="{57766585-8BB2-4AE9-A57B-A5B5C6BADE66}"/>
              </a:ext>
            </a:extLst>
          </p:cNvPr>
          <p:cNvSpPr txBox="1">
            <a:spLocks noChangeArrowheads="1"/>
          </p:cNvSpPr>
          <p:nvPr/>
        </p:nvSpPr>
        <p:spPr bwMode="auto">
          <a:xfrm>
            <a:off x="209222" y="4976356"/>
            <a:ext cx="4022735" cy="715492"/>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府道 吹田箕面線 （吹田市）</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、府道 郡戸大堀線 （羽曳野市）</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府道 和歌山貝塚線 （貝塚市）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p>
        </p:txBody>
      </p:sp>
      <p:sp>
        <p:nvSpPr>
          <p:cNvPr id="72" name="Rectangle 351">
            <a:extLst>
              <a:ext uri="{FF2B5EF4-FFF2-40B4-BE49-F238E27FC236}">
                <a16:creationId xmlns:a16="http://schemas.microsoft.com/office/drawing/2014/main" id="{70D05E27-0DD7-44B6-96DA-2CF9D7AD0FF3}"/>
              </a:ext>
            </a:extLst>
          </p:cNvPr>
          <p:cNvSpPr>
            <a:spLocks noChangeArrowheads="1"/>
          </p:cNvSpPr>
          <p:nvPr/>
        </p:nvSpPr>
        <p:spPr bwMode="auto">
          <a:xfrm>
            <a:off x="1400180" y="3011039"/>
            <a:ext cx="1609698" cy="18390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歩道の整備</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（東大阪市）</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10">
            <a:extLst>
              <a:ext uri="{FF2B5EF4-FFF2-40B4-BE49-F238E27FC236}">
                <a16:creationId xmlns:a16="http://schemas.microsoft.com/office/drawing/2014/main" id="{3D975792-578F-4BAB-8824-0C63002083C4}"/>
              </a:ext>
            </a:extLst>
          </p:cNvPr>
          <p:cNvSpPr txBox="1">
            <a:spLocks/>
          </p:cNvSpPr>
          <p:nvPr/>
        </p:nvSpPr>
        <p:spPr>
          <a:xfrm>
            <a:off x="1852051" y="8991263"/>
            <a:ext cx="3163912" cy="314828"/>
          </a:xfrm>
          <a:prstGeom prst="rect">
            <a:avLst/>
          </a:prstGeom>
          <a:noFill/>
        </p:spPr>
        <p:txBody>
          <a:bodyPr wrap="square" lIns="92994" tIns="46497" rIns="92994" bIns="46497" rtlCol="0">
            <a:noAutofit/>
          </a:bodyPr>
          <a:lstStyle/>
          <a:p>
            <a:pPr lvl="0" algn="ctr">
              <a:defRPr/>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自転車通行空間の整備</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（池田市）</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Text Box 215">
            <a:extLst>
              <a:ext uri="{FF2B5EF4-FFF2-40B4-BE49-F238E27FC236}">
                <a16:creationId xmlns:a16="http://schemas.microsoft.com/office/drawing/2014/main" id="{06E3DAD5-8D6E-471A-8CAB-13425ACEA9AE}"/>
              </a:ext>
            </a:extLst>
          </p:cNvPr>
          <p:cNvSpPr txBox="1">
            <a:spLocks noChangeArrowheads="1"/>
          </p:cNvSpPr>
          <p:nvPr/>
        </p:nvSpPr>
        <p:spPr bwMode="auto">
          <a:xfrm>
            <a:off x="209222" y="9241442"/>
            <a:ext cx="6521719" cy="51279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国道 </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176</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号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（豊中</a:t>
            </a:r>
            <a:r>
              <a:rPr lang="ja-JP" altLang="en-US" sz="1050" kern="100" noProof="0" dirty="0">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八尾枚方線 （門真</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春木岸和田</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線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岸和田</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　など</a:t>
            </a:r>
          </a:p>
        </p:txBody>
      </p:sp>
      <p:sp>
        <p:nvSpPr>
          <p:cNvPr id="75" name="タイトル 1">
            <a:extLst>
              <a:ext uri="{FF2B5EF4-FFF2-40B4-BE49-F238E27FC236}">
                <a16:creationId xmlns:a16="http://schemas.microsoft.com/office/drawing/2014/main" id="{49B26D4D-854B-45B8-BE14-841804998E8D}"/>
              </a:ext>
            </a:extLst>
          </p:cNvPr>
          <p:cNvSpPr txBox="1">
            <a:spLocks/>
          </p:cNvSpPr>
          <p:nvPr/>
        </p:nvSpPr>
        <p:spPr>
          <a:xfrm>
            <a:off x="83825" y="6223363"/>
            <a:ext cx="6796522" cy="961885"/>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「大阪府自転車通行空間</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年整備計画（案）」に基づき、交通状況や市町村が策定する自転車ネットワーク計画等を踏まえた優先整備区間において、カーボンニュートラルにも資する自転車通行空間の整備を推進します。具体的には、府管理道路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ｋｍのうち、令和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175km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が整備済、令和７年度までに残る約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25km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の整備を推進します。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D3D87CFD-1A6E-4F5B-AB22-1086ACB19B77}"/>
              </a:ext>
            </a:extLst>
          </p:cNvPr>
          <p:cNvSpPr txBox="1"/>
          <p:nvPr/>
        </p:nvSpPr>
        <p:spPr>
          <a:xfrm>
            <a:off x="134209" y="5775735"/>
            <a:ext cx="3511419"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lvl="0">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自転車を安心して利用できる環境整備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右矢印 57">
            <a:extLst>
              <a:ext uri="{FF2B5EF4-FFF2-40B4-BE49-F238E27FC236}">
                <a16:creationId xmlns:a16="http://schemas.microsoft.com/office/drawing/2014/main" id="{12F981E2-06C2-4E85-A8F1-A23A8B2C6E12}"/>
              </a:ext>
            </a:extLst>
          </p:cNvPr>
          <p:cNvSpPr/>
          <p:nvPr/>
        </p:nvSpPr>
        <p:spPr>
          <a:xfrm>
            <a:off x="2091532" y="2069496"/>
            <a:ext cx="284018"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78" name="Rectangle 351">
            <a:extLst>
              <a:ext uri="{FF2B5EF4-FFF2-40B4-BE49-F238E27FC236}">
                <a16:creationId xmlns:a16="http://schemas.microsoft.com/office/drawing/2014/main" id="{9BC78BE0-9AAB-434F-819A-0909C8DADCAE}"/>
              </a:ext>
            </a:extLst>
          </p:cNvPr>
          <p:cNvSpPr>
            <a:spLocks noChangeArrowheads="1"/>
          </p:cNvSpPr>
          <p:nvPr/>
        </p:nvSpPr>
        <p:spPr bwMode="auto">
          <a:xfrm>
            <a:off x="1966439" y="4669826"/>
            <a:ext cx="2538817" cy="24494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バリアフリー化</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（茨木市）</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（視覚障がい者誘導用ブロック設置など）</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右矢印 32">
            <a:extLst>
              <a:ext uri="{FF2B5EF4-FFF2-40B4-BE49-F238E27FC236}">
                <a16:creationId xmlns:a16="http://schemas.microsoft.com/office/drawing/2014/main" id="{5F869502-083C-4724-87D6-6AE1366098C9}"/>
              </a:ext>
            </a:extLst>
          </p:cNvPr>
          <p:cNvSpPr/>
          <p:nvPr/>
        </p:nvSpPr>
        <p:spPr>
          <a:xfrm>
            <a:off x="3241066" y="7815215"/>
            <a:ext cx="375832"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0" name="Rectangle 351">
            <a:extLst>
              <a:ext uri="{FF2B5EF4-FFF2-40B4-BE49-F238E27FC236}">
                <a16:creationId xmlns:a16="http://schemas.microsoft.com/office/drawing/2014/main" id="{85173DEE-D9BF-48C7-8C2E-C91DF13B98B3}"/>
              </a:ext>
            </a:extLst>
          </p:cNvPr>
          <p:cNvSpPr>
            <a:spLocks noChangeArrowheads="1"/>
          </p:cNvSpPr>
          <p:nvPr/>
        </p:nvSpPr>
        <p:spPr bwMode="auto">
          <a:xfrm>
            <a:off x="281995" y="1489702"/>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Rectangle 351">
            <a:extLst>
              <a:ext uri="{FF2B5EF4-FFF2-40B4-BE49-F238E27FC236}">
                <a16:creationId xmlns:a16="http://schemas.microsoft.com/office/drawing/2014/main" id="{4641D10B-8257-4F7C-9A19-7D8DE811E70B}"/>
              </a:ext>
            </a:extLst>
          </p:cNvPr>
          <p:cNvSpPr>
            <a:spLocks noChangeArrowheads="1"/>
          </p:cNvSpPr>
          <p:nvPr/>
        </p:nvSpPr>
        <p:spPr bwMode="auto">
          <a:xfrm>
            <a:off x="2509721" y="1515457"/>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Rectangle 351">
            <a:extLst>
              <a:ext uri="{FF2B5EF4-FFF2-40B4-BE49-F238E27FC236}">
                <a16:creationId xmlns:a16="http://schemas.microsoft.com/office/drawing/2014/main" id="{1E704E9D-1BFB-49A7-BA66-B3DA8965C806}"/>
              </a:ext>
            </a:extLst>
          </p:cNvPr>
          <p:cNvSpPr>
            <a:spLocks noChangeArrowheads="1"/>
          </p:cNvSpPr>
          <p:nvPr/>
        </p:nvSpPr>
        <p:spPr bwMode="auto">
          <a:xfrm>
            <a:off x="965618" y="707246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Rectangle 351">
            <a:extLst>
              <a:ext uri="{FF2B5EF4-FFF2-40B4-BE49-F238E27FC236}">
                <a16:creationId xmlns:a16="http://schemas.microsoft.com/office/drawing/2014/main" id="{BDD19FF4-33C5-4677-BF73-76E38A30C025}"/>
              </a:ext>
            </a:extLst>
          </p:cNvPr>
          <p:cNvSpPr>
            <a:spLocks noChangeArrowheads="1"/>
          </p:cNvSpPr>
          <p:nvPr/>
        </p:nvSpPr>
        <p:spPr bwMode="auto">
          <a:xfrm>
            <a:off x="4282684" y="7072960"/>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Rectangle 351">
            <a:extLst>
              <a:ext uri="{FF2B5EF4-FFF2-40B4-BE49-F238E27FC236}">
                <a16:creationId xmlns:a16="http://schemas.microsoft.com/office/drawing/2014/main" id="{781742B0-BD5C-4020-9710-2F0B2A89A87E}"/>
              </a:ext>
            </a:extLst>
          </p:cNvPr>
          <p:cNvSpPr>
            <a:spLocks noChangeArrowheads="1"/>
          </p:cNvSpPr>
          <p:nvPr/>
        </p:nvSpPr>
        <p:spPr bwMode="auto">
          <a:xfrm>
            <a:off x="4717636" y="263279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Rectangle 351">
            <a:extLst>
              <a:ext uri="{FF2B5EF4-FFF2-40B4-BE49-F238E27FC236}">
                <a16:creationId xmlns:a16="http://schemas.microsoft.com/office/drawing/2014/main" id="{DE6AF3DF-D3A9-4B20-8EE2-904546BF83DB}"/>
              </a:ext>
            </a:extLst>
          </p:cNvPr>
          <p:cNvSpPr>
            <a:spLocks noChangeArrowheads="1"/>
          </p:cNvSpPr>
          <p:nvPr/>
        </p:nvSpPr>
        <p:spPr bwMode="auto">
          <a:xfrm>
            <a:off x="-141555" y="4674720"/>
            <a:ext cx="2538817" cy="24494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路肩のカラー化</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熊取町</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タイトル 1">
            <a:extLst>
              <a:ext uri="{FF2B5EF4-FFF2-40B4-BE49-F238E27FC236}">
                <a16:creationId xmlns:a16="http://schemas.microsoft.com/office/drawing/2014/main" id="{A9A969A3-174A-4EE2-8F73-F2819CFBFEA8}"/>
              </a:ext>
            </a:extLst>
          </p:cNvPr>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３：安全・安心で住みやすい都市の形成</a:t>
            </a:r>
          </a:p>
        </p:txBody>
      </p:sp>
      <p:sp>
        <p:nvSpPr>
          <p:cNvPr id="87" name="角丸四角形 58">
            <a:extLst>
              <a:ext uri="{FF2B5EF4-FFF2-40B4-BE49-F238E27FC236}">
                <a16:creationId xmlns:a16="http://schemas.microsoft.com/office/drawing/2014/main" id="{96AA5EFA-B177-4A6D-93FE-4C330823FCF8}"/>
              </a:ext>
            </a:extLst>
          </p:cNvPr>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0" name="図 89">
            <a:extLst>
              <a:ext uri="{FF2B5EF4-FFF2-40B4-BE49-F238E27FC236}">
                <a16:creationId xmlns:a16="http://schemas.microsoft.com/office/drawing/2014/main" id="{9C546696-43E0-4888-ABC7-7D56055E371F}"/>
              </a:ext>
            </a:extLst>
          </p:cNvPr>
          <p:cNvPicPr>
            <a:picLocks noChangeAspect="1"/>
          </p:cNvPicPr>
          <p:nvPr/>
        </p:nvPicPr>
        <p:blipFill>
          <a:blip r:embed="rId2"/>
          <a:stretch>
            <a:fillRect/>
          </a:stretch>
        </p:blipFill>
        <p:spPr>
          <a:xfrm>
            <a:off x="610638" y="7227745"/>
            <a:ext cx="2319585" cy="1654928"/>
          </a:xfrm>
          <a:prstGeom prst="rect">
            <a:avLst/>
          </a:prstGeom>
        </p:spPr>
      </p:pic>
      <p:pic>
        <p:nvPicPr>
          <p:cNvPr id="91" name="図 90">
            <a:extLst>
              <a:ext uri="{FF2B5EF4-FFF2-40B4-BE49-F238E27FC236}">
                <a16:creationId xmlns:a16="http://schemas.microsoft.com/office/drawing/2014/main" id="{21A5EF72-CF26-4431-B9C7-83E73814F51B}"/>
              </a:ext>
            </a:extLst>
          </p:cNvPr>
          <p:cNvPicPr>
            <a:picLocks noChangeAspect="1"/>
          </p:cNvPicPr>
          <p:nvPr/>
        </p:nvPicPr>
        <p:blipFill>
          <a:blip r:embed="rId3"/>
          <a:stretch>
            <a:fillRect/>
          </a:stretch>
        </p:blipFill>
        <p:spPr>
          <a:xfrm>
            <a:off x="3927777" y="7224461"/>
            <a:ext cx="2319585" cy="1646571"/>
          </a:xfrm>
          <a:prstGeom prst="rect">
            <a:avLst/>
          </a:prstGeom>
        </p:spPr>
      </p:pic>
      <p:pic>
        <p:nvPicPr>
          <p:cNvPr id="92" name="図 91">
            <a:extLst>
              <a:ext uri="{FF2B5EF4-FFF2-40B4-BE49-F238E27FC236}">
                <a16:creationId xmlns:a16="http://schemas.microsoft.com/office/drawing/2014/main" id="{CE49D20B-CA39-4D31-9D6F-31B4D5254A6D}"/>
              </a:ext>
            </a:extLst>
          </p:cNvPr>
          <p:cNvPicPr/>
          <p:nvPr/>
        </p:nvPicPr>
        <p:blipFill rotWithShape="1">
          <a:blip r:embed="rId4" cstate="print">
            <a:extLst>
              <a:ext uri="{28A0092B-C50C-407E-A947-70E740481C1C}">
                <a14:useLocalDpi xmlns:a14="http://schemas.microsoft.com/office/drawing/2010/main" val="0"/>
              </a:ext>
            </a:extLst>
          </a:blip>
          <a:srcRect l="11876" t="16245" r="30236"/>
          <a:stretch/>
        </p:blipFill>
        <p:spPr bwMode="auto">
          <a:xfrm>
            <a:off x="2509721" y="3397148"/>
            <a:ext cx="1728339" cy="1238684"/>
          </a:xfrm>
          <a:prstGeom prst="rect">
            <a:avLst/>
          </a:prstGeom>
          <a:noFill/>
          <a:ln>
            <a:noFill/>
          </a:ln>
          <a:extLst>
            <a:ext uri="{53640926-AAD7-44D8-BBD7-CCE9431645EC}">
              <a14:shadowObscured xmlns:a14="http://schemas.microsoft.com/office/drawing/2010/main"/>
            </a:ext>
          </a:extLst>
        </p:spPr>
      </p:pic>
      <p:pic>
        <p:nvPicPr>
          <p:cNvPr id="93" name="図 92">
            <a:extLst>
              <a:ext uri="{FF2B5EF4-FFF2-40B4-BE49-F238E27FC236}">
                <a16:creationId xmlns:a16="http://schemas.microsoft.com/office/drawing/2014/main" id="{8CF20259-256E-44AE-A5B0-C5E558AAFE0D}"/>
              </a:ext>
            </a:extLst>
          </p:cNvPr>
          <p:cNvPicPr>
            <a:picLocks noChangeAspect="1"/>
          </p:cNvPicPr>
          <p:nvPr/>
        </p:nvPicPr>
        <p:blipFill>
          <a:blip r:embed="rId5"/>
          <a:stretch>
            <a:fillRect/>
          </a:stretch>
        </p:blipFill>
        <p:spPr>
          <a:xfrm>
            <a:off x="4679660" y="2756605"/>
            <a:ext cx="1778579" cy="1109478"/>
          </a:xfrm>
          <a:prstGeom prst="rect">
            <a:avLst/>
          </a:prstGeom>
        </p:spPr>
      </p:pic>
      <p:pic>
        <p:nvPicPr>
          <p:cNvPr id="94" name="図 93">
            <a:extLst>
              <a:ext uri="{FF2B5EF4-FFF2-40B4-BE49-F238E27FC236}">
                <a16:creationId xmlns:a16="http://schemas.microsoft.com/office/drawing/2014/main" id="{AA1DA994-584B-4C98-9B2D-4704976F40D7}"/>
              </a:ext>
            </a:extLst>
          </p:cNvPr>
          <p:cNvPicPr>
            <a:picLocks noChangeAspect="1"/>
          </p:cNvPicPr>
          <p:nvPr/>
        </p:nvPicPr>
        <p:blipFill>
          <a:blip r:embed="rId6"/>
          <a:stretch>
            <a:fillRect/>
          </a:stretch>
        </p:blipFill>
        <p:spPr>
          <a:xfrm>
            <a:off x="4631490" y="4275713"/>
            <a:ext cx="1770402" cy="1066922"/>
          </a:xfrm>
          <a:prstGeom prst="rect">
            <a:avLst/>
          </a:prstGeom>
        </p:spPr>
      </p:pic>
      <p:sp>
        <p:nvSpPr>
          <p:cNvPr id="95" name="フリーフォーム: 図形 94">
            <a:extLst>
              <a:ext uri="{FF2B5EF4-FFF2-40B4-BE49-F238E27FC236}">
                <a16:creationId xmlns:a16="http://schemas.microsoft.com/office/drawing/2014/main" id="{47D51E7B-0531-47D3-96E5-04CF5AA57FE2}"/>
              </a:ext>
            </a:extLst>
          </p:cNvPr>
          <p:cNvSpPr/>
          <p:nvPr/>
        </p:nvSpPr>
        <p:spPr>
          <a:xfrm>
            <a:off x="5301208" y="4296839"/>
            <a:ext cx="335658" cy="499461"/>
          </a:xfrm>
          <a:custGeom>
            <a:avLst/>
            <a:gdLst>
              <a:gd name="connsiteX0" fmla="*/ 0 w 233680"/>
              <a:gd name="connsiteY0" fmla="*/ 0 h 411480"/>
              <a:gd name="connsiteX1" fmla="*/ 60960 w 233680"/>
              <a:gd name="connsiteY1" fmla="*/ 5080 h 411480"/>
              <a:gd name="connsiteX2" fmla="*/ 233680 w 233680"/>
              <a:gd name="connsiteY2" fmla="*/ 411480 h 411480"/>
              <a:gd name="connsiteX3" fmla="*/ 25400 w 233680"/>
              <a:gd name="connsiteY3" fmla="*/ 396240 h 411480"/>
              <a:gd name="connsiteX4" fmla="*/ 0 w 233680"/>
              <a:gd name="connsiteY4" fmla="*/ 0 h 411480"/>
              <a:gd name="connsiteX0" fmla="*/ 47625 w 281305"/>
              <a:gd name="connsiteY0" fmla="*/ 0 h 431165"/>
              <a:gd name="connsiteX1" fmla="*/ 108585 w 281305"/>
              <a:gd name="connsiteY1" fmla="*/ 5080 h 431165"/>
              <a:gd name="connsiteX2" fmla="*/ 281305 w 281305"/>
              <a:gd name="connsiteY2" fmla="*/ 411480 h 431165"/>
              <a:gd name="connsiteX3" fmla="*/ 0 w 281305"/>
              <a:gd name="connsiteY3" fmla="*/ 431165 h 431165"/>
              <a:gd name="connsiteX4" fmla="*/ 47625 w 281305"/>
              <a:gd name="connsiteY4" fmla="*/ 0 h 431165"/>
              <a:gd name="connsiteX0" fmla="*/ 47625 w 252730"/>
              <a:gd name="connsiteY0" fmla="*/ 0 h 431165"/>
              <a:gd name="connsiteX1" fmla="*/ 108585 w 252730"/>
              <a:gd name="connsiteY1" fmla="*/ 5080 h 431165"/>
              <a:gd name="connsiteX2" fmla="*/ 252730 w 252730"/>
              <a:gd name="connsiteY2" fmla="*/ 430530 h 431165"/>
              <a:gd name="connsiteX3" fmla="*/ 0 w 252730"/>
              <a:gd name="connsiteY3" fmla="*/ 431165 h 431165"/>
              <a:gd name="connsiteX4" fmla="*/ 47625 w 252730"/>
              <a:gd name="connsiteY4" fmla="*/ 0 h 431165"/>
              <a:gd name="connsiteX0" fmla="*/ 47625 w 252730"/>
              <a:gd name="connsiteY0" fmla="*/ 0 h 431165"/>
              <a:gd name="connsiteX1" fmla="*/ 130810 w 252730"/>
              <a:gd name="connsiteY1" fmla="*/ 1905 h 431165"/>
              <a:gd name="connsiteX2" fmla="*/ 252730 w 252730"/>
              <a:gd name="connsiteY2" fmla="*/ 430530 h 431165"/>
              <a:gd name="connsiteX3" fmla="*/ 0 w 252730"/>
              <a:gd name="connsiteY3" fmla="*/ 431165 h 431165"/>
              <a:gd name="connsiteX4" fmla="*/ 47625 w 252730"/>
              <a:gd name="connsiteY4" fmla="*/ 0 h 43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30" h="431165">
                <a:moveTo>
                  <a:pt x="47625" y="0"/>
                </a:moveTo>
                <a:lnTo>
                  <a:pt x="130810" y="1905"/>
                </a:lnTo>
                <a:lnTo>
                  <a:pt x="252730" y="430530"/>
                </a:lnTo>
                <a:lnTo>
                  <a:pt x="0" y="431165"/>
                </a:lnTo>
                <a:lnTo>
                  <a:pt x="47625" y="0"/>
                </a:lnTo>
                <a:close/>
              </a:path>
            </a:pathLst>
          </a:cu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6" name="図 95">
            <a:extLst>
              <a:ext uri="{FF2B5EF4-FFF2-40B4-BE49-F238E27FC236}">
                <a16:creationId xmlns:a16="http://schemas.microsoft.com/office/drawing/2014/main" id="{4A2AE087-50AB-496F-8AF8-AE0E59C2010C}"/>
              </a:ext>
            </a:extLst>
          </p:cNvPr>
          <p:cNvPicPr>
            <a:picLocks noChangeAspect="1"/>
          </p:cNvPicPr>
          <p:nvPr/>
        </p:nvPicPr>
        <p:blipFill rotWithShape="1">
          <a:blip r:embed="rId7"/>
          <a:srcRect t="17679"/>
          <a:stretch/>
        </p:blipFill>
        <p:spPr>
          <a:xfrm>
            <a:off x="245924" y="3390195"/>
            <a:ext cx="1736395" cy="1248837"/>
          </a:xfrm>
          <a:prstGeom prst="rect">
            <a:avLst/>
          </a:prstGeom>
        </p:spPr>
      </p:pic>
      <p:sp>
        <p:nvSpPr>
          <p:cNvPr id="97" name="フリーフォーム: 図形 96">
            <a:extLst>
              <a:ext uri="{FF2B5EF4-FFF2-40B4-BE49-F238E27FC236}">
                <a16:creationId xmlns:a16="http://schemas.microsoft.com/office/drawing/2014/main" id="{07286CE3-4309-41FC-9E1D-060FFE5166E9}"/>
              </a:ext>
            </a:extLst>
          </p:cNvPr>
          <p:cNvSpPr/>
          <p:nvPr/>
        </p:nvSpPr>
        <p:spPr>
          <a:xfrm>
            <a:off x="414755" y="3391623"/>
            <a:ext cx="1024889" cy="1219905"/>
          </a:xfrm>
          <a:custGeom>
            <a:avLst/>
            <a:gdLst>
              <a:gd name="connsiteX0" fmla="*/ 0 w 617220"/>
              <a:gd name="connsiteY0" fmla="*/ 986790 h 990600"/>
              <a:gd name="connsiteX1" fmla="*/ 285750 w 617220"/>
              <a:gd name="connsiteY1" fmla="*/ 586740 h 990600"/>
              <a:gd name="connsiteX2" fmla="*/ 521970 w 617220"/>
              <a:gd name="connsiteY2" fmla="*/ 167640 h 990600"/>
              <a:gd name="connsiteX3" fmla="*/ 605790 w 617220"/>
              <a:gd name="connsiteY3" fmla="*/ 0 h 990600"/>
              <a:gd name="connsiteX4" fmla="*/ 617220 w 617220"/>
              <a:gd name="connsiteY4" fmla="*/ 15240 h 990600"/>
              <a:gd name="connsiteX5" fmla="*/ 567690 w 617220"/>
              <a:gd name="connsiteY5" fmla="*/ 137160 h 990600"/>
              <a:gd name="connsiteX6" fmla="*/ 518160 w 617220"/>
              <a:gd name="connsiteY6" fmla="*/ 251460 h 990600"/>
              <a:gd name="connsiteX7" fmla="*/ 278130 w 617220"/>
              <a:gd name="connsiteY7" fmla="*/ 704850 h 990600"/>
              <a:gd name="connsiteX8" fmla="*/ 110490 w 617220"/>
              <a:gd name="connsiteY8" fmla="*/ 990600 h 990600"/>
              <a:gd name="connsiteX9" fmla="*/ 0 w 617220"/>
              <a:gd name="connsiteY9" fmla="*/ 986790 h 990600"/>
              <a:gd name="connsiteX0" fmla="*/ 0 w 617220"/>
              <a:gd name="connsiteY0" fmla="*/ 986790 h 1000128"/>
              <a:gd name="connsiteX1" fmla="*/ 285750 w 617220"/>
              <a:gd name="connsiteY1" fmla="*/ 586740 h 1000128"/>
              <a:gd name="connsiteX2" fmla="*/ 521970 w 617220"/>
              <a:gd name="connsiteY2" fmla="*/ 167640 h 1000128"/>
              <a:gd name="connsiteX3" fmla="*/ 605790 w 617220"/>
              <a:gd name="connsiteY3" fmla="*/ 0 h 1000128"/>
              <a:gd name="connsiteX4" fmla="*/ 617220 w 617220"/>
              <a:gd name="connsiteY4" fmla="*/ 15240 h 1000128"/>
              <a:gd name="connsiteX5" fmla="*/ 567690 w 617220"/>
              <a:gd name="connsiteY5" fmla="*/ 137160 h 1000128"/>
              <a:gd name="connsiteX6" fmla="*/ 518160 w 617220"/>
              <a:gd name="connsiteY6" fmla="*/ 251460 h 1000128"/>
              <a:gd name="connsiteX7" fmla="*/ 278130 w 617220"/>
              <a:gd name="connsiteY7" fmla="*/ 704850 h 1000128"/>
              <a:gd name="connsiteX8" fmla="*/ 291465 w 617220"/>
              <a:gd name="connsiteY8" fmla="*/ 1000128 h 1000128"/>
              <a:gd name="connsiteX9" fmla="*/ 0 w 617220"/>
              <a:gd name="connsiteY9" fmla="*/ 986790 h 1000128"/>
              <a:gd name="connsiteX0" fmla="*/ 0 w 626745"/>
              <a:gd name="connsiteY0" fmla="*/ 974880 h 1000128"/>
              <a:gd name="connsiteX1" fmla="*/ 295275 w 626745"/>
              <a:gd name="connsiteY1" fmla="*/ 586740 h 1000128"/>
              <a:gd name="connsiteX2" fmla="*/ 531495 w 626745"/>
              <a:gd name="connsiteY2" fmla="*/ 167640 h 1000128"/>
              <a:gd name="connsiteX3" fmla="*/ 615315 w 626745"/>
              <a:gd name="connsiteY3" fmla="*/ 0 h 1000128"/>
              <a:gd name="connsiteX4" fmla="*/ 626745 w 626745"/>
              <a:gd name="connsiteY4" fmla="*/ 15240 h 1000128"/>
              <a:gd name="connsiteX5" fmla="*/ 577215 w 626745"/>
              <a:gd name="connsiteY5" fmla="*/ 137160 h 1000128"/>
              <a:gd name="connsiteX6" fmla="*/ 527685 w 626745"/>
              <a:gd name="connsiteY6" fmla="*/ 251460 h 1000128"/>
              <a:gd name="connsiteX7" fmla="*/ 287655 w 626745"/>
              <a:gd name="connsiteY7" fmla="*/ 704850 h 1000128"/>
              <a:gd name="connsiteX8" fmla="*/ 300990 w 626745"/>
              <a:gd name="connsiteY8" fmla="*/ 1000128 h 1000128"/>
              <a:gd name="connsiteX9" fmla="*/ 0 w 626745"/>
              <a:gd name="connsiteY9" fmla="*/ 974880 h 1000128"/>
              <a:gd name="connsiteX0" fmla="*/ 0 w 885349"/>
              <a:gd name="connsiteY0" fmla="*/ 974880 h 1000128"/>
              <a:gd name="connsiteX1" fmla="*/ 295275 w 885349"/>
              <a:gd name="connsiteY1" fmla="*/ 586740 h 1000128"/>
              <a:gd name="connsiteX2" fmla="*/ 531495 w 885349"/>
              <a:gd name="connsiteY2" fmla="*/ 167640 h 1000128"/>
              <a:gd name="connsiteX3" fmla="*/ 615315 w 885349"/>
              <a:gd name="connsiteY3" fmla="*/ 0 h 1000128"/>
              <a:gd name="connsiteX4" fmla="*/ 626745 w 885349"/>
              <a:gd name="connsiteY4" fmla="*/ 15240 h 1000128"/>
              <a:gd name="connsiteX5" fmla="*/ 577215 w 885349"/>
              <a:gd name="connsiteY5" fmla="*/ 137160 h 1000128"/>
              <a:gd name="connsiteX6" fmla="*/ 527685 w 885349"/>
              <a:gd name="connsiteY6" fmla="*/ 251460 h 1000128"/>
              <a:gd name="connsiteX7" fmla="*/ 885349 w 885349"/>
              <a:gd name="connsiteY7" fmla="*/ 426164 h 1000128"/>
              <a:gd name="connsiteX8" fmla="*/ 300990 w 885349"/>
              <a:gd name="connsiteY8" fmla="*/ 1000128 h 1000128"/>
              <a:gd name="connsiteX9" fmla="*/ 0 w 885349"/>
              <a:gd name="connsiteY9" fmla="*/ 974880 h 1000128"/>
              <a:gd name="connsiteX0" fmla="*/ 0 w 922973"/>
              <a:gd name="connsiteY0" fmla="*/ 974880 h 1000128"/>
              <a:gd name="connsiteX1" fmla="*/ 295275 w 922973"/>
              <a:gd name="connsiteY1" fmla="*/ 586740 h 1000128"/>
              <a:gd name="connsiteX2" fmla="*/ 531495 w 922973"/>
              <a:gd name="connsiteY2" fmla="*/ 167640 h 1000128"/>
              <a:gd name="connsiteX3" fmla="*/ 615315 w 922973"/>
              <a:gd name="connsiteY3" fmla="*/ 0 h 1000128"/>
              <a:gd name="connsiteX4" fmla="*/ 626745 w 922973"/>
              <a:gd name="connsiteY4" fmla="*/ 15240 h 1000128"/>
              <a:gd name="connsiteX5" fmla="*/ 577215 w 922973"/>
              <a:gd name="connsiteY5" fmla="*/ 137160 h 1000128"/>
              <a:gd name="connsiteX6" fmla="*/ 922973 w 922973"/>
              <a:gd name="connsiteY6" fmla="*/ 339591 h 1000128"/>
              <a:gd name="connsiteX7" fmla="*/ 885349 w 922973"/>
              <a:gd name="connsiteY7" fmla="*/ 426164 h 1000128"/>
              <a:gd name="connsiteX8" fmla="*/ 300990 w 922973"/>
              <a:gd name="connsiteY8" fmla="*/ 1000128 h 1000128"/>
              <a:gd name="connsiteX9" fmla="*/ 0 w 922973"/>
              <a:gd name="connsiteY9" fmla="*/ 974880 h 1000128"/>
              <a:gd name="connsiteX0" fmla="*/ 0 w 1020127"/>
              <a:gd name="connsiteY0" fmla="*/ 1206920 h 1232168"/>
              <a:gd name="connsiteX1" fmla="*/ 295275 w 1020127"/>
              <a:gd name="connsiteY1" fmla="*/ 818780 h 1232168"/>
              <a:gd name="connsiteX2" fmla="*/ 531495 w 1020127"/>
              <a:gd name="connsiteY2" fmla="*/ 399680 h 1232168"/>
              <a:gd name="connsiteX3" fmla="*/ 615315 w 1020127"/>
              <a:gd name="connsiteY3" fmla="*/ 232040 h 1232168"/>
              <a:gd name="connsiteX4" fmla="*/ 626745 w 1020127"/>
              <a:gd name="connsiteY4" fmla="*/ 247280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295275 w 1020127"/>
              <a:gd name="connsiteY1" fmla="*/ 818780 h 1232168"/>
              <a:gd name="connsiteX2" fmla="*/ 531495 w 1020127"/>
              <a:gd name="connsiteY2" fmla="*/ 399680 h 1232168"/>
              <a:gd name="connsiteX3" fmla="*/ 615315 w 1020127"/>
              <a:gd name="connsiteY3" fmla="*/ 232040 h 1232168"/>
              <a:gd name="connsiteX4" fmla="*/ 957739 w 1020127"/>
              <a:gd name="connsiteY4" fmla="*/ 11467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295275 w 1020127"/>
              <a:gd name="connsiteY1" fmla="*/ 818780 h 1232168"/>
              <a:gd name="connsiteX2" fmla="*/ 531495 w 1020127"/>
              <a:gd name="connsiteY2" fmla="*/ 399680 h 1232168"/>
              <a:gd name="connsiteX3" fmla="*/ 782003 w 1020127"/>
              <a:gd name="connsiteY3" fmla="*/ 505964 h 1232168"/>
              <a:gd name="connsiteX4" fmla="*/ 957739 w 1020127"/>
              <a:gd name="connsiteY4" fmla="*/ 11467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295275 w 1020127"/>
              <a:gd name="connsiteY1" fmla="*/ 818780 h 1232168"/>
              <a:gd name="connsiteX2" fmla="*/ 531495 w 1020127"/>
              <a:gd name="connsiteY2" fmla="*/ 399680 h 1232168"/>
              <a:gd name="connsiteX3" fmla="*/ 762953 w 1020127"/>
              <a:gd name="connsiteY3" fmla="*/ 508345 h 1232168"/>
              <a:gd name="connsiteX4" fmla="*/ 957739 w 1020127"/>
              <a:gd name="connsiteY4" fmla="*/ 11467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295275 w 1020127"/>
              <a:gd name="connsiteY1" fmla="*/ 818780 h 1232168"/>
              <a:gd name="connsiteX2" fmla="*/ 707707 w 1020127"/>
              <a:gd name="connsiteY2" fmla="*/ 611672 h 1232168"/>
              <a:gd name="connsiteX3" fmla="*/ 762953 w 1020127"/>
              <a:gd name="connsiteY3" fmla="*/ 508345 h 1232168"/>
              <a:gd name="connsiteX4" fmla="*/ 957739 w 1020127"/>
              <a:gd name="connsiteY4" fmla="*/ 11467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376238 w 1020127"/>
              <a:gd name="connsiteY1" fmla="*/ 897384 h 1232168"/>
              <a:gd name="connsiteX2" fmla="*/ 707707 w 1020127"/>
              <a:gd name="connsiteY2" fmla="*/ 611672 h 1232168"/>
              <a:gd name="connsiteX3" fmla="*/ 762953 w 1020127"/>
              <a:gd name="connsiteY3" fmla="*/ 508345 h 1232168"/>
              <a:gd name="connsiteX4" fmla="*/ 957739 w 1020127"/>
              <a:gd name="connsiteY4" fmla="*/ 11467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376238 w 1020127"/>
              <a:gd name="connsiteY1" fmla="*/ 897384 h 1232168"/>
              <a:gd name="connsiteX2" fmla="*/ 707707 w 1020127"/>
              <a:gd name="connsiteY2" fmla="*/ 611672 h 1232168"/>
              <a:gd name="connsiteX3" fmla="*/ 762953 w 1020127"/>
              <a:gd name="connsiteY3" fmla="*/ 508345 h 1232168"/>
              <a:gd name="connsiteX4" fmla="*/ 979171 w 1020127"/>
              <a:gd name="connsiteY4" fmla="*/ 1940 h 1232168"/>
              <a:gd name="connsiteX5" fmla="*/ 1020127 w 1020127"/>
              <a:gd name="connsiteY5" fmla="*/ 0 h 1232168"/>
              <a:gd name="connsiteX6" fmla="*/ 922973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376238 w 1020127"/>
              <a:gd name="connsiteY1" fmla="*/ 897384 h 1232168"/>
              <a:gd name="connsiteX2" fmla="*/ 707707 w 1020127"/>
              <a:gd name="connsiteY2" fmla="*/ 611672 h 1232168"/>
              <a:gd name="connsiteX3" fmla="*/ 762953 w 1020127"/>
              <a:gd name="connsiteY3" fmla="*/ 508345 h 1232168"/>
              <a:gd name="connsiteX4" fmla="*/ 979171 w 1020127"/>
              <a:gd name="connsiteY4" fmla="*/ 1940 h 1232168"/>
              <a:gd name="connsiteX5" fmla="*/ 1020127 w 1020127"/>
              <a:gd name="connsiteY5" fmla="*/ 0 h 1232168"/>
              <a:gd name="connsiteX6" fmla="*/ 911067 w 1020127"/>
              <a:gd name="connsiteY6" fmla="*/ 571631 h 1232168"/>
              <a:gd name="connsiteX7" fmla="*/ 885349 w 1020127"/>
              <a:gd name="connsiteY7" fmla="*/ 658204 h 1232168"/>
              <a:gd name="connsiteX8" fmla="*/ 300990 w 1020127"/>
              <a:gd name="connsiteY8" fmla="*/ 1232168 h 1232168"/>
              <a:gd name="connsiteX9" fmla="*/ 0 w 1020127"/>
              <a:gd name="connsiteY9" fmla="*/ 1206920 h 1232168"/>
              <a:gd name="connsiteX0" fmla="*/ 0 w 1020127"/>
              <a:gd name="connsiteY0" fmla="*/ 1206920 h 1232168"/>
              <a:gd name="connsiteX1" fmla="*/ 376238 w 1020127"/>
              <a:gd name="connsiteY1" fmla="*/ 897384 h 1232168"/>
              <a:gd name="connsiteX2" fmla="*/ 707707 w 1020127"/>
              <a:gd name="connsiteY2" fmla="*/ 611672 h 1232168"/>
              <a:gd name="connsiteX3" fmla="*/ 762953 w 1020127"/>
              <a:gd name="connsiteY3" fmla="*/ 508345 h 1232168"/>
              <a:gd name="connsiteX4" fmla="*/ 979171 w 1020127"/>
              <a:gd name="connsiteY4" fmla="*/ 1940 h 1232168"/>
              <a:gd name="connsiteX5" fmla="*/ 1020127 w 1020127"/>
              <a:gd name="connsiteY5" fmla="*/ 0 h 1232168"/>
              <a:gd name="connsiteX6" fmla="*/ 911067 w 1020127"/>
              <a:gd name="connsiteY6" fmla="*/ 571631 h 1232168"/>
              <a:gd name="connsiteX7" fmla="*/ 842486 w 1020127"/>
              <a:gd name="connsiteY7" fmla="*/ 662968 h 1232168"/>
              <a:gd name="connsiteX8" fmla="*/ 300990 w 1020127"/>
              <a:gd name="connsiteY8" fmla="*/ 1232168 h 1232168"/>
              <a:gd name="connsiteX9" fmla="*/ 0 w 1020127"/>
              <a:gd name="connsiteY9" fmla="*/ 1206920 h 1232168"/>
              <a:gd name="connsiteX0" fmla="*/ 0 w 1020127"/>
              <a:gd name="connsiteY0" fmla="*/ 1206920 h 1232168"/>
              <a:gd name="connsiteX1" fmla="*/ 376238 w 1020127"/>
              <a:gd name="connsiteY1" fmla="*/ 897384 h 1232168"/>
              <a:gd name="connsiteX2" fmla="*/ 707707 w 1020127"/>
              <a:gd name="connsiteY2" fmla="*/ 611672 h 1232168"/>
              <a:gd name="connsiteX3" fmla="*/ 762953 w 1020127"/>
              <a:gd name="connsiteY3" fmla="*/ 508345 h 1232168"/>
              <a:gd name="connsiteX4" fmla="*/ 979171 w 1020127"/>
              <a:gd name="connsiteY4" fmla="*/ 1940 h 1232168"/>
              <a:gd name="connsiteX5" fmla="*/ 1020127 w 1020127"/>
              <a:gd name="connsiteY5" fmla="*/ 0 h 1232168"/>
              <a:gd name="connsiteX6" fmla="*/ 894398 w 1020127"/>
              <a:gd name="connsiteY6" fmla="*/ 581158 h 1232168"/>
              <a:gd name="connsiteX7" fmla="*/ 842486 w 1020127"/>
              <a:gd name="connsiteY7" fmla="*/ 662968 h 1232168"/>
              <a:gd name="connsiteX8" fmla="*/ 300990 w 1020127"/>
              <a:gd name="connsiteY8" fmla="*/ 1232168 h 1232168"/>
              <a:gd name="connsiteX9" fmla="*/ 0 w 1020127"/>
              <a:gd name="connsiteY9" fmla="*/ 1206920 h 1232168"/>
              <a:gd name="connsiteX0" fmla="*/ 0 w 1020127"/>
              <a:gd name="connsiteY0" fmla="*/ 1206920 h 1232168"/>
              <a:gd name="connsiteX1" fmla="*/ 376238 w 1020127"/>
              <a:gd name="connsiteY1" fmla="*/ 897384 h 1232168"/>
              <a:gd name="connsiteX2" fmla="*/ 707707 w 1020127"/>
              <a:gd name="connsiteY2" fmla="*/ 611672 h 1232168"/>
              <a:gd name="connsiteX3" fmla="*/ 762953 w 1020127"/>
              <a:gd name="connsiteY3" fmla="*/ 508345 h 1232168"/>
              <a:gd name="connsiteX4" fmla="*/ 979171 w 1020127"/>
              <a:gd name="connsiteY4" fmla="*/ 1940 h 1232168"/>
              <a:gd name="connsiteX5" fmla="*/ 1020127 w 1020127"/>
              <a:gd name="connsiteY5" fmla="*/ 0 h 1232168"/>
              <a:gd name="connsiteX6" fmla="*/ 894398 w 1020127"/>
              <a:gd name="connsiteY6" fmla="*/ 581158 h 1232168"/>
              <a:gd name="connsiteX7" fmla="*/ 842486 w 1020127"/>
              <a:gd name="connsiteY7" fmla="*/ 662968 h 1232168"/>
              <a:gd name="connsiteX8" fmla="*/ 253365 w 1020127"/>
              <a:gd name="connsiteY8" fmla="*/ 1232168 h 1232168"/>
              <a:gd name="connsiteX9" fmla="*/ 0 w 1020127"/>
              <a:gd name="connsiteY9" fmla="*/ 1206920 h 1232168"/>
              <a:gd name="connsiteX0" fmla="*/ 0 w 1024889"/>
              <a:gd name="connsiteY0" fmla="*/ 1197392 h 1232168"/>
              <a:gd name="connsiteX1" fmla="*/ 381000 w 1024889"/>
              <a:gd name="connsiteY1" fmla="*/ 897384 h 1232168"/>
              <a:gd name="connsiteX2" fmla="*/ 712469 w 1024889"/>
              <a:gd name="connsiteY2" fmla="*/ 611672 h 1232168"/>
              <a:gd name="connsiteX3" fmla="*/ 767715 w 1024889"/>
              <a:gd name="connsiteY3" fmla="*/ 508345 h 1232168"/>
              <a:gd name="connsiteX4" fmla="*/ 983933 w 1024889"/>
              <a:gd name="connsiteY4" fmla="*/ 1940 h 1232168"/>
              <a:gd name="connsiteX5" fmla="*/ 1024889 w 1024889"/>
              <a:gd name="connsiteY5" fmla="*/ 0 h 1232168"/>
              <a:gd name="connsiteX6" fmla="*/ 899160 w 1024889"/>
              <a:gd name="connsiteY6" fmla="*/ 581158 h 1232168"/>
              <a:gd name="connsiteX7" fmla="*/ 847248 w 1024889"/>
              <a:gd name="connsiteY7" fmla="*/ 662968 h 1232168"/>
              <a:gd name="connsiteX8" fmla="*/ 258127 w 1024889"/>
              <a:gd name="connsiteY8" fmla="*/ 1232168 h 1232168"/>
              <a:gd name="connsiteX9" fmla="*/ 0 w 1024889"/>
              <a:gd name="connsiteY9" fmla="*/ 1197392 h 1232168"/>
              <a:gd name="connsiteX0" fmla="*/ 0 w 1024889"/>
              <a:gd name="connsiteY0" fmla="*/ 1197392 h 1220259"/>
              <a:gd name="connsiteX1" fmla="*/ 381000 w 1024889"/>
              <a:gd name="connsiteY1" fmla="*/ 897384 h 1220259"/>
              <a:gd name="connsiteX2" fmla="*/ 712469 w 1024889"/>
              <a:gd name="connsiteY2" fmla="*/ 611672 h 1220259"/>
              <a:gd name="connsiteX3" fmla="*/ 767715 w 1024889"/>
              <a:gd name="connsiteY3" fmla="*/ 508345 h 1220259"/>
              <a:gd name="connsiteX4" fmla="*/ 983933 w 1024889"/>
              <a:gd name="connsiteY4" fmla="*/ 1940 h 1220259"/>
              <a:gd name="connsiteX5" fmla="*/ 1024889 w 1024889"/>
              <a:gd name="connsiteY5" fmla="*/ 0 h 1220259"/>
              <a:gd name="connsiteX6" fmla="*/ 899160 w 1024889"/>
              <a:gd name="connsiteY6" fmla="*/ 581158 h 1220259"/>
              <a:gd name="connsiteX7" fmla="*/ 847248 w 1024889"/>
              <a:gd name="connsiteY7" fmla="*/ 662968 h 1220259"/>
              <a:gd name="connsiteX8" fmla="*/ 274796 w 1024889"/>
              <a:gd name="connsiteY8" fmla="*/ 1220259 h 1220259"/>
              <a:gd name="connsiteX9" fmla="*/ 0 w 1024889"/>
              <a:gd name="connsiteY9" fmla="*/ 1197392 h 122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4889" h="1220259">
                <a:moveTo>
                  <a:pt x="0" y="1197392"/>
                </a:moveTo>
                <a:lnTo>
                  <a:pt x="381000" y="897384"/>
                </a:lnTo>
                <a:lnTo>
                  <a:pt x="712469" y="611672"/>
                </a:lnTo>
                <a:lnTo>
                  <a:pt x="767715" y="508345"/>
                </a:lnTo>
                <a:lnTo>
                  <a:pt x="983933" y="1940"/>
                </a:lnTo>
                <a:lnTo>
                  <a:pt x="1024889" y="0"/>
                </a:lnTo>
                <a:lnTo>
                  <a:pt x="899160" y="581158"/>
                </a:lnTo>
                <a:lnTo>
                  <a:pt x="847248" y="662968"/>
                </a:lnTo>
                <a:lnTo>
                  <a:pt x="274796" y="1220259"/>
                </a:lnTo>
                <a:lnTo>
                  <a:pt x="0" y="1197392"/>
                </a:lnTo>
                <a:close/>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8" name="図 97">
            <a:extLst>
              <a:ext uri="{FF2B5EF4-FFF2-40B4-BE49-F238E27FC236}">
                <a16:creationId xmlns:a16="http://schemas.microsoft.com/office/drawing/2014/main" id="{9CAEB7DB-BFE0-4AE2-94AB-FCABB8DC725D}"/>
              </a:ext>
            </a:extLst>
          </p:cNvPr>
          <p:cNvPicPr>
            <a:picLocks noChangeAspect="1"/>
          </p:cNvPicPr>
          <p:nvPr/>
        </p:nvPicPr>
        <p:blipFill>
          <a:blip r:embed="rId8"/>
          <a:stretch>
            <a:fillRect/>
          </a:stretch>
        </p:blipFill>
        <p:spPr>
          <a:xfrm>
            <a:off x="213317" y="1628839"/>
            <a:ext cx="1756244" cy="1312315"/>
          </a:xfrm>
          <a:prstGeom prst="rect">
            <a:avLst/>
          </a:prstGeom>
        </p:spPr>
      </p:pic>
      <p:pic>
        <p:nvPicPr>
          <p:cNvPr id="99" name="図 98">
            <a:extLst>
              <a:ext uri="{FF2B5EF4-FFF2-40B4-BE49-F238E27FC236}">
                <a16:creationId xmlns:a16="http://schemas.microsoft.com/office/drawing/2014/main" id="{B035B2B1-D49A-4E14-A547-1D70E46AA45E}"/>
              </a:ext>
            </a:extLst>
          </p:cNvPr>
          <p:cNvPicPr>
            <a:picLocks noChangeAspect="1"/>
          </p:cNvPicPr>
          <p:nvPr/>
        </p:nvPicPr>
        <p:blipFill rotWithShape="1">
          <a:blip r:embed="rId9"/>
          <a:srcRect b="9412"/>
          <a:stretch/>
        </p:blipFill>
        <p:spPr>
          <a:xfrm>
            <a:off x="2439440" y="1644430"/>
            <a:ext cx="1750259" cy="1312314"/>
          </a:xfrm>
          <a:prstGeom prst="rect">
            <a:avLst/>
          </a:prstGeom>
        </p:spPr>
      </p:pic>
      <p:sp>
        <p:nvSpPr>
          <p:cNvPr id="100" name="タイトル 1">
            <a:extLst>
              <a:ext uri="{FF2B5EF4-FFF2-40B4-BE49-F238E27FC236}">
                <a16:creationId xmlns:a16="http://schemas.microsoft.com/office/drawing/2014/main" id="{196E088C-49E8-4A97-BDDE-DACD2B42B9D0}"/>
              </a:ext>
            </a:extLst>
          </p:cNvPr>
          <p:cNvSpPr txBox="1">
            <a:spLocks/>
          </p:cNvSpPr>
          <p:nvPr/>
        </p:nvSpPr>
        <p:spPr>
          <a:xfrm>
            <a:off x="102069" y="940457"/>
            <a:ext cx="6767110" cy="700175"/>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通学路や未就学児の移動経路、歩行者や自転車の交通量が多い道路、バリアフリー法に基づく</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移動円滑化が特に必要な</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道路である特定道路などにおいて、歩道の整備や路肩のカラー化などを行い、歩行者等の安全な通行空間の確保を図ります。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6158AC85-1A3B-444C-9ACF-252E9177CE4E}"/>
              </a:ext>
            </a:extLst>
          </p:cNvPr>
          <p:cNvSpPr txBox="1"/>
          <p:nvPr/>
        </p:nvSpPr>
        <p:spPr>
          <a:xfrm>
            <a:off x="6669360" y="9706109"/>
            <a:ext cx="235962" cy="215444"/>
          </a:xfrm>
          <a:prstGeom prst="rect">
            <a:avLst/>
          </a:prstGeom>
          <a:noFill/>
        </p:spPr>
        <p:txBody>
          <a:bodyPr wrap="none" rtlCol="0">
            <a:spAutoFit/>
          </a:bodyPr>
          <a:lstStyle/>
          <a:p>
            <a:r>
              <a:rPr kumimoji="1" lang="en-US" altLang="ja-JP" sz="800" dirty="0"/>
              <a:t>7</a:t>
            </a:r>
            <a:endParaRPr kumimoji="1" lang="ja-JP" altLang="en-US" sz="800" dirty="0"/>
          </a:p>
        </p:txBody>
      </p:sp>
    </p:spTree>
    <p:extLst>
      <p:ext uri="{BB962C8B-B14F-4D97-AF65-F5344CB8AC3E}">
        <p14:creationId xmlns:p14="http://schemas.microsoft.com/office/powerpoint/2010/main" val="10957769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schemas.microsoft.com/office/infopath/2007/PartnerControls"/>
    <ds:schemaRef ds:uri="http://purl.org/dc/dcmitype/"/>
    <ds:schemaRef ds:uri="http://schemas.microsoft.com/office/2006/documentManagement/types"/>
    <ds:schemaRef ds:uri="http://www.w3.org/XML/1998/namespace"/>
    <ds:schemaRef ds:uri="4e21aece-359b-4e6f-8f54-c70e1e237c6a"/>
    <ds:schemaRef ds:uri="http://purl.org/dc/elements/1.1/"/>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29804</TotalTime>
  <Words>402</Words>
  <Application>Microsoft Office PowerPoint</Application>
  <PresentationFormat>A4 210 x 297 mm</PresentationFormat>
  <Paragraphs>25</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1603</cp:revision>
  <cp:lastPrinted>2025-04-01T12:23:09Z</cp:lastPrinted>
  <dcterms:created xsi:type="dcterms:W3CDTF">2015-03-03T10:39:59Z</dcterms:created>
  <dcterms:modified xsi:type="dcterms:W3CDTF">2025-05-21T01:52:15Z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