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503"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溝内　咲子" initials="溝内　咲子" lastIdx="7" clrIdx="0">
    <p:extLst>
      <p:ext uri="{19B8F6BF-5375-455C-9EA6-DF929625EA0E}">
        <p15:presenceInfo xmlns:p15="http://schemas.microsoft.com/office/powerpoint/2012/main" userId="S::MizochiS@lan.pref.osaka.jp::1175b10d-7719-4dc0-b0dc-37922d059e62" providerId="AD"/>
      </p:ext>
    </p:extLst>
  </p:cmAuthor>
  <p:cmAuthor id="2" name="上田　久志" initials="上田　久志" lastIdx="4" clrIdx="1">
    <p:extLst>
      <p:ext uri="{19B8F6BF-5375-455C-9EA6-DF929625EA0E}">
        <p15:presenceInfo xmlns:p15="http://schemas.microsoft.com/office/powerpoint/2012/main" userId="S::UedaHis@lan.pref.osaka.jp::9a6f4b61-bb13-47b2-8220-6894e63f2d8e" providerId="AD"/>
      </p:ext>
    </p:extLst>
  </p:cmAuthor>
  <p:cmAuthor id="3" name="井上　悠真" initials="井上　悠真" lastIdx="1" clrIdx="2">
    <p:extLst>
      <p:ext uri="{19B8F6BF-5375-455C-9EA6-DF929625EA0E}">
        <p15:presenceInfo xmlns:p15="http://schemas.microsoft.com/office/powerpoint/2012/main" userId="S::InoueYum@lan.pref.osaka.jp::21d60823-d2db-4899-b238-e56e292e2b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0A1"/>
    <a:srgbClr val="FFCCCC"/>
    <a:srgbClr val="FED6CE"/>
    <a:srgbClr val="767171"/>
    <a:srgbClr val="59CC8D"/>
    <a:srgbClr val="4FB683"/>
    <a:srgbClr val="3CDC8B"/>
    <a:srgbClr val="14DC8B"/>
    <a:srgbClr val="00DC64"/>
    <a:srgbClr val="00D6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70" autoAdjust="0"/>
    <p:restoredTop sz="96395" autoAdjust="0"/>
  </p:normalViewPr>
  <p:slideViewPr>
    <p:cSldViewPr>
      <p:cViewPr varScale="1">
        <p:scale>
          <a:sx n="80" d="100"/>
          <a:sy n="80" d="100"/>
        </p:scale>
        <p:origin x="3624" y="114"/>
      </p:cViewPr>
      <p:guideLst>
        <p:guide orient="horz" pos="3120"/>
        <p:guide pos="216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2" d="100"/>
          <a:sy n="52" d="100"/>
        </p:scale>
        <p:origin x="-2934"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9"/>
            <a:ext cx="2949575" cy="496888"/>
          </a:xfrm>
          <a:prstGeom prst="rect">
            <a:avLst/>
          </a:prstGeom>
        </p:spPr>
        <p:txBody>
          <a:bodyPr vert="horz" lIns="91317" tIns="45661" rIns="91317" bIns="4566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59" y="9"/>
            <a:ext cx="2949575" cy="496888"/>
          </a:xfrm>
          <a:prstGeom prst="rect">
            <a:avLst/>
          </a:prstGeom>
        </p:spPr>
        <p:txBody>
          <a:bodyPr vert="horz" lIns="91317" tIns="45661" rIns="91317" bIns="45661" rtlCol="0"/>
          <a:lstStyle>
            <a:lvl1pPr algn="r">
              <a:defRPr sz="1200"/>
            </a:lvl1pPr>
          </a:lstStyle>
          <a:p>
            <a:fld id="{D6E1D015-2EA0-4B61-B928-CBD8A0062C15}" type="datetimeFigureOut">
              <a:rPr kumimoji="1" lang="ja-JP" altLang="en-US" smtClean="0"/>
              <a:t>2025/5/21</a:t>
            </a:fld>
            <a:endParaRPr kumimoji="1" lang="ja-JP" altLang="en-US"/>
          </a:p>
        </p:txBody>
      </p:sp>
      <p:sp>
        <p:nvSpPr>
          <p:cNvPr id="4" name="フッター プレースホルダー 3"/>
          <p:cNvSpPr>
            <a:spLocks noGrp="1"/>
          </p:cNvSpPr>
          <p:nvPr>
            <p:ph type="ftr" sz="quarter" idx="2"/>
          </p:nvPr>
        </p:nvSpPr>
        <p:spPr>
          <a:xfrm>
            <a:off x="17" y="9440864"/>
            <a:ext cx="2949575" cy="496887"/>
          </a:xfrm>
          <a:prstGeom prst="rect">
            <a:avLst/>
          </a:prstGeom>
        </p:spPr>
        <p:txBody>
          <a:bodyPr vert="horz" lIns="91317" tIns="45661" rIns="91317" bIns="4566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59" y="9440864"/>
            <a:ext cx="2949575" cy="496887"/>
          </a:xfrm>
          <a:prstGeom prst="rect">
            <a:avLst/>
          </a:prstGeom>
        </p:spPr>
        <p:txBody>
          <a:bodyPr vert="horz" lIns="91317" tIns="45661" rIns="91317" bIns="45661" rtlCol="0" anchor="b"/>
          <a:lstStyle>
            <a:lvl1pPr algn="r">
              <a:defRPr sz="1200"/>
            </a:lvl1pPr>
          </a:lstStyle>
          <a:p>
            <a:fld id="{919A1E07-5B6E-44D4-AB6D-6443BDAEC678}" type="slidenum">
              <a:rPr kumimoji="1" lang="ja-JP" altLang="en-US" smtClean="0"/>
              <a:t>‹#›</a:t>
            </a:fld>
            <a:endParaRPr kumimoji="1" lang="ja-JP" altLang="en-US"/>
          </a:p>
        </p:txBody>
      </p:sp>
    </p:spTree>
    <p:extLst>
      <p:ext uri="{BB962C8B-B14F-4D97-AF65-F5344CB8AC3E}">
        <p14:creationId xmlns:p14="http://schemas.microsoft.com/office/powerpoint/2010/main" val="27382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2"/>
            <a:ext cx="2949790" cy="496967"/>
          </a:xfrm>
          <a:prstGeom prst="rect">
            <a:avLst/>
          </a:prstGeom>
        </p:spPr>
        <p:txBody>
          <a:bodyPr vert="horz" lIns="91317" tIns="45661" rIns="91317" bIns="456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8" y="22"/>
            <a:ext cx="2949790" cy="496967"/>
          </a:xfrm>
          <a:prstGeom prst="rect">
            <a:avLst/>
          </a:prstGeom>
        </p:spPr>
        <p:txBody>
          <a:bodyPr vert="horz" lIns="91317" tIns="45661" rIns="91317" bIns="45661" rtlCol="0"/>
          <a:lstStyle>
            <a:lvl1pPr algn="r">
              <a:defRPr sz="1200"/>
            </a:lvl1pPr>
          </a:lstStyle>
          <a:p>
            <a:fld id="{96320395-F39B-42D7-9562-8242D79D344F}" type="datetimeFigureOut">
              <a:rPr kumimoji="1" lang="ja-JP" altLang="en-US" smtClean="0"/>
              <a:t>2025/5/21</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317" tIns="45661" rIns="91317" bIns="4566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17" tIns="45661" rIns="91317" bIns="456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72"/>
            <a:ext cx="2949790" cy="496967"/>
          </a:xfrm>
          <a:prstGeom prst="rect">
            <a:avLst/>
          </a:prstGeom>
        </p:spPr>
        <p:txBody>
          <a:bodyPr vert="horz" lIns="91317" tIns="45661" rIns="91317" bIns="456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8" y="9440672"/>
            <a:ext cx="2949790" cy="496967"/>
          </a:xfrm>
          <a:prstGeom prst="rect">
            <a:avLst/>
          </a:prstGeom>
        </p:spPr>
        <p:txBody>
          <a:bodyPr vert="horz" lIns="91317" tIns="45661" rIns="91317" bIns="45661" rtlCol="0" anchor="b"/>
          <a:lstStyle>
            <a:lvl1pPr algn="r">
              <a:defRPr sz="1200"/>
            </a:lvl1pPr>
          </a:lstStyle>
          <a:p>
            <a:fld id="{5B8A2593-B831-4156-887D-9FC9ED896D3D}" type="slidenum">
              <a:rPr kumimoji="1" lang="ja-JP" altLang="en-US" smtClean="0"/>
              <a:t>‹#›</a:t>
            </a:fld>
            <a:endParaRPr kumimoji="1" lang="ja-JP" altLang="en-US"/>
          </a:p>
        </p:txBody>
      </p:sp>
    </p:spTree>
    <p:extLst>
      <p:ext uri="{BB962C8B-B14F-4D97-AF65-F5344CB8AC3E}">
        <p14:creationId xmlns:p14="http://schemas.microsoft.com/office/powerpoint/2010/main" val="2804779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6" name="スライド番号プレースホルダー 5"/>
          <p:cNvSpPr>
            <a:spLocks noGrp="1"/>
          </p:cNvSpPr>
          <p:nvPr>
            <p:ph type="sldNum" sz="quarter" idx="12"/>
          </p:nvPr>
        </p:nvSpPr>
        <p:spPr>
          <a:xfrm>
            <a:off x="5861248" y="9610177"/>
            <a:ext cx="1600200" cy="527402"/>
          </a:xfrm>
          <a:prstGeom prst="rect">
            <a:avLst/>
          </a:prstGeom>
        </p:spPr>
        <p:txBody>
          <a:bodyPr/>
          <a:lstStyle/>
          <a:p>
            <a:fld id="{8222FFE1-49D9-434A-9603-2EC61656C55C}" type="slidenum">
              <a:rPr kumimoji="1" lang="ja-JP" altLang="en-US" smtClean="0"/>
              <a:t>‹#›</a:t>
            </a:fld>
            <a:endParaRPr kumimoji="1" lang="ja-JP" altLang="en-US"/>
          </a:p>
        </p:txBody>
      </p:sp>
    </p:spTree>
    <p:extLst>
      <p:ext uri="{BB962C8B-B14F-4D97-AF65-F5344CB8AC3E}">
        <p14:creationId xmlns:p14="http://schemas.microsoft.com/office/powerpoint/2010/main" val="321881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46275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5"/>
          <p:cNvSpPr>
            <a:spLocks noGrp="1"/>
          </p:cNvSpPr>
          <p:nvPr>
            <p:ph type="sldNum" sz="quarter" idx="12"/>
          </p:nvPr>
        </p:nvSpPr>
        <p:spPr>
          <a:xfrm>
            <a:off x="0" y="9610177"/>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151326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1228460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7"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56313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8"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07284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04891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スライド番号プレースホルダー 5"/>
          <p:cNvSpPr>
            <a:spLocks noGrp="1"/>
          </p:cNvSpPr>
          <p:nvPr>
            <p:ph type="sldNum" sz="quarter" idx="12"/>
          </p:nvPr>
        </p:nvSpPr>
        <p:spPr>
          <a:xfrm>
            <a:off x="0" y="9538170"/>
            <a:ext cx="6858000" cy="527402"/>
          </a:xfrm>
          <a:prstGeom prst="rect">
            <a:avLst/>
          </a:prstGeom>
        </p:spPr>
        <p:txBody>
          <a:bodyPr/>
          <a:lstStyle>
            <a:lvl1pPr algn="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359359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dirty="0"/>
          </a:p>
        </p:txBody>
      </p:sp>
    </p:spTree>
    <p:extLst>
      <p:ext uri="{BB962C8B-B14F-4D97-AF65-F5344CB8AC3E}">
        <p14:creationId xmlns:p14="http://schemas.microsoft.com/office/powerpoint/2010/main" val="284640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9"/>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6" y="394411"/>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260372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5"/>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7"/>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8" name="スライド番号プレースホルダー 5"/>
          <p:cNvSpPr>
            <a:spLocks noGrp="1"/>
          </p:cNvSpPr>
          <p:nvPr>
            <p:ph type="sldNum" sz="quarter" idx="12"/>
          </p:nvPr>
        </p:nvSpPr>
        <p:spPr>
          <a:xfrm>
            <a:off x="0" y="9633524"/>
            <a:ext cx="6858000" cy="527402"/>
          </a:xfrm>
          <a:prstGeom prst="rect">
            <a:avLst/>
          </a:prstGeom>
        </p:spPr>
        <p:txBody>
          <a:bodyPr/>
          <a:lstStyle>
            <a:lvl1pPr algn="ctr">
              <a:defRPr/>
            </a:lvl1pPr>
          </a:lstStyle>
          <a:p>
            <a:fld id="{8222FFE1-49D9-434A-9603-2EC61656C55C}" type="slidenum">
              <a:rPr lang="ja-JP" altLang="en-US" smtClean="0"/>
              <a:pPr/>
              <a:t>‹#›</a:t>
            </a:fld>
            <a:endParaRPr lang="ja-JP" altLang="en-US"/>
          </a:p>
        </p:txBody>
      </p:sp>
    </p:spTree>
    <p:extLst>
      <p:ext uri="{BB962C8B-B14F-4D97-AF65-F5344CB8AC3E}">
        <p14:creationId xmlns:p14="http://schemas.microsoft.com/office/powerpoint/2010/main" val="425966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6"/>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5"/>
          <p:cNvSpPr>
            <a:spLocks noGrp="1"/>
          </p:cNvSpPr>
          <p:nvPr>
            <p:ph type="sldNum" sz="quarter" idx="4"/>
          </p:nvPr>
        </p:nvSpPr>
        <p:spPr>
          <a:xfrm>
            <a:off x="99392" y="9633524"/>
            <a:ext cx="6858000" cy="527402"/>
          </a:xfrm>
          <a:prstGeom prst="rect">
            <a:avLst/>
          </a:prstGeom>
        </p:spPr>
        <p:txBody>
          <a:bodyPr/>
          <a:lstStyle>
            <a:lvl1pPr algn="ctr">
              <a:defRPr/>
            </a:lvl1pPr>
          </a:lstStyle>
          <a:p>
            <a:pPr algn="r"/>
            <a:fld id="{8222FFE1-49D9-434A-9603-2EC61656C55C}" type="slidenum">
              <a:rPr lang="ja-JP" altLang="en-US" smtClean="0"/>
              <a:pPr algn="r"/>
              <a:t>‹#›</a:t>
            </a:fld>
            <a:endParaRPr lang="ja-JP" altLang="en-US" dirty="0"/>
          </a:p>
        </p:txBody>
      </p:sp>
      <p:sp>
        <p:nvSpPr>
          <p:cNvPr id="8" name="フッター プレースホルダー 7"/>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44487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65F322E9-690F-426C-8C14-5F9779F376AC}"/>
              </a:ext>
            </a:extLst>
          </p:cNvPr>
          <p:cNvPicPr>
            <a:picLocks noChangeAspect="1"/>
          </p:cNvPicPr>
          <p:nvPr/>
        </p:nvPicPr>
        <p:blipFill>
          <a:blip r:embed="rId2"/>
          <a:stretch>
            <a:fillRect/>
          </a:stretch>
        </p:blipFill>
        <p:spPr>
          <a:xfrm>
            <a:off x="418846" y="5827257"/>
            <a:ext cx="6204024" cy="3479678"/>
          </a:xfrm>
          <a:prstGeom prst="rect">
            <a:avLst/>
          </a:prstGeom>
        </p:spPr>
      </p:pic>
      <p:sp>
        <p:nvSpPr>
          <p:cNvPr id="4" name="角丸四角形 3"/>
          <p:cNvSpPr/>
          <p:nvPr/>
        </p:nvSpPr>
        <p:spPr>
          <a:xfrm>
            <a:off x="111789" y="551535"/>
            <a:ext cx="6640102" cy="332345"/>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道路室の予算（</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６年度補正＋</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７年度当初）</a:t>
            </a:r>
          </a:p>
        </p:txBody>
      </p:sp>
      <p:sp>
        <p:nvSpPr>
          <p:cNvPr id="9" name="テキスト ボックス 8"/>
          <p:cNvSpPr txBox="1"/>
          <p:nvPr/>
        </p:nvSpPr>
        <p:spPr>
          <a:xfrm>
            <a:off x="6416854" y="9676259"/>
            <a:ext cx="441146" cy="215444"/>
          </a:xfrm>
          <a:prstGeom prst="rect">
            <a:avLst/>
          </a:prstGeom>
          <a:noFill/>
        </p:spPr>
        <p:txBody>
          <a:bodyPr wrap="none" rtlCol="0">
            <a:spAutoFit/>
          </a:bodyPr>
          <a:lstStyle/>
          <a:p>
            <a:r>
              <a:rPr lang="ja-JP" altLang="en-US" sz="800" dirty="0"/>
              <a:t>資料</a:t>
            </a:r>
            <a:r>
              <a:rPr lang="en-US" altLang="ja-JP" sz="800" dirty="0"/>
              <a:t>1</a:t>
            </a:r>
          </a:p>
        </p:txBody>
      </p:sp>
      <p:sp>
        <p:nvSpPr>
          <p:cNvPr id="10" name="テキスト ボックス 9">
            <a:extLst>
              <a:ext uri="{FF2B5EF4-FFF2-40B4-BE49-F238E27FC236}">
                <a16:creationId xmlns:a16="http://schemas.microsoft.com/office/drawing/2014/main" id="{CF460F40-24A0-4354-AFF2-A87133CC748C}"/>
              </a:ext>
            </a:extLst>
          </p:cNvPr>
          <p:cNvSpPr txBox="1"/>
          <p:nvPr/>
        </p:nvSpPr>
        <p:spPr>
          <a:xfrm>
            <a:off x="1096570" y="1338042"/>
            <a:ext cx="1338828" cy="369332"/>
          </a:xfrm>
          <a:prstGeom prst="rect">
            <a:avLst/>
          </a:prstGeom>
          <a:noFill/>
        </p:spPr>
        <p:txBody>
          <a:bodyPr wrap="none" rtlCol="0">
            <a:spAutoFit/>
          </a:bodyPr>
          <a:lstStyle/>
          <a:p>
            <a:r>
              <a:rPr lang="ja-JP" altLang="en-US" dirty="0">
                <a:latin typeface="HG丸ｺﾞｼｯｸM-PRO" panose="020F0600000000000000" pitchFamily="50" charset="-128"/>
                <a:ea typeface="HG丸ｺﾞｼｯｸM-PRO" panose="020F0600000000000000" pitchFamily="50" charset="-128"/>
              </a:rPr>
              <a:t>財源別内訳</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3493EFB8-3051-4F3B-B5C5-2EB60727EF2B}"/>
              </a:ext>
            </a:extLst>
          </p:cNvPr>
          <p:cNvSpPr txBox="1"/>
          <p:nvPr/>
        </p:nvSpPr>
        <p:spPr>
          <a:xfrm>
            <a:off x="4074166" y="1338042"/>
            <a:ext cx="1800493" cy="369332"/>
          </a:xfrm>
          <a:prstGeom prst="rect">
            <a:avLst/>
          </a:prstGeom>
          <a:noFill/>
        </p:spPr>
        <p:txBody>
          <a:bodyPr wrap="none" rtlCol="0">
            <a:spAutoFit/>
          </a:bodyPr>
          <a:lstStyle/>
          <a:p>
            <a:r>
              <a:rPr lang="ja-JP" altLang="en-US" dirty="0">
                <a:latin typeface="HG丸ｺﾞｼｯｸM-PRO" panose="020F0600000000000000" pitchFamily="50" charset="-128"/>
                <a:ea typeface="HG丸ｺﾞｼｯｸM-PRO" panose="020F0600000000000000" pitchFamily="50" charset="-128"/>
              </a:rPr>
              <a:t>事業内容別内訳</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35FFF4BC-6CF4-4DEE-9680-9104C88FE809}"/>
              </a:ext>
            </a:extLst>
          </p:cNvPr>
          <p:cNvSpPr txBox="1"/>
          <p:nvPr/>
        </p:nvSpPr>
        <p:spPr>
          <a:xfrm>
            <a:off x="2297921" y="5891558"/>
            <a:ext cx="2262158" cy="369332"/>
          </a:xfrm>
          <a:prstGeom prst="rect">
            <a:avLst/>
          </a:prstGeom>
          <a:noFill/>
        </p:spPr>
        <p:txBody>
          <a:bodyPr wrap="none" rtlCol="0">
            <a:spAutoFit/>
          </a:bodyPr>
          <a:lstStyle/>
          <a:p>
            <a:r>
              <a:rPr kumimoji="1" lang="ja-JP" altLang="en-US" dirty="0">
                <a:latin typeface="HG丸ｺﾞｼｯｸM-PRO" panose="020F0600000000000000" pitchFamily="50" charset="-128"/>
                <a:ea typeface="HG丸ｺﾞｼｯｸM-PRO" panose="020F0600000000000000" pitchFamily="50" charset="-128"/>
              </a:rPr>
              <a:t>道路室　予算額推移</a:t>
            </a:r>
          </a:p>
        </p:txBody>
      </p:sp>
      <p:pic>
        <p:nvPicPr>
          <p:cNvPr id="5" name="図 4">
            <a:extLst>
              <a:ext uri="{FF2B5EF4-FFF2-40B4-BE49-F238E27FC236}">
                <a16:creationId xmlns:a16="http://schemas.microsoft.com/office/drawing/2014/main" id="{745A6CAE-AF20-4E95-AA32-F41FA289D4E0}"/>
              </a:ext>
            </a:extLst>
          </p:cNvPr>
          <p:cNvPicPr>
            <a:picLocks noChangeAspect="1"/>
          </p:cNvPicPr>
          <p:nvPr/>
        </p:nvPicPr>
        <p:blipFill>
          <a:blip r:embed="rId3"/>
          <a:stretch>
            <a:fillRect/>
          </a:stretch>
        </p:blipFill>
        <p:spPr>
          <a:xfrm>
            <a:off x="-175093" y="2338904"/>
            <a:ext cx="3882153" cy="2911614"/>
          </a:xfrm>
          <a:prstGeom prst="rect">
            <a:avLst/>
          </a:prstGeom>
        </p:spPr>
      </p:pic>
      <p:pic>
        <p:nvPicPr>
          <p:cNvPr id="6" name="図 5">
            <a:extLst>
              <a:ext uri="{FF2B5EF4-FFF2-40B4-BE49-F238E27FC236}">
                <a16:creationId xmlns:a16="http://schemas.microsoft.com/office/drawing/2014/main" id="{041EFFFA-B05D-4D21-B37A-80E6F256A2D2}"/>
              </a:ext>
            </a:extLst>
          </p:cNvPr>
          <p:cNvPicPr>
            <a:picLocks noChangeAspect="1"/>
          </p:cNvPicPr>
          <p:nvPr/>
        </p:nvPicPr>
        <p:blipFill>
          <a:blip r:embed="rId4"/>
          <a:stretch>
            <a:fillRect/>
          </a:stretch>
        </p:blipFill>
        <p:spPr>
          <a:xfrm>
            <a:off x="2724502" y="1865841"/>
            <a:ext cx="4499820" cy="3574325"/>
          </a:xfrm>
          <a:prstGeom prst="rect">
            <a:avLst/>
          </a:prstGeom>
        </p:spPr>
      </p:pic>
    </p:spTree>
    <p:extLst>
      <p:ext uri="{BB962C8B-B14F-4D97-AF65-F5344CB8AC3E}">
        <p14:creationId xmlns:p14="http://schemas.microsoft.com/office/powerpoint/2010/main" val="38634865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0000"/>
          </a:solidFill>
          <a:prstDash val="dash"/>
        </a:ln>
      </a:spPr>
      <a:bodyPr rtlCol="0" anchor="ctr"/>
      <a:lstStyle>
        <a:defPPr algn="ctr">
          <a:defRPr kumimoji="1" sz="1400" dirty="0">
            <a:solidFill>
              <a:srgbClr val="FF0000"/>
            </a:solidFill>
            <a:latin typeface="HG丸ｺﾞｼｯｸM-PRO" panose="020F0600000000000000" pitchFamily="50" charset="-128"/>
            <a:ea typeface="HG丸ｺﾞｼｯｸM-PRO" panose="020F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A329BE-0AA6-4DC4-8712-5F66E4D03EB5}">
  <ds:schemaRefs>
    <ds:schemaRef ds:uri="http://schemas.microsoft.com/office/2006/metadata/properties"/>
    <ds:schemaRef ds:uri="http://schemas.microsoft.com/sharepoint/v3"/>
    <ds:schemaRef ds:uri="http://www.w3.org/XML/1998/namespace"/>
    <ds:schemaRef ds:uri="http://purl.org/dc/dcmitype/"/>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s>
</ds:datastoreItem>
</file>

<file path=customXml/itemProps2.xml><?xml version="1.0" encoding="utf-8"?>
<ds:datastoreItem xmlns:ds="http://schemas.openxmlformats.org/officeDocument/2006/customXml" ds:itemID="{6568E6A8-6F00-4196-8A67-644B48AEF07B}">
  <ds:schemaRefs>
    <ds:schemaRef ds:uri="http://schemas.microsoft.com/sharepoint/v3/contenttype/forms"/>
  </ds:schemaRefs>
</ds:datastoreItem>
</file>

<file path=customXml/itemProps3.xml><?xml version="1.0" encoding="utf-8"?>
<ds:datastoreItem xmlns:ds="http://schemas.openxmlformats.org/officeDocument/2006/customXml" ds:itemID="{EF751BA1-F25A-43C5-8E75-5EF9D7DFE4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29804</TotalTime>
  <Words>25</Words>
  <Application>Microsoft Office PowerPoint</Application>
  <PresentationFormat>A4 210 x 297 mm</PresentationFormat>
  <Paragraphs>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revision>1603</cp:revision>
  <cp:lastPrinted>2025-04-01T12:23:09Z</cp:lastPrinted>
  <dcterms:created xsi:type="dcterms:W3CDTF">2015-03-03T10:39:59Z</dcterms:created>
  <dcterms:modified xsi:type="dcterms:W3CDTF">2025-05-21T01:55:28Z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