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705" r:id="rId1"/>
  </p:sldMasterIdLst>
  <p:notesMasterIdLst>
    <p:notesMasterId r:id="rId5"/>
  </p:notesMasterIdLst>
  <p:handoutMasterIdLst>
    <p:handoutMasterId r:id="rId6"/>
  </p:handoutMasterIdLst>
  <p:sldIdLst>
    <p:sldId id="391" r:id="rId2"/>
    <p:sldId id="393" r:id="rId3"/>
    <p:sldId id="349" r:id="rId4"/>
  </p:sldIdLst>
  <p:sldSz cx="9906000" cy="6858000" type="A4"/>
  <p:notesSz cx="6807200" cy="9939338"/>
  <p:defaultTextStyle>
    <a:defPPr>
      <a:defRPr lang="ja-JP"/>
    </a:defPPr>
    <a:lvl1pPr algn="l" rtl="0" eaLnBrk="0" fontAlgn="base" hangingPunct="0">
      <a:spcBef>
        <a:spcPct val="0"/>
      </a:spcBef>
      <a:spcAft>
        <a:spcPct val="0"/>
      </a:spcAft>
      <a:defRPr kumimoji="1" kern="1200">
        <a:solidFill>
          <a:schemeClr val="tx1"/>
        </a:solidFill>
        <a:latin typeface="Verdana" panose="020B060403050404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Verdana" panose="020B060403050404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Verdana" panose="020B060403050404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Verdana" panose="020B060403050404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Verdana" panose="020B060403050404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Verdana" panose="020B060403050404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Verdana" panose="020B060403050404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Verdana" panose="020B060403050404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Verdana" panose="020B060403050404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F9F5"/>
    <a:srgbClr val="66CCB4"/>
    <a:srgbClr val="F4FAF8"/>
    <a:srgbClr val="DFF1EA"/>
    <a:srgbClr val="D4ECE3"/>
    <a:srgbClr val="F4F4EC"/>
    <a:srgbClr val="006600"/>
    <a:srgbClr val="97DDB8"/>
    <a:srgbClr val="E6E6D6"/>
    <a:srgbClr val="EBEF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650" autoAdjust="0"/>
    <p:restoredTop sz="95896" autoAdjust="0"/>
  </p:normalViewPr>
  <p:slideViewPr>
    <p:cSldViewPr>
      <p:cViewPr varScale="1">
        <p:scale>
          <a:sx n="96" d="100"/>
          <a:sy n="96" d="100"/>
        </p:scale>
        <p:origin x="1267" y="77"/>
      </p:cViewPr>
      <p:guideLst>
        <p:guide orient="horz" pos="2160"/>
        <p:guide pos="3120"/>
      </p:guideLst>
    </p:cSldViewPr>
  </p:slideViewPr>
  <p:outlineViewPr>
    <p:cViewPr>
      <p:scale>
        <a:sx n="33" d="100"/>
        <a:sy n="33" d="100"/>
      </p:scale>
      <p:origin x="66" y="22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2203" y="48"/>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F197D422-B3B8-4BB9-B989-0B8D787FF0FA}"/>
              </a:ext>
            </a:extLst>
          </p:cNvPr>
          <p:cNvSpPr>
            <a:spLocks noGrp="1"/>
          </p:cNvSpPr>
          <p:nvPr>
            <p:ph type="sldNum" sz="quarter" idx="3"/>
          </p:nvPr>
        </p:nvSpPr>
        <p:spPr>
          <a:xfrm>
            <a:off x="3856038" y="9440863"/>
            <a:ext cx="2949575" cy="496887"/>
          </a:xfrm>
          <a:prstGeom prst="rect">
            <a:avLst/>
          </a:prstGeom>
        </p:spPr>
        <p:txBody>
          <a:bodyPr vert="horz" wrap="square" lIns="91418" tIns="45710" rIns="91418" bIns="45710" numCol="1" anchor="b" anchorCtr="0" compatLnSpc="1">
            <a:prstTxWarp prst="textNoShape">
              <a:avLst/>
            </a:prstTxWarp>
          </a:bodyPr>
          <a:lstStyle>
            <a:lvl1pPr algn="r" eaLnBrk="1" hangingPunct="1">
              <a:defRPr sz="1200"/>
            </a:lvl1pPr>
          </a:lstStyle>
          <a:p>
            <a:pPr>
              <a:defRPr/>
            </a:pPr>
            <a:fld id="{09047620-C713-4A94-AFD4-CBE051879E6E}" type="slidenum">
              <a:rPr lang="ja-JP" altLang="en-US"/>
              <a:pPr>
                <a:defRPr/>
              </a:pPr>
              <a:t>‹#›</a:t>
            </a:fld>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a:extLst>
              <a:ext uri="{FF2B5EF4-FFF2-40B4-BE49-F238E27FC236}">
                <a16:creationId xmlns:a16="http://schemas.microsoft.com/office/drawing/2014/main" id="{12B187FB-D1E9-40F8-BC31-810201CF08A2}"/>
              </a:ext>
            </a:extLst>
          </p:cNvPr>
          <p:cNvSpPr>
            <a:spLocks noGrp="1" noChangeArrowheads="1"/>
          </p:cNvSpPr>
          <p:nvPr>
            <p:ph type="dt" idx="1"/>
          </p:nvPr>
        </p:nvSpPr>
        <p:spPr bwMode="auto">
          <a:xfrm>
            <a:off x="3854450" y="0"/>
            <a:ext cx="295116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00" tIns="47800" rIns="95600" bIns="47800" numCol="1" anchor="t" anchorCtr="0" compatLnSpc="1">
            <a:prstTxWarp prst="textNoShape">
              <a:avLst/>
            </a:prstTxWarp>
          </a:bodyPr>
          <a:lstStyle>
            <a:lvl1pPr algn="r" defTabSz="956792" eaLnBrk="1" hangingPunct="1">
              <a:defRPr sz="1300">
                <a:latin typeface="Arial" charset="0"/>
                <a:ea typeface="ＭＳ Ｐゴシック" pitchFamily="50" charset="-128"/>
              </a:defRPr>
            </a:lvl1pPr>
          </a:lstStyle>
          <a:p>
            <a:pPr>
              <a:defRPr/>
            </a:pPr>
            <a:endParaRPr lang="en-US" altLang="ja-JP"/>
          </a:p>
        </p:txBody>
      </p:sp>
      <p:sp>
        <p:nvSpPr>
          <p:cNvPr id="4099" name="Rectangle 4"/>
          <p:cNvSpPr>
            <a:spLocks noGrp="1" noRot="1" noChangeAspect="1" noChangeArrowheads="1" noTextEdit="1"/>
          </p:cNvSpPr>
          <p:nvPr>
            <p:ph type="sldImg" idx="2"/>
          </p:nvPr>
        </p:nvSpPr>
        <p:spPr bwMode="auto">
          <a:xfrm>
            <a:off x="712788" y="746125"/>
            <a:ext cx="5383212" cy="37274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a:extLst>
              <a:ext uri="{FF2B5EF4-FFF2-40B4-BE49-F238E27FC236}">
                <a16:creationId xmlns:a16="http://schemas.microsoft.com/office/drawing/2014/main" id="{D016BD87-402E-4E3B-8A08-3A67E4935614}"/>
              </a:ext>
            </a:extLst>
          </p:cNvPr>
          <p:cNvSpPr>
            <a:spLocks noGrp="1" noChangeArrowheads="1"/>
          </p:cNvSpPr>
          <p:nvPr>
            <p:ph type="body" sz="quarter" idx="3"/>
          </p:nvPr>
        </p:nvSpPr>
        <p:spPr bwMode="auto">
          <a:xfrm>
            <a:off x="679450" y="4719638"/>
            <a:ext cx="5448300" cy="447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00" tIns="47800" rIns="95600" bIns="4780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3078" name="Rectangle 6">
            <a:extLst>
              <a:ext uri="{FF2B5EF4-FFF2-40B4-BE49-F238E27FC236}">
                <a16:creationId xmlns:a16="http://schemas.microsoft.com/office/drawing/2014/main" id="{C6AA050E-70C9-4D91-A1BC-098D8FB196C3}"/>
              </a:ext>
            </a:extLst>
          </p:cNvPr>
          <p:cNvSpPr>
            <a:spLocks noGrp="1" noChangeArrowheads="1"/>
          </p:cNvSpPr>
          <p:nvPr>
            <p:ph type="ftr" sz="quarter" idx="4"/>
          </p:nvPr>
        </p:nvSpPr>
        <p:spPr bwMode="auto">
          <a:xfrm>
            <a:off x="0" y="9444038"/>
            <a:ext cx="2951163"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00" tIns="47800" rIns="95600" bIns="47800" numCol="1" anchor="b" anchorCtr="0" compatLnSpc="1">
            <a:prstTxWarp prst="textNoShape">
              <a:avLst/>
            </a:prstTxWarp>
          </a:bodyPr>
          <a:lstStyle>
            <a:lvl1pPr defTabSz="956792" eaLnBrk="1" hangingPunct="1">
              <a:defRPr sz="1300">
                <a:latin typeface="Arial" charset="0"/>
                <a:ea typeface="ＭＳ Ｐゴシック" pitchFamily="50" charset="-128"/>
              </a:defRPr>
            </a:lvl1pPr>
          </a:lstStyle>
          <a:p>
            <a:pPr>
              <a:defRPr/>
            </a:pPr>
            <a:endParaRPr lang="en-US" altLang="ja-JP"/>
          </a:p>
        </p:txBody>
      </p:sp>
      <p:sp>
        <p:nvSpPr>
          <p:cNvPr id="3079" name="Rectangle 7">
            <a:extLst>
              <a:ext uri="{FF2B5EF4-FFF2-40B4-BE49-F238E27FC236}">
                <a16:creationId xmlns:a16="http://schemas.microsoft.com/office/drawing/2014/main" id="{F1890CDB-4F1A-4B49-9400-B6BFF2BDE335}"/>
              </a:ext>
            </a:extLst>
          </p:cNvPr>
          <p:cNvSpPr>
            <a:spLocks noGrp="1" noChangeArrowheads="1"/>
          </p:cNvSpPr>
          <p:nvPr>
            <p:ph type="sldNum" sz="quarter" idx="5"/>
          </p:nvPr>
        </p:nvSpPr>
        <p:spPr bwMode="auto">
          <a:xfrm>
            <a:off x="3854450" y="9444038"/>
            <a:ext cx="2951163"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00" tIns="47800" rIns="95600" bIns="47800" numCol="1" anchor="b" anchorCtr="0" compatLnSpc="1">
            <a:prstTxWarp prst="textNoShape">
              <a:avLst/>
            </a:prstTxWarp>
          </a:bodyPr>
          <a:lstStyle>
            <a:lvl1pPr algn="r" defTabSz="955675" eaLnBrk="1" hangingPunct="1">
              <a:defRPr sz="1300">
                <a:latin typeface="Arial" panose="020B0604020202020204" pitchFamily="34" charset="0"/>
              </a:defRPr>
            </a:lvl1pPr>
          </a:lstStyle>
          <a:p>
            <a:pPr>
              <a:defRPr/>
            </a:pPr>
            <a:fld id="{C30F6B76-76F5-4A42-8ED9-BD85F76CC736}" type="slidenum">
              <a:rPr lang="en-US" altLang="ja-JP"/>
              <a:pPr>
                <a:defRPr/>
              </a:pPr>
              <a:t>‹#›</a:t>
            </a:fld>
            <a:endParaRPr lang="en-US" altLang="ja-JP"/>
          </a:p>
        </p:txBody>
      </p:sp>
      <p:sp>
        <p:nvSpPr>
          <p:cNvPr id="2" name="ヘッダー プレースホルダー 1">
            <a:extLst>
              <a:ext uri="{FF2B5EF4-FFF2-40B4-BE49-F238E27FC236}">
                <a16:creationId xmlns:a16="http://schemas.microsoft.com/office/drawing/2014/main" id="{5F8891EB-25A3-4967-B33B-698E6991FF5E}"/>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pPr>
              <a:defRPr/>
            </a:pPr>
            <a:endParaRPr lang="ja-JP" altLang="en-US"/>
          </a:p>
        </p:txBody>
      </p:sp>
    </p:spTree>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ー 1"/>
          <p:cNvSpPr>
            <a:spLocks noGrp="1" noRot="1" noChangeAspect="1" noChangeArrowheads="1" noTextEdit="1"/>
          </p:cNvSpPr>
          <p:nvPr>
            <p:ph type="sldImg"/>
          </p:nvPr>
        </p:nvSpPr>
        <p:spPr>
          <a:ln/>
        </p:spPr>
      </p:sp>
      <p:sp>
        <p:nvSpPr>
          <p:cNvPr id="27651" name="ノート プレースホルダー 2"/>
          <p:cNvSpPr>
            <a:spLocks noGrp="1" noChangeArrowheads="1"/>
          </p:cNvSpPr>
          <p:nvPr>
            <p:ph type="body" idx="1"/>
          </p:nvPr>
        </p:nvSpPr>
        <p:spPr>
          <a:noFill/>
        </p:spPr>
        <p:txBody>
          <a:bodyPr/>
          <a:lstStyle/>
          <a:p>
            <a:endParaRPr lang="ja-JP" altLang="en-US">
              <a:latin typeface="Arial" panose="020B0604020202020204" pitchFamily="34" charset="0"/>
            </a:endParaRPr>
          </a:p>
        </p:txBody>
      </p:sp>
      <p:sp>
        <p:nvSpPr>
          <p:cNvPr id="27652" name="ヘッダー プレースホルダー 3"/>
          <p:cNvSpPr>
            <a:spLocks noGrp="1"/>
          </p:cNvSpPr>
          <p:nvPr>
            <p:ph type="hdr" sz="quarter"/>
          </p:nvPr>
        </p:nvSpPr>
        <p:spPr bwMode="auto">
          <a:xfrm>
            <a:off x="0" y="0"/>
            <a:ext cx="2951163" cy="4937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kumimoji="1">
                <a:solidFill>
                  <a:schemeClr val="tx1"/>
                </a:solidFill>
                <a:latin typeface="Verdana" panose="020B0604030504040204" pitchFamily="34" charset="0"/>
                <a:ea typeface="ＭＳ Ｐゴシック" panose="020B0600070205080204" pitchFamily="50" charset="-128"/>
              </a:defRPr>
            </a:lvl1pPr>
            <a:lvl2pPr marL="742950" indent="-285750">
              <a:defRPr kumimoji="1">
                <a:solidFill>
                  <a:schemeClr val="tx1"/>
                </a:solidFill>
                <a:latin typeface="Verdana" panose="020B0604030504040204" pitchFamily="34" charset="0"/>
                <a:ea typeface="ＭＳ Ｐゴシック" panose="020B0600070205080204" pitchFamily="50" charset="-128"/>
              </a:defRPr>
            </a:lvl2pPr>
            <a:lvl3pPr marL="1143000" indent="-228600">
              <a:defRPr kumimoji="1">
                <a:solidFill>
                  <a:schemeClr val="tx1"/>
                </a:solidFill>
                <a:latin typeface="Verdana" panose="020B0604030504040204" pitchFamily="34" charset="0"/>
                <a:ea typeface="ＭＳ Ｐゴシック" panose="020B0600070205080204" pitchFamily="50" charset="-128"/>
              </a:defRPr>
            </a:lvl3pPr>
            <a:lvl4pPr marL="1600200" indent="-228600">
              <a:defRPr kumimoji="1">
                <a:solidFill>
                  <a:schemeClr val="tx1"/>
                </a:solidFill>
                <a:latin typeface="Verdana" panose="020B0604030504040204" pitchFamily="34" charset="0"/>
                <a:ea typeface="ＭＳ Ｐゴシック" panose="020B0600070205080204" pitchFamily="50" charset="-128"/>
              </a:defRPr>
            </a:lvl4pPr>
            <a:lvl5pPr marL="2057400" indent="-22860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r>
              <a:rPr lang="en-US" altLang="ja-JP"/>
              <a:t>なにわエコ良品（大阪府認定リサイクル製品）について</a:t>
            </a:r>
          </a:p>
        </p:txBody>
      </p:sp>
      <p:sp>
        <p:nvSpPr>
          <p:cNvPr id="27653" name="スライド番号プレースホルダー 4"/>
          <p:cNvSpPr>
            <a:spLocks noGrp="1"/>
          </p:cNvSpPr>
          <p:nvPr>
            <p:ph type="sldNum" sz="quarter" idx="5"/>
          </p:nvPr>
        </p:nvSpPr>
        <p:spPr>
          <a:noFill/>
        </p:spPr>
        <p:txBody>
          <a:bodyPr/>
          <a:lstStyle>
            <a:lvl1pPr defTabSz="955675">
              <a:defRPr kumimoji="1">
                <a:solidFill>
                  <a:schemeClr val="tx1"/>
                </a:solidFill>
                <a:latin typeface="Verdana" panose="020B0604030504040204" pitchFamily="34" charset="0"/>
                <a:ea typeface="ＭＳ Ｐゴシック" panose="020B0600070205080204" pitchFamily="50" charset="-128"/>
              </a:defRPr>
            </a:lvl1pPr>
            <a:lvl2pPr marL="742950" indent="-285750" defTabSz="955675">
              <a:defRPr kumimoji="1">
                <a:solidFill>
                  <a:schemeClr val="tx1"/>
                </a:solidFill>
                <a:latin typeface="Verdana" panose="020B0604030504040204" pitchFamily="34" charset="0"/>
                <a:ea typeface="ＭＳ Ｐゴシック" panose="020B0600070205080204" pitchFamily="50" charset="-128"/>
              </a:defRPr>
            </a:lvl2pPr>
            <a:lvl3pPr marL="1143000" indent="-228600" defTabSz="955675">
              <a:defRPr kumimoji="1">
                <a:solidFill>
                  <a:schemeClr val="tx1"/>
                </a:solidFill>
                <a:latin typeface="Verdana" panose="020B0604030504040204" pitchFamily="34" charset="0"/>
                <a:ea typeface="ＭＳ Ｐゴシック" panose="020B0600070205080204" pitchFamily="50" charset="-128"/>
              </a:defRPr>
            </a:lvl3pPr>
            <a:lvl4pPr marL="1600200" indent="-228600" defTabSz="955675">
              <a:defRPr kumimoji="1">
                <a:solidFill>
                  <a:schemeClr val="tx1"/>
                </a:solidFill>
                <a:latin typeface="Verdana" panose="020B0604030504040204" pitchFamily="34" charset="0"/>
                <a:ea typeface="ＭＳ Ｐゴシック" panose="020B0600070205080204" pitchFamily="50" charset="-128"/>
              </a:defRPr>
            </a:lvl4pPr>
            <a:lvl5pPr marL="2057400" indent="-228600" defTabSz="955675">
              <a:defRPr kumimoji="1">
                <a:solidFill>
                  <a:schemeClr val="tx1"/>
                </a:solidFill>
                <a:latin typeface="Verdana" panose="020B0604030504040204" pitchFamily="34" charset="0"/>
                <a:ea typeface="ＭＳ Ｐゴシック" panose="020B0600070205080204" pitchFamily="50" charset="-128"/>
              </a:defRPr>
            </a:lvl5pPr>
            <a:lvl6pPr marL="25146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fld id="{D718F232-C875-4821-A59F-0A18D65C3480}" type="slidenum">
              <a:rPr lang="en-US" altLang="ja-JP" smtClean="0">
                <a:latin typeface="Arial" panose="020B0604020202020204" pitchFamily="34" charset="0"/>
              </a:rPr>
              <a:pPr/>
              <a:t>2</a:t>
            </a:fld>
            <a:endParaRPr lang="en-US" altLang="ja-JP">
              <a:latin typeface="Arial" panose="020B0604020202020204" pitchFamily="34" charset="0"/>
            </a:endParaRPr>
          </a:p>
        </p:txBody>
      </p:sp>
    </p:spTree>
    <p:extLst>
      <p:ext uri="{BB962C8B-B14F-4D97-AF65-F5344CB8AC3E}">
        <p14:creationId xmlns:p14="http://schemas.microsoft.com/office/powerpoint/2010/main" val="1471467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ー 1"/>
          <p:cNvSpPr>
            <a:spLocks noGrp="1" noRot="1" noChangeAspect="1" noChangeArrowheads="1" noTextEdit="1"/>
          </p:cNvSpPr>
          <p:nvPr>
            <p:ph type="sldImg"/>
          </p:nvPr>
        </p:nvSpPr>
        <p:spPr>
          <a:ln/>
        </p:spPr>
      </p:sp>
      <p:sp>
        <p:nvSpPr>
          <p:cNvPr id="27651" name="ノート プレースホルダー 2"/>
          <p:cNvSpPr>
            <a:spLocks noGrp="1" noChangeArrowheads="1"/>
          </p:cNvSpPr>
          <p:nvPr>
            <p:ph type="body" idx="1"/>
          </p:nvPr>
        </p:nvSpPr>
        <p:spPr>
          <a:noFill/>
        </p:spPr>
        <p:txBody>
          <a:bodyPr/>
          <a:lstStyle/>
          <a:p>
            <a:endParaRPr lang="ja-JP" altLang="en-US">
              <a:latin typeface="Arial" panose="020B0604020202020204" pitchFamily="34" charset="0"/>
            </a:endParaRPr>
          </a:p>
        </p:txBody>
      </p:sp>
      <p:sp>
        <p:nvSpPr>
          <p:cNvPr id="27652" name="ヘッダー プレースホルダー 3"/>
          <p:cNvSpPr>
            <a:spLocks noGrp="1"/>
          </p:cNvSpPr>
          <p:nvPr>
            <p:ph type="hdr" sz="quarter"/>
          </p:nvPr>
        </p:nvSpPr>
        <p:spPr bwMode="auto">
          <a:xfrm>
            <a:off x="0" y="0"/>
            <a:ext cx="2951163" cy="4937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kumimoji="1">
                <a:solidFill>
                  <a:schemeClr val="tx1"/>
                </a:solidFill>
                <a:latin typeface="Verdana" panose="020B0604030504040204" pitchFamily="34" charset="0"/>
                <a:ea typeface="ＭＳ Ｐゴシック" panose="020B0600070205080204" pitchFamily="50" charset="-128"/>
              </a:defRPr>
            </a:lvl1pPr>
            <a:lvl2pPr marL="742950" indent="-285750">
              <a:defRPr kumimoji="1">
                <a:solidFill>
                  <a:schemeClr val="tx1"/>
                </a:solidFill>
                <a:latin typeface="Verdana" panose="020B0604030504040204" pitchFamily="34" charset="0"/>
                <a:ea typeface="ＭＳ Ｐゴシック" panose="020B0600070205080204" pitchFamily="50" charset="-128"/>
              </a:defRPr>
            </a:lvl2pPr>
            <a:lvl3pPr marL="1143000" indent="-228600">
              <a:defRPr kumimoji="1">
                <a:solidFill>
                  <a:schemeClr val="tx1"/>
                </a:solidFill>
                <a:latin typeface="Verdana" panose="020B0604030504040204" pitchFamily="34" charset="0"/>
                <a:ea typeface="ＭＳ Ｐゴシック" panose="020B0600070205080204" pitchFamily="50" charset="-128"/>
              </a:defRPr>
            </a:lvl3pPr>
            <a:lvl4pPr marL="1600200" indent="-228600">
              <a:defRPr kumimoji="1">
                <a:solidFill>
                  <a:schemeClr val="tx1"/>
                </a:solidFill>
                <a:latin typeface="Verdana" panose="020B0604030504040204" pitchFamily="34" charset="0"/>
                <a:ea typeface="ＭＳ Ｐゴシック" panose="020B0600070205080204" pitchFamily="50" charset="-128"/>
              </a:defRPr>
            </a:lvl4pPr>
            <a:lvl5pPr marL="2057400" indent="-22860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r>
              <a:rPr lang="en-US" altLang="ja-JP"/>
              <a:t>なにわエコ良品（大阪府認定リサイクル製品）について</a:t>
            </a:r>
          </a:p>
        </p:txBody>
      </p:sp>
      <p:sp>
        <p:nvSpPr>
          <p:cNvPr id="27653" name="スライド番号プレースホルダー 4"/>
          <p:cNvSpPr>
            <a:spLocks noGrp="1"/>
          </p:cNvSpPr>
          <p:nvPr>
            <p:ph type="sldNum" sz="quarter" idx="5"/>
          </p:nvPr>
        </p:nvSpPr>
        <p:spPr>
          <a:noFill/>
        </p:spPr>
        <p:txBody>
          <a:bodyPr/>
          <a:lstStyle>
            <a:lvl1pPr defTabSz="955675">
              <a:defRPr kumimoji="1">
                <a:solidFill>
                  <a:schemeClr val="tx1"/>
                </a:solidFill>
                <a:latin typeface="Verdana" panose="020B0604030504040204" pitchFamily="34" charset="0"/>
                <a:ea typeface="ＭＳ Ｐゴシック" panose="020B0600070205080204" pitchFamily="50" charset="-128"/>
              </a:defRPr>
            </a:lvl1pPr>
            <a:lvl2pPr marL="742950" indent="-285750" defTabSz="955675">
              <a:defRPr kumimoji="1">
                <a:solidFill>
                  <a:schemeClr val="tx1"/>
                </a:solidFill>
                <a:latin typeface="Verdana" panose="020B0604030504040204" pitchFamily="34" charset="0"/>
                <a:ea typeface="ＭＳ Ｐゴシック" panose="020B0600070205080204" pitchFamily="50" charset="-128"/>
              </a:defRPr>
            </a:lvl2pPr>
            <a:lvl3pPr marL="1143000" indent="-228600" defTabSz="955675">
              <a:defRPr kumimoji="1">
                <a:solidFill>
                  <a:schemeClr val="tx1"/>
                </a:solidFill>
                <a:latin typeface="Verdana" panose="020B0604030504040204" pitchFamily="34" charset="0"/>
                <a:ea typeface="ＭＳ Ｐゴシック" panose="020B0600070205080204" pitchFamily="50" charset="-128"/>
              </a:defRPr>
            </a:lvl3pPr>
            <a:lvl4pPr marL="1600200" indent="-228600" defTabSz="955675">
              <a:defRPr kumimoji="1">
                <a:solidFill>
                  <a:schemeClr val="tx1"/>
                </a:solidFill>
                <a:latin typeface="Verdana" panose="020B0604030504040204" pitchFamily="34" charset="0"/>
                <a:ea typeface="ＭＳ Ｐゴシック" panose="020B0600070205080204" pitchFamily="50" charset="-128"/>
              </a:defRPr>
            </a:lvl4pPr>
            <a:lvl5pPr marL="2057400" indent="-228600" defTabSz="955675">
              <a:defRPr kumimoji="1">
                <a:solidFill>
                  <a:schemeClr val="tx1"/>
                </a:solidFill>
                <a:latin typeface="Verdana" panose="020B0604030504040204" pitchFamily="34" charset="0"/>
                <a:ea typeface="ＭＳ Ｐゴシック" panose="020B0600070205080204" pitchFamily="50" charset="-128"/>
              </a:defRPr>
            </a:lvl5pPr>
            <a:lvl6pPr marL="25146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fld id="{D718F232-C875-4821-A59F-0A18D65C3480}" type="slidenum">
              <a:rPr lang="en-US" altLang="ja-JP" smtClean="0">
                <a:latin typeface="Arial" panose="020B0604020202020204" pitchFamily="34" charset="0"/>
              </a:rPr>
              <a:pPr/>
              <a:t>3</a:t>
            </a:fld>
            <a:endParaRPr lang="en-US" altLang="ja-JP">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7"/>
          <p:cNvGrpSpPr>
            <a:grpSpLocks/>
          </p:cNvGrpSpPr>
          <p:nvPr/>
        </p:nvGrpSpPr>
        <p:grpSpPr bwMode="auto">
          <a:xfrm>
            <a:off x="247650" y="2889250"/>
            <a:ext cx="9328150" cy="201613"/>
            <a:chOff x="144" y="1680"/>
            <a:chExt cx="5424" cy="144"/>
          </a:xfrm>
        </p:grpSpPr>
        <p:sp>
          <p:nvSpPr>
            <p:cNvPr id="5" name="Rectangle 8">
              <a:extLst>
                <a:ext uri="{FF2B5EF4-FFF2-40B4-BE49-F238E27FC236}">
                  <a16:creationId xmlns:a16="http://schemas.microsoft.com/office/drawing/2014/main" id="{5E6394AC-BD15-42D2-A493-BCC49558173A}"/>
                </a:ext>
              </a:extLst>
            </p:cNvPr>
            <p:cNvSpPr>
              <a:spLocks noChangeArrowheads="1"/>
            </p:cNvSpPr>
            <p:nvPr userDrawn="1"/>
          </p:nvSpPr>
          <p:spPr bwMode="auto">
            <a:xfrm>
              <a:off x="144" y="1680"/>
              <a:ext cx="1808" cy="144"/>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Verdana" pitchFamily="34" charset="0"/>
                  <a:ea typeface="ＭＳ Ｐゴシック" pitchFamily="50" charset="-128"/>
                </a:defRPr>
              </a:lvl1pPr>
              <a:lvl2pPr marL="742950" indent="-285750" eaLnBrk="0" hangingPunct="0">
                <a:defRPr kumimoji="1">
                  <a:solidFill>
                    <a:schemeClr val="tx1"/>
                  </a:solidFill>
                  <a:latin typeface="Verdana" pitchFamily="34" charset="0"/>
                  <a:ea typeface="ＭＳ Ｐゴシック" pitchFamily="50" charset="-128"/>
                </a:defRPr>
              </a:lvl2pPr>
              <a:lvl3pPr marL="1143000" indent="-228600" eaLnBrk="0" hangingPunct="0">
                <a:defRPr kumimoji="1">
                  <a:solidFill>
                    <a:schemeClr val="tx1"/>
                  </a:solidFill>
                  <a:latin typeface="Verdana" pitchFamily="34" charset="0"/>
                  <a:ea typeface="ＭＳ Ｐゴシック" pitchFamily="50" charset="-128"/>
                </a:defRPr>
              </a:lvl3pPr>
              <a:lvl4pPr marL="1600200" indent="-228600" eaLnBrk="0" hangingPunct="0">
                <a:defRPr kumimoji="1">
                  <a:solidFill>
                    <a:schemeClr val="tx1"/>
                  </a:solidFill>
                  <a:latin typeface="Verdana" pitchFamily="34" charset="0"/>
                  <a:ea typeface="ＭＳ Ｐゴシック" pitchFamily="50" charset="-128"/>
                </a:defRPr>
              </a:lvl4pPr>
              <a:lvl5pPr marL="2057400" indent="-228600" eaLnBrk="0" hangingPunct="0">
                <a:defRPr kumimoji="1">
                  <a:solidFill>
                    <a:schemeClr val="tx1"/>
                  </a:solidFill>
                  <a:latin typeface="Verdan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9pPr>
            </a:lstStyle>
            <a:p>
              <a:pPr eaLnBrk="1" hangingPunct="1">
                <a:defRPr/>
              </a:pPr>
              <a:endParaRPr lang="ja-JP" altLang="en-US"/>
            </a:p>
          </p:txBody>
        </p:sp>
        <p:sp>
          <p:nvSpPr>
            <p:cNvPr id="6" name="Rectangle 9">
              <a:extLst>
                <a:ext uri="{FF2B5EF4-FFF2-40B4-BE49-F238E27FC236}">
                  <a16:creationId xmlns:a16="http://schemas.microsoft.com/office/drawing/2014/main" id="{1DABEF65-34B9-4D4B-AFBD-C3F9F177D350}"/>
                </a:ext>
              </a:extLst>
            </p:cNvPr>
            <p:cNvSpPr>
              <a:spLocks noChangeArrowheads="1"/>
            </p:cNvSpPr>
            <p:nvPr userDrawn="1"/>
          </p:nvSpPr>
          <p:spPr bwMode="auto">
            <a:xfrm>
              <a:off x="1952" y="1680"/>
              <a:ext cx="1806" cy="144"/>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Verdana" pitchFamily="34" charset="0"/>
                  <a:ea typeface="ＭＳ Ｐゴシック" pitchFamily="50" charset="-128"/>
                </a:defRPr>
              </a:lvl1pPr>
              <a:lvl2pPr marL="742950" indent="-285750" eaLnBrk="0" hangingPunct="0">
                <a:defRPr kumimoji="1">
                  <a:solidFill>
                    <a:schemeClr val="tx1"/>
                  </a:solidFill>
                  <a:latin typeface="Verdana" pitchFamily="34" charset="0"/>
                  <a:ea typeface="ＭＳ Ｐゴシック" pitchFamily="50" charset="-128"/>
                </a:defRPr>
              </a:lvl2pPr>
              <a:lvl3pPr marL="1143000" indent="-228600" eaLnBrk="0" hangingPunct="0">
                <a:defRPr kumimoji="1">
                  <a:solidFill>
                    <a:schemeClr val="tx1"/>
                  </a:solidFill>
                  <a:latin typeface="Verdana" pitchFamily="34" charset="0"/>
                  <a:ea typeface="ＭＳ Ｐゴシック" pitchFamily="50" charset="-128"/>
                </a:defRPr>
              </a:lvl3pPr>
              <a:lvl4pPr marL="1600200" indent="-228600" eaLnBrk="0" hangingPunct="0">
                <a:defRPr kumimoji="1">
                  <a:solidFill>
                    <a:schemeClr val="tx1"/>
                  </a:solidFill>
                  <a:latin typeface="Verdana" pitchFamily="34" charset="0"/>
                  <a:ea typeface="ＭＳ Ｐゴシック" pitchFamily="50" charset="-128"/>
                </a:defRPr>
              </a:lvl4pPr>
              <a:lvl5pPr marL="2057400" indent="-228600" eaLnBrk="0" hangingPunct="0">
                <a:defRPr kumimoji="1">
                  <a:solidFill>
                    <a:schemeClr val="tx1"/>
                  </a:solidFill>
                  <a:latin typeface="Verdan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9pPr>
            </a:lstStyle>
            <a:p>
              <a:pPr eaLnBrk="1" hangingPunct="1">
                <a:defRPr/>
              </a:pPr>
              <a:endParaRPr lang="ja-JP" altLang="en-US"/>
            </a:p>
          </p:txBody>
        </p:sp>
        <p:sp>
          <p:nvSpPr>
            <p:cNvPr id="7" name="Rectangle 10">
              <a:extLst>
                <a:ext uri="{FF2B5EF4-FFF2-40B4-BE49-F238E27FC236}">
                  <a16:creationId xmlns:a16="http://schemas.microsoft.com/office/drawing/2014/main" id="{7DFAF793-2A0E-4459-9AAC-759874A830DE}"/>
                </a:ext>
              </a:extLst>
            </p:cNvPr>
            <p:cNvSpPr>
              <a:spLocks noChangeArrowheads="1"/>
            </p:cNvSpPr>
            <p:nvPr userDrawn="1"/>
          </p:nvSpPr>
          <p:spPr bwMode="auto">
            <a:xfrm>
              <a:off x="3760" y="1680"/>
              <a:ext cx="1808" cy="144"/>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Verdana" pitchFamily="34" charset="0"/>
                  <a:ea typeface="ＭＳ Ｐゴシック" pitchFamily="50" charset="-128"/>
                </a:defRPr>
              </a:lvl1pPr>
              <a:lvl2pPr marL="742950" indent="-285750" eaLnBrk="0" hangingPunct="0">
                <a:defRPr kumimoji="1">
                  <a:solidFill>
                    <a:schemeClr val="tx1"/>
                  </a:solidFill>
                  <a:latin typeface="Verdana" pitchFamily="34" charset="0"/>
                  <a:ea typeface="ＭＳ Ｐゴシック" pitchFamily="50" charset="-128"/>
                </a:defRPr>
              </a:lvl2pPr>
              <a:lvl3pPr marL="1143000" indent="-228600" eaLnBrk="0" hangingPunct="0">
                <a:defRPr kumimoji="1">
                  <a:solidFill>
                    <a:schemeClr val="tx1"/>
                  </a:solidFill>
                  <a:latin typeface="Verdana" pitchFamily="34" charset="0"/>
                  <a:ea typeface="ＭＳ Ｐゴシック" pitchFamily="50" charset="-128"/>
                </a:defRPr>
              </a:lvl3pPr>
              <a:lvl4pPr marL="1600200" indent="-228600" eaLnBrk="0" hangingPunct="0">
                <a:defRPr kumimoji="1">
                  <a:solidFill>
                    <a:schemeClr val="tx1"/>
                  </a:solidFill>
                  <a:latin typeface="Verdana" pitchFamily="34" charset="0"/>
                  <a:ea typeface="ＭＳ Ｐゴシック" pitchFamily="50" charset="-128"/>
                </a:defRPr>
              </a:lvl4pPr>
              <a:lvl5pPr marL="2057400" indent="-228600" eaLnBrk="0" hangingPunct="0">
                <a:defRPr kumimoji="1">
                  <a:solidFill>
                    <a:schemeClr val="tx1"/>
                  </a:solidFill>
                  <a:latin typeface="Verdan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9pPr>
            </a:lstStyle>
            <a:p>
              <a:pPr eaLnBrk="1" hangingPunct="1">
                <a:defRPr/>
              </a:pPr>
              <a:endParaRPr lang="ja-JP" altLang="en-US"/>
            </a:p>
          </p:txBody>
        </p:sp>
      </p:grpSp>
      <p:sp>
        <p:nvSpPr>
          <p:cNvPr id="138242" name="Rectangle 2"/>
          <p:cNvSpPr>
            <a:spLocks noGrp="1" noChangeArrowheads="1"/>
          </p:cNvSpPr>
          <p:nvPr>
            <p:ph type="ctrTitle"/>
          </p:nvPr>
        </p:nvSpPr>
        <p:spPr>
          <a:xfrm>
            <a:off x="742950" y="685800"/>
            <a:ext cx="8420100" cy="2127250"/>
          </a:xfrm>
        </p:spPr>
        <p:txBody>
          <a:bodyPr/>
          <a:lstStyle>
            <a:lvl1pPr algn="ctr">
              <a:defRPr sz="5800"/>
            </a:lvl1pPr>
          </a:lstStyle>
          <a:p>
            <a:pPr lvl="0"/>
            <a:r>
              <a:rPr lang="ja-JP" altLang="en-US" noProof="0"/>
              <a:t>マスタ タイトルの書式設定</a:t>
            </a:r>
          </a:p>
        </p:txBody>
      </p:sp>
      <p:sp>
        <p:nvSpPr>
          <p:cNvPr id="138243" name="Rectangle 3"/>
          <p:cNvSpPr>
            <a:spLocks noGrp="1" noChangeArrowheads="1"/>
          </p:cNvSpPr>
          <p:nvPr>
            <p:ph type="subTitle" idx="1"/>
          </p:nvPr>
        </p:nvSpPr>
        <p:spPr>
          <a:xfrm>
            <a:off x="1485900" y="3270250"/>
            <a:ext cx="6934200" cy="2209800"/>
          </a:xfrm>
        </p:spPr>
        <p:txBody>
          <a:bodyPr/>
          <a:lstStyle>
            <a:lvl1pPr marL="0" indent="0" algn="ctr">
              <a:buFont typeface="Wingdings" pitchFamily="2" charset="2"/>
              <a:buNone/>
              <a:defRPr sz="3000"/>
            </a:lvl1pPr>
          </a:lstStyle>
          <a:p>
            <a:pPr lvl="0"/>
            <a:r>
              <a:rPr lang="ja-JP" altLang="en-US" noProof="0"/>
              <a:t>マスタ サブタイトルの書式設定</a:t>
            </a:r>
          </a:p>
        </p:txBody>
      </p:sp>
      <p:sp>
        <p:nvSpPr>
          <p:cNvPr id="9" name="Rectangle 4">
            <a:extLst>
              <a:ext uri="{FF2B5EF4-FFF2-40B4-BE49-F238E27FC236}">
                <a16:creationId xmlns:a16="http://schemas.microsoft.com/office/drawing/2014/main" id="{FF11E35C-9F7A-4F16-B41E-5704F0A3F126}"/>
              </a:ext>
            </a:extLst>
          </p:cNvPr>
          <p:cNvSpPr>
            <a:spLocks noGrp="1" noChangeArrowheads="1"/>
          </p:cNvSpPr>
          <p:nvPr>
            <p:ph type="dt" sz="half" idx="10"/>
          </p:nvPr>
        </p:nvSpPr>
        <p:spPr/>
        <p:txBody>
          <a:bodyPr/>
          <a:lstStyle>
            <a:lvl1pPr>
              <a:defRPr/>
            </a:lvl1pPr>
          </a:lstStyle>
          <a:p>
            <a:pPr>
              <a:defRPr/>
            </a:pPr>
            <a:endParaRPr lang="en-US" altLang="ja-JP"/>
          </a:p>
        </p:txBody>
      </p:sp>
      <p:sp>
        <p:nvSpPr>
          <p:cNvPr id="10" name="Rectangle 5">
            <a:extLst>
              <a:ext uri="{FF2B5EF4-FFF2-40B4-BE49-F238E27FC236}">
                <a16:creationId xmlns:a16="http://schemas.microsoft.com/office/drawing/2014/main" id="{0BBE4B5B-C59F-4EFC-97FC-B9224F63D1D8}"/>
              </a:ext>
            </a:extLst>
          </p:cNvPr>
          <p:cNvSpPr>
            <a:spLocks noGrp="1" noChangeArrowheads="1"/>
          </p:cNvSpPr>
          <p:nvPr>
            <p:ph type="ftr" sz="quarter" idx="11"/>
          </p:nvPr>
        </p:nvSpPr>
        <p:spPr/>
        <p:txBody>
          <a:bodyPr/>
          <a:lstStyle>
            <a:lvl1pPr>
              <a:defRPr/>
            </a:lvl1pPr>
          </a:lstStyle>
          <a:p>
            <a:pPr>
              <a:defRPr/>
            </a:pPr>
            <a:endParaRPr lang="en-US" altLang="ja-JP"/>
          </a:p>
        </p:txBody>
      </p:sp>
      <p:sp>
        <p:nvSpPr>
          <p:cNvPr id="11" name="Rectangle 6">
            <a:extLst>
              <a:ext uri="{FF2B5EF4-FFF2-40B4-BE49-F238E27FC236}">
                <a16:creationId xmlns:a16="http://schemas.microsoft.com/office/drawing/2014/main" id="{8E95AC47-00DB-46B3-BB3F-8EB2C4964B36}"/>
              </a:ext>
            </a:extLst>
          </p:cNvPr>
          <p:cNvSpPr>
            <a:spLocks noGrp="1" noChangeArrowheads="1"/>
          </p:cNvSpPr>
          <p:nvPr>
            <p:ph type="sldNum" sz="quarter" idx="12"/>
          </p:nvPr>
        </p:nvSpPr>
        <p:spPr/>
        <p:txBody>
          <a:bodyPr/>
          <a:lstStyle>
            <a:lvl1pPr>
              <a:defRPr/>
            </a:lvl1pPr>
          </a:lstStyle>
          <a:p>
            <a:pPr>
              <a:defRPr/>
            </a:pPr>
            <a:fld id="{5AD24178-7F66-49A6-B7A1-18B2627530BB}" type="slidenum">
              <a:rPr lang="en-US" altLang="ja-JP"/>
              <a:pPr>
                <a:defRPr/>
              </a:pPr>
              <a:t>‹#›</a:t>
            </a:fld>
            <a:endParaRPr lang="en-US" altLang="ja-JP"/>
          </a:p>
        </p:txBody>
      </p:sp>
    </p:spTree>
    <p:extLst>
      <p:ext uri="{BB962C8B-B14F-4D97-AF65-F5344CB8AC3E}">
        <p14:creationId xmlns:p14="http://schemas.microsoft.com/office/powerpoint/2010/main" val="1153913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a:extLst>
              <a:ext uri="{FF2B5EF4-FFF2-40B4-BE49-F238E27FC236}">
                <a16:creationId xmlns:a16="http://schemas.microsoft.com/office/drawing/2014/main" id="{921D7432-5BF7-4ECC-A32C-8A4FD77D236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1D9C27A6-4C0E-4A19-B49C-E1091EF8321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59E048F9-85AD-4FB4-B556-C752078C96E6}"/>
              </a:ext>
            </a:extLst>
          </p:cNvPr>
          <p:cNvSpPr>
            <a:spLocks noGrp="1" noChangeArrowheads="1"/>
          </p:cNvSpPr>
          <p:nvPr>
            <p:ph type="sldNum" sz="quarter" idx="12"/>
          </p:nvPr>
        </p:nvSpPr>
        <p:spPr>
          <a:ln/>
        </p:spPr>
        <p:txBody>
          <a:bodyPr/>
          <a:lstStyle>
            <a:lvl1pPr>
              <a:defRPr/>
            </a:lvl1pPr>
          </a:lstStyle>
          <a:p>
            <a:pPr>
              <a:defRPr/>
            </a:pPr>
            <a:fld id="{9AA815D8-0EB0-42BE-885E-C19FB671C679}" type="slidenum">
              <a:rPr lang="en-US" altLang="ja-JP"/>
              <a:pPr>
                <a:defRPr/>
              </a:pPr>
              <a:t>‹#›</a:t>
            </a:fld>
            <a:endParaRPr lang="en-US" altLang="ja-JP"/>
          </a:p>
        </p:txBody>
      </p:sp>
    </p:spTree>
    <p:extLst>
      <p:ext uri="{BB962C8B-B14F-4D97-AF65-F5344CB8AC3E}">
        <p14:creationId xmlns:p14="http://schemas.microsoft.com/office/powerpoint/2010/main" val="305717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921D7432-5BF7-4ECC-A32C-8A4FD77D236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1D9C27A6-4C0E-4A19-B49C-E1091EF8321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59E048F9-85AD-4FB4-B556-C752078C96E6}"/>
              </a:ext>
            </a:extLst>
          </p:cNvPr>
          <p:cNvSpPr>
            <a:spLocks noGrp="1" noChangeArrowheads="1"/>
          </p:cNvSpPr>
          <p:nvPr>
            <p:ph type="sldNum" sz="quarter" idx="12"/>
          </p:nvPr>
        </p:nvSpPr>
        <p:spPr>
          <a:ln/>
        </p:spPr>
        <p:txBody>
          <a:bodyPr/>
          <a:lstStyle>
            <a:lvl1pPr>
              <a:defRPr/>
            </a:lvl1pPr>
          </a:lstStyle>
          <a:p>
            <a:pPr>
              <a:defRPr/>
            </a:pPr>
            <a:fld id="{DD350037-7246-4681-88BA-DA23750220FA}" type="slidenum">
              <a:rPr lang="en-US" altLang="ja-JP"/>
              <a:pPr>
                <a:defRPr/>
              </a:pPr>
              <a:t>‹#›</a:t>
            </a:fld>
            <a:endParaRPr lang="en-US" altLang="ja-JP"/>
          </a:p>
        </p:txBody>
      </p:sp>
    </p:spTree>
    <p:extLst>
      <p:ext uri="{BB962C8B-B14F-4D97-AF65-F5344CB8AC3E}">
        <p14:creationId xmlns:p14="http://schemas.microsoft.com/office/powerpoint/2010/main" val="822154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7813"/>
            <a:ext cx="2228850" cy="5853112"/>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300" y="277813"/>
            <a:ext cx="6534150" cy="585311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921D7432-5BF7-4ECC-A32C-8A4FD77D236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1D9C27A6-4C0E-4A19-B49C-E1091EF8321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59E048F9-85AD-4FB4-B556-C752078C96E6}"/>
              </a:ext>
            </a:extLst>
          </p:cNvPr>
          <p:cNvSpPr>
            <a:spLocks noGrp="1" noChangeArrowheads="1"/>
          </p:cNvSpPr>
          <p:nvPr>
            <p:ph type="sldNum" sz="quarter" idx="12"/>
          </p:nvPr>
        </p:nvSpPr>
        <p:spPr>
          <a:ln/>
        </p:spPr>
        <p:txBody>
          <a:bodyPr/>
          <a:lstStyle>
            <a:lvl1pPr>
              <a:defRPr/>
            </a:lvl1pPr>
          </a:lstStyle>
          <a:p>
            <a:pPr>
              <a:defRPr/>
            </a:pPr>
            <a:fld id="{C278D3F4-47DE-4325-A571-5CC9611BF899}" type="slidenum">
              <a:rPr lang="en-US" altLang="ja-JP"/>
              <a:pPr>
                <a:defRPr/>
              </a:pPr>
              <a:t>‹#›</a:t>
            </a:fld>
            <a:endParaRPr lang="en-US" altLang="ja-JP"/>
          </a:p>
        </p:txBody>
      </p:sp>
    </p:spTree>
    <p:extLst>
      <p:ext uri="{BB962C8B-B14F-4D97-AF65-F5344CB8AC3E}">
        <p14:creationId xmlns:p14="http://schemas.microsoft.com/office/powerpoint/2010/main" val="2798004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152400"/>
            <a:ext cx="8915400" cy="1139825"/>
          </a:xfrm>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921D7432-5BF7-4ECC-A32C-8A4FD77D236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1D9C27A6-4C0E-4A19-B49C-E1091EF8321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59E048F9-85AD-4FB4-B556-C752078C96E6}"/>
              </a:ext>
            </a:extLst>
          </p:cNvPr>
          <p:cNvSpPr>
            <a:spLocks noGrp="1" noChangeArrowheads="1"/>
          </p:cNvSpPr>
          <p:nvPr>
            <p:ph type="sldNum" sz="quarter" idx="12"/>
          </p:nvPr>
        </p:nvSpPr>
        <p:spPr>
          <a:ln/>
        </p:spPr>
        <p:txBody>
          <a:bodyPr/>
          <a:lstStyle>
            <a:lvl1pPr>
              <a:defRPr/>
            </a:lvl1pPr>
          </a:lstStyle>
          <a:p>
            <a:pPr>
              <a:defRPr/>
            </a:pPr>
            <a:fld id="{C2339415-12E7-411C-A7FC-28D981AB5BB1}" type="slidenum">
              <a:rPr lang="en-US" altLang="ja-JP"/>
              <a:pPr>
                <a:defRPr/>
              </a:pPr>
              <a:t>‹#›</a:t>
            </a:fld>
            <a:endParaRPr lang="en-US" altLang="ja-JP"/>
          </a:p>
        </p:txBody>
      </p:sp>
    </p:spTree>
    <p:extLst>
      <p:ext uri="{BB962C8B-B14F-4D97-AF65-F5344CB8AC3E}">
        <p14:creationId xmlns:p14="http://schemas.microsoft.com/office/powerpoint/2010/main" val="1554822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05F0A0-C65C-4BAC-BC54-62C1F14FA3EC}"/>
              </a:ext>
            </a:extLst>
          </p:cNvPr>
          <p:cNvSpPr>
            <a:spLocks noGrp="1"/>
          </p:cNvSpPr>
          <p:nvPr>
            <p:ph type="title"/>
          </p:nvPr>
        </p:nvSpPr>
        <p:spPr>
          <a:xfrm>
            <a:off x="507772" y="-243408"/>
            <a:ext cx="8915400" cy="1139825"/>
          </a:xfrm>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19E9A777-D0E5-4878-A666-9C607CD936C0}"/>
              </a:ext>
            </a:extLst>
          </p:cNvPr>
          <p:cNvSpPr>
            <a:spLocks noGrp="1"/>
          </p:cNvSpPr>
          <p:nvPr>
            <p:ph type="dt" sz="half" idx="10"/>
          </p:nvPr>
        </p:nvSpPr>
        <p:spPr/>
        <p:txBody>
          <a:bodyPr/>
          <a:lstStyle/>
          <a:p>
            <a:pPr>
              <a:defRPr/>
            </a:pPr>
            <a:endParaRPr lang="en-US" altLang="ja-JP"/>
          </a:p>
        </p:txBody>
      </p:sp>
      <p:sp>
        <p:nvSpPr>
          <p:cNvPr id="4" name="フッター プレースホルダー 3">
            <a:extLst>
              <a:ext uri="{FF2B5EF4-FFF2-40B4-BE49-F238E27FC236}">
                <a16:creationId xmlns:a16="http://schemas.microsoft.com/office/drawing/2014/main" id="{E84B2638-8EF0-42A1-AABD-13F55AA31EAF}"/>
              </a:ext>
            </a:extLst>
          </p:cNvPr>
          <p:cNvSpPr>
            <a:spLocks noGrp="1"/>
          </p:cNvSpPr>
          <p:nvPr>
            <p:ph type="ftr" sz="quarter" idx="11"/>
          </p:nvPr>
        </p:nvSpPr>
        <p:spPr/>
        <p:txBody>
          <a:bodyPr/>
          <a:lstStyle/>
          <a:p>
            <a:pPr>
              <a:defRPr/>
            </a:pPr>
            <a:endParaRPr lang="en-US" altLang="ja-JP"/>
          </a:p>
        </p:txBody>
      </p:sp>
      <p:sp>
        <p:nvSpPr>
          <p:cNvPr id="5" name="スライド番号プレースホルダー 4">
            <a:extLst>
              <a:ext uri="{FF2B5EF4-FFF2-40B4-BE49-F238E27FC236}">
                <a16:creationId xmlns:a16="http://schemas.microsoft.com/office/drawing/2014/main" id="{47F199FC-02B3-4E51-8DA4-CA24440B6ABE}"/>
              </a:ext>
            </a:extLst>
          </p:cNvPr>
          <p:cNvSpPr>
            <a:spLocks noGrp="1"/>
          </p:cNvSpPr>
          <p:nvPr>
            <p:ph type="sldNum" sz="quarter" idx="12"/>
          </p:nvPr>
        </p:nvSpPr>
        <p:spPr/>
        <p:txBody>
          <a:bodyPr/>
          <a:lstStyle/>
          <a:p>
            <a:pPr>
              <a:defRPr/>
            </a:pPr>
            <a:fld id="{290E9058-1618-4D96-B4F0-F21C47244F74}" type="slidenum">
              <a:rPr lang="en-US" altLang="ja-JP" smtClean="0"/>
              <a:pPr>
                <a:defRPr/>
              </a:pPr>
              <a:t>‹#›</a:t>
            </a:fld>
            <a:endParaRPr lang="en-US" altLang="ja-JP"/>
          </a:p>
        </p:txBody>
      </p:sp>
    </p:spTree>
    <p:extLst>
      <p:ext uri="{BB962C8B-B14F-4D97-AF65-F5344CB8AC3E}">
        <p14:creationId xmlns:p14="http://schemas.microsoft.com/office/powerpoint/2010/main" val="1518663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a:extLst>
              <a:ext uri="{FF2B5EF4-FFF2-40B4-BE49-F238E27FC236}">
                <a16:creationId xmlns:a16="http://schemas.microsoft.com/office/drawing/2014/main" id="{921D7432-5BF7-4ECC-A32C-8A4FD77D236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1D9C27A6-4C0E-4A19-B49C-E1091EF8321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59E048F9-85AD-4FB4-B556-C752078C96E6}"/>
              </a:ext>
            </a:extLst>
          </p:cNvPr>
          <p:cNvSpPr>
            <a:spLocks noGrp="1" noChangeArrowheads="1"/>
          </p:cNvSpPr>
          <p:nvPr>
            <p:ph type="sldNum" sz="quarter" idx="12"/>
          </p:nvPr>
        </p:nvSpPr>
        <p:spPr>
          <a:ln/>
        </p:spPr>
        <p:txBody>
          <a:bodyPr/>
          <a:lstStyle>
            <a:lvl1pPr>
              <a:defRPr/>
            </a:lvl1pPr>
          </a:lstStyle>
          <a:p>
            <a:pPr>
              <a:defRPr/>
            </a:pPr>
            <a:fld id="{1C7B48C9-9A70-4D56-8E94-C88AA22D01F9}" type="slidenum">
              <a:rPr lang="en-US" altLang="ja-JP"/>
              <a:pPr>
                <a:defRPr/>
              </a:pPr>
              <a:t>‹#›</a:t>
            </a:fld>
            <a:endParaRPr lang="en-US" altLang="ja-JP"/>
          </a:p>
        </p:txBody>
      </p:sp>
    </p:spTree>
    <p:extLst>
      <p:ext uri="{BB962C8B-B14F-4D97-AF65-F5344CB8AC3E}">
        <p14:creationId xmlns:p14="http://schemas.microsoft.com/office/powerpoint/2010/main" val="4265692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300" y="1600200"/>
            <a:ext cx="43815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9200" y="1600200"/>
            <a:ext cx="43815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921D7432-5BF7-4ECC-A32C-8A4FD77D236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1D9C27A6-4C0E-4A19-B49C-E1091EF8321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59E048F9-85AD-4FB4-B556-C752078C96E6}"/>
              </a:ext>
            </a:extLst>
          </p:cNvPr>
          <p:cNvSpPr>
            <a:spLocks noGrp="1" noChangeArrowheads="1"/>
          </p:cNvSpPr>
          <p:nvPr>
            <p:ph type="sldNum" sz="quarter" idx="12"/>
          </p:nvPr>
        </p:nvSpPr>
        <p:spPr>
          <a:ln/>
        </p:spPr>
        <p:txBody>
          <a:bodyPr/>
          <a:lstStyle>
            <a:lvl1pPr>
              <a:defRPr/>
            </a:lvl1pPr>
          </a:lstStyle>
          <a:p>
            <a:pPr>
              <a:defRPr/>
            </a:pPr>
            <a:fld id="{5E3E107C-4227-4839-9CF3-EABE2F4AB5D9}" type="slidenum">
              <a:rPr lang="en-US" altLang="ja-JP"/>
              <a:pPr>
                <a:defRPr/>
              </a:pPr>
              <a:t>‹#›</a:t>
            </a:fld>
            <a:endParaRPr lang="en-US" altLang="ja-JP"/>
          </a:p>
        </p:txBody>
      </p:sp>
    </p:spTree>
    <p:extLst>
      <p:ext uri="{BB962C8B-B14F-4D97-AF65-F5344CB8AC3E}">
        <p14:creationId xmlns:p14="http://schemas.microsoft.com/office/powerpoint/2010/main" val="888919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921D7432-5BF7-4ECC-A32C-8A4FD77D236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1D9C27A6-4C0E-4A19-B49C-E1091EF8321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59E048F9-85AD-4FB4-B556-C752078C96E6}"/>
              </a:ext>
            </a:extLst>
          </p:cNvPr>
          <p:cNvSpPr>
            <a:spLocks noGrp="1" noChangeArrowheads="1"/>
          </p:cNvSpPr>
          <p:nvPr>
            <p:ph type="sldNum" sz="quarter" idx="12"/>
          </p:nvPr>
        </p:nvSpPr>
        <p:spPr>
          <a:ln/>
        </p:spPr>
        <p:txBody>
          <a:bodyPr/>
          <a:lstStyle>
            <a:lvl1pPr>
              <a:defRPr/>
            </a:lvl1pPr>
          </a:lstStyle>
          <a:p>
            <a:pPr>
              <a:defRPr/>
            </a:pPr>
            <a:fld id="{441585BA-FC7D-4979-A3AC-C7E1114FB906}" type="slidenum">
              <a:rPr lang="en-US" altLang="ja-JP"/>
              <a:pPr>
                <a:defRPr/>
              </a:pPr>
              <a:t>‹#›</a:t>
            </a:fld>
            <a:endParaRPr lang="en-US" altLang="ja-JP"/>
          </a:p>
        </p:txBody>
      </p:sp>
    </p:spTree>
    <p:extLst>
      <p:ext uri="{BB962C8B-B14F-4D97-AF65-F5344CB8AC3E}">
        <p14:creationId xmlns:p14="http://schemas.microsoft.com/office/powerpoint/2010/main" val="4087838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a:extLst>
              <a:ext uri="{FF2B5EF4-FFF2-40B4-BE49-F238E27FC236}">
                <a16:creationId xmlns:a16="http://schemas.microsoft.com/office/drawing/2014/main" id="{921D7432-5BF7-4ECC-A32C-8A4FD77D236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1D9C27A6-4C0E-4A19-B49C-E1091EF8321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59E048F9-85AD-4FB4-B556-C752078C96E6}"/>
              </a:ext>
            </a:extLst>
          </p:cNvPr>
          <p:cNvSpPr>
            <a:spLocks noGrp="1" noChangeArrowheads="1"/>
          </p:cNvSpPr>
          <p:nvPr>
            <p:ph type="sldNum" sz="quarter" idx="12"/>
          </p:nvPr>
        </p:nvSpPr>
        <p:spPr>
          <a:ln/>
        </p:spPr>
        <p:txBody>
          <a:bodyPr/>
          <a:lstStyle>
            <a:lvl1pPr>
              <a:defRPr/>
            </a:lvl1pPr>
          </a:lstStyle>
          <a:p>
            <a:pPr>
              <a:defRPr/>
            </a:pPr>
            <a:fld id="{256515BA-FE26-42AE-9C71-58AE5254E431}" type="slidenum">
              <a:rPr lang="en-US" altLang="ja-JP"/>
              <a:pPr>
                <a:defRPr/>
              </a:pPr>
              <a:t>‹#›</a:t>
            </a:fld>
            <a:endParaRPr lang="en-US" altLang="ja-JP"/>
          </a:p>
        </p:txBody>
      </p:sp>
    </p:spTree>
    <p:extLst>
      <p:ext uri="{BB962C8B-B14F-4D97-AF65-F5344CB8AC3E}">
        <p14:creationId xmlns:p14="http://schemas.microsoft.com/office/powerpoint/2010/main" val="80471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58CE9397-E153-4400-90A8-C96A9E4217C2}"/>
              </a:ext>
            </a:extLst>
          </p:cNvPr>
          <p:cNvSpPr>
            <a:spLocks noGrp="1" noChangeArrowheads="1"/>
          </p:cNvSpPr>
          <p:nvPr>
            <p:ph type="dt" sz="half" idx="10"/>
          </p:nvPr>
        </p:nvSpPr>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902C48BB-57D3-47E7-BB70-6139A6E5F783}"/>
              </a:ext>
            </a:extLst>
          </p:cNvPr>
          <p:cNvSpPr>
            <a:spLocks noGrp="1" noChangeArrowheads="1"/>
          </p:cNvSpPr>
          <p:nvPr>
            <p:ph type="ftr" sz="quarter" idx="11"/>
          </p:nvPr>
        </p:nvSpPr>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C9F5F82F-4D7F-4BC9-8767-8ED3D0336549}"/>
              </a:ext>
            </a:extLst>
          </p:cNvPr>
          <p:cNvSpPr>
            <a:spLocks noGrp="1" noChangeArrowheads="1"/>
          </p:cNvSpPr>
          <p:nvPr>
            <p:ph type="sldNum" sz="quarter" idx="12"/>
          </p:nvPr>
        </p:nvSpPr>
        <p:spPr>
          <a:xfrm>
            <a:off x="7569200" y="6400800"/>
            <a:ext cx="2311400" cy="457200"/>
          </a:xfrm>
        </p:spPr>
        <p:txBody>
          <a:bodyPr/>
          <a:lstStyle>
            <a:lvl1pPr algn="r">
              <a:defRPr sz="1600">
                <a:latin typeface="Meiryo UI" panose="020B0604030504040204" pitchFamily="50" charset="-128"/>
                <a:ea typeface="Meiryo UI" panose="020B0604030504040204" pitchFamily="50" charset="-128"/>
              </a:defRPr>
            </a:lvl1pPr>
          </a:lstStyle>
          <a:p>
            <a:pPr>
              <a:defRPr/>
            </a:pPr>
            <a:fld id="{7D7066D1-700B-42FD-A325-F976443D9E7C}" type="slidenum">
              <a:rPr lang="en-US" altLang="ja-JP"/>
              <a:pPr>
                <a:defRPr/>
              </a:pPr>
              <a:t>‹#›</a:t>
            </a:fld>
            <a:endParaRPr lang="en-US" altLang="ja-JP"/>
          </a:p>
        </p:txBody>
      </p:sp>
    </p:spTree>
    <p:extLst>
      <p:ext uri="{BB962C8B-B14F-4D97-AF65-F5344CB8AC3E}">
        <p14:creationId xmlns:p14="http://schemas.microsoft.com/office/powerpoint/2010/main" val="2053247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a:extLst>
              <a:ext uri="{FF2B5EF4-FFF2-40B4-BE49-F238E27FC236}">
                <a16:creationId xmlns:a16="http://schemas.microsoft.com/office/drawing/2014/main" id="{921D7432-5BF7-4ECC-A32C-8A4FD77D236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1D9C27A6-4C0E-4A19-B49C-E1091EF8321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59E048F9-85AD-4FB4-B556-C752078C96E6}"/>
              </a:ext>
            </a:extLst>
          </p:cNvPr>
          <p:cNvSpPr>
            <a:spLocks noGrp="1" noChangeArrowheads="1"/>
          </p:cNvSpPr>
          <p:nvPr>
            <p:ph type="sldNum" sz="quarter" idx="12"/>
          </p:nvPr>
        </p:nvSpPr>
        <p:spPr>
          <a:ln/>
        </p:spPr>
        <p:txBody>
          <a:bodyPr/>
          <a:lstStyle>
            <a:lvl1pPr>
              <a:defRPr/>
            </a:lvl1pPr>
          </a:lstStyle>
          <a:p>
            <a:pPr>
              <a:defRPr/>
            </a:pPr>
            <a:fld id="{C671F954-641A-4DA2-8C40-2636DDBA6F98}" type="slidenum">
              <a:rPr lang="en-US" altLang="ja-JP"/>
              <a:pPr>
                <a:defRPr/>
              </a:pPr>
              <a:t>‹#›</a:t>
            </a:fld>
            <a:endParaRPr lang="en-US" altLang="ja-JP"/>
          </a:p>
        </p:txBody>
      </p:sp>
    </p:spTree>
    <p:extLst>
      <p:ext uri="{BB962C8B-B14F-4D97-AF65-F5344CB8AC3E}">
        <p14:creationId xmlns:p14="http://schemas.microsoft.com/office/powerpoint/2010/main" val="2905927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95300" y="277813"/>
            <a:ext cx="89154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95300" y="1600200"/>
            <a:ext cx="89154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37220" name="Rectangle 4">
            <a:extLst>
              <a:ext uri="{FF2B5EF4-FFF2-40B4-BE49-F238E27FC236}">
                <a16:creationId xmlns:a16="http://schemas.microsoft.com/office/drawing/2014/main" id="{921D7432-5BF7-4ECC-A32C-8A4FD77D2369}"/>
              </a:ext>
            </a:extLst>
          </p:cNvPr>
          <p:cNvSpPr>
            <a:spLocks noGrp="1" noChangeArrowheads="1"/>
          </p:cNvSpPr>
          <p:nvPr>
            <p:ph type="dt" sz="half" idx="2"/>
          </p:nvPr>
        </p:nvSpPr>
        <p:spPr bwMode="auto">
          <a:xfrm>
            <a:off x="495300" y="6248400"/>
            <a:ext cx="2311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kumimoji="0" sz="1000">
                <a:ea typeface="ＭＳ Ｐゴシック" pitchFamily="50" charset="-128"/>
              </a:defRPr>
            </a:lvl1pPr>
          </a:lstStyle>
          <a:p>
            <a:pPr>
              <a:defRPr/>
            </a:pPr>
            <a:endParaRPr lang="en-US" altLang="ja-JP"/>
          </a:p>
        </p:txBody>
      </p:sp>
      <p:sp>
        <p:nvSpPr>
          <p:cNvPr id="137221" name="Rectangle 5">
            <a:extLst>
              <a:ext uri="{FF2B5EF4-FFF2-40B4-BE49-F238E27FC236}">
                <a16:creationId xmlns:a16="http://schemas.microsoft.com/office/drawing/2014/main" id="{1D9C27A6-4C0E-4A19-B49C-E1091EF83210}"/>
              </a:ext>
            </a:extLst>
          </p:cNvPr>
          <p:cNvSpPr>
            <a:spLocks noGrp="1" noChangeArrowheads="1"/>
          </p:cNvSpPr>
          <p:nvPr>
            <p:ph type="ftr" sz="quarter" idx="3"/>
          </p:nvPr>
        </p:nvSpPr>
        <p:spPr bwMode="auto">
          <a:xfrm>
            <a:off x="3384550" y="6248400"/>
            <a:ext cx="3136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kumimoji="0" sz="1000">
                <a:ea typeface="ＭＳ Ｐゴシック" pitchFamily="50" charset="-128"/>
              </a:defRPr>
            </a:lvl1pPr>
          </a:lstStyle>
          <a:p>
            <a:pPr>
              <a:defRPr/>
            </a:pPr>
            <a:endParaRPr lang="en-US" altLang="ja-JP"/>
          </a:p>
        </p:txBody>
      </p:sp>
      <p:sp>
        <p:nvSpPr>
          <p:cNvPr id="137222" name="Rectangle 6">
            <a:extLst>
              <a:ext uri="{FF2B5EF4-FFF2-40B4-BE49-F238E27FC236}">
                <a16:creationId xmlns:a16="http://schemas.microsoft.com/office/drawing/2014/main" id="{59E048F9-85AD-4FB4-B556-C752078C96E6}"/>
              </a:ext>
            </a:extLst>
          </p:cNvPr>
          <p:cNvSpPr>
            <a:spLocks noGrp="1" noChangeArrowheads="1"/>
          </p:cNvSpPr>
          <p:nvPr>
            <p:ph type="sldNum" sz="quarter" idx="4"/>
          </p:nvPr>
        </p:nvSpPr>
        <p:spPr bwMode="auto">
          <a:xfrm>
            <a:off x="7594600" y="6400800"/>
            <a:ext cx="2311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kumimoji="0" sz="1600">
                <a:latin typeface="Meiryo UI" panose="020B0604030504040204" pitchFamily="50" charset="-128"/>
                <a:ea typeface="Meiryo UI" panose="020B0604030504040204" pitchFamily="50" charset="-128"/>
              </a:defRPr>
            </a:lvl1pPr>
          </a:lstStyle>
          <a:p>
            <a:pPr>
              <a:defRPr/>
            </a:pPr>
            <a:fld id="{290E9058-1618-4D96-B4F0-F21C47244F74}" type="slidenum">
              <a:rPr lang="en-US" altLang="ja-JP"/>
              <a:pPr>
                <a:defRPr/>
              </a:pPr>
              <a:t>‹#›</a:t>
            </a:fld>
            <a:endParaRPr lang="en-US" altLang="ja-JP"/>
          </a:p>
        </p:txBody>
      </p:sp>
      <p:sp>
        <p:nvSpPr>
          <p:cNvPr id="1031" name="Rectangle 7">
            <a:extLst>
              <a:ext uri="{FF2B5EF4-FFF2-40B4-BE49-F238E27FC236}">
                <a16:creationId xmlns:a16="http://schemas.microsoft.com/office/drawing/2014/main" id="{154BE88A-0742-46C2-9AF1-395814438058}"/>
              </a:ext>
            </a:extLst>
          </p:cNvPr>
          <p:cNvSpPr>
            <a:spLocks noChangeArrowheads="1"/>
          </p:cNvSpPr>
          <p:nvPr/>
        </p:nvSpPr>
        <p:spPr bwMode="auto">
          <a:xfrm>
            <a:off x="0" y="0"/>
            <a:ext cx="247650" cy="22860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Verdana" pitchFamily="34" charset="0"/>
                <a:ea typeface="ＭＳ Ｐゴシック" pitchFamily="50" charset="-128"/>
              </a:defRPr>
            </a:lvl1pPr>
            <a:lvl2pPr marL="742950" indent="-285750" eaLnBrk="0" hangingPunct="0">
              <a:defRPr kumimoji="1">
                <a:solidFill>
                  <a:schemeClr val="tx1"/>
                </a:solidFill>
                <a:latin typeface="Verdana" pitchFamily="34" charset="0"/>
                <a:ea typeface="ＭＳ Ｐゴシック" pitchFamily="50" charset="-128"/>
              </a:defRPr>
            </a:lvl2pPr>
            <a:lvl3pPr marL="1143000" indent="-228600" eaLnBrk="0" hangingPunct="0">
              <a:defRPr kumimoji="1">
                <a:solidFill>
                  <a:schemeClr val="tx1"/>
                </a:solidFill>
                <a:latin typeface="Verdana" pitchFamily="34" charset="0"/>
                <a:ea typeface="ＭＳ Ｐゴシック" pitchFamily="50" charset="-128"/>
              </a:defRPr>
            </a:lvl3pPr>
            <a:lvl4pPr marL="1600200" indent="-228600" eaLnBrk="0" hangingPunct="0">
              <a:defRPr kumimoji="1">
                <a:solidFill>
                  <a:schemeClr val="tx1"/>
                </a:solidFill>
                <a:latin typeface="Verdana" pitchFamily="34" charset="0"/>
                <a:ea typeface="ＭＳ Ｐゴシック" pitchFamily="50" charset="-128"/>
              </a:defRPr>
            </a:lvl4pPr>
            <a:lvl5pPr marL="2057400" indent="-228600" eaLnBrk="0" hangingPunct="0">
              <a:defRPr kumimoji="1">
                <a:solidFill>
                  <a:schemeClr val="tx1"/>
                </a:solidFill>
                <a:latin typeface="Verdan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9pPr>
          </a:lstStyle>
          <a:p>
            <a:pPr algn="ctr" eaLnBrk="1" hangingPunct="1">
              <a:defRPr/>
            </a:pPr>
            <a:endParaRPr kumimoji="0" lang="ja-JP" altLang="ja-JP" sz="2400">
              <a:latin typeface="Times New Roman" pitchFamily="18" charset="0"/>
            </a:endParaRPr>
          </a:p>
        </p:txBody>
      </p:sp>
      <p:sp>
        <p:nvSpPr>
          <p:cNvPr id="1032" name="Line 8"/>
          <p:cNvSpPr>
            <a:spLocks noChangeShapeType="1"/>
          </p:cNvSpPr>
          <p:nvPr/>
        </p:nvSpPr>
        <p:spPr bwMode="auto">
          <a:xfrm>
            <a:off x="495300" y="1447800"/>
            <a:ext cx="8750300" cy="0"/>
          </a:xfrm>
          <a:prstGeom prst="line">
            <a:avLst/>
          </a:prstGeom>
          <a:noFill/>
          <a:ln w="190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3" name="Rectangle 9">
            <a:extLst>
              <a:ext uri="{FF2B5EF4-FFF2-40B4-BE49-F238E27FC236}">
                <a16:creationId xmlns:a16="http://schemas.microsoft.com/office/drawing/2014/main" id="{D240DF3A-D1A4-407F-9FFD-66C168C16718}"/>
              </a:ext>
            </a:extLst>
          </p:cNvPr>
          <p:cNvSpPr>
            <a:spLocks noChangeArrowheads="1"/>
          </p:cNvSpPr>
          <p:nvPr/>
        </p:nvSpPr>
        <p:spPr bwMode="auto">
          <a:xfrm>
            <a:off x="0" y="2286000"/>
            <a:ext cx="247650" cy="22860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Verdana" pitchFamily="34" charset="0"/>
                <a:ea typeface="ＭＳ Ｐゴシック" pitchFamily="50" charset="-128"/>
              </a:defRPr>
            </a:lvl1pPr>
            <a:lvl2pPr marL="742950" indent="-285750" eaLnBrk="0" hangingPunct="0">
              <a:defRPr kumimoji="1">
                <a:solidFill>
                  <a:schemeClr val="tx1"/>
                </a:solidFill>
                <a:latin typeface="Verdana" pitchFamily="34" charset="0"/>
                <a:ea typeface="ＭＳ Ｐゴシック" pitchFamily="50" charset="-128"/>
              </a:defRPr>
            </a:lvl2pPr>
            <a:lvl3pPr marL="1143000" indent="-228600" eaLnBrk="0" hangingPunct="0">
              <a:defRPr kumimoji="1">
                <a:solidFill>
                  <a:schemeClr val="tx1"/>
                </a:solidFill>
                <a:latin typeface="Verdana" pitchFamily="34" charset="0"/>
                <a:ea typeface="ＭＳ Ｐゴシック" pitchFamily="50" charset="-128"/>
              </a:defRPr>
            </a:lvl3pPr>
            <a:lvl4pPr marL="1600200" indent="-228600" eaLnBrk="0" hangingPunct="0">
              <a:defRPr kumimoji="1">
                <a:solidFill>
                  <a:schemeClr val="tx1"/>
                </a:solidFill>
                <a:latin typeface="Verdana" pitchFamily="34" charset="0"/>
                <a:ea typeface="ＭＳ Ｐゴシック" pitchFamily="50" charset="-128"/>
              </a:defRPr>
            </a:lvl4pPr>
            <a:lvl5pPr marL="2057400" indent="-228600" eaLnBrk="0" hangingPunct="0">
              <a:defRPr kumimoji="1">
                <a:solidFill>
                  <a:schemeClr val="tx1"/>
                </a:solidFill>
                <a:latin typeface="Verdan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9pPr>
          </a:lstStyle>
          <a:p>
            <a:pPr algn="ctr" eaLnBrk="1" hangingPunct="1">
              <a:defRPr/>
            </a:pPr>
            <a:endParaRPr kumimoji="0" lang="ja-JP" altLang="ja-JP" sz="2400">
              <a:latin typeface="Times New Roman" pitchFamily="18" charset="0"/>
            </a:endParaRPr>
          </a:p>
        </p:txBody>
      </p:sp>
      <p:sp>
        <p:nvSpPr>
          <p:cNvPr id="1034" name="Rectangle 10">
            <a:extLst>
              <a:ext uri="{FF2B5EF4-FFF2-40B4-BE49-F238E27FC236}">
                <a16:creationId xmlns:a16="http://schemas.microsoft.com/office/drawing/2014/main" id="{D97A860A-AD8E-4C81-9EBC-3E0CCCBC46EF}"/>
              </a:ext>
            </a:extLst>
          </p:cNvPr>
          <p:cNvSpPr>
            <a:spLocks noChangeArrowheads="1"/>
          </p:cNvSpPr>
          <p:nvPr/>
        </p:nvSpPr>
        <p:spPr bwMode="auto">
          <a:xfrm>
            <a:off x="0" y="4572000"/>
            <a:ext cx="247650" cy="2286000"/>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Verdana" pitchFamily="34" charset="0"/>
                <a:ea typeface="ＭＳ Ｐゴシック" pitchFamily="50" charset="-128"/>
              </a:defRPr>
            </a:lvl1pPr>
            <a:lvl2pPr marL="742950" indent="-285750" eaLnBrk="0" hangingPunct="0">
              <a:defRPr kumimoji="1">
                <a:solidFill>
                  <a:schemeClr val="tx1"/>
                </a:solidFill>
                <a:latin typeface="Verdana" pitchFamily="34" charset="0"/>
                <a:ea typeface="ＭＳ Ｐゴシック" pitchFamily="50" charset="-128"/>
              </a:defRPr>
            </a:lvl2pPr>
            <a:lvl3pPr marL="1143000" indent="-228600" eaLnBrk="0" hangingPunct="0">
              <a:defRPr kumimoji="1">
                <a:solidFill>
                  <a:schemeClr val="tx1"/>
                </a:solidFill>
                <a:latin typeface="Verdana" pitchFamily="34" charset="0"/>
                <a:ea typeface="ＭＳ Ｐゴシック" pitchFamily="50" charset="-128"/>
              </a:defRPr>
            </a:lvl3pPr>
            <a:lvl4pPr marL="1600200" indent="-228600" eaLnBrk="0" hangingPunct="0">
              <a:defRPr kumimoji="1">
                <a:solidFill>
                  <a:schemeClr val="tx1"/>
                </a:solidFill>
                <a:latin typeface="Verdana" pitchFamily="34" charset="0"/>
                <a:ea typeface="ＭＳ Ｐゴシック" pitchFamily="50" charset="-128"/>
              </a:defRPr>
            </a:lvl4pPr>
            <a:lvl5pPr marL="2057400" indent="-228600" eaLnBrk="0" hangingPunct="0">
              <a:defRPr kumimoji="1">
                <a:solidFill>
                  <a:schemeClr val="tx1"/>
                </a:solidFill>
                <a:latin typeface="Verdan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9pPr>
          </a:lstStyle>
          <a:p>
            <a:pPr algn="ctr" eaLnBrk="1" hangingPunct="1">
              <a:defRPr/>
            </a:pPr>
            <a:endParaRPr kumimoji="0" lang="ja-JP" altLang="ja-JP" sz="2400">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4577" r:id="rId1"/>
    <p:sldLayoutId id="2147484568" r:id="rId2"/>
    <p:sldLayoutId id="2147484579" r:id="rId3"/>
    <p:sldLayoutId id="2147484569" r:id="rId4"/>
    <p:sldLayoutId id="2147484570" r:id="rId5"/>
    <p:sldLayoutId id="2147484571" r:id="rId6"/>
    <p:sldLayoutId id="2147484572" r:id="rId7"/>
    <p:sldLayoutId id="2147484578" r:id="rId8"/>
    <p:sldLayoutId id="2147484573" r:id="rId9"/>
    <p:sldLayoutId id="2147484574" r:id="rId10"/>
    <p:sldLayoutId id="2147484575" r:id="rId11"/>
    <p:sldLayoutId id="2147484576" r:id="rId12"/>
  </p:sldLayoutIdLst>
  <p:hf sldNum="0" hdr="0" ftr="0" dt="0"/>
  <p:txStyles>
    <p:title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2pPr>
      <a:lvl3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3pPr>
      <a:lvl4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4pPr>
      <a:lvl5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5pPr>
      <a:lvl6pPr marL="457200" algn="l" rtl="0" fontAlgn="base">
        <a:spcBef>
          <a:spcPct val="0"/>
        </a:spcBef>
        <a:spcAft>
          <a:spcPct val="0"/>
        </a:spcAft>
        <a:defRPr kumimoji="1" sz="4400">
          <a:solidFill>
            <a:schemeClr val="tx2"/>
          </a:solidFill>
          <a:latin typeface="Garamond" pitchFamily="18" charset="0"/>
          <a:ea typeface="ＭＳ Ｐゴシック" pitchFamily="50" charset="-128"/>
        </a:defRPr>
      </a:lvl6pPr>
      <a:lvl7pPr marL="914400" algn="l" rtl="0" fontAlgn="base">
        <a:spcBef>
          <a:spcPct val="0"/>
        </a:spcBef>
        <a:spcAft>
          <a:spcPct val="0"/>
        </a:spcAft>
        <a:defRPr kumimoji="1" sz="4400">
          <a:solidFill>
            <a:schemeClr val="tx2"/>
          </a:solidFill>
          <a:latin typeface="Garamond" pitchFamily="18" charset="0"/>
          <a:ea typeface="ＭＳ Ｐゴシック" pitchFamily="50" charset="-128"/>
        </a:defRPr>
      </a:lvl7pPr>
      <a:lvl8pPr marL="1371600" algn="l" rtl="0" fontAlgn="base">
        <a:spcBef>
          <a:spcPct val="0"/>
        </a:spcBef>
        <a:spcAft>
          <a:spcPct val="0"/>
        </a:spcAft>
        <a:defRPr kumimoji="1" sz="4400">
          <a:solidFill>
            <a:schemeClr val="tx2"/>
          </a:solidFill>
          <a:latin typeface="Garamond" pitchFamily="18" charset="0"/>
          <a:ea typeface="ＭＳ Ｐゴシック" pitchFamily="50" charset="-128"/>
        </a:defRPr>
      </a:lvl8pPr>
      <a:lvl9pPr marL="1828800" algn="l" rtl="0" fontAlgn="base">
        <a:spcBef>
          <a:spcPct val="0"/>
        </a:spcBef>
        <a:spcAft>
          <a:spcPct val="0"/>
        </a:spcAft>
        <a:defRPr kumimoji="1" sz="4400">
          <a:solidFill>
            <a:schemeClr val="tx2"/>
          </a:solidFill>
          <a:latin typeface="Garamond" pitchFamily="18" charset="0"/>
          <a:ea typeface="ＭＳ Ｐゴシック" pitchFamily="50" charset="-128"/>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p"/>
        <a:defRPr kumimoji="1"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n"/>
        <a:defRPr kumimoji="1" sz="2400">
          <a:solidFill>
            <a:schemeClr val="tx1"/>
          </a:solidFill>
          <a:latin typeface="+mn-lt"/>
          <a:ea typeface="+mn-ea"/>
        </a:defRPr>
      </a:lvl2pPr>
      <a:lvl3pPr marL="1143000" indent="-228600" algn="l" rtl="0" eaLnBrk="0" fontAlgn="base" hangingPunct="0">
        <a:spcBef>
          <a:spcPct val="20000"/>
        </a:spcBef>
        <a:spcAft>
          <a:spcPct val="0"/>
        </a:spcAft>
        <a:buClr>
          <a:schemeClr val="accent1"/>
        </a:buClr>
        <a:buSzPct val="65000"/>
        <a:buFont typeface="Wingdings" panose="05000000000000000000" pitchFamily="2" charset="2"/>
        <a:buChar char="p"/>
        <a:defRPr kumimoji="1" sz="2000">
          <a:solidFill>
            <a:schemeClr val="tx1"/>
          </a:solidFill>
          <a:latin typeface="+mn-lt"/>
          <a:ea typeface="+mn-ea"/>
        </a:defRPr>
      </a:lvl3pPr>
      <a:lvl4pPr marL="1600200" indent="-228600" algn="l" rtl="0" eaLnBrk="0" fontAlgn="base" hangingPunct="0">
        <a:spcBef>
          <a:spcPct val="20000"/>
        </a:spcBef>
        <a:spcAft>
          <a:spcPct val="0"/>
        </a:spcAft>
        <a:buClr>
          <a:schemeClr val="bg2"/>
        </a:buClr>
        <a:buFont typeface="Wingdings" panose="05000000000000000000" pitchFamily="2" charset="2"/>
        <a:buChar char="§"/>
        <a:defRPr kumimoji="1">
          <a:solidFill>
            <a:schemeClr val="tx1"/>
          </a:solidFill>
          <a:latin typeface="+mn-lt"/>
          <a:ea typeface="+mn-ea"/>
        </a:defRPr>
      </a:lvl4pPr>
      <a:lvl5pPr marL="2057400" indent="-228600" algn="l" rtl="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mn-lt"/>
          <a:ea typeface="+mn-ea"/>
        </a:defRPr>
      </a:lvl5pPr>
      <a:lvl6pPr marL="2514600" indent="-228600" algn="l" rtl="0" fontAlgn="base">
        <a:spcBef>
          <a:spcPct val="20000"/>
        </a:spcBef>
        <a:spcAft>
          <a:spcPct val="0"/>
        </a:spcAft>
        <a:buClr>
          <a:schemeClr val="tx2"/>
        </a:buClr>
        <a:buSzPct val="80000"/>
        <a:buFont typeface="Wingdings" pitchFamily="2" charset="2"/>
        <a:buChar char="§"/>
        <a:defRPr kumimoji="1">
          <a:solidFill>
            <a:schemeClr val="tx1"/>
          </a:solidFill>
          <a:latin typeface="+mn-lt"/>
          <a:ea typeface="+mn-ea"/>
        </a:defRPr>
      </a:lvl6pPr>
      <a:lvl7pPr marL="2971800" indent="-228600" algn="l" rtl="0" fontAlgn="base">
        <a:spcBef>
          <a:spcPct val="20000"/>
        </a:spcBef>
        <a:spcAft>
          <a:spcPct val="0"/>
        </a:spcAft>
        <a:buClr>
          <a:schemeClr val="tx2"/>
        </a:buClr>
        <a:buSzPct val="80000"/>
        <a:buFont typeface="Wingdings" pitchFamily="2" charset="2"/>
        <a:buChar char="§"/>
        <a:defRPr kumimoji="1">
          <a:solidFill>
            <a:schemeClr val="tx1"/>
          </a:solidFill>
          <a:latin typeface="+mn-lt"/>
          <a:ea typeface="+mn-ea"/>
        </a:defRPr>
      </a:lvl7pPr>
      <a:lvl8pPr marL="3429000" indent="-228600" algn="l" rtl="0" fontAlgn="base">
        <a:spcBef>
          <a:spcPct val="20000"/>
        </a:spcBef>
        <a:spcAft>
          <a:spcPct val="0"/>
        </a:spcAft>
        <a:buClr>
          <a:schemeClr val="tx2"/>
        </a:buClr>
        <a:buSzPct val="80000"/>
        <a:buFont typeface="Wingdings" pitchFamily="2" charset="2"/>
        <a:buChar char="§"/>
        <a:defRPr kumimoji="1">
          <a:solidFill>
            <a:schemeClr val="tx1"/>
          </a:solidFill>
          <a:latin typeface="+mn-lt"/>
          <a:ea typeface="+mn-ea"/>
        </a:defRPr>
      </a:lvl8pPr>
      <a:lvl9pPr marL="3886200" indent="-228600" algn="l" rtl="0" fontAlgn="base">
        <a:spcBef>
          <a:spcPct val="20000"/>
        </a:spcBef>
        <a:spcAft>
          <a:spcPct val="0"/>
        </a:spcAft>
        <a:buClr>
          <a:schemeClr val="tx2"/>
        </a:buClr>
        <a:buSzPct val="80000"/>
        <a:buFont typeface="Wingdings" pitchFamily="2" charset="2"/>
        <a:buChar char="§"/>
        <a:defRPr kumimoji="1">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46CA62DB-58D8-4092-8599-E6FE0A567FB1}"/>
              </a:ext>
            </a:extLst>
          </p:cNvPr>
          <p:cNvSpPr txBox="1">
            <a:spLocks/>
          </p:cNvSpPr>
          <p:nvPr/>
        </p:nvSpPr>
        <p:spPr>
          <a:xfrm>
            <a:off x="0" y="2100689"/>
            <a:ext cx="9905999" cy="647700"/>
          </a:xfrm>
          <a:prstGeom prst="rect">
            <a:avLst/>
          </a:prstGeom>
        </p:spPr>
        <p:txBody>
          <a:bodyPr/>
          <a:lst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2pPr>
            <a:lvl3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3pPr>
            <a:lvl4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4pPr>
            <a:lvl5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5pPr>
            <a:lvl6pPr marL="457200" algn="l" rtl="0" fontAlgn="base">
              <a:spcBef>
                <a:spcPct val="0"/>
              </a:spcBef>
              <a:spcAft>
                <a:spcPct val="0"/>
              </a:spcAft>
              <a:defRPr kumimoji="1" sz="4400">
                <a:solidFill>
                  <a:schemeClr val="tx2"/>
                </a:solidFill>
                <a:latin typeface="Garamond" pitchFamily="18" charset="0"/>
                <a:ea typeface="ＭＳ Ｐゴシック" pitchFamily="50" charset="-128"/>
              </a:defRPr>
            </a:lvl6pPr>
            <a:lvl7pPr marL="914400" algn="l" rtl="0" fontAlgn="base">
              <a:spcBef>
                <a:spcPct val="0"/>
              </a:spcBef>
              <a:spcAft>
                <a:spcPct val="0"/>
              </a:spcAft>
              <a:defRPr kumimoji="1" sz="4400">
                <a:solidFill>
                  <a:schemeClr val="tx2"/>
                </a:solidFill>
                <a:latin typeface="Garamond" pitchFamily="18" charset="0"/>
                <a:ea typeface="ＭＳ Ｐゴシック" pitchFamily="50" charset="-128"/>
              </a:defRPr>
            </a:lvl7pPr>
            <a:lvl8pPr marL="1371600" algn="l" rtl="0" fontAlgn="base">
              <a:spcBef>
                <a:spcPct val="0"/>
              </a:spcBef>
              <a:spcAft>
                <a:spcPct val="0"/>
              </a:spcAft>
              <a:defRPr kumimoji="1" sz="4400">
                <a:solidFill>
                  <a:schemeClr val="tx2"/>
                </a:solidFill>
                <a:latin typeface="Garamond" pitchFamily="18" charset="0"/>
                <a:ea typeface="ＭＳ Ｐゴシック" pitchFamily="50" charset="-128"/>
              </a:defRPr>
            </a:lvl8pPr>
            <a:lvl9pPr marL="1828800" algn="l" rtl="0" fontAlgn="base">
              <a:spcBef>
                <a:spcPct val="0"/>
              </a:spcBef>
              <a:spcAft>
                <a:spcPct val="0"/>
              </a:spcAft>
              <a:defRPr kumimoji="1" sz="4400">
                <a:solidFill>
                  <a:schemeClr val="tx2"/>
                </a:solidFill>
                <a:latin typeface="Garamond" pitchFamily="18" charset="0"/>
                <a:ea typeface="ＭＳ Ｐゴシック" pitchFamily="50" charset="-128"/>
              </a:defRPr>
            </a:lvl9pPr>
          </a:lstStyle>
          <a:p>
            <a:pPr algn="ctr">
              <a:defRPr/>
            </a:pPr>
            <a:r>
              <a:rPr lang="ja-JP" altLang="en-US" sz="3600" kern="0" dirty="0">
                <a:solidFill>
                  <a:srgbClr val="006600"/>
                </a:solidFill>
                <a:latin typeface="+mn-ea"/>
                <a:ea typeface="+mn-ea"/>
              </a:rPr>
              <a:t>次期計画の将来像（案）</a:t>
            </a:r>
          </a:p>
        </p:txBody>
      </p:sp>
      <p:sp>
        <p:nvSpPr>
          <p:cNvPr id="5" name="テキスト ボックス 4">
            <a:extLst>
              <a:ext uri="{FF2B5EF4-FFF2-40B4-BE49-F238E27FC236}">
                <a16:creationId xmlns:a16="http://schemas.microsoft.com/office/drawing/2014/main" id="{68D230E2-EAC5-40DF-9F9E-5D6AA489E3F7}"/>
              </a:ext>
            </a:extLst>
          </p:cNvPr>
          <p:cNvSpPr txBox="1"/>
          <p:nvPr/>
        </p:nvSpPr>
        <p:spPr>
          <a:xfrm>
            <a:off x="9002740" y="130481"/>
            <a:ext cx="720080" cy="289246"/>
          </a:xfrm>
          <a:prstGeom prst="rect">
            <a:avLst/>
          </a:prstGeom>
          <a:noFill/>
          <a:ln>
            <a:solidFill>
              <a:schemeClr val="tx1"/>
            </a:solidFill>
          </a:ln>
        </p:spPr>
        <p:txBody>
          <a:bodyPr wrap="square" rtlCol="0">
            <a:spAutoFit/>
          </a:bodyPr>
          <a:lstStyle/>
          <a:p>
            <a:pPr algn="ctr">
              <a:lnSpc>
                <a:spcPts val="1700"/>
              </a:lnSpc>
            </a:pPr>
            <a:r>
              <a:rPr lang="ja-JP" altLang="en-US" sz="1100" b="1" dirty="0">
                <a:latin typeface="+mn-ea"/>
              </a:rPr>
              <a:t>資料１</a:t>
            </a:r>
            <a:endParaRPr lang="en-US" altLang="ja-JP" sz="1100" b="1" dirty="0">
              <a:latin typeface="+mn-ea"/>
            </a:endParaRPr>
          </a:p>
        </p:txBody>
      </p:sp>
    </p:spTree>
    <p:extLst>
      <p:ext uri="{BB962C8B-B14F-4D97-AF65-F5344CB8AC3E}">
        <p14:creationId xmlns:p14="http://schemas.microsoft.com/office/powerpoint/2010/main" val="3859481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タイトル 1">
            <a:extLst>
              <a:ext uri="{FF2B5EF4-FFF2-40B4-BE49-F238E27FC236}">
                <a16:creationId xmlns:a16="http://schemas.microsoft.com/office/drawing/2014/main" id="{ABD60A07-9F0E-40B8-9B0B-5F7AC4E27254}"/>
              </a:ext>
            </a:extLst>
          </p:cNvPr>
          <p:cNvSpPr txBox="1">
            <a:spLocks/>
          </p:cNvSpPr>
          <p:nvPr/>
        </p:nvSpPr>
        <p:spPr>
          <a:xfrm>
            <a:off x="253812" y="156332"/>
            <a:ext cx="8778875" cy="647700"/>
          </a:xfrm>
          <a:prstGeom prst="rect">
            <a:avLst/>
          </a:prstGeom>
        </p:spPr>
        <p:txBody>
          <a:bodyPr/>
          <a:lst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2pPr>
            <a:lvl3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3pPr>
            <a:lvl4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4pPr>
            <a:lvl5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5pPr>
            <a:lvl6pPr marL="457200" algn="l" rtl="0" fontAlgn="base">
              <a:spcBef>
                <a:spcPct val="0"/>
              </a:spcBef>
              <a:spcAft>
                <a:spcPct val="0"/>
              </a:spcAft>
              <a:defRPr kumimoji="1" sz="4400">
                <a:solidFill>
                  <a:schemeClr val="tx2"/>
                </a:solidFill>
                <a:latin typeface="Garamond" pitchFamily="18" charset="0"/>
                <a:ea typeface="ＭＳ Ｐゴシック" pitchFamily="50" charset="-128"/>
              </a:defRPr>
            </a:lvl6pPr>
            <a:lvl7pPr marL="914400" algn="l" rtl="0" fontAlgn="base">
              <a:spcBef>
                <a:spcPct val="0"/>
              </a:spcBef>
              <a:spcAft>
                <a:spcPct val="0"/>
              </a:spcAft>
              <a:defRPr kumimoji="1" sz="4400">
                <a:solidFill>
                  <a:schemeClr val="tx2"/>
                </a:solidFill>
                <a:latin typeface="Garamond" pitchFamily="18" charset="0"/>
                <a:ea typeface="ＭＳ Ｐゴシック" pitchFamily="50" charset="-128"/>
              </a:defRPr>
            </a:lvl7pPr>
            <a:lvl8pPr marL="1371600" algn="l" rtl="0" fontAlgn="base">
              <a:spcBef>
                <a:spcPct val="0"/>
              </a:spcBef>
              <a:spcAft>
                <a:spcPct val="0"/>
              </a:spcAft>
              <a:defRPr kumimoji="1" sz="4400">
                <a:solidFill>
                  <a:schemeClr val="tx2"/>
                </a:solidFill>
                <a:latin typeface="Garamond" pitchFamily="18" charset="0"/>
                <a:ea typeface="ＭＳ Ｐゴシック" pitchFamily="50" charset="-128"/>
              </a:defRPr>
            </a:lvl8pPr>
            <a:lvl9pPr marL="1828800" algn="l" rtl="0" fontAlgn="base">
              <a:spcBef>
                <a:spcPct val="0"/>
              </a:spcBef>
              <a:spcAft>
                <a:spcPct val="0"/>
              </a:spcAft>
              <a:defRPr kumimoji="1" sz="4400">
                <a:solidFill>
                  <a:schemeClr val="tx2"/>
                </a:solidFill>
                <a:latin typeface="Garamond" pitchFamily="18" charset="0"/>
                <a:ea typeface="ＭＳ Ｐゴシック" pitchFamily="50" charset="-128"/>
              </a:defRPr>
            </a:lvl9pPr>
          </a:lstStyle>
          <a:p>
            <a:pPr>
              <a:defRPr/>
            </a:pPr>
            <a:r>
              <a:rPr lang="ja-JP" altLang="en-US" sz="2200" kern="0" dirty="0">
                <a:solidFill>
                  <a:srgbClr val="006600"/>
                </a:solidFill>
                <a:latin typeface="+mn-ea"/>
                <a:ea typeface="+mn-ea"/>
              </a:rPr>
              <a:t>次期計画の「</a:t>
            </a:r>
            <a:r>
              <a:rPr lang="en-US" altLang="ja-JP" sz="2200" kern="0" dirty="0">
                <a:solidFill>
                  <a:srgbClr val="006600"/>
                </a:solidFill>
                <a:latin typeface="+mn-ea"/>
                <a:ea typeface="+mn-ea"/>
              </a:rPr>
              <a:t>2050</a:t>
            </a:r>
            <a:r>
              <a:rPr lang="ja-JP" altLang="en-US" sz="2200" kern="0" dirty="0">
                <a:solidFill>
                  <a:srgbClr val="006600"/>
                </a:solidFill>
                <a:latin typeface="+mn-ea"/>
                <a:ea typeface="+mn-ea"/>
              </a:rPr>
              <a:t>年にめざすべき循環型社会の将来像」（案）</a:t>
            </a:r>
          </a:p>
        </p:txBody>
      </p:sp>
      <p:pic>
        <p:nvPicPr>
          <p:cNvPr id="6" name="図 5">
            <a:extLst>
              <a:ext uri="{FF2B5EF4-FFF2-40B4-BE49-F238E27FC236}">
                <a16:creationId xmlns:a16="http://schemas.microsoft.com/office/drawing/2014/main" id="{22D471E5-1294-47E4-B591-DA13FF733EE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70" y="0"/>
            <a:ext cx="128464" cy="6858592"/>
          </a:xfrm>
          <a:prstGeom prst="rect">
            <a:avLst/>
          </a:prstGeom>
        </p:spPr>
      </p:pic>
      <p:cxnSp>
        <p:nvCxnSpPr>
          <p:cNvPr id="19" name="直線コネクタ 18">
            <a:extLst>
              <a:ext uri="{FF2B5EF4-FFF2-40B4-BE49-F238E27FC236}">
                <a16:creationId xmlns:a16="http://schemas.microsoft.com/office/drawing/2014/main" id="{070BD6D4-72D5-4365-B0A9-D2169A95ED2B}"/>
              </a:ext>
            </a:extLst>
          </p:cNvPr>
          <p:cNvCxnSpPr>
            <a:cxnSpLocks/>
          </p:cNvCxnSpPr>
          <p:nvPr/>
        </p:nvCxnSpPr>
        <p:spPr>
          <a:xfrm>
            <a:off x="200472" y="681648"/>
            <a:ext cx="9649072" cy="0"/>
          </a:xfrm>
          <a:prstGeom prst="line">
            <a:avLst/>
          </a:prstGeom>
          <a:ln w="19050">
            <a:solidFill>
              <a:srgbClr val="006600"/>
            </a:solidFill>
          </a:ln>
        </p:spPr>
        <p:style>
          <a:lnRef idx="1">
            <a:schemeClr val="accent1"/>
          </a:lnRef>
          <a:fillRef idx="0">
            <a:schemeClr val="accent1"/>
          </a:fillRef>
          <a:effectRef idx="0">
            <a:schemeClr val="accent1"/>
          </a:effectRef>
          <a:fontRef idx="minor">
            <a:schemeClr val="tx1"/>
          </a:fontRef>
        </p:style>
      </p:cxnSp>
      <p:sp>
        <p:nvSpPr>
          <p:cNvPr id="30" name="テキスト ボックス 29">
            <a:extLst>
              <a:ext uri="{FF2B5EF4-FFF2-40B4-BE49-F238E27FC236}">
                <a16:creationId xmlns:a16="http://schemas.microsoft.com/office/drawing/2014/main" id="{5FC972E1-98BB-476D-8B5E-7B055C07C55C}"/>
              </a:ext>
            </a:extLst>
          </p:cNvPr>
          <p:cNvSpPr txBox="1"/>
          <p:nvPr/>
        </p:nvSpPr>
        <p:spPr>
          <a:xfrm>
            <a:off x="369057" y="1370800"/>
            <a:ext cx="8136904" cy="1182760"/>
          </a:xfrm>
          <a:prstGeom prst="rect">
            <a:avLst/>
          </a:prstGeom>
          <a:noFill/>
        </p:spPr>
        <p:txBody>
          <a:bodyPr wrap="square" rtlCol="0">
            <a:spAutoFit/>
          </a:bodyPr>
          <a:lstStyle/>
          <a:p>
            <a:pPr marL="36000" algn="just">
              <a:lnSpc>
                <a:spcPts val="2200"/>
              </a:lnSpc>
            </a:pPr>
            <a:r>
              <a:rPr lang="ja-JP" altLang="en-US" sz="1600" dirty="0">
                <a:latin typeface="+mn-ea"/>
                <a:ea typeface="+mn-ea"/>
              </a:rPr>
              <a:t>＜ポイント＞</a:t>
            </a:r>
            <a:endParaRPr kumimoji="1" lang="en-US" altLang="ja-JP" sz="1600" dirty="0">
              <a:latin typeface="+mn-ea"/>
              <a:ea typeface="+mn-ea"/>
            </a:endParaRPr>
          </a:p>
          <a:p>
            <a:pPr marL="216000" indent="-108000" algn="just">
              <a:lnSpc>
                <a:spcPts val="2200"/>
              </a:lnSpc>
              <a:buFont typeface="Wingdings" panose="05000000000000000000" pitchFamily="2" charset="2"/>
              <a:buChar char=""/>
            </a:pPr>
            <a:r>
              <a:rPr kumimoji="1" lang="ja-JP" altLang="en-US" sz="1600" dirty="0">
                <a:latin typeface="+mn-ea"/>
                <a:ea typeface="+mn-ea"/>
              </a:rPr>
              <a:t>サーキュラーエコノミーにより、資源循環産業が発展している大阪</a:t>
            </a:r>
            <a:endParaRPr lang="en-US" altLang="ja-JP" sz="1600" dirty="0">
              <a:latin typeface="+mn-ea"/>
              <a:ea typeface="+mn-ea"/>
            </a:endParaRPr>
          </a:p>
          <a:p>
            <a:pPr marL="216000" indent="-108000" algn="just">
              <a:lnSpc>
                <a:spcPts val="2200"/>
              </a:lnSpc>
              <a:buFont typeface="Wingdings" panose="05000000000000000000" pitchFamily="2" charset="2"/>
              <a:buChar char=""/>
            </a:pPr>
            <a:r>
              <a:rPr kumimoji="1" lang="en-US" altLang="ja-JP" sz="1600" dirty="0">
                <a:latin typeface="+mn-ea"/>
                <a:ea typeface="+mn-ea"/>
              </a:rPr>
              <a:t>SDGs</a:t>
            </a:r>
            <a:r>
              <a:rPr kumimoji="1" lang="ja-JP" altLang="en-US" sz="1600" dirty="0">
                <a:latin typeface="+mn-ea"/>
                <a:ea typeface="+mn-ea"/>
              </a:rPr>
              <a:t>、カーボンニュートラル、</a:t>
            </a:r>
            <a:r>
              <a:rPr lang="ja-JP" altLang="en-US" sz="1600" dirty="0">
                <a:latin typeface="+mn-ea"/>
                <a:ea typeface="+mn-ea"/>
              </a:rPr>
              <a:t>大阪ブルー・オーシャン・ビジョン</a:t>
            </a:r>
            <a:r>
              <a:rPr kumimoji="1" lang="ja-JP" altLang="en-US" sz="1600" dirty="0">
                <a:latin typeface="+mn-ea"/>
                <a:ea typeface="+mn-ea"/>
              </a:rPr>
              <a:t>等の目標が達成された大阪</a:t>
            </a:r>
            <a:endParaRPr lang="en-US" altLang="ja-JP" sz="1600" dirty="0">
              <a:latin typeface="+mn-ea"/>
              <a:ea typeface="+mn-ea"/>
            </a:endParaRPr>
          </a:p>
          <a:p>
            <a:pPr marL="216000" indent="-108000" algn="just">
              <a:lnSpc>
                <a:spcPts val="2200"/>
              </a:lnSpc>
              <a:buFont typeface="Wingdings" panose="05000000000000000000" pitchFamily="2" charset="2"/>
              <a:buChar char=""/>
            </a:pPr>
            <a:r>
              <a:rPr kumimoji="1" lang="ja-JP" altLang="en-US" sz="1600" dirty="0">
                <a:latin typeface="+mn-ea"/>
                <a:ea typeface="+mn-ea"/>
              </a:rPr>
              <a:t>国内及び地域レベルでの資源循環と適正処理が確立し、地域循環共生圏が実現した大阪</a:t>
            </a:r>
          </a:p>
        </p:txBody>
      </p:sp>
      <p:sp>
        <p:nvSpPr>
          <p:cNvPr id="33" name="テキスト ボックス 32">
            <a:extLst>
              <a:ext uri="{FF2B5EF4-FFF2-40B4-BE49-F238E27FC236}">
                <a16:creationId xmlns:a16="http://schemas.microsoft.com/office/drawing/2014/main" id="{252525ED-5D5F-4E83-82B8-3F93FC9B6FD1}"/>
              </a:ext>
            </a:extLst>
          </p:cNvPr>
          <p:cNvSpPr txBox="1"/>
          <p:nvPr/>
        </p:nvSpPr>
        <p:spPr>
          <a:xfrm>
            <a:off x="399776" y="896218"/>
            <a:ext cx="3473104" cy="369332"/>
          </a:xfrm>
          <a:prstGeom prst="rect">
            <a:avLst/>
          </a:prstGeom>
          <a:solidFill>
            <a:srgbClr val="D9E0D6"/>
          </a:solidFill>
          <a:ln w="3175">
            <a:noFill/>
          </a:ln>
        </p:spPr>
        <p:txBody>
          <a:bodyPr wrap="square">
            <a:spAutoFit/>
          </a:bodyPr>
          <a:lstStyle/>
          <a:p>
            <a:pPr algn="ctr">
              <a:spcBef>
                <a:spcPts val="600"/>
              </a:spcBef>
            </a:pPr>
            <a:r>
              <a:rPr lang="ja-JP" altLang="en-US" b="1" dirty="0">
                <a:solidFill>
                  <a:prstClr val="black"/>
                </a:solidFill>
                <a:latin typeface="+mn-ea"/>
                <a:ea typeface="+mn-ea"/>
                <a:cs typeface="Meiryo UI" panose="020B0604030504040204" pitchFamily="50" charset="-128"/>
              </a:rPr>
              <a:t>社会情勢の変化を踏まえて検討</a:t>
            </a:r>
            <a:endParaRPr lang="en-US" altLang="ja-JP" b="1" dirty="0">
              <a:solidFill>
                <a:prstClr val="black"/>
              </a:solidFill>
              <a:latin typeface="+mn-ea"/>
              <a:ea typeface="+mn-ea"/>
              <a:cs typeface="Meiryo UI" panose="020B0604030504040204" pitchFamily="50" charset="-128"/>
            </a:endParaRPr>
          </a:p>
        </p:txBody>
      </p:sp>
      <p:sp>
        <p:nvSpPr>
          <p:cNvPr id="37" name="テキスト ボックス 36">
            <a:extLst>
              <a:ext uri="{FF2B5EF4-FFF2-40B4-BE49-F238E27FC236}">
                <a16:creationId xmlns:a16="http://schemas.microsoft.com/office/drawing/2014/main" id="{F68968BB-61FB-4AC4-96C5-B1340D241208}"/>
              </a:ext>
            </a:extLst>
          </p:cNvPr>
          <p:cNvSpPr txBox="1"/>
          <p:nvPr/>
        </p:nvSpPr>
        <p:spPr>
          <a:xfrm>
            <a:off x="4047376" y="923372"/>
            <a:ext cx="4386034" cy="315023"/>
          </a:xfrm>
          <a:prstGeom prst="rect">
            <a:avLst/>
          </a:prstGeom>
          <a:noFill/>
        </p:spPr>
        <p:txBody>
          <a:bodyPr wrap="square" rtlCol="0">
            <a:spAutoFit/>
          </a:bodyPr>
          <a:lstStyle/>
          <a:p>
            <a:pPr>
              <a:lnSpc>
                <a:spcPts val="2000"/>
              </a:lnSpc>
            </a:pPr>
            <a:r>
              <a:rPr lang="en-US" altLang="ja-JP" sz="1200" dirty="0">
                <a:latin typeface="+mn-ea"/>
              </a:rPr>
              <a:t>※ </a:t>
            </a:r>
            <a:r>
              <a:rPr lang="ja-JP" altLang="en-US" sz="1200" dirty="0">
                <a:latin typeface="+mn-ea"/>
              </a:rPr>
              <a:t>第１回部会（令和７年３月４日）の資料３から一部抜粋</a:t>
            </a:r>
            <a:endParaRPr lang="en-US" altLang="ja-JP" sz="1200" dirty="0">
              <a:latin typeface="+mn-ea"/>
            </a:endParaRPr>
          </a:p>
        </p:txBody>
      </p:sp>
      <p:sp>
        <p:nvSpPr>
          <p:cNvPr id="40" name="テキスト ボックス 39">
            <a:extLst>
              <a:ext uri="{FF2B5EF4-FFF2-40B4-BE49-F238E27FC236}">
                <a16:creationId xmlns:a16="http://schemas.microsoft.com/office/drawing/2014/main" id="{6310E544-B309-485E-A3BB-887ED994BEDE}"/>
              </a:ext>
            </a:extLst>
          </p:cNvPr>
          <p:cNvSpPr txBox="1"/>
          <p:nvPr/>
        </p:nvSpPr>
        <p:spPr>
          <a:xfrm>
            <a:off x="9724715" y="6650310"/>
            <a:ext cx="179380" cy="220573"/>
          </a:xfrm>
          <a:prstGeom prst="rect">
            <a:avLst/>
          </a:prstGeom>
          <a:noFill/>
          <a:ln>
            <a:noFill/>
          </a:ln>
        </p:spPr>
        <p:txBody>
          <a:bodyPr wrap="square" rtlCol="0">
            <a:spAutoFit/>
          </a:bodyPr>
          <a:lstStyle/>
          <a:p>
            <a:pPr algn="ctr">
              <a:lnSpc>
                <a:spcPts val="1000"/>
              </a:lnSpc>
            </a:pPr>
            <a:r>
              <a:rPr lang="en-US" altLang="ja-JP" sz="1050" b="1" dirty="0">
                <a:latin typeface="+mn-ea"/>
              </a:rPr>
              <a:t>1</a:t>
            </a:r>
          </a:p>
        </p:txBody>
      </p:sp>
      <p:sp>
        <p:nvSpPr>
          <p:cNvPr id="10" name="テキスト ボックス 9">
            <a:extLst>
              <a:ext uri="{FF2B5EF4-FFF2-40B4-BE49-F238E27FC236}">
                <a16:creationId xmlns:a16="http://schemas.microsoft.com/office/drawing/2014/main" id="{D625D2E3-2DBC-4950-93BC-B319F63155F2}"/>
              </a:ext>
            </a:extLst>
          </p:cNvPr>
          <p:cNvSpPr txBox="1"/>
          <p:nvPr/>
        </p:nvSpPr>
        <p:spPr>
          <a:xfrm>
            <a:off x="188208" y="3879592"/>
            <a:ext cx="9529255" cy="2512226"/>
          </a:xfrm>
          <a:prstGeom prst="rect">
            <a:avLst/>
          </a:prstGeom>
          <a:noFill/>
        </p:spPr>
        <p:txBody>
          <a:bodyPr wrap="square" rtlCol="0">
            <a:spAutoFit/>
          </a:bodyPr>
          <a:lstStyle/>
          <a:p>
            <a:pPr marL="288000" indent="-144000" algn="just">
              <a:lnSpc>
                <a:spcPts val="2400"/>
              </a:lnSpc>
              <a:spcBef>
                <a:spcPts val="1000"/>
              </a:spcBef>
              <a:buFont typeface="Wingdings" panose="05000000000000000000" pitchFamily="2" charset="2"/>
              <a:buChar char=""/>
            </a:pPr>
            <a:r>
              <a:rPr kumimoji="1" lang="ja-JP" altLang="en-US" sz="1600" dirty="0">
                <a:latin typeface="+mn-ea"/>
                <a:ea typeface="+mn-ea"/>
              </a:rPr>
              <a:t>全ての府民が持続可能なライフスタイルを実践するとともに、動脈産業と静脈産業の連携により資源循環ビジネスが発展することで、資源を効率的・循環的に有効利用する循環経済（サーキュラーエコノミー）へ移行し、資源消費を最小化し廃棄物の発生抑制や環境負荷の低減等が進んでいる。</a:t>
            </a:r>
          </a:p>
          <a:p>
            <a:pPr marL="288000" indent="-144000" algn="just">
              <a:lnSpc>
                <a:spcPts val="2400"/>
              </a:lnSpc>
              <a:spcBef>
                <a:spcPts val="1200"/>
              </a:spcBef>
              <a:buFont typeface="Wingdings" panose="05000000000000000000" pitchFamily="2" charset="2"/>
              <a:buChar char=""/>
            </a:pPr>
            <a:r>
              <a:rPr kumimoji="1" lang="ja-JP" altLang="en-US" sz="1600" dirty="0">
                <a:latin typeface="+mn-ea"/>
                <a:ea typeface="+mn-ea"/>
              </a:rPr>
              <a:t>また、プラスチックごみの排出抑制や環境への流出削減の進展により「大阪ブルー・オーシャン・ビジョン」が達成されており、さらに</a:t>
            </a:r>
            <a:r>
              <a:rPr lang="ja-JP" altLang="en-US" sz="1600" dirty="0">
                <a:latin typeface="+mn-ea"/>
                <a:ea typeface="+mn-ea"/>
              </a:rPr>
              <a:t>、</a:t>
            </a:r>
            <a:r>
              <a:rPr kumimoji="1" lang="ja-JP" altLang="en-US" sz="1600" dirty="0">
                <a:latin typeface="+mn-ea"/>
                <a:ea typeface="+mn-ea"/>
              </a:rPr>
              <a:t>再資源化技術の高度化も進み、廃棄物分野における温室効果ガス排出量の実質ゼロが実現されている。</a:t>
            </a:r>
          </a:p>
          <a:p>
            <a:pPr marL="288000" indent="-144000" algn="just">
              <a:lnSpc>
                <a:spcPts val="2400"/>
              </a:lnSpc>
              <a:spcBef>
                <a:spcPts val="1200"/>
              </a:spcBef>
              <a:buFont typeface="Wingdings" panose="05000000000000000000" pitchFamily="2" charset="2"/>
              <a:buChar char=""/>
            </a:pPr>
            <a:r>
              <a:rPr kumimoji="1" lang="ja-JP" altLang="en-US" sz="1600" dirty="0">
                <a:latin typeface="+mn-ea"/>
                <a:ea typeface="+mn-ea"/>
              </a:rPr>
              <a:t>これらにより、気候変動への対応、生物多様性の保全</a:t>
            </a:r>
            <a:r>
              <a:rPr lang="ja-JP" altLang="en-US" sz="1600" dirty="0">
                <a:latin typeface="+mn-ea"/>
                <a:ea typeface="+mn-ea"/>
              </a:rPr>
              <a:t>が進み、</a:t>
            </a:r>
            <a:r>
              <a:rPr kumimoji="1" lang="ja-JP" altLang="en-US" sz="1600" dirty="0">
                <a:latin typeface="+mn-ea"/>
                <a:ea typeface="+mn-ea"/>
              </a:rPr>
              <a:t>持続可能な循環型社会が形成されている。</a:t>
            </a:r>
            <a:endParaRPr kumimoji="1" lang="ja-JP" altLang="en-US" sz="1600" dirty="0">
              <a:highlight>
                <a:srgbClr val="FFFF00"/>
              </a:highlight>
              <a:latin typeface="+mn-ea"/>
              <a:ea typeface="+mn-ea"/>
            </a:endParaRPr>
          </a:p>
        </p:txBody>
      </p:sp>
      <p:sp>
        <p:nvSpPr>
          <p:cNvPr id="11" name="テキスト ボックス 10">
            <a:extLst>
              <a:ext uri="{FF2B5EF4-FFF2-40B4-BE49-F238E27FC236}">
                <a16:creationId xmlns:a16="http://schemas.microsoft.com/office/drawing/2014/main" id="{EEDBBBCB-5C68-4D48-8662-8E0624F5A2E0}"/>
              </a:ext>
            </a:extLst>
          </p:cNvPr>
          <p:cNvSpPr txBox="1"/>
          <p:nvPr/>
        </p:nvSpPr>
        <p:spPr>
          <a:xfrm>
            <a:off x="430256" y="2948547"/>
            <a:ext cx="2794552" cy="369332"/>
          </a:xfrm>
          <a:prstGeom prst="rect">
            <a:avLst/>
          </a:prstGeom>
          <a:solidFill>
            <a:srgbClr val="D9E0D6"/>
          </a:solidFill>
          <a:ln w="3175">
            <a:noFill/>
          </a:ln>
        </p:spPr>
        <p:txBody>
          <a:bodyPr wrap="square">
            <a:spAutoFit/>
          </a:bodyPr>
          <a:lstStyle/>
          <a:p>
            <a:pPr algn="ctr">
              <a:spcBef>
                <a:spcPts val="600"/>
              </a:spcBef>
            </a:pPr>
            <a:r>
              <a:rPr lang="ja-JP" altLang="en-US" b="1">
                <a:solidFill>
                  <a:prstClr val="black"/>
                </a:solidFill>
                <a:latin typeface="+mn-ea"/>
                <a:ea typeface="+mn-ea"/>
                <a:cs typeface="Meiryo UI" panose="020B0604030504040204" pitchFamily="50" charset="-128"/>
              </a:rPr>
              <a:t>次期計画の将来像（案）</a:t>
            </a:r>
            <a:endParaRPr lang="en-US" altLang="ja-JP" b="1" dirty="0">
              <a:solidFill>
                <a:prstClr val="black"/>
              </a:solidFill>
              <a:latin typeface="+mn-ea"/>
              <a:ea typeface="+mn-ea"/>
              <a:cs typeface="Meiryo UI" panose="020B0604030504040204" pitchFamily="50" charset="-128"/>
            </a:endParaRPr>
          </a:p>
        </p:txBody>
      </p:sp>
      <p:sp>
        <p:nvSpPr>
          <p:cNvPr id="13" name="テキスト ボックス 12">
            <a:extLst>
              <a:ext uri="{FF2B5EF4-FFF2-40B4-BE49-F238E27FC236}">
                <a16:creationId xmlns:a16="http://schemas.microsoft.com/office/drawing/2014/main" id="{39E29D80-A161-433A-9935-ABD0F28B5B59}"/>
              </a:ext>
            </a:extLst>
          </p:cNvPr>
          <p:cNvSpPr txBox="1"/>
          <p:nvPr/>
        </p:nvSpPr>
        <p:spPr>
          <a:xfrm>
            <a:off x="2077202" y="3482201"/>
            <a:ext cx="6356208" cy="323165"/>
          </a:xfrm>
          <a:prstGeom prst="rect">
            <a:avLst/>
          </a:prstGeom>
          <a:noFill/>
        </p:spPr>
        <p:txBody>
          <a:bodyPr wrap="square">
            <a:spAutoFit/>
          </a:bodyPr>
          <a:lstStyle/>
          <a:p>
            <a:pPr algn="ctr">
              <a:lnSpc>
                <a:spcPts val="1800"/>
              </a:lnSpc>
            </a:pPr>
            <a:r>
              <a:rPr kumimoji="1" lang="ja-JP" altLang="en-US" sz="1600" b="0" u="sng" kern="1200" dirty="0">
                <a:solidFill>
                  <a:schemeClr val="dk1"/>
                </a:solidFill>
                <a:latin typeface="+mn-ea"/>
                <a:ea typeface="+mn-ea"/>
              </a:rPr>
              <a:t>大阪から世界へ、現在から未来へ 暮らしやすい循環型社会</a:t>
            </a:r>
            <a:endParaRPr kumimoji="1" lang="ja-JP" altLang="en-US" sz="1600" b="0" u="sng" kern="1200" dirty="0">
              <a:solidFill>
                <a:schemeClr val="dk1"/>
              </a:solidFill>
              <a:latin typeface="+mn-ea"/>
              <a:ea typeface="+mn-ea"/>
              <a:cs typeface="+mn-cs"/>
            </a:endParaRPr>
          </a:p>
        </p:txBody>
      </p:sp>
    </p:spTree>
    <p:extLst>
      <p:ext uri="{BB962C8B-B14F-4D97-AF65-F5344CB8AC3E}">
        <p14:creationId xmlns:p14="http://schemas.microsoft.com/office/powerpoint/2010/main" val="898729349"/>
      </p:ext>
    </p:extLst>
  </p:cSld>
  <p:clrMapOvr>
    <a:masterClrMapping/>
  </p:clrMapOvr>
  <p:transition spd="slow" advTm="6662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22D471E5-1294-47E4-B591-DA13FF733EE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70" y="0"/>
            <a:ext cx="128464" cy="6858592"/>
          </a:xfrm>
          <a:prstGeom prst="rect">
            <a:avLst/>
          </a:prstGeom>
        </p:spPr>
      </p:pic>
      <p:cxnSp>
        <p:nvCxnSpPr>
          <p:cNvPr id="19" name="直線コネクタ 18">
            <a:extLst>
              <a:ext uri="{FF2B5EF4-FFF2-40B4-BE49-F238E27FC236}">
                <a16:creationId xmlns:a16="http://schemas.microsoft.com/office/drawing/2014/main" id="{070BD6D4-72D5-4365-B0A9-D2169A95ED2B}"/>
              </a:ext>
            </a:extLst>
          </p:cNvPr>
          <p:cNvCxnSpPr>
            <a:cxnSpLocks/>
          </p:cNvCxnSpPr>
          <p:nvPr/>
        </p:nvCxnSpPr>
        <p:spPr>
          <a:xfrm>
            <a:off x="200472" y="681648"/>
            <a:ext cx="9649072" cy="0"/>
          </a:xfrm>
          <a:prstGeom prst="line">
            <a:avLst/>
          </a:prstGeom>
          <a:ln w="19050">
            <a:solidFill>
              <a:srgbClr val="006600"/>
            </a:solidFill>
          </a:ln>
        </p:spPr>
        <p:style>
          <a:lnRef idx="1">
            <a:schemeClr val="accent1"/>
          </a:lnRef>
          <a:fillRef idx="0">
            <a:schemeClr val="accent1"/>
          </a:fillRef>
          <a:effectRef idx="0">
            <a:schemeClr val="accent1"/>
          </a:effectRef>
          <a:fontRef idx="minor">
            <a:schemeClr val="tx1"/>
          </a:fontRef>
        </p:style>
      </p:cxnSp>
      <p:sp>
        <p:nvSpPr>
          <p:cNvPr id="25" name="タイトル 1">
            <a:extLst>
              <a:ext uri="{FF2B5EF4-FFF2-40B4-BE49-F238E27FC236}">
                <a16:creationId xmlns:a16="http://schemas.microsoft.com/office/drawing/2014/main" id="{4EDC18C3-01A7-4F9D-ACEA-33425A5A1AB7}"/>
              </a:ext>
            </a:extLst>
          </p:cNvPr>
          <p:cNvSpPr txBox="1">
            <a:spLocks/>
          </p:cNvSpPr>
          <p:nvPr/>
        </p:nvSpPr>
        <p:spPr>
          <a:xfrm>
            <a:off x="253812" y="156332"/>
            <a:ext cx="8778875" cy="647700"/>
          </a:xfrm>
          <a:prstGeom prst="rect">
            <a:avLst/>
          </a:prstGeom>
        </p:spPr>
        <p:txBody>
          <a:bodyPr/>
          <a:lst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2pPr>
            <a:lvl3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3pPr>
            <a:lvl4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4pPr>
            <a:lvl5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5pPr>
            <a:lvl6pPr marL="457200" algn="l" rtl="0" fontAlgn="base">
              <a:spcBef>
                <a:spcPct val="0"/>
              </a:spcBef>
              <a:spcAft>
                <a:spcPct val="0"/>
              </a:spcAft>
              <a:defRPr kumimoji="1" sz="4400">
                <a:solidFill>
                  <a:schemeClr val="tx2"/>
                </a:solidFill>
                <a:latin typeface="Garamond" pitchFamily="18" charset="0"/>
                <a:ea typeface="ＭＳ Ｐゴシック" pitchFamily="50" charset="-128"/>
              </a:defRPr>
            </a:lvl6pPr>
            <a:lvl7pPr marL="914400" algn="l" rtl="0" fontAlgn="base">
              <a:spcBef>
                <a:spcPct val="0"/>
              </a:spcBef>
              <a:spcAft>
                <a:spcPct val="0"/>
              </a:spcAft>
              <a:defRPr kumimoji="1" sz="4400">
                <a:solidFill>
                  <a:schemeClr val="tx2"/>
                </a:solidFill>
                <a:latin typeface="Garamond" pitchFamily="18" charset="0"/>
                <a:ea typeface="ＭＳ Ｐゴシック" pitchFamily="50" charset="-128"/>
              </a:defRPr>
            </a:lvl7pPr>
            <a:lvl8pPr marL="1371600" algn="l" rtl="0" fontAlgn="base">
              <a:spcBef>
                <a:spcPct val="0"/>
              </a:spcBef>
              <a:spcAft>
                <a:spcPct val="0"/>
              </a:spcAft>
              <a:defRPr kumimoji="1" sz="4400">
                <a:solidFill>
                  <a:schemeClr val="tx2"/>
                </a:solidFill>
                <a:latin typeface="Garamond" pitchFamily="18" charset="0"/>
                <a:ea typeface="ＭＳ Ｐゴシック" pitchFamily="50" charset="-128"/>
              </a:defRPr>
            </a:lvl8pPr>
            <a:lvl9pPr marL="1828800" algn="l" rtl="0" fontAlgn="base">
              <a:spcBef>
                <a:spcPct val="0"/>
              </a:spcBef>
              <a:spcAft>
                <a:spcPct val="0"/>
              </a:spcAft>
              <a:defRPr kumimoji="1" sz="4400">
                <a:solidFill>
                  <a:schemeClr val="tx2"/>
                </a:solidFill>
                <a:latin typeface="Garamond" pitchFamily="18" charset="0"/>
                <a:ea typeface="ＭＳ Ｐゴシック" pitchFamily="50" charset="-128"/>
              </a:defRPr>
            </a:lvl9pPr>
          </a:lstStyle>
          <a:p>
            <a:pPr marL="0" indent="0" eaLnBrk="1" hangingPunct="1">
              <a:lnSpc>
                <a:spcPct val="120000"/>
              </a:lnSpc>
              <a:spcBef>
                <a:spcPts val="1200"/>
              </a:spcBef>
              <a:buFont typeface="Wingdings" panose="05000000000000000000" pitchFamily="2" charset="2"/>
              <a:buNone/>
              <a:defRPr/>
            </a:pPr>
            <a:r>
              <a:rPr lang="ja-JP" altLang="en-US" sz="2200" kern="0" dirty="0">
                <a:solidFill>
                  <a:srgbClr val="006600"/>
                </a:solidFill>
                <a:latin typeface="+mn-ea"/>
                <a:ea typeface="+mn-ea"/>
              </a:rPr>
              <a:t>（参考）現行計画の「</a:t>
            </a:r>
            <a:r>
              <a:rPr lang="en-US" altLang="ja-JP" sz="2200" kern="0" dirty="0">
                <a:solidFill>
                  <a:srgbClr val="006600"/>
                </a:solidFill>
                <a:latin typeface="+mn-ea"/>
              </a:rPr>
              <a:t>2050</a:t>
            </a:r>
            <a:r>
              <a:rPr lang="ja-JP" altLang="en-US" sz="2200" kern="0" dirty="0">
                <a:solidFill>
                  <a:srgbClr val="006600"/>
                </a:solidFill>
                <a:latin typeface="+mn-ea"/>
              </a:rPr>
              <a:t>年にめざすべき循環型社会の将来像」</a:t>
            </a:r>
            <a:endParaRPr lang="ja-JP" altLang="en-US" sz="2200" kern="0" dirty="0">
              <a:latin typeface="+mn-ea"/>
            </a:endParaRPr>
          </a:p>
        </p:txBody>
      </p:sp>
      <p:sp>
        <p:nvSpPr>
          <p:cNvPr id="18" name="テキスト ボックス 17">
            <a:extLst>
              <a:ext uri="{FF2B5EF4-FFF2-40B4-BE49-F238E27FC236}">
                <a16:creationId xmlns:a16="http://schemas.microsoft.com/office/drawing/2014/main" id="{2ED68D62-1F94-4887-B1FA-932F0CB6562B}"/>
              </a:ext>
            </a:extLst>
          </p:cNvPr>
          <p:cNvSpPr txBox="1"/>
          <p:nvPr/>
        </p:nvSpPr>
        <p:spPr>
          <a:xfrm>
            <a:off x="394341" y="1700808"/>
            <a:ext cx="9103082" cy="4685898"/>
          </a:xfrm>
          <a:prstGeom prst="rect">
            <a:avLst/>
          </a:prstGeom>
          <a:noFill/>
        </p:spPr>
        <p:txBody>
          <a:bodyPr wrap="square" rtlCol="0">
            <a:spAutoFit/>
          </a:bodyPr>
          <a:lstStyle/>
          <a:p>
            <a:pPr marL="288000" indent="-144000" algn="just">
              <a:lnSpc>
                <a:spcPts val="2500"/>
              </a:lnSpc>
              <a:buFont typeface="Wingdings" panose="05000000000000000000" pitchFamily="2" charset="2"/>
              <a:buChar char=""/>
            </a:pPr>
            <a:r>
              <a:rPr kumimoji="1" lang="ja-JP" altLang="en-US" sz="1600" dirty="0">
                <a:latin typeface="+mn-ea"/>
                <a:ea typeface="+mn-ea"/>
              </a:rPr>
              <a:t>世界中の人々が知恵を出し合い、これからの世界を共創していく場となる</a:t>
            </a:r>
            <a:r>
              <a:rPr kumimoji="1" lang="en-US" altLang="ja-JP" sz="1600" dirty="0">
                <a:latin typeface="+mn-ea"/>
                <a:ea typeface="+mn-ea"/>
              </a:rPr>
              <a:t>2025</a:t>
            </a:r>
            <a:r>
              <a:rPr kumimoji="1" lang="ja-JP" altLang="en-US" sz="1600" dirty="0">
                <a:latin typeface="+mn-ea"/>
                <a:ea typeface="+mn-ea"/>
              </a:rPr>
              <a:t>年大阪・関西万博を経て、</a:t>
            </a:r>
            <a:r>
              <a:rPr kumimoji="1" lang="en-US" altLang="ja-JP" sz="1600" dirty="0">
                <a:latin typeface="+mn-ea"/>
                <a:ea typeface="+mn-ea"/>
              </a:rPr>
              <a:t>2030</a:t>
            </a:r>
            <a:r>
              <a:rPr kumimoji="1" lang="ja-JP" altLang="en-US" sz="1600" dirty="0">
                <a:latin typeface="+mn-ea"/>
                <a:ea typeface="+mn-ea"/>
              </a:rPr>
              <a:t>年に達成される</a:t>
            </a:r>
            <a:r>
              <a:rPr kumimoji="1" lang="en-US" altLang="ja-JP" sz="1600" dirty="0">
                <a:latin typeface="+mn-ea"/>
                <a:ea typeface="+mn-ea"/>
              </a:rPr>
              <a:t>SDGs</a:t>
            </a:r>
            <a:r>
              <a:rPr kumimoji="1" lang="ja-JP" altLang="en-US" sz="1600" dirty="0">
                <a:latin typeface="+mn-ea"/>
                <a:ea typeface="+mn-ea"/>
              </a:rPr>
              <a:t>の価値観が大阪から世界に広がり、ひとを救い、地球を守る取組が社会全体に浸透している。</a:t>
            </a:r>
          </a:p>
          <a:p>
            <a:pPr marL="288000" indent="-144000" algn="just">
              <a:lnSpc>
                <a:spcPts val="2500"/>
              </a:lnSpc>
              <a:spcBef>
                <a:spcPts val="1000"/>
              </a:spcBef>
              <a:buFont typeface="Wingdings" panose="05000000000000000000" pitchFamily="2" charset="2"/>
              <a:buChar char=""/>
            </a:pPr>
            <a:r>
              <a:rPr kumimoji="1" lang="ja-JP" altLang="en-US" sz="1600" dirty="0">
                <a:latin typeface="+mn-ea"/>
                <a:ea typeface="+mn-ea"/>
              </a:rPr>
              <a:t>資源循環分野においては、</a:t>
            </a:r>
            <a:r>
              <a:rPr kumimoji="1" lang="en-US" altLang="ja-JP" sz="1600" dirty="0">
                <a:latin typeface="+mn-ea"/>
                <a:ea typeface="+mn-ea"/>
              </a:rPr>
              <a:t>2030</a:t>
            </a:r>
            <a:r>
              <a:rPr kumimoji="1" lang="ja-JP" altLang="en-US" sz="1600" dirty="0">
                <a:latin typeface="+mn-ea"/>
                <a:ea typeface="+mn-ea"/>
              </a:rPr>
              <a:t>年までに３Ｒの取組が一層進み、生じた廃棄物は、ほぼ全量が再生資源やエネルギーとして使用され、製品として購入されることによって循環し、最終処分量も必要最小限となっている。</a:t>
            </a:r>
          </a:p>
          <a:p>
            <a:pPr marL="288000" indent="-144000" algn="just">
              <a:lnSpc>
                <a:spcPts val="2500"/>
              </a:lnSpc>
              <a:spcBef>
                <a:spcPts val="1000"/>
              </a:spcBef>
              <a:buFont typeface="Wingdings" panose="05000000000000000000" pitchFamily="2" charset="2"/>
              <a:buChar char=""/>
            </a:pPr>
            <a:r>
              <a:rPr kumimoji="1" lang="ja-JP" altLang="en-US" sz="1600" dirty="0">
                <a:latin typeface="+mn-ea"/>
                <a:ea typeface="+mn-ea"/>
              </a:rPr>
              <a:t>さらに、</a:t>
            </a:r>
            <a:r>
              <a:rPr kumimoji="1" lang="en-US" altLang="ja-JP" sz="1600" dirty="0">
                <a:latin typeface="+mn-ea"/>
                <a:ea typeface="+mn-ea"/>
              </a:rPr>
              <a:t>2050</a:t>
            </a:r>
            <a:r>
              <a:rPr kumimoji="1" lang="ja-JP" altLang="en-US" sz="1600" dirty="0">
                <a:latin typeface="+mn-ea"/>
                <a:ea typeface="+mn-ea"/>
              </a:rPr>
              <a:t>年には、環境、社会、企業統治の観点から企業投資を行う「</a:t>
            </a:r>
            <a:r>
              <a:rPr kumimoji="1" lang="en-US" altLang="ja-JP" sz="1600" dirty="0">
                <a:latin typeface="+mn-ea"/>
                <a:ea typeface="+mn-ea"/>
              </a:rPr>
              <a:t>ESG</a:t>
            </a:r>
            <a:r>
              <a:rPr kumimoji="1" lang="ja-JP" altLang="en-US" sz="1600" dirty="0">
                <a:latin typeface="+mn-ea"/>
                <a:ea typeface="+mn-ea"/>
              </a:rPr>
              <a:t>投資」が一層進み、拡大しつつある車や家等のシェアリングサービスが社会に浸透し、サーキュラーエコノミーに移行して、できるだけ少ない資源で最低限必要な物が生産され、全ての府民が持続可能なライフスタイルを実践している。</a:t>
            </a:r>
          </a:p>
          <a:p>
            <a:pPr marL="288000" indent="-144000" algn="just">
              <a:lnSpc>
                <a:spcPts val="2500"/>
              </a:lnSpc>
              <a:spcBef>
                <a:spcPts val="1000"/>
              </a:spcBef>
              <a:buFont typeface="Wingdings" panose="05000000000000000000" pitchFamily="2" charset="2"/>
              <a:buChar char=""/>
            </a:pPr>
            <a:r>
              <a:rPr kumimoji="1" lang="ja-JP" altLang="en-US" sz="1600" dirty="0">
                <a:latin typeface="+mn-ea"/>
                <a:ea typeface="+mn-ea"/>
              </a:rPr>
              <a:t>また、プラスチックごみはリデュース、リユース又はリサイクル、それが技術的・経済的な観点等から難しい場合には熱回収も含め</a:t>
            </a:r>
            <a:r>
              <a:rPr kumimoji="1" lang="en-US" altLang="ja-JP" sz="1600" dirty="0">
                <a:latin typeface="+mn-ea"/>
                <a:ea typeface="+mn-ea"/>
              </a:rPr>
              <a:t>100%</a:t>
            </a:r>
            <a:r>
              <a:rPr kumimoji="1" lang="ja-JP" altLang="en-US" sz="1600" dirty="0">
                <a:latin typeface="+mn-ea"/>
                <a:ea typeface="+mn-ea"/>
              </a:rPr>
              <a:t>有効利用し、海に流出しないよう適切に管理され、「大阪ブルー・オーシャン・ビジョン」が達成されている。</a:t>
            </a:r>
          </a:p>
        </p:txBody>
      </p:sp>
      <p:sp>
        <p:nvSpPr>
          <p:cNvPr id="21" name="テキスト ボックス 20">
            <a:extLst>
              <a:ext uri="{FF2B5EF4-FFF2-40B4-BE49-F238E27FC236}">
                <a16:creationId xmlns:a16="http://schemas.microsoft.com/office/drawing/2014/main" id="{3CF53092-D74B-4CEB-B9C2-624F2321DC79}"/>
              </a:ext>
            </a:extLst>
          </p:cNvPr>
          <p:cNvSpPr txBox="1"/>
          <p:nvPr/>
        </p:nvSpPr>
        <p:spPr>
          <a:xfrm>
            <a:off x="9724715" y="6650310"/>
            <a:ext cx="179380" cy="220573"/>
          </a:xfrm>
          <a:prstGeom prst="rect">
            <a:avLst/>
          </a:prstGeom>
          <a:noFill/>
          <a:ln>
            <a:noFill/>
          </a:ln>
        </p:spPr>
        <p:txBody>
          <a:bodyPr wrap="square" rtlCol="0">
            <a:spAutoFit/>
          </a:bodyPr>
          <a:lstStyle/>
          <a:p>
            <a:pPr algn="ctr">
              <a:lnSpc>
                <a:spcPts val="1000"/>
              </a:lnSpc>
            </a:pPr>
            <a:r>
              <a:rPr lang="en-US" altLang="ja-JP" sz="1050" b="1" dirty="0">
                <a:latin typeface="+mn-ea"/>
              </a:rPr>
              <a:t>2</a:t>
            </a:r>
          </a:p>
        </p:txBody>
      </p:sp>
      <p:sp>
        <p:nvSpPr>
          <p:cNvPr id="9" name="テキスト ボックス 8">
            <a:extLst>
              <a:ext uri="{FF2B5EF4-FFF2-40B4-BE49-F238E27FC236}">
                <a16:creationId xmlns:a16="http://schemas.microsoft.com/office/drawing/2014/main" id="{35FA4CA2-720E-4C61-9E9D-8FB3B6F7E34F}"/>
              </a:ext>
            </a:extLst>
          </p:cNvPr>
          <p:cNvSpPr txBox="1"/>
          <p:nvPr/>
        </p:nvSpPr>
        <p:spPr>
          <a:xfrm>
            <a:off x="1121136" y="1206965"/>
            <a:ext cx="7835112" cy="323165"/>
          </a:xfrm>
          <a:prstGeom prst="rect">
            <a:avLst/>
          </a:prstGeom>
          <a:noFill/>
        </p:spPr>
        <p:txBody>
          <a:bodyPr wrap="square">
            <a:spAutoFit/>
          </a:bodyPr>
          <a:lstStyle/>
          <a:p>
            <a:pPr algn="ctr">
              <a:lnSpc>
                <a:spcPts val="1800"/>
              </a:lnSpc>
            </a:pPr>
            <a:r>
              <a:rPr kumimoji="1" lang="ja-JP" altLang="en-US" sz="1600" b="0" u="sng" kern="1200" dirty="0">
                <a:solidFill>
                  <a:schemeClr val="dk1"/>
                </a:solidFill>
                <a:latin typeface="+mn-ea"/>
                <a:ea typeface="+mn-ea"/>
              </a:rPr>
              <a:t>大阪から世界へ、現在から未来へ 府民がつくる暮らしやすい資源循環型社会</a:t>
            </a:r>
            <a:endParaRPr kumimoji="1" lang="ja-JP" altLang="en-US" sz="1600" b="0" u="sng" kern="1200" dirty="0">
              <a:solidFill>
                <a:schemeClr val="dk1"/>
              </a:solidFill>
              <a:latin typeface="+mn-ea"/>
              <a:ea typeface="+mn-ea"/>
              <a:cs typeface="+mn-cs"/>
            </a:endParaRPr>
          </a:p>
        </p:txBody>
      </p:sp>
    </p:spTree>
  </p:cSld>
  <p:clrMapOvr>
    <a:masterClrMapping/>
  </p:clrMapOvr>
  <p:transition spd="slow" advTm="66620"/>
</p:sld>
</file>

<file path=ppt/theme/theme1.xml><?xml version="1.0" encoding="utf-8"?>
<a:theme xmlns:a="http://schemas.openxmlformats.org/drawingml/2006/main" name="Level">
  <a:themeElements>
    <a:clrScheme name="黄緑">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Level">
      <a:majorFont>
        <a:latin typeface="Garamond"/>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0</TotalTime>
  <Words>563</Words>
  <Application>Microsoft Office PowerPoint</Application>
  <PresentationFormat>A4 210 x 297 mm</PresentationFormat>
  <Paragraphs>26</Paragraphs>
  <Slides>3</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Meiryo UI</vt:lpstr>
      <vt:lpstr>ＭＳ Ｐゴシック</vt:lpstr>
      <vt:lpstr>Arial</vt:lpstr>
      <vt:lpstr>Garamond</vt:lpstr>
      <vt:lpstr>Times New Roman</vt:lpstr>
      <vt:lpstr>Verdana</vt:lpstr>
      <vt:lpstr>Wingdings</vt:lpstr>
      <vt:lpstr>Level</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2025-06-19T06:10:08Z</dcterms:created>
  <dcterms:modified xsi:type="dcterms:W3CDTF">2025-06-19T06:10:12Z</dcterms:modified>
</cp:coreProperties>
</file>